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70"/>
  </p:notesMasterIdLst>
  <p:handoutMasterIdLst>
    <p:handoutMasterId r:id="rId71"/>
  </p:handoutMasterIdLst>
  <p:sldIdLst>
    <p:sldId id="349" r:id="rId2"/>
    <p:sldId id="503" r:id="rId3"/>
    <p:sldId id="356" r:id="rId4"/>
    <p:sldId id="399" r:id="rId5"/>
    <p:sldId id="466" r:id="rId6"/>
    <p:sldId id="467" r:id="rId7"/>
    <p:sldId id="507" r:id="rId8"/>
    <p:sldId id="359" r:id="rId9"/>
    <p:sldId id="504" r:id="rId10"/>
    <p:sldId id="509" r:id="rId11"/>
    <p:sldId id="406" r:id="rId12"/>
    <p:sldId id="428" r:id="rId13"/>
    <p:sldId id="409" r:id="rId14"/>
    <p:sldId id="410" r:id="rId15"/>
    <p:sldId id="378" r:id="rId16"/>
    <p:sldId id="463" r:id="rId17"/>
    <p:sldId id="379" r:id="rId18"/>
    <p:sldId id="480" r:id="rId19"/>
    <p:sldId id="510" r:id="rId20"/>
    <p:sldId id="431" r:id="rId21"/>
    <p:sldId id="432" r:id="rId22"/>
    <p:sldId id="433" r:id="rId23"/>
    <p:sldId id="437" r:id="rId24"/>
    <p:sldId id="438" r:id="rId25"/>
    <p:sldId id="423" r:id="rId26"/>
    <p:sldId id="439" r:id="rId27"/>
    <p:sldId id="440" r:id="rId28"/>
    <p:sldId id="441" r:id="rId29"/>
    <p:sldId id="464" r:id="rId30"/>
    <p:sldId id="479" r:id="rId31"/>
    <p:sldId id="524" r:id="rId32"/>
    <p:sldId id="511" r:id="rId33"/>
    <p:sldId id="492" r:id="rId34"/>
    <p:sldId id="493" r:id="rId35"/>
    <p:sldId id="494" r:id="rId36"/>
    <p:sldId id="495" r:id="rId37"/>
    <p:sldId id="496" r:id="rId38"/>
    <p:sldId id="497" r:id="rId39"/>
    <p:sldId id="499" r:id="rId40"/>
    <p:sldId id="500" r:id="rId41"/>
    <p:sldId id="501" r:id="rId42"/>
    <p:sldId id="477" r:id="rId43"/>
    <p:sldId id="523" r:id="rId44"/>
    <p:sldId id="515" r:id="rId45"/>
    <p:sldId id="458" r:id="rId46"/>
    <p:sldId id="459" r:id="rId47"/>
    <p:sldId id="460" r:id="rId48"/>
    <p:sldId id="461" r:id="rId49"/>
    <p:sldId id="462" r:id="rId50"/>
    <p:sldId id="451" r:id="rId51"/>
    <p:sldId id="453" r:id="rId52"/>
    <p:sldId id="525" r:id="rId53"/>
    <p:sldId id="455" r:id="rId54"/>
    <p:sldId id="517" r:id="rId55"/>
    <p:sldId id="474" r:id="rId56"/>
    <p:sldId id="475" r:id="rId57"/>
    <p:sldId id="429" r:id="rId58"/>
    <p:sldId id="443" r:id="rId59"/>
    <p:sldId id="476" r:id="rId60"/>
    <p:sldId id="485" r:id="rId61"/>
    <p:sldId id="486" r:id="rId62"/>
    <p:sldId id="427" r:id="rId63"/>
    <p:sldId id="442" r:id="rId64"/>
    <p:sldId id="444" r:id="rId65"/>
    <p:sldId id="350" r:id="rId66"/>
    <p:sldId id="520" r:id="rId67"/>
    <p:sldId id="521" r:id="rId68"/>
    <p:sldId id="522" r:id="rId6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1C4"/>
    <a:srgbClr val="2BA139"/>
    <a:srgbClr val="50D05F"/>
    <a:srgbClr val="7588D9"/>
    <a:srgbClr val="FFFFFF"/>
    <a:srgbClr val="602E04"/>
    <a:srgbClr val="D1E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2902" autoAdjust="0"/>
  </p:normalViewPr>
  <p:slideViewPr>
    <p:cSldViewPr snapToObjects="1" showGuides="1">
      <p:cViewPr>
        <p:scale>
          <a:sx n="66" d="100"/>
          <a:sy n="66" d="100"/>
        </p:scale>
        <p:origin x="-144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616"/>
    </p:cViewPr>
  </p:sorterViewPr>
  <p:notesViewPr>
    <p:cSldViewPr snapToObjects="1">
      <p:cViewPr varScale="1">
        <p:scale>
          <a:sx n="99" d="100"/>
          <a:sy n="99" d="100"/>
        </p:scale>
        <p:origin x="-3492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cygwin\home\pinar\documents\thesis\results-cs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ygwin\home\pinar\documents\thesis\results-cs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ygwin\home\pinar\documents\thesis\results-cs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ipandis%20On%20My%20Mac\Dropbox\CMU\diasgate-papers\scalable-communication\figure-sources\comparison-db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DORA-PVLDB10\highlev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DORA-PVLDB10\highlevel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ygwin\home\pinar\documents\thesis\results-css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ygwin\home\pinar\documents\thesis\results-css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ipandis%20On%20My%20Mac\Dropbox\CMU\diasgate-papers\scalable-communication\figure-sources\comparison-db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6230679498396"/>
          <c:y val="7.9048894397614172E-2"/>
          <c:w val="0.87676944830001691"/>
          <c:h val="0.817021037248497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Sheet1!$AP$15</c:f>
              <c:strCache>
                <c:ptCount val="1"/>
                <c:pt idx="0">
                  <c:v>locking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Sheet1!$AQ$15:$AU$15</c:f>
              <c:numCache>
                <c:formatCode>0.00</c:formatCode>
                <c:ptCount val="5"/>
                <c:pt idx="0" formatCode="General">
                  <c:v>28.021999999999998</c:v>
                </c:pt>
                <c:pt idx="1">
                  <c:v>18.996600000000001</c:v>
                </c:pt>
                <c:pt idx="2">
                  <c:v>18.996600000000001</c:v>
                </c:pt>
                <c:pt idx="3" formatCode="General">
                  <c:v>1</c:v>
                </c:pt>
                <c:pt idx="4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Sheet1!$AP$16</c:f>
              <c:strCache>
                <c:ptCount val="1"/>
                <c:pt idx="0">
                  <c:v>latching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Sheet1!$AQ$16:$AU$16</c:f>
              <c:numCache>
                <c:formatCode>0.00</c:formatCode>
                <c:ptCount val="5"/>
                <c:pt idx="0" formatCode="General">
                  <c:v>10.0276</c:v>
                </c:pt>
                <c:pt idx="1">
                  <c:v>10.0276</c:v>
                </c:pt>
                <c:pt idx="2">
                  <c:v>10.0276</c:v>
                </c:pt>
                <c:pt idx="3" formatCode="General">
                  <c:v>10.0276</c:v>
                </c:pt>
                <c:pt idx="4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Sheet1!$AP$17</c:f>
              <c:strCache>
                <c:ptCount val="1"/>
                <c:pt idx="0">
                  <c:v>catalog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Sheet1!$AQ$17:$AU$17</c:f>
              <c:numCache>
                <c:formatCode>0.00</c:formatCode>
                <c:ptCount val="5"/>
                <c:pt idx="0" formatCode="General">
                  <c:v>10.6037</c:v>
                </c:pt>
                <c:pt idx="1">
                  <c:v>1</c:v>
                </c:pt>
                <c:pt idx="2">
                  <c:v>1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Sheet1!$AP$18</c:f>
              <c:strCache>
                <c:ptCount val="1"/>
                <c:pt idx="0">
                  <c:v>buffer pool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Sheet1!$AQ$18:$AU$18</c:f>
              <c:numCache>
                <c:formatCode>0.00</c:formatCode>
                <c:ptCount val="5"/>
                <c:pt idx="0" formatCode="General">
                  <c:v>4.9592000000000001</c:v>
                </c:pt>
                <c:pt idx="1">
                  <c:v>4.9592000000000001</c:v>
                </c:pt>
                <c:pt idx="2">
                  <c:v>4.9592000000000001</c:v>
                </c:pt>
                <c:pt idx="3" formatCode="General">
                  <c:v>4.9592000000000001</c:v>
                </c:pt>
                <c:pt idx="4" formatCode="General">
                  <c:v>4.9592000000000001</c:v>
                </c:pt>
              </c:numCache>
            </c:numRef>
          </c:val>
        </c:ser>
        <c:ser>
          <c:idx val="4"/>
          <c:order val="4"/>
          <c:tx>
            <c:strRef>
              <c:f>Sheet1!$AP$19</c:f>
              <c:strCache>
                <c:ptCount val="1"/>
                <c:pt idx="0">
                  <c:v>logging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Sheet1!$AQ$19:$AU$19</c:f>
              <c:numCache>
                <c:formatCode>0.00</c:formatCode>
                <c:ptCount val="5"/>
                <c:pt idx="0" formatCode="General">
                  <c:v>7.5327999999999999</c:v>
                </c:pt>
                <c:pt idx="1">
                  <c:v>7.5327999999999999</c:v>
                </c:pt>
                <c:pt idx="2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Sheet1!$AP$20</c:f>
              <c:strCache>
                <c:ptCount val="1"/>
                <c:pt idx="0">
                  <c:v>cooperative logging</c:v>
                </c:pt>
              </c:strCache>
            </c:strRef>
          </c:tx>
          <c:spPr>
            <a:pattFill prst="wdDnDiag">
              <a:fgClr>
                <a:srgbClr val="C0504D">
                  <a:lumMod val="60000"/>
                  <a:lumOff val="40000"/>
                </a:srgb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Sheet1!$AQ$20:$AU$20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7.5327999999999999</c:v>
                </c:pt>
                <c:pt idx="3">
                  <c:v>7.5327999999999999</c:v>
                </c:pt>
                <c:pt idx="4" formatCode="General">
                  <c:v>7.5327999999999999</c:v>
                </c:pt>
              </c:numCache>
            </c:numRef>
          </c:val>
        </c:ser>
        <c:ser>
          <c:idx val="6"/>
          <c:order val="6"/>
          <c:tx>
            <c:strRef>
              <c:f>Sheet1!$AP$21</c:f>
              <c:strCache>
                <c:ptCount val="1"/>
                <c:pt idx="0">
                  <c:v>xct manager</c:v>
                </c:pt>
              </c:strCache>
            </c:strRef>
          </c:tx>
          <c:spPr>
            <a:pattFill prst="pct20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Sheet1!$AQ$21:$AU$21</c:f>
              <c:numCache>
                <c:formatCode>0.00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 formatCode="General">
                  <c:v>10</c:v>
                </c:pt>
              </c:numCache>
            </c:numRef>
          </c:val>
        </c:ser>
        <c:ser>
          <c:idx val="7"/>
          <c:order val="7"/>
          <c:tx>
            <c:strRef>
              <c:f>Sheet1!$AP$22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pct10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Sheet1!$AQ$22:$AU$22</c:f>
              <c:numCache>
                <c:formatCode>0.00</c:formatCode>
                <c:ptCount val="5"/>
                <c:pt idx="0">
                  <c:v>2.0034999999999883</c:v>
                </c:pt>
                <c:pt idx="1">
                  <c:v>2.0034999999999883</c:v>
                </c:pt>
                <c:pt idx="2">
                  <c:v>2.0034999999999883</c:v>
                </c:pt>
                <c:pt idx="3">
                  <c:v>2.3199999999999998</c:v>
                </c:pt>
                <c:pt idx="4">
                  <c:v>2.3199999999999998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944640"/>
        <c:axId val="157126656"/>
      </c:barChart>
      <c:catAx>
        <c:axId val="1569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7126656"/>
        <c:crosses val="autoZero"/>
        <c:auto val="1"/>
        <c:lblAlgn val="ctr"/>
        <c:lblOffset val="100"/>
        <c:noMultiLvlLbl val="0"/>
      </c:catAx>
      <c:valAx>
        <c:axId val="157126656"/>
        <c:scaling>
          <c:orientation val="minMax"/>
          <c:max val="7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Critical Sections per Transaction</a:t>
                </a:r>
              </a:p>
            </c:rich>
          </c:tx>
          <c:layout>
            <c:manualLayout>
              <c:xMode val="edge"/>
              <c:yMode val="edge"/>
              <c:x val="0"/>
              <c:y val="7.7517397216975134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569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25641586468357"/>
          <c:y val="1.8210856694864006E-3"/>
          <c:w val="0.29674358413531643"/>
          <c:h val="0.465272919318935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6230679498396"/>
          <c:y val="7.9048894397614172E-2"/>
          <c:w val="0.87676944830001691"/>
          <c:h val="0.817021037248497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Sheet1!$AP$15</c:f>
              <c:strCache>
                <c:ptCount val="1"/>
                <c:pt idx="0">
                  <c:v>locking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Sheet1!$AQ$15:$AU$15</c:f>
              <c:numCache>
                <c:formatCode>0.00</c:formatCode>
                <c:ptCount val="5"/>
                <c:pt idx="0" formatCode="General">
                  <c:v>28.021999999999998</c:v>
                </c:pt>
                <c:pt idx="1">
                  <c:v>18.996600000000001</c:v>
                </c:pt>
                <c:pt idx="2">
                  <c:v>18.996600000000001</c:v>
                </c:pt>
                <c:pt idx="3" formatCode="General">
                  <c:v>1</c:v>
                </c:pt>
                <c:pt idx="4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Sheet1!$AP$16</c:f>
              <c:strCache>
                <c:ptCount val="1"/>
                <c:pt idx="0">
                  <c:v>latching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Sheet1!$AQ$16:$AU$16</c:f>
              <c:numCache>
                <c:formatCode>0.00</c:formatCode>
                <c:ptCount val="5"/>
                <c:pt idx="0" formatCode="General">
                  <c:v>10.0276</c:v>
                </c:pt>
                <c:pt idx="1">
                  <c:v>10.0276</c:v>
                </c:pt>
                <c:pt idx="2">
                  <c:v>10.0276</c:v>
                </c:pt>
                <c:pt idx="3" formatCode="General">
                  <c:v>10.0276</c:v>
                </c:pt>
                <c:pt idx="4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Sheet1!$AP$17</c:f>
              <c:strCache>
                <c:ptCount val="1"/>
                <c:pt idx="0">
                  <c:v>catalog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Sheet1!$AQ$17:$AU$17</c:f>
              <c:numCache>
                <c:formatCode>0.00</c:formatCode>
                <c:ptCount val="5"/>
                <c:pt idx="0" formatCode="General">
                  <c:v>10.6037</c:v>
                </c:pt>
                <c:pt idx="1">
                  <c:v>1</c:v>
                </c:pt>
                <c:pt idx="2">
                  <c:v>1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Sheet1!$AP$18</c:f>
              <c:strCache>
                <c:ptCount val="1"/>
                <c:pt idx="0">
                  <c:v>buffer pool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Sheet1!$AQ$18:$AU$18</c:f>
              <c:numCache>
                <c:formatCode>0.00</c:formatCode>
                <c:ptCount val="5"/>
                <c:pt idx="0" formatCode="General">
                  <c:v>4.9592000000000001</c:v>
                </c:pt>
                <c:pt idx="1">
                  <c:v>4.9592000000000001</c:v>
                </c:pt>
                <c:pt idx="2">
                  <c:v>4.9592000000000001</c:v>
                </c:pt>
                <c:pt idx="3" formatCode="General">
                  <c:v>4.9592000000000001</c:v>
                </c:pt>
                <c:pt idx="4" formatCode="General">
                  <c:v>4.9592000000000001</c:v>
                </c:pt>
              </c:numCache>
            </c:numRef>
          </c:val>
        </c:ser>
        <c:ser>
          <c:idx val="4"/>
          <c:order val="4"/>
          <c:tx>
            <c:strRef>
              <c:f>Sheet1!$AP$19</c:f>
              <c:strCache>
                <c:ptCount val="1"/>
                <c:pt idx="0">
                  <c:v>logging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Sheet1!$AQ$19:$AU$19</c:f>
              <c:numCache>
                <c:formatCode>0.00</c:formatCode>
                <c:ptCount val="5"/>
                <c:pt idx="0" formatCode="General">
                  <c:v>7.5327999999999999</c:v>
                </c:pt>
                <c:pt idx="1">
                  <c:v>7.5327999999999999</c:v>
                </c:pt>
                <c:pt idx="2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Sheet1!$AP$20</c:f>
              <c:strCache>
                <c:ptCount val="1"/>
                <c:pt idx="0">
                  <c:v>cooperative logging</c:v>
                </c:pt>
              </c:strCache>
            </c:strRef>
          </c:tx>
          <c:spPr>
            <a:pattFill prst="wdDnDiag">
              <a:fgClr>
                <a:srgbClr val="C0504D">
                  <a:lumMod val="60000"/>
                  <a:lumOff val="40000"/>
                </a:srgb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Sheet1!$AQ$20:$AU$20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7.5327999999999999</c:v>
                </c:pt>
                <c:pt idx="3">
                  <c:v>7.5327999999999999</c:v>
                </c:pt>
                <c:pt idx="4" formatCode="General">
                  <c:v>7.5327999999999999</c:v>
                </c:pt>
              </c:numCache>
            </c:numRef>
          </c:val>
        </c:ser>
        <c:ser>
          <c:idx val="6"/>
          <c:order val="6"/>
          <c:tx>
            <c:strRef>
              <c:f>Sheet1!$AP$21</c:f>
              <c:strCache>
                <c:ptCount val="1"/>
                <c:pt idx="0">
                  <c:v>xct manager</c:v>
                </c:pt>
              </c:strCache>
            </c:strRef>
          </c:tx>
          <c:spPr>
            <a:pattFill prst="pct20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Sheet1!$AQ$21:$AU$21</c:f>
              <c:numCache>
                <c:formatCode>0.00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 formatCode="General">
                  <c:v>10</c:v>
                </c:pt>
              </c:numCache>
            </c:numRef>
          </c:val>
        </c:ser>
        <c:ser>
          <c:idx val="7"/>
          <c:order val="7"/>
          <c:tx>
            <c:strRef>
              <c:f>Sheet1!$AP$22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pct10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Sheet1!$AQ$22:$AU$22</c:f>
              <c:numCache>
                <c:formatCode>0.00</c:formatCode>
                <c:ptCount val="5"/>
                <c:pt idx="0">
                  <c:v>2.0034999999999883</c:v>
                </c:pt>
                <c:pt idx="1">
                  <c:v>2.0034999999999883</c:v>
                </c:pt>
                <c:pt idx="2">
                  <c:v>2.0034999999999883</c:v>
                </c:pt>
                <c:pt idx="3">
                  <c:v>2.3199999999999998</c:v>
                </c:pt>
                <c:pt idx="4">
                  <c:v>2.3199999999999998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390464"/>
        <c:axId val="87396352"/>
      </c:barChart>
      <c:catAx>
        <c:axId val="8739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7396352"/>
        <c:crosses val="autoZero"/>
        <c:auto val="1"/>
        <c:lblAlgn val="ctr"/>
        <c:lblOffset val="100"/>
        <c:noMultiLvlLbl val="0"/>
      </c:catAx>
      <c:valAx>
        <c:axId val="87396352"/>
        <c:scaling>
          <c:orientation val="minMax"/>
          <c:max val="7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Critical Sections per Transaction</a:t>
                </a:r>
              </a:p>
            </c:rich>
          </c:tx>
          <c:layout>
            <c:manualLayout>
              <c:xMode val="edge"/>
              <c:yMode val="edge"/>
              <c:x val="0"/>
              <c:y val="7.7517397216975134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739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25641586468357"/>
          <c:y val="1.8210856694864006E-3"/>
          <c:w val="0.29674358413531643"/>
          <c:h val="0.465272919318935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6230679498396"/>
          <c:y val="7.9048894397614172E-2"/>
          <c:w val="0.87676944830001691"/>
          <c:h val="0.817021037248497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Sheet1!$AP$15</c:f>
              <c:strCache>
                <c:ptCount val="1"/>
                <c:pt idx="0">
                  <c:v>locking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Sheet1!$AQ$15:$AU$15</c:f>
              <c:numCache>
                <c:formatCode>0.00</c:formatCode>
                <c:ptCount val="5"/>
                <c:pt idx="0" formatCode="General">
                  <c:v>28.021999999999998</c:v>
                </c:pt>
                <c:pt idx="1">
                  <c:v>18.996600000000001</c:v>
                </c:pt>
                <c:pt idx="2">
                  <c:v>18.996600000000001</c:v>
                </c:pt>
                <c:pt idx="3" formatCode="General">
                  <c:v>1</c:v>
                </c:pt>
                <c:pt idx="4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Sheet1!$AP$16</c:f>
              <c:strCache>
                <c:ptCount val="1"/>
                <c:pt idx="0">
                  <c:v>latching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Sheet1!$AQ$16:$AU$16</c:f>
              <c:numCache>
                <c:formatCode>0.00</c:formatCode>
                <c:ptCount val="5"/>
                <c:pt idx="0" formatCode="General">
                  <c:v>10.0276</c:v>
                </c:pt>
                <c:pt idx="1">
                  <c:v>10.0276</c:v>
                </c:pt>
                <c:pt idx="2">
                  <c:v>10.0276</c:v>
                </c:pt>
                <c:pt idx="3" formatCode="General">
                  <c:v>10.0276</c:v>
                </c:pt>
                <c:pt idx="4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Sheet1!$AP$17</c:f>
              <c:strCache>
                <c:ptCount val="1"/>
                <c:pt idx="0">
                  <c:v>catalog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Sheet1!$AQ$17:$AU$17</c:f>
              <c:numCache>
                <c:formatCode>0.00</c:formatCode>
                <c:ptCount val="5"/>
                <c:pt idx="0" formatCode="General">
                  <c:v>10.6037</c:v>
                </c:pt>
                <c:pt idx="1">
                  <c:v>1</c:v>
                </c:pt>
                <c:pt idx="2">
                  <c:v>1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Sheet1!$AP$18</c:f>
              <c:strCache>
                <c:ptCount val="1"/>
                <c:pt idx="0">
                  <c:v>buffer pool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Sheet1!$AQ$18:$AU$18</c:f>
              <c:numCache>
                <c:formatCode>0.00</c:formatCode>
                <c:ptCount val="5"/>
                <c:pt idx="0" formatCode="General">
                  <c:v>4.9592000000000001</c:v>
                </c:pt>
                <c:pt idx="1">
                  <c:v>4.9592000000000001</c:v>
                </c:pt>
                <c:pt idx="2">
                  <c:v>4.9592000000000001</c:v>
                </c:pt>
                <c:pt idx="3" formatCode="General">
                  <c:v>4.9592000000000001</c:v>
                </c:pt>
                <c:pt idx="4" formatCode="General">
                  <c:v>4.9592000000000001</c:v>
                </c:pt>
              </c:numCache>
            </c:numRef>
          </c:val>
        </c:ser>
        <c:ser>
          <c:idx val="4"/>
          <c:order val="4"/>
          <c:tx>
            <c:strRef>
              <c:f>Sheet1!$AP$19</c:f>
              <c:strCache>
                <c:ptCount val="1"/>
                <c:pt idx="0">
                  <c:v>logging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Sheet1!$AQ$19:$AU$19</c:f>
              <c:numCache>
                <c:formatCode>0.00</c:formatCode>
                <c:ptCount val="5"/>
                <c:pt idx="0" formatCode="General">
                  <c:v>7.5327999999999999</c:v>
                </c:pt>
                <c:pt idx="1">
                  <c:v>7.5327999999999999</c:v>
                </c:pt>
                <c:pt idx="2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Sheet1!$AP$20</c:f>
              <c:strCache>
                <c:ptCount val="1"/>
                <c:pt idx="0">
                  <c:v>cooperative logging</c:v>
                </c:pt>
              </c:strCache>
            </c:strRef>
          </c:tx>
          <c:spPr>
            <a:pattFill prst="wdDnDiag">
              <a:fgClr>
                <a:srgbClr val="C0504D">
                  <a:lumMod val="60000"/>
                  <a:lumOff val="40000"/>
                </a:srgb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Sheet1!$AQ$20:$AU$20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7.5327999999999999</c:v>
                </c:pt>
                <c:pt idx="3">
                  <c:v>7.5327999999999999</c:v>
                </c:pt>
                <c:pt idx="4" formatCode="General">
                  <c:v>7.5327999999999999</c:v>
                </c:pt>
              </c:numCache>
            </c:numRef>
          </c:val>
        </c:ser>
        <c:ser>
          <c:idx val="6"/>
          <c:order val="6"/>
          <c:tx>
            <c:strRef>
              <c:f>Sheet1!$AP$21</c:f>
              <c:strCache>
                <c:ptCount val="1"/>
                <c:pt idx="0">
                  <c:v>xct manager</c:v>
                </c:pt>
              </c:strCache>
            </c:strRef>
          </c:tx>
          <c:spPr>
            <a:pattFill prst="pct20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Sheet1!$AQ$21:$AU$21</c:f>
              <c:numCache>
                <c:formatCode>0.00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 formatCode="General">
                  <c:v>10</c:v>
                </c:pt>
              </c:numCache>
            </c:numRef>
          </c:val>
        </c:ser>
        <c:ser>
          <c:idx val="7"/>
          <c:order val="7"/>
          <c:tx>
            <c:strRef>
              <c:f>Sheet1!$AP$22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pct10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Sheet1!$AQ$22:$AU$22</c:f>
              <c:numCache>
                <c:formatCode>0.00</c:formatCode>
                <c:ptCount val="5"/>
                <c:pt idx="0">
                  <c:v>2.0034999999999883</c:v>
                </c:pt>
                <c:pt idx="1">
                  <c:v>2.0034999999999883</c:v>
                </c:pt>
                <c:pt idx="2">
                  <c:v>2.0034999999999883</c:v>
                </c:pt>
                <c:pt idx="3">
                  <c:v>2.3199999999999998</c:v>
                </c:pt>
                <c:pt idx="4">
                  <c:v>2.3199999999999998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272064"/>
        <c:axId val="87282048"/>
      </c:barChart>
      <c:catAx>
        <c:axId val="8727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7282048"/>
        <c:crosses val="autoZero"/>
        <c:auto val="1"/>
        <c:lblAlgn val="ctr"/>
        <c:lblOffset val="100"/>
        <c:noMultiLvlLbl val="0"/>
      </c:catAx>
      <c:valAx>
        <c:axId val="87282048"/>
        <c:scaling>
          <c:orientation val="minMax"/>
          <c:max val="7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Critical Sections per Transaction</a:t>
                </a:r>
              </a:p>
            </c:rich>
          </c:tx>
          <c:layout>
            <c:manualLayout>
              <c:xMode val="edge"/>
              <c:yMode val="edge"/>
              <c:x val="0"/>
              <c:y val="7.7517397216975134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727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25641586468357"/>
          <c:y val="1.8210856694864006E-3"/>
          <c:w val="0.29674358413531643"/>
          <c:h val="0.465272919318935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04227103191048"/>
          <c:y val="5.0925925925925923E-2"/>
          <c:w val="0.77805456554772756"/>
          <c:h val="0.74915135608048999"/>
        </c:manualLayout>
      </c:layout>
      <c:scatterChart>
        <c:scatterStyle val="lineMarker"/>
        <c:varyColors val="0"/>
        <c:ser>
          <c:idx val="4"/>
          <c:order val="0"/>
          <c:tx>
            <c:strRef>
              <c:f>'TATP-TPBC'!$A$24</c:f>
              <c:strCache>
                <c:ptCount val="1"/>
                <c:pt idx="0">
                  <c:v>SLI+Aether</c:v>
                </c:pt>
              </c:strCache>
            </c:strRef>
          </c:tx>
          <c:spPr>
            <a:ln w="50800" cap="rnd">
              <a:solidFill>
                <a:schemeClr val="accent3">
                  <a:alpha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25400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'TATP-TPBC'!$D$24:$O$24</c:f>
              <c:numCache>
                <c:formatCode>General</c:formatCode>
                <c:ptCount val="12"/>
                <c:pt idx="0">
                  <c:v>1.7187500000000002</c:v>
                </c:pt>
                <c:pt idx="1">
                  <c:v>5.15625</c:v>
                </c:pt>
                <c:pt idx="2">
                  <c:v>12.031250000000002</c:v>
                </c:pt>
                <c:pt idx="3">
                  <c:v>25.781250000000004</c:v>
                </c:pt>
                <c:pt idx="4">
                  <c:v>39.53125</c:v>
                </c:pt>
                <c:pt idx="5">
                  <c:v>53.281250000000007</c:v>
                </c:pt>
                <c:pt idx="6">
                  <c:v>60.156250000000007</c:v>
                </c:pt>
                <c:pt idx="7">
                  <c:v>67.03125</c:v>
                </c:pt>
                <c:pt idx="8">
                  <c:v>73.90625</c:v>
                </c:pt>
                <c:pt idx="9">
                  <c:v>80.78125</c:v>
                </c:pt>
                <c:pt idx="10">
                  <c:v>87.65625</c:v>
                </c:pt>
                <c:pt idx="11">
                  <c:v>94.531250000000014</c:v>
                </c:pt>
              </c:numCache>
            </c:numRef>
          </c:xVal>
          <c:yVal>
            <c:numRef>
              <c:f>'TATP-TPBC'!$D$25:$O$25</c:f>
              <c:numCache>
                <c:formatCode>General</c:formatCode>
                <c:ptCount val="12"/>
                <c:pt idx="0">
                  <c:v>2.4739350984650952</c:v>
                </c:pt>
                <c:pt idx="1">
                  <c:v>7.6319669526104974</c:v>
                </c:pt>
                <c:pt idx="2">
                  <c:v>17.544817478355082</c:v>
                </c:pt>
                <c:pt idx="3">
                  <c:v>35.458257149506387</c:v>
                </c:pt>
                <c:pt idx="4">
                  <c:v>50.816764650806235</c:v>
                </c:pt>
                <c:pt idx="5">
                  <c:v>64.334249516913673</c:v>
                </c:pt>
                <c:pt idx="6">
                  <c:v>68.730656307237012</c:v>
                </c:pt>
                <c:pt idx="7">
                  <c:v>73.858482110024468</c:v>
                </c:pt>
                <c:pt idx="8">
                  <c:v>77.922529727629581</c:v>
                </c:pt>
                <c:pt idx="9">
                  <c:v>82.319228868628187</c:v>
                </c:pt>
                <c:pt idx="10">
                  <c:v>87.104188791288067</c:v>
                </c:pt>
                <c:pt idx="11">
                  <c:v>91.174417862304608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'TATP-TPBC'!$A$18</c:f>
              <c:strCache>
                <c:ptCount val="1"/>
                <c:pt idx="0">
                  <c:v>Baseline</c:v>
                </c:pt>
              </c:strCache>
            </c:strRef>
          </c:tx>
          <c:spPr>
            <a:ln w="50800" cap="rnd">
              <a:solidFill>
                <a:schemeClr val="accent1">
                  <a:alpha val="75000"/>
                </a:schemeClr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'TATP-TPBC'!$D$18:$S$18</c:f>
              <c:numCache>
                <c:formatCode>General</c:formatCode>
                <c:ptCount val="16"/>
                <c:pt idx="0">
                  <c:v>2.02</c:v>
                </c:pt>
                <c:pt idx="1">
                  <c:v>7.6759999999999993</c:v>
                </c:pt>
                <c:pt idx="2">
                  <c:v>15.15</c:v>
                </c:pt>
                <c:pt idx="3">
                  <c:v>22.725000000000001</c:v>
                </c:pt>
                <c:pt idx="4">
                  <c:v>30.401000000000003</c:v>
                </c:pt>
                <c:pt idx="5">
                  <c:v>37.975999999999999</c:v>
                </c:pt>
                <c:pt idx="6">
                  <c:v>45.45</c:v>
                </c:pt>
                <c:pt idx="7">
                  <c:v>53.024999999999999</c:v>
                </c:pt>
                <c:pt idx="8">
                  <c:v>60.397999999999996</c:v>
                </c:pt>
                <c:pt idx="9">
                  <c:v>67.771000000000001</c:v>
                </c:pt>
                <c:pt idx="10">
                  <c:v>74.537999999999997</c:v>
                </c:pt>
                <c:pt idx="11">
                  <c:v>80.597999999999999</c:v>
                </c:pt>
                <c:pt idx="12">
                  <c:v>86.254000000000005</c:v>
                </c:pt>
                <c:pt idx="13">
                  <c:v>92.515999999999991</c:v>
                </c:pt>
                <c:pt idx="14">
                  <c:v>97.465000000000003</c:v>
                </c:pt>
                <c:pt idx="15">
                  <c:v>99.348000000000013</c:v>
                </c:pt>
              </c:numCache>
            </c:numRef>
          </c:xVal>
          <c:yVal>
            <c:numRef>
              <c:f>'TATP-TPBC'!$D$19:$S$19</c:f>
              <c:numCache>
                <c:formatCode>General</c:formatCode>
                <c:ptCount val="16"/>
                <c:pt idx="0">
                  <c:v>3.0268366666666666</c:v>
                </c:pt>
                <c:pt idx="1">
                  <c:v>11.064633333333333</c:v>
                </c:pt>
                <c:pt idx="2">
                  <c:v>20.307476666666666</c:v>
                </c:pt>
                <c:pt idx="3">
                  <c:v>28.766449999999995</c:v>
                </c:pt>
                <c:pt idx="4">
                  <c:v>36.87668</c:v>
                </c:pt>
                <c:pt idx="5">
                  <c:v>44.884343333333334</c:v>
                </c:pt>
                <c:pt idx="6">
                  <c:v>52.483313333333335</c:v>
                </c:pt>
                <c:pt idx="7">
                  <c:v>59.680286666666674</c:v>
                </c:pt>
                <c:pt idx="8">
                  <c:v>65.990853333333334</c:v>
                </c:pt>
                <c:pt idx="9">
                  <c:v>71.132946666666655</c:v>
                </c:pt>
                <c:pt idx="10">
                  <c:v>73.307169999999999</c:v>
                </c:pt>
                <c:pt idx="11">
                  <c:v>70.456670000000003</c:v>
                </c:pt>
                <c:pt idx="12">
                  <c:v>65.997136666666677</c:v>
                </c:pt>
                <c:pt idx="13">
                  <c:v>62.192920000000008</c:v>
                </c:pt>
                <c:pt idx="14">
                  <c:v>57.513246666666667</c:v>
                </c:pt>
                <c:pt idx="15">
                  <c:v>54.468693333333334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88608"/>
        <c:axId val="87190912"/>
      </c:scatterChart>
      <c:valAx>
        <c:axId val="87188608"/>
        <c:scaling>
          <c:orientation val="minMax"/>
          <c:max val="10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CPU Util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7190912"/>
        <c:crosses val="autoZero"/>
        <c:crossBetween val="midCat"/>
      </c:valAx>
      <c:valAx>
        <c:axId val="87190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(Ktps)</a:t>
                </a:r>
              </a:p>
            </c:rich>
          </c:tx>
          <c:layout>
            <c:manualLayout>
              <c:xMode val="edge"/>
              <c:yMode val="edge"/>
              <c:x val="8.6633512916148639E-3"/>
              <c:y val="0.20252230971128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7188608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14131911636045494"/>
          <c:y val="4.0797244094488191E-2"/>
          <c:w val="0.28090305118110237"/>
          <c:h val="0.1949164939758129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86123262369981"/>
          <c:y val="9.7311324813906461E-2"/>
          <c:w val="0.79406345691163605"/>
          <c:h val="0.635586176727908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'rat-base-10CL-1000-PAY'!$A$1</c:f>
              <c:strCache>
                <c:ptCount val="1"/>
                <c:pt idx="0">
                  <c:v>work-0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dLbls>
            <c:dLbl>
              <c:idx val="979"/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'rat-base-10CL-1000-PAY'!$E$1:$E$980</c:f>
              <c:numCache>
                <c:formatCode>General</c:formatCode>
                <c:ptCount val="980"/>
                <c:pt idx="0">
                  <c:v>0</c:v>
                </c:pt>
                <c:pt idx="1">
                  <c:v>53004</c:v>
                </c:pt>
                <c:pt idx="2">
                  <c:v>54672</c:v>
                </c:pt>
                <c:pt idx="3">
                  <c:v>56124</c:v>
                </c:pt>
                <c:pt idx="4">
                  <c:v>57416</c:v>
                </c:pt>
                <c:pt idx="5">
                  <c:v>58785</c:v>
                </c:pt>
                <c:pt idx="6">
                  <c:v>60098</c:v>
                </c:pt>
                <c:pt idx="7">
                  <c:v>62425</c:v>
                </c:pt>
                <c:pt idx="8">
                  <c:v>63794</c:v>
                </c:pt>
                <c:pt idx="9">
                  <c:v>65014</c:v>
                </c:pt>
                <c:pt idx="10">
                  <c:v>66492</c:v>
                </c:pt>
                <c:pt idx="11">
                  <c:v>68631</c:v>
                </c:pt>
                <c:pt idx="12">
                  <c:v>69994</c:v>
                </c:pt>
                <c:pt idx="13">
                  <c:v>85700</c:v>
                </c:pt>
                <c:pt idx="14">
                  <c:v>98241</c:v>
                </c:pt>
                <c:pt idx="15">
                  <c:v>100696</c:v>
                </c:pt>
                <c:pt idx="16">
                  <c:v>102006</c:v>
                </c:pt>
                <c:pt idx="17">
                  <c:v>110253</c:v>
                </c:pt>
                <c:pt idx="18">
                  <c:v>112869</c:v>
                </c:pt>
                <c:pt idx="19">
                  <c:v>115870</c:v>
                </c:pt>
                <c:pt idx="20">
                  <c:v>123123</c:v>
                </c:pt>
                <c:pt idx="21">
                  <c:v>124731</c:v>
                </c:pt>
                <c:pt idx="22">
                  <c:v>126021</c:v>
                </c:pt>
                <c:pt idx="23">
                  <c:v>127291</c:v>
                </c:pt>
                <c:pt idx="24">
                  <c:v>128722</c:v>
                </c:pt>
                <c:pt idx="25">
                  <c:v>130849</c:v>
                </c:pt>
                <c:pt idx="26">
                  <c:v>140119</c:v>
                </c:pt>
                <c:pt idx="27">
                  <c:v>142656</c:v>
                </c:pt>
                <c:pt idx="28">
                  <c:v>144286</c:v>
                </c:pt>
                <c:pt idx="29">
                  <c:v>146111</c:v>
                </c:pt>
                <c:pt idx="30">
                  <c:v>147344</c:v>
                </c:pt>
                <c:pt idx="31">
                  <c:v>152655</c:v>
                </c:pt>
                <c:pt idx="32">
                  <c:v>154032</c:v>
                </c:pt>
                <c:pt idx="33">
                  <c:v>171400</c:v>
                </c:pt>
                <c:pt idx="34">
                  <c:v>172939</c:v>
                </c:pt>
                <c:pt idx="35">
                  <c:v>174352</c:v>
                </c:pt>
                <c:pt idx="36">
                  <c:v>176645</c:v>
                </c:pt>
                <c:pt idx="37">
                  <c:v>178154</c:v>
                </c:pt>
                <c:pt idx="38">
                  <c:v>180365</c:v>
                </c:pt>
                <c:pt idx="39">
                  <c:v>181783</c:v>
                </c:pt>
                <c:pt idx="40">
                  <c:v>183133</c:v>
                </c:pt>
                <c:pt idx="41">
                  <c:v>184436</c:v>
                </c:pt>
                <c:pt idx="42">
                  <c:v>186632</c:v>
                </c:pt>
                <c:pt idx="43">
                  <c:v>187881</c:v>
                </c:pt>
                <c:pt idx="44">
                  <c:v>193326</c:v>
                </c:pt>
                <c:pt idx="45">
                  <c:v>194673</c:v>
                </c:pt>
                <c:pt idx="46">
                  <c:v>196011</c:v>
                </c:pt>
                <c:pt idx="47">
                  <c:v>198061</c:v>
                </c:pt>
                <c:pt idx="48">
                  <c:v>199461</c:v>
                </c:pt>
                <c:pt idx="49">
                  <c:v>206600</c:v>
                </c:pt>
                <c:pt idx="50">
                  <c:v>208064</c:v>
                </c:pt>
                <c:pt idx="51">
                  <c:v>209505</c:v>
                </c:pt>
                <c:pt idx="52">
                  <c:v>225669</c:v>
                </c:pt>
                <c:pt idx="53">
                  <c:v>227911</c:v>
                </c:pt>
                <c:pt idx="54">
                  <c:v>237737</c:v>
                </c:pt>
                <c:pt idx="55">
                  <c:v>239069</c:v>
                </c:pt>
                <c:pt idx="56">
                  <c:v>241231</c:v>
                </c:pt>
                <c:pt idx="57">
                  <c:v>249071</c:v>
                </c:pt>
                <c:pt idx="58">
                  <c:v>250254</c:v>
                </c:pt>
                <c:pt idx="59">
                  <c:v>251630</c:v>
                </c:pt>
                <c:pt idx="60">
                  <c:v>253960</c:v>
                </c:pt>
                <c:pt idx="61">
                  <c:v>255273</c:v>
                </c:pt>
                <c:pt idx="62">
                  <c:v>257615</c:v>
                </c:pt>
                <c:pt idx="63">
                  <c:v>259859</c:v>
                </c:pt>
                <c:pt idx="64">
                  <c:v>262344</c:v>
                </c:pt>
                <c:pt idx="65">
                  <c:v>272668</c:v>
                </c:pt>
                <c:pt idx="66">
                  <c:v>274234</c:v>
                </c:pt>
                <c:pt idx="67">
                  <c:v>276253</c:v>
                </c:pt>
                <c:pt idx="68">
                  <c:v>278763</c:v>
                </c:pt>
                <c:pt idx="69">
                  <c:v>280322</c:v>
                </c:pt>
                <c:pt idx="70">
                  <c:v>281759</c:v>
                </c:pt>
                <c:pt idx="71">
                  <c:v>283969</c:v>
                </c:pt>
                <c:pt idx="72">
                  <c:v>285433</c:v>
                </c:pt>
                <c:pt idx="73">
                  <c:v>286854</c:v>
                </c:pt>
                <c:pt idx="74">
                  <c:v>289144</c:v>
                </c:pt>
                <c:pt idx="75">
                  <c:v>290597</c:v>
                </c:pt>
                <c:pt idx="76">
                  <c:v>291977</c:v>
                </c:pt>
                <c:pt idx="77">
                  <c:v>300223</c:v>
                </c:pt>
                <c:pt idx="78">
                  <c:v>308788</c:v>
                </c:pt>
                <c:pt idx="79">
                  <c:v>310058</c:v>
                </c:pt>
                <c:pt idx="80">
                  <c:v>312108</c:v>
                </c:pt>
                <c:pt idx="81">
                  <c:v>314705</c:v>
                </c:pt>
                <c:pt idx="82">
                  <c:v>317121</c:v>
                </c:pt>
                <c:pt idx="83">
                  <c:v>318424</c:v>
                </c:pt>
                <c:pt idx="84">
                  <c:v>319611</c:v>
                </c:pt>
                <c:pt idx="85">
                  <c:v>326836</c:v>
                </c:pt>
                <c:pt idx="86">
                  <c:v>331300</c:v>
                </c:pt>
                <c:pt idx="87">
                  <c:v>333359</c:v>
                </c:pt>
                <c:pt idx="88">
                  <c:v>334956</c:v>
                </c:pt>
                <c:pt idx="89">
                  <c:v>336232</c:v>
                </c:pt>
                <c:pt idx="90">
                  <c:v>337670</c:v>
                </c:pt>
                <c:pt idx="91">
                  <c:v>338880</c:v>
                </c:pt>
                <c:pt idx="92">
                  <c:v>340174</c:v>
                </c:pt>
                <c:pt idx="93">
                  <c:v>341496</c:v>
                </c:pt>
                <c:pt idx="94">
                  <c:v>344090</c:v>
                </c:pt>
                <c:pt idx="95">
                  <c:v>345924</c:v>
                </c:pt>
                <c:pt idx="96">
                  <c:v>360413</c:v>
                </c:pt>
                <c:pt idx="97">
                  <c:v>361722</c:v>
                </c:pt>
                <c:pt idx="98">
                  <c:v>363367</c:v>
                </c:pt>
                <c:pt idx="99">
                  <c:v>365083</c:v>
                </c:pt>
                <c:pt idx="100">
                  <c:v>367265</c:v>
                </c:pt>
                <c:pt idx="101">
                  <c:v>380315</c:v>
                </c:pt>
                <c:pt idx="102">
                  <c:v>382851</c:v>
                </c:pt>
                <c:pt idx="103">
                  <c:v>384299</c:v>
                </c:pt>
                <c:pt idx="104">
                  <c:v>385697</c:v>
                </c:pt>
                <c:pt idx="105">
                  <c:v>387219</c:v>
                </c:pt>
                <c:pt idx="106">
                  <c:v>388548</c:v>
                </c:pt>
                <c:pt idx="107">
                  <c:v>390444</c:v>
                </c:pt>
                <c:pt idx="108">
                  <c:v>391839</c:v>
                </c:pt>
                <c:pt idx="109">
                  <c:v>393207</c:v>
                </c:pt>
                <c:pt idx="110">
                  <c:v>394751</c:v>
                </c:pt>
                <c:pt idx="111">
                  <c:v>397007</c:v>
                </c:pt>
                <c:pt idx="112">
                  <c:v>398379</c:v>
                </c:pt>
                <c:pt idx="113">
                  <c:v>400752</c:v>
                </c:pt>
                <c:pt idx="114">
                  <c:v>411106</c:v>
                </c:pt>
                <c:pt idx="115">
                  <c:v>412591</c:v>
                </c:pt>
                <c:pt idx="116">
                  <c:v>414265</c:v>
                </c:pt>
                <c:pt idx="117">
                  <c:v>416352</c:v>
                </c:pt>
                <c:pt idx="118">
                  <c:v>417852</c:v>
                </c:pt>
                <c:pt idx="119">
                  <c:v>420247</c:v>
                </c:pt>
                <c:pt idx="120">
                  <c:v>421688</c:v>
                </c:pt>
                <c:pt idx="121">
                  <c:v>443959</c:v>
                </c:pt>
                <c:pt idx="122">
                  <c:v>445343</c:v>
                </c:pt>
                <c:pt idx="123">
                  <c:v>446743</c:v>
                </c:pt>
                <c:pt idx="124">
                  <c:v>448087</c:v>
                </c:pt>
                <c:pt idx="125">
                  <c:v>450361</c:v>
                </c:pt>
                <c:pt idx="126">
                  <c:v>451714</c:v>
                </c:pt>
                <c:pt idx="127">
                  <c:v>452959</c:v>
                </c:pt>
                <c:pt idx="128">
                  <c:v>454269</c:v>
                </c:pt>
                <c:pt idx="129">
                  <c:v>455694</c:v>
                </c:pt>
                <c:pt idx="130">
                  <c:v>457925</c:v>
                </c:pt>
                <c:pt idx="131">
                  <c:v>459307</c:v>
                </c:pt>
                <c:pt idx="132">
                  <c:v>460721</c:v>
                </c:pt>
                <c:pt idx="133">
                  <c:v>463158</c:v>
                </c:pt>
                <c:pt idx="134">
                  <c:v>464694</c:v>
                </c:pt>
                <c:pt idx="135">
                  <c:v>466026</c:v>
                </c:pt>
                <c:pt idx="136">
                  <c:v>467368</c:v>
                </c:pt>
                <c:pt idx="137">
                  <c:v>469590</c:v>
                </c:pt>
                <c:pt idx="138">
                  <c:v>472158</c:v>
                </c:pt>
                <c:pt idx="139">
                  <c:v>473435</c:v>
                </c:pt>
                <c:pt idx="140">
                  <c:v>474730</c:v>
                </c:pt>
                <c:pt idx="141">
                  <c:v>476029</c:v>
                </c:pt>
                <c:pt idx="142">
                  <c:v>477308</c:v>
                </c:pt>
                <c:pt idx="143">
                  <c:v>485487</c:v>
                </c:pt>
                <c:pt idx="144">
                  <c:v>486734</c:v>
                </c:pt>
                <c:pt idx="145">
                  <c:v>487902</c:v>
                </c:pt>
                <c:pt idx="146">
                  <c:v>489166</c:v>
                </c:pt>
                <c:pt idx="147">
                  <c:v>490431</c:v>
                </c:pt>
                <c:pt idx="148">
                  <c:v>491620</c:v>
                </c:pt>
                <c:pt idx="149">
                  <c:v>493765</c:v>
                </c:pt>
                <c:pt idx="150">
                  <c:v>495000</c:v>
                </c:pt>
                <c:pt idx="151">
                  <c:v>497258</c:v>
                </c:pt>
                <c:pt idx="152">
                  <c:v>498625</c:v>
                </c:pt>
                <c:pt idx="153">
                  <c:v>500882</c:v>
                </c:pt>
                <c:pt idx="154">
                  <c:v>502247</c:v>
                </c:pt>
                <c:pt idx="155">
                  <c:v>504531</c:v>
                </c:pt>
                <c:pt idx="156">
                  <c:v>507085</c:v>
                </c:pt>
                <c:pt idx="157">
                  <c:v>509363</c:v>
                </c:pt>
                <c:pt idx="158">
                  <c:v>510732</c:v>
                </c:pt>
                <c:pt idx="159">
                  <c:v>512179</c:v>
                </c:pt>
                <c:pt idx="160">
                  <c:v>513666</c:v>
                </c:pt>
                <c:pt idx="161">
                  <c:v>515984</c:v>
                </c:pt>
                <c:pt idx="162">
                  <c:v>517431</c:v>
                </c:pt>
                <c:pt idx="163">
                  <c:v>518854</c:v>
                </c:pt>
                <c:pt idx="164">
                  <c:v>520188</c:v>
                </c:pt>
                <c:pt idx="165">
                  <c:v>522239</c:v>
                </c:pt>
                <c:pt idx="166">
                  <c:v>523983</c:v>
                </c:pt>
                <c:pt idx="167">
                  <c:v>526074</c:v>
                </c:pt>
                <c:pt idx="168">
                  <c:v>527353</c:v>
                </c:pt>
                <c:pt idx="169">
                  <c:v>528613</c:v>
                </c:pt>
                <c:pt idx="170">
                  <c:v>530578</c:v>
                </c:pt>
                <c:pt idx="171">
                  <c:v>532076</c:v>
                </c:pt>
                <c:pt idx="172">
                  <c:v>534457</c:v>
                </c:pt>
                <c:pt idx="173">
                  <c:v>536795</c:v>
                </c:pt>
                <c:pt idx="174">
                  <c:v>537984</c:v>
                </c:pt>
                <c:pt idx="175">
                  <c:v>539249</c:v>
                </c:pt>
                <c:pt idx="176">
                  <c:v>540823</c:v>
                </c:pt>
                <c:pt idx="177">
                  <c:v>542131</c:v>
                </c:pt>
                <c:pt idx="178">
                  <c:v>559023</c:v>
                </c:pt>
                <c:pt idx="179">
                  <c:v>561508</c:v>
                </c:pt>
                <c:pt idx="180">
                  <c:v>562813</c:v>
                </c:pt>
                <c:pt idx="181">
                  <c:v>565229</c:v>
                </c:pt>
                <c:pt idx="182">
                  <c:v>566574</c:v>
                </c:pt>
                <c:pt idx="183">
                  <c:v>568904</c:v>
                </c:pt>
                <c:pt idx="184">
                  <c:v>570547</c:v>
                </c:pt>
                <c:pt idx="185">
                  <c:v>571855</c:v>
                </c:pt>
                <c:pt idx="186">
                  <c:v>573114</c:v>
                </c:pt>
                <c:pt idx="187">
                  <c:v>574345</c:v>
                </c:pt>
                <c:pt idx="188">
                  <c:v>576492</c:v>
                </c:pt>
                <c:pt idx="189">
                  <c:v>578915</c:v>
                </c:pt>
                <c:pt idx="190">
                  <c:v>580425</c:v>
                </c:pt>
                <c:pt idx="191">
                  <c:v>581642</c:v>
                </c:pt>
                <c:pt idx="192">
                  <c:v>583572</c:v>
                </c:pt>
                <c:pt idx="193">
                  <c:v>584943</c:v>
                </c:pt>
                <c:pt idx="194">
                  <c:v>587110</c:v>
                </c:pt>
                <c:pt idx="195">
                  <c:v>589365</c:v>
                </c:pt>
                <c:pt idx="196">
                  <c:v>590666</c:v>
                </c:pt>
                <c:pt idx="197">
                  <c:v>592916</c:v>
                </c:pt>
                <c:pt idx="198">
                  <c:v>594292</c:v>
                </c:pt>
                <c:pt idx="199">
                  <c:v>595597</c:v>
                </c:pt>
                <c:pt idx="200">
                  <c:v>597751</c:v>
                </c:pt>
                <c:pt idx="201">
                  <c:v>599269</c:v>
                </c:pt>
                <c:pt idx="202">
                  <c:v>600588</c:v>
                </c:pt>
                <c:pt idx="203">
                  <c:v>601941</c:v>
                </c:pt>
                <c:pt idx="204">
                  <c:v>603136</c:v>
                </c:pt>
                <c:pt idx="205">
                  <c:v>604421</c:v>
                </c:pt>
                <c:pt idx="206">
                  <c:v>605864</c:v>
                </c:pt>
                <c:pt idx="207">
                  <c:v>607183</c:v>
                </c:pt>
                <c:pt idx="208">
                  <c:v>608528</c:v>
                </c:pt>
                <c:pt idx="209">
                  <c:v>610337</c:v>
                </c:pt>
                <c:pt idx="210">
                  <c:v>611792</c:v>
                </c:pt>
                <c:pt idx="211">
                  <c:v>614312</c:v>
                </c:pt>
                <c:pt idx="212">
                  <c:v>615943</c:v>
                </c:pt>
                <c:pt idx="213">
                  <c:v>617846</c:v>
                </c:pt>
                <c:pt idx="214">
                  <c:v>625433</c:v>
                </c:pt>
                <c:pt idx="215">
                  <c:v>627691</c:v>
                </c:pt>
                <c:pt idx="216">
                  <c:v>629419</c:v>
                </c:pt>
                <c:pt idx="217">
                  <c:v>630732</c:v>
                </c:pt>
                <c:pt idx="218">
                  <c:v>631940</c:v>
                </c:pt>
                <c:pt idx="219">
                  <c:v>633342</c:v>
                </c:pt>
                <c:pt idx="220">
                  <c:v>634969</c:v>
                </c:pt>
                <c:pt idx="221">
                  <c:v>636957</c:v>
                </c:pt>
                <c:pt idx="222">
                  <c:v>639235</c:v>
                </c:pt>
                <c:pt idx="223">
                  <c:v>641510</c:v>
                </c:pt>
                <c:pt idx="224">
                  <c:v>643834</c:v>
                </c:pt>
                <c:pt idx="225">
                  <c:v>646260</c:v>
                </c:pt>
                <c:pt idx="226">
                  <c:v>647670</c:v>
                </c:pt>
                <c:pt idx="227">
                  <c:v>649197</c:v>
                </c:pt>
                <c:pt idx="228">
                  <c:v>650511</c:v>
                </c:pt>
                <c:pt idx="229">
                  <c:v>653029</c:v>
                </c:pt>
                <c:pt idx="230">
                  <c:v>655215</c:v>
                </c:pt>
                <c:pt idx="231">
                  <c:v>656995</c:v>
                </c:pt>
                <c:pt idx="232">
                  <c:v>658910</c:v>
                </c:pt>
                <c:pt idx="233">
                  <c:v>660343</c:v>
                </c:pt>
                <c:pt idx="234">
                  <c:v>661696</c:v>
                </c:pt>
                <c:pt idx="235">
                  <c:v>664011</c:v>
                </c:pt>
                <c:pt idx="236">
                  <c:v>666332</c:v>
                </c:pt>
                <c:pt idx="237">
                  <c:v>667888</c:v>
                </c:pt>
                <c:pt idx="238">
                  <c:v>669820</c:v>
                </c:pt>
                <c:pt idx="239">
                  <c:v>672507</c:v>
                </c:pt>
                <c:pt idx="240">
                  <c:v>674335</c:v>
                </c:pt>
                <c:pt idx="241">
                  <c:v>676469</c:v>
                </c:pt>
                <c:pt idx="242">
                  <c:v>678254</c:v>
                </c:pt>
                <c:pt idx="243">
                  <c:v>679542</c:v>
                </c:pt>
                <c:pt idx="244">
                  <c:v>681671</c:v>
                </c:pt>
                <c:pt idx="245">
                  <c:v>683158</c:v>
                </c:pt>
                <c:pt idx="246">
                  <c:v>684961</c:v>
                </c:pt>
                <c:pt idx="247">
                  <c:v>686425</c:v>
                </c:pt>
                <c:pt idx="248">
                  <c:v>688747</c:v>
                </c:pt>
                <c:pt idx="249">
                  <c:v>691020</c:v>
                </c:pt>
                <c:pt idx="250">
                  <c:v>692713</c:v>
                </c:pt>
                <c:pt idx="251">
                  <c:v>694061</c:v>
                </c:pt>
                <c:pt idx="252">
                  <c:v>698539</c:v>
                </c:pt>
                <c:pt idx="253">
                  <c:v>706029</c:v>
                </c:pt>
                <c:pt idx="254">
                  <c:v>707352</c:v>
                </c:pt>
                <c:pt idx="255">
                  <c:v>708593</c:v>
                </c:pt>
                <c:pt idx="256">
                  <c:v>710878</c:v>
                </c:pt>
                <c:pt idx="257">
                  <c:v>712500</c:v>
                </c:pt>
                <c:pt idx="258">
                  <c:v>713781</c:v>
                </c:pt>
                <c:pt idx="259">
                  <c:v>716192</c:v>
                </c:pt>
                <c:pt idx="260">
                  <c:v>718131</c:v>
                </c:pt>
                <c:pt idx="261">
                  <c:v>720606</c:v>
                </c:pt>
                <c:pt idx="262">
                  <c:v>722606</c:v>
                </c:pt>
                <c:pt idx="263">
                  <c:v>724812</c:v>
                </c:pt>
                <c:pt idx="264">
                  <c:v>726196</c:v>
                </c:pt>
                <c:pt idx="265">
                  <c:v>727387</c:v>
                </c:pt>
                <c:pt idx="266">
                  <c:v>728674</c:v>
                </c:pt>
                <c:pt idx="267">
                  <c:v>730842</c:v>
                </c:pt>
                <c:pt idx="268">
                  <c:v>732201</c:v>
                </c:pt>
                <c:pt idx="269">
                  <c:v>734112</c:v>
                </c:pt>
                <c:pt idx="270">
                  <c:v>736442</c:v>
                </c:pt>
                <c:pt idx="271">
                  <c:v>737709</c:v>
                </c:pt>
                <c:pt idx="272">
                  <c:v>739543</c:v>
                </c:pt>
                <c:pt idx="273">
                  <c:v>740784</c:v>
                </c:pt>
                <c:pt idx="274">
                  <c:v>741950</c:v>
                </c:pt>
                <c:pt idx="275">
                  <c:v>744139</c:v>
                </c:pt>
                <c:pt idx="276">
                  <c:v>745274</c:v>
                </c:pt>
                <c:pt idx="277">
                  <c:v>747436</c:v>
                </c:pt>
                <c:pt idx="278">
                  <c:v>749438</c:v>
                </c:pt>
                <c:pt idx="279">
                  <c:v>750725</c:v>
                </c:pt>
                <c:pt idx="280">
                  <c:v>752623</c:v>
                </c:pt>
                <c:pt idx="281">
                  <c:v>754127</c:v>
                </c:pt>
                <c:pt idx="282">
                  <c:v>755644</c:v>
                </c:pt>
                <c:pt idx="283">
                  <c:v>756998</c:v>
                </c:pt>
                <c:pt idx="284">
                  <c:v>758849</c:v>
                </c:pt>
                <c:pt idx="285">
                  <c:v>760792</c:v>
                </c:pt>
                <c:pt idx="286">
                  <c:v>762036</c:v>
                </c:pt>
                <c:pt idx="287">
                  <c:v>763978</c:v>
                </c:pt>
                <c:pt idx="288">
                  <c:v>765434</c:v>
                </c:pt>
                <c:pt idx="289">
                  <c:v>766538</c:v>
                </c:pt>
                <c:pt idx="290">
                  <c:v>768728</c:v>
                </c:pt>
                <c:pt idx="291">
                  <c:v>778030</c:v>
                </c:pt>
                <c:pt idx="292">
                  <c:v>779464</c:v>
                </c:pt>
                <c:pt idx="293">
                  <c:v>780643</c:v>
                </c:pt>
                <c:pt idx="294">
                  <c:v>782157</c:v>
                </c:pt>
                <c:pt idx="295">
                  <c:v>783306</c:v>
                </c:pt>
                <c:pt idx="296">
                  <c:v>784580</c:v>
                </c:pt>
                <c:pt idx="297">
                  <c:v>786867</c:v>
                </c:pt>
                <c:pt idx="298">
                  <c:v>788620</c:v>
                </c:pt>
                <c:pt idx="299">
                  <c:v>790381</c:v>
                </c:pt>
                <c:pt idx="300">
                  <c:v>792234</c:v>
                </c:pt>
                <c:pt idx="301">
                  <c:v>793631</c:v>
                </c:pt>
                <c:pt idx="302">
                  <c:v>795921</c:v>
                </c:pt>
                <c:pt idx="303">
                  <c:v>797188</c:v>
                </c:pt>
                <c:pt idx="304">
                  <c:v>798504</c:v>
                </c:pt>
                <c:pt idx="305">
                  <c:v>799757</c:v>
                </c:pt>
                <c:pt idx="306">
                  <c:v>801365</c:v>
                </c:pt>
                <c:pt idx="307">
                  <c:v>802758</c:v>
                </c:pt>
                <c:pt idx="308">
                  <c:v>804948</c:v>
                </c:pt>
                <c:pt idx="309">
                  <c:v>806177</c:v>
                </c:pt>
                <c:pt idx="310">
                  <c:v>807473</c:v>
                </c:pt>
                <c:pt idx="311">
                  <c:v>808953</c:v>
                </c:pt>
                <c:pt idx="312">
                  <c:v>810858</c:v>
                </c:pt>
                <c:pt idx="313">
                  <c:v>812123</c:v>
                </c:pt>
                <c:pt idx="314">
                  <c:v>814185</c:v>
                </c:pt>
                <c:pt idx="315">
                  <c:v>816462</c:v>
                </c:pt>
                <c:pt idx="316">
                  <c:v>818718</c:v>
                </c:pt>
                <c:pt idx="317">
                  <c:v>820228</c:v>
                </c:pt>
                <c:pt idx="318">
                  <c:v>821762</c:v>
                </c:pt>
                <c:pt idx="319">
                  <c:v>823319</c:v>
                </c:pt>
                <c:pt idx="320">
                  <c:v>824577</c:v>
                </c:pt>
                <c:pt idx="321">
                  <c:v>826500</c:v>
                </c:pt>
                <c:pt idx="322">
                  <c:v>827679</c:v>
                </c:pt>
                <c:pt idx="323">
                  <c:v>828876</c:v>
                </c:pt>
                <c:pt idx="324">
                  <c:v>830026</c:v>
                </c:pt>
                <c:pt idx="325">
                  <c:v>831253</c:v>
                </c:pt>
                <c:pt idx="326">
                  <c:v>833055</c:v>
                </c:pt>
                <c:pt idx="327">
                  <c:v>834368</c:v>
                </c:pt>
                <c:pt idx="328">
                  <c:v>836589</c:v>
                </c:pt>
                <c:pt idx="329">
                  <c:v>837950</c:v>
                </c:pt>
                <c:pt idx="330">
                  <c:v>840042</c:v>
                </c:pt>
                <c:pt idx="331">
                  <c:v>847898</c:v>
                </c:pt>
                <c:pt idx="332">
                  <c:v>849650</c:v>
                </c:pt>
                <c:pt idx="333">
                  <c:v>856764</c:v>
                </c:pt>
                <c:pt idx="334">
                  <c:v>857953</c:v>
                </c:pt>
                <c:pt idx="335">
                  <c:v>859992</c:v>
                </c:pt>
                <c:pt idx="336">
                  <c:v>861308</c:v>
                </c:pt>
                <c:pt idx="337">
                  <c:v>862514</c:v>
                </c:pt>
                <c:pt idx="338">
                  <c:v>863655</c:v>
                </c:pt>
                <c:pt idx="339">
                  <c:v>865476</c:v>
                </c:pt>
                <c:pt idx="340">
                  <c:v>867678</c:v>
                </c:pt>
                <c:pt idx="341">
                  <c:v>869066</c:v>
                </c:pt>
                <c:pt idx="342">
                  <c:v>870433</c:v>
                </c:pt>
                <c:pt idx="343">
                  <c:v>871686</c:v>
                </c:pt>
                <c:pt idx="344">
                  <c:v>872942</c:v>
                </c:pt>
                <c:pt idx="345">
                  <c:v>874275</c:v>
                </c:pt>
                <c:pt idx="346">
                  <c:v>876360</c:v>
                </c:pt>
                <c:pt idx="347">
                  <c:v>878373</c:v>
                </c:pt>
                <c:pt idx="348">
                  <c:v>879656</c:v>
                </c:pt>
                <c:pt idx="349">
                  <c:v>881914</c:v>
                </c:pt>
                <c:pt idx="350">
                  <c:v>883146</c:v>
                </c:pt>
                <c:pt idx="351">
                  <c:v>884542</c:v>
                </c:pt>
                <c:pt idx="352">
                  <c:v>886875</c:v>
                </c:pt>
                <c:pt idx="353">
                  <c:v>888113</c:v>
                </c:pt>
                <c:pt idx="354">
                  <c:v>890246</c:v>
                </c:pt>
                <c:pt idx="355">
                  <c:v>891530</c:v>
                </c:pt>
                <c:pt idx="356">
                  <c:v>892916</c:v>
                </c:pt>
                <c:pt idx="357">
                  <c:v>895101</c:v>
                </c:pt>
                <c:pt idx="358">
                  <c:v>896260</c:v>
                </c:pt>
                <c:pt idx="359">
                  <c:v>897576</c:v>
                </c:pt>
                <c:pt idx="360">
                  <c:v>898866</c:v>
                </c:pt>
                <c:pt idx="361">
                  <c:v>901010</c:v>
                </c:pt>
                <c:pt idx="362">
                  <c:v>902434</c:v>
                </c:pt>
                <c:pt idx="363">
                  <c:v>904601</c:v>
                </c:pt>
                <c:pt idx="364">
                  <c:v>905921</c:v>
                </c:pt>
                <c:pt idx="365">
                  <c:v>907249</c:v>
                </c:pt>
                <c:pt idx="366">
                  <c:v>908493</c:v>
                </c:pt>
                <c:pt idx="367">
                  <c:v>910606</c:v>
                </c:pt>
                <c:pt idx="368">
                  <c:v>912905</c:v>
                </c:pt>
                <c:pt idx="369">
                  <c:v>914745</c:v>
                </c:pt>
                <c:pt idx="370">
                  <c:v>917191</c:v>
                </c:pt>
                <c:pt idx="371">
                  <c:v>919522</c:v>
                </c:pt>
                <c:pt idx="372">
                  <c:v>920778</c:v>
                </c:pt>
                <c:pt idx="373">
                  <c:v>922035</c:v>
                </c:pt>
                <c:pt idx="374">
                  <c:v>924212</c:v>
                </c:pt>
                <c:pt idx="375">
                  <c:v>926174</c:v>
                </c:pt>
                <c:pt idx="376">
                  <c:v>935324</c:v>
                </c:pt>
                <c:pt idx="377">
                  <c:v>936714</c:v>
                </c:pt>
                <c:pt idx="378">
                  <c:v>938191</c:v>
                </c:pt>
                <c:pt idx="379">
                  <c:v>940227</c:v>
                </c:pt>
                <c:pt idx="380">
                  <c:v>941483</c:v>
                </c:pt>
                <c:pt idx="381">
                  <c:v>942716</c:v>
                </c:pt>
                <c:pt idx="382">
                  <c:v>944623</c:v>
                </c:pt>
                <c:pt idx="383">
                  <c:v>946754</c:v>
                </c:pt>
                <c:pt idx="384">
                  <c:v>947966</c:v>
                </c:pt>
                <c:pt idx="385">
                  <c:v>949265</c:v>
                </c:pt>
                <c:pt idx="386">
                  <c:v>950555</c:v>
                </c:pt>
                <c:pt idx="387">
                  <c:v>951838</c:v>
                </c:pt>
                <c:pt idx="388">
                  <c:v>953559</c:v>
                </c:pt>
                <c:pt idx="389">
                  <c:v>954842</c:v>
                </c:pt>
                <c:pt idx="390">
                  <c:v>957223</c:v>
                </c:pt>
                <c:pt idx="391">
                  <c:v>959052</c:v>
                </c:pt>
                <c:pt idx="392">
                  <c:v>961425</c:v>
                </c:pt>
                <c:pt idx="393">
                  <c:v>963318</c:v>
                </c:pt>
                <c:pt idx="394">
                  <c:v>964690</c:v>
                </c:pt>
                <c:pt idx="395">
                  <c:v>966421</c:v>
                </c:pt>
                <c:pt idx="396">
                  <c:v>968138</c:v>
                </c:pt>
                <c:pt idx="397">
                  <c:v>970270</c:v>
                </c:pt>
                <c:pt idx="398">
                  <c:v>972327</c:v>
                </c:pt>
                <c:pt idx="399">
                  <c:v>974595</c:v>
                </c:pt>
                <c:pt idx="400">
                  <c:v>976732</c:v>
                </c:pt>
                <c:pt idx="401">
                  <c:v>978006</c:v>
                </c:pt>
                <c:pt idx="402">
                  <c:v>980210</c:v>
                </c:pt>
                <c:pt idx="403">
                  <c:v>982525</c:v>
                </c:pt>
                <c:pt idx="404">
                  <c:v>983845</c:v>
                </c:pt>
                <c:pt idx="405">
                  <c:v>985125</c:v>
                </c:pt>
                <c:pt idx="406">
                  <c:v>986291</c:v>
                </c:pt>
                <c:pt idx="407">
                  <c:v>988189</c:v>
                </c:pt>
                <c:pt idx="408">
                  <c:v>989500</c:v>
                </c:pt>
                <c:pt idx="409">
                  <c:v>991484</c:v>
                </c:pt>
                <c:pt idx="410">
                  <c:v>992846</c:v>
                </c:pt>
                <c:pt idx="411">
                  <c:v>994054</c:v>
                </c:pt>
                <c:pt idx="412">
                  <c:v>996017</c:v>
                </c:pt>
                <c:pt idx="413">
                  <c:v>997317</c:v>
                </c:pt>
                <c:pt idx="414">
                  <c:v>998590</c:v>
                </c:pt>
                <c:pt idx="415">
                  <c:v>999728</c:v>
                </c:pt>
                <c:pt idx="416">
                  <c:v>1001006</c:v>
                </c:pt>
                <c:pt idx="417">
                  <c:v>1002821</c:v>
                </c:pt>
                <c:pt idx="418">
                  <c:v>1004909</c:v>
                </c:pt>
                <c:pt idx="419">
                  <c:v>1006104</c:v>
                </c:pt>
                <c:pt idx="420">
                  <c:v>1007327</c:v>
                </c:pt>
                <c:pt idx="421">
                  <c:v>1008668</c:v>
                </c:pt>
                <c:pt idx="422">
                  <c:v>1018709</c:v>
                </c:pt>
                <c:pt idx="423">
                  <c:v>1021047</c:v>
                </c:pt>
                <c:pt idx="424">
                  <c:v>1023297</c:v>
                </c:pt>
                <c:pt idx="425">
                  <c:v>1024499</c:v>
                </c:pt>
                <c:pt idx="426">
                  <c:v>1025669</c:v>
                </c:pt>
                <c:pt idx="427">
                  <c:v>1026918</c:v>
                </c:pt>
                <c:pt idx="428">
                  <c:v>1028409</c:v>
                </c:pt>
                <c:pt idx="429">
                  <c:v>1030575</c:v>
                </c:pt>
                <c:pt idx="430">
                  <c:v>1032580</c:v>
                </c:pt>
                <c:pt idx="431">
                  <c:v>1033801</c:v>
                </c:pt>
                <c:pt idx="432">
                  <c:v>1035231</c:v>
                </c:pt>
                <c:pt idx="433">
                  <c:v>1036567</c:v>
                </c:pt>
                <c:pt idx="434">
                  <c:v>1038148</c:v>
                </c:pt>
                <c:pt idx="435">
                  <c:v>1040148</c:v>
                </c:pt>
                <c:pt idx="436">
                  <c:v>1042279</c:v>
                </c:pt>
                <c:pt idx="437">
                  <c:v>1044133</c:v>
                </c:pt>
                <c:pt idx="438">
                  <c:v>1046166</c:v>
                </c:pt>
                <c:pt idx="439">
                  <c:v>1047752</c:v>
                </c:pt>
                <c:pt idx="440">
                  <c:v>1048897</c:v>
                </c:pt>
                <c:pt idx="441">
                  <c:v>1051143</c:v>
                </c:pt>
                <c:pt idx="442">
                  <c:v>1053283</c:v>
                </c:pt>
                <c:pt idx="443">
                  <c:v>1055469</c:v>
                </c:pt>
                <c:pt idx="444">
                  <c:v>1057154</c:v>
                </c:pt>
                <c:pt idx="445">
                  <c:v>1059090</c:v>
                </c:pt>
                <c:pt idx="446">
                  <c:v>1060308</c:v>
                </c:pt>
                <c:pt idx="447">
                  <c:v>1061517</c:v>
                </c:pt>
                <c:pt idx="448">
                  <c:v>1062774</c:v>
                </c:pt>
                <c:pt idx="449">
                  <c:v>1063951</c:v>
                </c:pt>
                <c:pt idx="450">
                  <c:v>1065699</c:v>
                </c:pt>
                <c:pt idx="451">
                  <c:v>1066980</c:v>
                </c:pt>
                <c:pt idx="452">
                  <c:v>1069023</c:v>
                </c:pt>
                <c:pt idx="453">
                  <c:v>1071191</c:v>
                </c:pt>
                <c:pt idx="454">
                  <c:v>1073339</c:v>
                </c:pt>
                <c:pt idx="455">
                  <c:v>1074596</c:v>
                </c:pt>
                <c:pt idx="456">
                  <c:v>1075763</c:v>
                </c:pt>
                <c:pt idx="457">
                  <c:v>1076971</c:v>
                </c:pt>
                <c:pt idx="458">
                  <c:v>1079380</c:v>
                </c:pt>
                <c:pt idx="459">
                  <c:v>1080595</c:v>
                </c:pt>
                <c:pt idx="460">
                  <c:v>1083030</c:v>
                </c:pt>
                <c:pt idx="461">
                  <c:v>1085248</c:v>
                </c:pt>
                <c:pt idx="462">
                  <c:v>1086448</c:v>
                </c:pt>
                <c:pt idx="463">
                  <c:v>1087623</c:v>
                </c:pt>
                <c:pt idx="464">
                  <c:v>1089372</c:v>
                </c:pt>
                <c:pt idx="465">
                  <c:v>1090681</c:v>
                </c:pt>
                <c:pt idx="466">
                  <c:v>1092762</c:v>
                </c:pt>
                <c:pt idx="467">
                  <c:v>1094034</c:v>
                </c:pt>
                <c:pt idx="468">
                  <c:v>1101846</c:v>
                </c:pt>
                <c:pt idx="469">
                  <c:v>1104505</c:v>
                </c:pt>
                <c:pt idx="470">
                  <c:v>1105842</c:v>
                </c:pt>
                <c:pt idx="471">
                  <c:v>1107280</c:v>
                </c:pt>
                <c:pt idx="472">
                  <c:v>1108508</c:v>
                </c:pt>
                <c:pt idx="473">
                  <c:v>1110166</c:v>
                </c:pt>
                <c:pt idx="474">
                  <c:v>1111334</c:v>
                </c:pt>
                <c:pt idx="475">
                  <c:v>1113529</c:v>
                </c:pt>
                <c:pt idx="476">
                  <c:v>1115045</c:v>
                </c:pt>
                <c:pt idx="477">
                  <c:v>1117394</c:v>
                </c:pt>
                <c:pt idx="478">
                  <c:v>1118631</c:v>
                </c:pt>
                <c:pt idx="479">
                  <c:v>1120081</c:v>
                </c:pt>
                <c:pt idx="480">
                  <c:v>1121356</c:v>
                </c:pt>
                <c:pt idx="481">
                  <c:v>1122669</c:v>
                </c:pt>
                <c:pt idx="482">
                  <c:v>1129797</c:v>
                </c:pt>
                <c:pt idx="483">
                  <c:v>1132033</c:v>
                </c:pt>
                <c:pt idx="484">
                  <c:v>1133381</c:v>
                </c:pt>
                <c:pt idx="485">
                  <c:v>1134601</c:v>
                </c:pt>
                <c:pt idx="486">
                  <c:v>1136791</c:v>
                </c:pt>
                <c:pt idx="487">
                  <c:v>1139218</c:v>
                </c:pt>
                <c:pt idx="488">
                  <c:v>1140543</c:v>
                </c:pt>
                <c:pt idx="489">
                  <c:v>1142688</c:v>
                </c:pt>
                <c:pt idx="490">
                  <c:v>1143991</c:v>
                </c:pt>
                <c:pt idx="491">
                  <c:v>1146240</c:v>
                </c:pt>
                <c:pt idx="492">
                  <c:v>1147535</c:v>
                </c:pt>
                <c:pt idx="493">
                  <c:v>1149823</c:v>
                </c:pt>
                <c:pt idx="494">
                  <c:v>1151063</c:v>
                </c:pt>
                <c:pt idx="495">
                  <c:v>1153260</c:v>
                </c:pt>
                <c:pt idx="496">
                  <c:v>1154564</c:v>
                </c:pt>
                <c:pt idx="497">
                  <c:v>1156445</c:v>
                </c:pt>
                <c:pt idx="498">
                  <c:v>1158038</c:v>
                </c:pt>
                <c:pt idx="499">
                  <c:v>1160823</c:v>
                </c:pt>
                <c:pt idx="500">
                  <c:v>1162371</c:v>
                </c:pt>
                <c:pt idx="501">
                  <c:v>1163648</c:v>
                </c:pt>
                <c:pt idx="502">
                  <c:v>1165033</c:v>
                </c:pt>
                <c:pt idx="503">
                  <c:v>1166311</c:v>
                </c:pt>
                <c:pt idx="504">
                  <c:v>1168393</c:v>
                </c:pt>
                <c:pt idx="505">
                  <c:v>1169604</c:v>
                </c:pt>
                <c:pt idx="506">
                  <c:v>1170874</c:v>
                </c:pt>
                <c:pt idx="507">
                  <c:v>1172892</c:v>
                </c:pt>
                <c:pt idx="508">
                  <c:v>1174226</c:v>
                </c:pt>
                <c:pt idx="509">
                  <c:v>1175550</c:v>
                </c:pt>
                <c:pt idx="510">
                  <c:v>1177424</c:v>
                </c:pt>
                <c:pt idx="511">
                  <c:v>1179582</c:v>
                </c:pt>
                <c:pt idx="512">
                  <c:v>1180860</c:v>
                </c:pt>
                <c:pt idx="513">
                  <c:v>1183675</c:v>
                </c:pt>
                <c:pt idx="514">
                  <c:v>1185018</c:v>
                </c:pt>
                <c:pt idx="515">
                  <c:v>1186462</c:v>
                </c:pt>
                <c:pt idx="516">
                  <c:v>1187731</c:v>
                </c:pt>
                <c:pt idx="517">
                  <c:v>1191504</c:v>
                </c:pt>
                <c:pt idx="518">
                  <c:v>1192899</c:v>
                </c:pt>
                <c:pt idx="519">
                  <c:v>1194301</c:v>
                </c:pt>
                <c:pt idx="520">
                  <c:v>1195679</c:v>
                </c:pt>
                <c:pt idx="521">
                  <c:v>1197152</c:v>
                </c:pt>
                <c:pt idx="522">
                  <c:v>1198363</c:v>
                </c:pt>
                <c:pt idx="523">
                  <c:v>1200283</c:v>
                </c:pt>
                <c:pt idx="524">
                  <c:v>1201523</c:v>
                </c:pt>
                <c:pt idx="525">
                  <c:v>1202889</c:v>
                </c:pt>
                <c:pt idx="526">
                  <c:v>1204199</c:v>
                </c:pt>
                <c:pt idx="527">
                  <c:v>1205549</c:v>
                </c:pt>
                <c:pt idx="528">
                  <c:v>1207367</c:v>
                </c:pt>
                <c:pt idx="529">
                  <c:v>1208664</c:v>
                </c:pt>
                <c:pt idx="530">
                  <c:v>1210968</c:v>
                </c:pt>
                <c:pt idx="531">
                  <c:v>1212363</c:v>
                </c:pt>
                <c:pt idx="532">
                  <c:v>1214261</c:v>
                </c:pt>
                <c:pt idx="533">
                  <c:v>1215724</c:v>
                </c:pt>
                <c:pt idx="534">
                  <c:v>1217564</c:v>
                </c:pt>
                <c:pt idx="535">
                  <c:v>1224346</c:v>
                </c:pt>
                <c:pt idx="536">
                  <c:v>1227844</c:v>
                </c:pt>
                <c:pt idx="537">
                  <c:v>1229294</c:v>
                </c:pt>
                <c:pt idx="538">
                  <c:v>1231421</c:v>
                </c:pt>
                <c:pt idx="539">
                  <c:v>1232977</c:v>
                </c:pt>
                <c:pt idx="540">
                  <c:v>1234268</c:v>
                </c:pt>
                <c:pt idx="541">
                  <c:v>1237492</c:v>
                </c:pt>
                <c:pt idx="542">
                  <c:v>1238794</c:v>
                </c:pt>
                <c:pt idx="543">
                  <c:v>1240152</c:v>
                </c:pt>
                <c:pt idx="544">
                  <c:v>1242183</c:v>
                </c:pt>
                <c:pt idx="545">
                  <c:v>1244337</c:v>
                </c:pt>
                <c:pt idx="546">
                  <c:v>1245417</c:v>
                </c:pt>
                <c:pt idx="547">
                  <c:v>1247492</c:v>
                </c:pt>
                <c:pt idx="548">
                  <c:v>1248689</c:v>
                </c:pt>
                <c:pt idx="549">
                  <c:v>1251255</c:v>
                </c:pt>
                <c:pt idx="550">
                  <c:v>1252905</c:v>
                </c:pt>
                <c:pt idx="551">
                  <c:v>1254569</c:v>
                </c:pt>
                <c:pt idx="552">
                  <c:v>1256238</c:v>
                </c:pt>
                <c:pt idx="553">
                  <c:v>1257453</c:v>
                </c:pt>
                <c:pt idx="554">
                  <c:v>1259227</c:v>
                </c:pt>
                <c:pt idx="555">
                  <c:v>1260942</c:v>
                </c:pt>
                <c:pt idx="556">
                  <c:v>1262430</c:v>
                </c:pt>
                <c:pt idx="557">
                  <c:v>1263578</c:v>
                </c:pt>
                <c:pt idx="558">
                  <c:v>1265520</c:v>
                </c:pt>
                <c:pt idx="559">
                  <c:v>1273139</c:v>
                </c:pt>
                <c:pt idx="560">
                  <c:v>1274816</c:v>
                </c:pt>
                <c:pt idx="561">
                  <c:v>1276949</c:v>
                </c:pt>
                <c:pt idx="562">
                  <c:v>1278207</c:v>
                </c:pt>
                <c:pt idx="563">
                  <c:v>1280352</c:v>
                </c:pt>
                <c:pt idx="564">
                  <c:v>1282675</c:v>
                </c:pt>
                <c:pt idx="565">
                  <c:v>1283903</c:v>
                </c:pt>
                <c:pt idx="566">
                  <c:v>1286047</c:v>
                </c:pt>
                <c:pt idx="567">
                  <c:v>1288141</c:v>
                </c:pt>
                <c:pt idx="568">
                  <c:v>1289263</c:v>
                </c:pt>
                <c:pt idx="569">
                  <c:v>1290979</c:v>
                </c:pt>
                <c:pt idx="570">
                  <c:v>1293348</c:v>
                </c:pt>
                <c:pt idx="571">
                  <c:v>1294428</c:v>
                </c:pt>
                <c:pt idx="572">
                  <c:v>1295604</c:v>
                </c:pt>
                <c:pt idx="573">
                  <c:v>1297027</c:v>
                </c:pt>
                <c:pt idx="574">
                  <c:v>1298248</c:v>
                </c:pt>
                <c:pt idx="575">
                  <c:v>1300009</c:v>
                </c:pt>
                <c:pt idx="576">
                  <c:v>1301285</c:v>
                </c:pt>
                <c:pt idx="577">
                  <c:v>1302483</c:v>
                </c:pt>
                <c:pt idx="578">
                  <c:v>1304299</c:v>
                </c:pt>
                <c:pt idx="579">
                  <c:v>1306579</c:v>
                </c:pt>
                <c:pt idx="580">
                  <c:v>1308890</c:v>
                </c:pt>
                <c:pt idx="581">
                  <c:v>1310090</c:v>
                </c:pt>
                <c:pt idx="582">
                  <c:v>1312176</c:v>
                </c:pt>
                <c:pt idx="583">
                  <c:v>1321438</c:v>
                </c:pt>
                <c:pt idx="584">
                  <c:v>1323210</c:v>
                </c:pt>
                <c:pt idx="585">
                  <c:v>1324387</c:v>
                </c:pt>
                <c:pt idx="586">
                  <c:v>1327186</c:v>
                </c:pt>
                <c:pt idx="587">
                  <c:v>1328408</c:v>
                </c:pt>
                <c:pt idx="588">
                  <c:v>1329751</c:v>
                </c:pt>
                <c:pt idx="589">
                  <c:v>1330950</c:v>
                </c:pt>
                <c:pt idx="590">
                  <c:v>1332063</c:v>
                </c:pt>
                <c:pt idx="591">
                  <c:v>1334104</c:v>
                </c:pt>
                <c:pt idx="592">
                  <c:v>1336421</c:v>
                </c:pt>
                <c:pt idx="593">
                  <c:v>1337719</c:v>
                </c:pt>
                <c:pt idx="594">
                  <c:v>1339034</c:v>
                </c:pt>
                <c:pt idx="595">
                  <c:v>1340489</c:v>
                </c:pt>
                <c:pt idx="596">
                  <c:v>1341761</c:v>
                </c:pt>
                <c:pt idx="597">
                  <c:v>1343951</c:v>
                </c:pt>
                <c:pt idx="598">
                  <c:v>1345259</c:v>
                </c:pt>
                <c:pt idx="599">
                  <c:v>1347217</c:v>
                </c:pt>
                <c:pt idx="600">
                  <c:v>1348822</c:v>
                </c:pt>
                <c:pt idx="601">
                  <c:v>1350265</c:v>
                </c:pt>
                <c:pt idx="602">
                  <c:v>1352639</c:v>
                </c:pt>
                <c:pt idx="603">
                  <c:v>1353954</c:v>
                </c:pt>
                <c:pt idx="604">
                  <c:v>1356190</c:v>
                </c:pt>
                <c:pt idx="605">
                  <c:v>1358069</c:v>
                </c:pt>
                <c:pt idx="606">
                  <c:v>1359309</c:v>
                </c:pt>
                <c:pt idx="607">
                  <c:v>1360607</c:v>
                </c:pt>
                <c:pt idx="608">
                  <c:v>1361912</c:v>
                </c:pt>
                <c:pt idx="609">
                  <c:v>1363184</c:v>
                </c:pt>
                <c:pt idx="610">
                  <c:v>1364531</c:v>
                </c:pt>
                <c:pt idx="611">
                  <c:v>1365809</c:v>
                </c:pt>
                <c:pt idx="612">
                  <c:v>1367042</c:v>
                </c:pt>
                <c:pt idx="613">
                  <c:v>1368323</c:v>
                </c:pt>
                <c:pt idx="614">
                  <c:v>1369760</c:v>
                </c:pt>
                <c:pt idx="615">
                  <c:v>1371079</c:v>
                </c:pt>
                <c:pt idx="616">
                  <c:v>1372417</c:v>
                </c:pt>
                <c:pt idx="617">
                  <c:v>1373681</c:v>
                </c:pt>
                <c:pt idx="618">
                  <c:v>1376041</c:v>
                </c:pt>
                <c:pt idx="619">
                  <c:v>1377320</c:v>
                </c:pt>
                <c:pt idx="620">
                  <c:v>1378671</c:v>
                </c:pt>
                <c:pt idx="621">
                  <c:v>1379920</c:v>
                </c:pt>
                <c:pt idx="622">
                  <c:v>1381952</c:v>
                </c:pt>
                <c:pt idx="623">
                  <c:v>1384488</c:v>
                </c:pt>
                <c:pt idx="624">
                  <c:v>1385696</c:v>
                </c:pt>
                <c:pt idx="625">
                  <c:v>1386965</c:v>
                </c:pt>
                <c:pt idx="626">
                  <c:v>1388127</c:v>
                </c:pt>
                <c:pt idx="627">
                  <c:v>1389400</c:v>
                </c:pt>
                <c:pt idx="628">
                  <c:v>1391482</c:v>
                </c:pt>
                <c:pt idx="629">
                  <c:v>1393667</c:v>
                </c:pt>
                <c:pt idx="630">
                  <c:v>1394960</c:v>
                </c:pt>
                <c:pt idx="631">
                  <c:v>1396996</c:v>
                </c:pt>
                <c:pt idx="632">
                  <c:v>1399557</c:v>
                </c:pt>
                <c:pt idx="633">
                  <c:v>1401625</c:v>
                </c:pt>
                <c:pt idx="634">
                  <c:v>1402915</c:v>
                </c:pt>
                <c:pt idx="635">
                  <c:v>1404108</c:v>
                </c:pt>
                <c:pt idx="636">
                  <c:v>1405882</c:v>
                </c:pt>
                <c:pt idx="637">
                  <c:v>1407158</c:v>
                </c:pt>
                <c:pt idx="638">
                  <c:v>1409401</c:v>
                </c:pt>
                <c:pt idx="639">
                  <c:v>1411375</c:v>
                </c:pt>
                <c:pt idx="640">
                  <c:v>1413589</c:v>
                </c:pt>
                <c:pt idx="641">
                  <c:v>1414966</c:v>
                </c:pt>
                <c:pt idx="642">
                  <c:v>1416212</c:v>
                </c:pt>
                <c:pt idx="643">
                  <c:v>1418459</c:v>
                </c:pt>
                <c:pt idx="644">
                  <c:v>1419790</c:v>
                </c:pt>
                <c:pt idx="645">
                  <c:v>1422178</c:v>
                </c:pt>
                <c:pt idx="646">
                  <c:v>1423562</c:v>
                </c:pt>
                <c:pt idx="647">
                  <c:v>1425750</c:v>
                </c:pt>
                <c:pt idx="648">
                  <c:v>1426903</c:v>
                </c:pt>
                <c:pt idx="649">
                  <c:v>1428196</c:v>
                </c:pt>
                <c:pt idx="650">
                  <c:v>1430117</c:v>
                </c:pt>
                <c:pt idx="651">
                  <c:v>1432461</c:v>
                </c:pt>
                <c:pt idx="652">
                  <c:v>1434294</c:v>
                </c:pt>
                <c:pt idx="653">
                  <c:v>1436374</c:v>
                </c:pt>
                <c:pt idx="654">
                  <c:v>1438830</c:v>
                </c:pt>
                <c:pt idx="655">
                  <c:v>1441094</c:v>
                </c:pt>
                <c:pt idx="656">
                  <c:v>1443230</c:v>
                </c:pt>
                <c:pt idx="657">
                  <c:v>1444542</c:v>
                </c:pt>
                <c:pt idx="658">
                  <c:v>1445758</c:v>
                </c:pt>
                <c:pt idx="659">
                  <c:v>1447840</c:v>
                </c:pt>
                <c:pt idx="660">
                  <c:v>1449345</c:v>
                </c:pt>
                <c:pt idx="661">
                  <c:v>1450684</c:v>
                </c:pt>
                <c:pt idx="662">
                  <c:v>1451934</c:v>
                </c:pt>
                <c:pt idx="663">
                  <c:v>1454062</c:v>
                </c:pt>
                <c:pt idx="664">
                  <c:v>1455336</c:v>
                </c:pt>
                <c:pt idx="665">
                  <c:v>1463187</c:v>
                </c:pt>
                <c:pt idx="666">
                  <c:v>1465239</c:v>
                </c:pt>
                <c:pt idx="667">
                  <c:v>1467360</c:v>
                </c:pt>
                <c:pt idx="668">
                  <c:v>1468946</c:v>
                </c:pt>
                <c:pt idx="669">
                  <c:v>1471059</c:v>
                </c:pt>
                <c:pt idx="670">
                  <c:v>1472413</c:v>
                </c:pt>
                <c:pt idx="671">
                  <c:v>1474207</c:v>
                </c:pt>
                <c:pt idx="672">
                  <c:v>1475602</c:v>
                </c:pt>
                <c:pt idx="673">
                  <c:v>1477903</c:v>
                </c:pt>
                <c:pt idx="674">
                  <c:v>1479902</c:v>
                </c:pt>
                <c:pt idx="675">
                  <c:v>1482039</c:v>
                </c:pt>
                <c:pt idx="676">
                  <c:v>1483264</c:v>
                </c:pt>
                <c:pt idx="677">
                  <c:v>1484569</c:v>
                </c:pt>
                <c:pt idx="678">
                  <c:v>1486837</c:v>
                </c:pt>
                <c:pt idx="679">
                  <c:v>1488870</c:v>
                </c:pt>
                <c:pt idx="680">
                  <c:v>1490700</c:v>
                </c:pt>
                <c:pt idx="681">
                  <c:v>1492887</c:v>
                </c:pt>
                <c:pt idx="682">
                  <c:v>1496043</c:v>
                </c:pt>
                <c:pt idx="683">
                  <c:v>1497951</c:v>
                </c:pt>
                <c:pt idx="684">
                  <c:v>1499078</c:v>
                </c:pt>
                <c:pt idx="685">
                  <c:v>1500375</c:v>
                </c:pt>
                <c:pt idx="686">
                  <c:v>1509659</c:v>
                </c:pt>
                <c:pt idx="687">
                  <c:v>1511358</c:v>
                </c:pt>
                <c:pt idx="688">
                  <c:v>1514421</c:v>
                </c:pt>
                <c:pt idx="689">
                  <c:v>1516201</c:v>
                </c:pt>
                <c:pt idx="690">
                  <c:v>1517685</c:v>
                </c:pt>
                <c:pt idx="691">
                  <c:v>1518978</c:v>
                </c:pt>
                <c:pt idx="692">
                  <c:v>1520945</c:v>
                </c:pt>
                <c:pt idx="693">
                  <c:v>1522200</c:v>
                </c:pt>
                <c:pt idx="694">
                  <c:v>1523446</c:v>
                </c:pt>
                <c:pt idx="695">
                  <c:v>1524645</c:v>
                </c:pt>
                <c:pt idx="696">
                  <c:v>1526639</c:v>
                </c:pt>
                <c:pt idx="697">
                  <c:v>1527990</c:v>
                </c:pt>
                <c:pt idx="698">
                  <c:v>1531004</c:v>
                </c:pt>
                <c:pt idx="699">
                  <c:v>1533311</c:v>
                </c:pt>
                <c:pt idx="700">
                  <c:v>1534532</c:v>
                </c:pt>
                <c:pt idx="701">
                  <c:v>1535817</c:v>
                </c:pt>
                <c:pt idx="702">
                  <c:v>1537808</c:v>
                </c:pt>
                <c:pt idx="703">
                  <c:v>1539575</c:v>
                </c:pt>
                <c:pt idx="704">
                  <c:v>1540717</c:v>
                </c:pt>
                <c:pt idx="705">
                  <c:v>1542310</c:v>
                </c:pt>
                <c:pt idx="706">
                  <c:v>1544528</c:v>
                </c:pt>
                <c:pt idx="707">
                  <c:v>1546769</c:v>
                </c:pt>
                <c:pt idx="708">
                  <c:v>1548485</c:v>
                </c:pt>
                <c:pt idx="709">
                  <c:v>1550605</c:v>
                </c:pt>
                <c:pt idx="710">
                  <c:v>1551822</c:v>
                </c:pt>
                <c:pt idx="711">
                  <c:v>1553148</c:v>
                </c:pt>
                <c:pt idx="712">
                  <c:v>1555211</c:v>
                </c:pt>
                <c:pt idx="713">
                  <c:v>1556491</c:v>
                </c:pt>
                <c:pt idx="714">
                  <c:v>1558710</c:v>
                </c:pt>
                <c:pt idx="715">
                  <c:v>1561028</c:v>
                </c:pt>
                <c:pt idx="716">
                  <c:v>1562219</c:v>
                </c:pt>
                <c:pt idx="717">
                  <c:v>1564264</c:v>
                </c:pt>
                <c:pt idx="718">
                  <c:v>1566676</c:v>
                </c:pt>
                <c:pt idx="719">
                  <c:v>1567971</c:v>
                </c:pt>
                <c:pt idx="720">
                  <c:v>1570163</c:v>
                </c:pt>
                <c:pt idx="721">
                  <c:v>1572433</c:v>
                </c:pt>
                <c:pt idx="722">
                  <c:v>1575811</c:v>
                </c:pt>
                <c:pt idx="723">
                  <c:v>1579543</c:v>
                </c:pt>
                <c:pt idx="724">
                  <c:v>1581080</c:v>
                </c:pt>
                <c:pt idx="725">
                  <c:v>1587848</c:v>
                </c:pt>
                <c:pt idx="726">
                  <c:v>1589059</c:v>
                </c:pt>
                <c:pt idx="727">
                  <c:v>1590524</c:v>
                </c:pt>
                <c:pt idx="728">
                  <c:v>1592570</c:v>
                </c:pt>
                <c:pt idx="729">
                  <c:v>1594701</c:v>
                </c:pt>
                <c:pt idx="730">
                  <c:v>1596885</c:v>
                </c:pt>
                <c:pt idx="731">
                  <c:v>1598767</c:v>
                </c:pt>
                <c:pt idx="732">
                  <c:v>1600824</c:v>
                </c:pt>
                <c:pt idx="733">
                  <c:v>1602062</c:v>
                </c:pt>
                <c:pt idx="734">
                  <c:v>1604185</c:v>
                </c:pt>
                <c:pt idx="735">
                  <c:v>1605880</c:v>
                </c:pt>
                <c:pt idx="736">
                  <c:v>1607944</c:v>
                </c:pt>
                <c:pt idx="737">
                  <c:v>1610278</c:v>
                </c:pt>
                <c:pt idx="738">
                  <c:v>1611657</c:v>
                </c:pt>
                <c:pt idx="739">
                  <c:v>1612882</c:v>
                </c:pt>
                <c:pt idx="740">
                  <c:v>1614936</c:v>
                </c:pt>
                <c:pt idx="741">
                  <c:v>1616680</c:v>
                </c:pt>
                <c:pt idx="742">
                  <c:v>1618411</c:v>
                </c:pt>
                <c:pt idx="743">
                  <c:v>1619751</c:v>
                </c:pt>
                <c:pt idx="744">
                  <c:v>1621011</c:v>
                </c:pt>
                <c:pt idx="745">
                  <c:v>1622760</c:v>
                </c:pt>
                <c:pt idx="746">
                  <c:v>1624406</c:v>
                </c:pt>
                <c:pt idx="747">
                  <c:v>1626351</c:v>
                </c:pt>
                <c:pt idx="748">
                  <c:v>1627547</c:v>
                </c:pt>
                <c:pt idx="749">
                  <c:v>1628671</c:v>
                </c:pt>
                <c:pt idx="750">
                  <c:v>1630278</c:v>
                </c:pt>
                <c:pt idx="751">
                  <c:v>1631599</c:v>
                </c:pt>
                <c:pt idx="752">
                  <c:v>1633187</c:v>
                </c:pt>
                <c:pt idx="753">
                  <c:v>1635180</c:v>
                </c:pt>
                <c:pt idx="754">
                  <c:v>1637138</c:v>
                </c:pt>
                <c:pt idx="755">
                  <c:v>1638508</c:v>
                </c:pt>
                <c:pt idx="756">
                  <c:v>1639652</c:v>
                </c:pt>
                <c:pt idx="757">
                  <c:v>1640833</c:v>
                </c:pt>
                <c:pt idx="758">
                  <c:v>1642532</c:v>
                </c:pt>
                <c:pt idx="759">
                  <c:v>1643805</c:v>
                </c:pt>
                <c:pt idx="760">
                  <c:v>1644952</c:v>
                </c:pt>
                <c:pt idx="761">
                  <c:v>1647238</c:v>
                </c:pt>
                <c:pt idx="762">
                  <c:v>1648459</c:v>
                </c:pt>
                <c:pt idx="763">
                  <c:v>1650534</c:v>
                </c:pt>
                <c:pt idx="764">
                  <c:v>1652353</c:v>
                </c:pt>
                <c:pt idx="765">
                  <c:v>1653492</c:v>
                </c:pt>
                <c:pt idx="766">
                  <c:v>1654630</c:v>
                </c:pt>
                <c:pt idx="767">
                  <c:v>1656075</c:v>
                </c:pt>
                <c:pt idx="768">
                  <c:v>1658258</c:v>
                </c:pt>
                <c:pt idx="769">
                  <c:v>1661278</c:v>
                </c:pt>
                <c:pt idx="770">
                  <c:v>1663264</c:v>
                </c:pt>
                <c:pt idx="771">
                  <c:v>1664979</c:v>
                </c:pt>
                <c:pt idx="772">
                  <c:v>1666529</c:v>
                </c:pt>
                <c:pt idx="773">
                  <c:v>1668871</c:v>
                </c:pt>
                <c:pt idx="774">
                  <c:v>1670994</c:v>
                </c:pt>
                <c:pt idx="775">
                  <c:v>1680056</c:v>
                </c:pt>
                <c:pt idx="776">
                  <c:v>1681327</c:v>
                </c:pt>
                <c:pt idx="777">
                  <c:v>1683403</c:v>
                </c:pt>
                <c:pt idx="778">
                  <c:v>1684625</c:v>
                </c:pt>
                <c:pt idx="779">
                  <c:v>1685916</c:v>
                </c:pt>
                <c:pt idx="780">
                  <c:v>1687230</c:v>
                </c:pt>
                <c:pt idx="781">
                  <c:v>1689376</c:v>
                </c:pt>
                <c:pt idx="782">
                  <c:v>1691167</c:v>
                </c:pt>
                <c:pt idx="783">
                  <c:v>1692826</c:v>
                </c:pt>
                <c:pt idx="784">
                  <c:v>1694101</c:v>
                </c:pt>
                <c:pt idx="785">
                  <c:v>1695364</c:v>
                </c:pt>
                <c:pt idx="786">
                  <c:v>1698540</c:v>
                </c:pt>
                <c:pt idx="787">
                  <c:v>1700004</c:v>
                </c:pt>
                <c:pt idx="788">
                  <c:v>1701287</c:v>
                </c:pt>
                <c:pt idx="789">
                  <c:v>1702524</c:v>
                </c:pt>
                <c:pt idx="790">
                  <c:v>1703748</c:v>
                </c:pt>
                <c:pt idx="791">
                  <c:v>1705461</c:v>
                </c:pt>
                <c:pt idx="792">
                  <c:v>1706668</c:v>
                </c:pt>
                <c:pt idx="793">
                  <c:v>1708694</c:v>
                </c:pt>
                <c:pt idx="794">
                  <c:v>1710846</c:v>
                </c:pt>
                <c:pt idx="795">
                  <c:v>1713269</c:v>
                </c:pt>
                <c:pt idx="796">
                  <c:v>1714505</c:v>
                </c:pt>
                <c:pt idx="797">
                  <c:v>1716931</c:v>
                </c:pt>
                <c:pt idx="798">
                  <c:v>1718149</c:v>
                </c:pt>
                <c:pt idx="799">
                  <c:v>1720334</c:v>
                </c:pt>
                <c:pt idx="800">
                  <c:v>1727450</c:v>
                </c:pt>
                <c:pt idx="801">
                  <c:v>1728974</c:v>
                </c:pt>
                <c:pt idx="802">
                  <c:v>1730945</c:v>
                </c:pt>
                <c:pt idx="803">
                  <c:v>1732209</c:v>
                </c:pt>
                <c:pt idx="804">
                  <c:v>1733481</c:v>
                </c:pt>
                <c:pt idx="805">
                  <c:v>1735004</c:v>
                </c:pt>
                <c:pt idx="806">
                  <c:v>1736485</c:v>
                </c:pt>
                <c:pt idx="807">
                  <c:v>1738751</c:v>
                </c:pt>
                <c:pt idx="808">
                  <c:v>1740453</c:v>
                </c:pt>
                <c:pt idx="809">
                  <c:v>1741574</c:v>
                </c:pt>
                <c:pt idx="810">
                  <c:v>1742887</c:v>
                </c:pt>
                <c:pt idx="811">
                  <c:v>1744068</c:v>
                </c:pt>
                <c:pt idx="812">
                  <c:v>1745451</c:v>
                </c:pt>
                <c:pt idx="813">
                  <c:v>1746879</c:v>
                </c:pt>
                <c:pt idx="814">
                  <c:v>1748181</c:v>
                </c:pt>
                <c:pt idx="815">
                  <c:v>1750285</c:v>
                </c:pt>
                <c:pt idx="816">
                  <c:v>1752485</c:v>
                </c:pt>
                <c:pt idx="817">
                  <c:v>1753874</c:v>
                </c:pt>
                <c:pt idx="818">
                  <c:v>1756202</c:v>
                </c:pt>
                <c:pt idx="819">
                  <c:v>1757456</c:v>
                </c:pt>
                <c:pt idx="820">
                  <c:v>1758750</c:v>
                </c:pt>
                <c:pt idx="821">
                  <c:v>1760823</c:v>
                </c:pt>
                <c:pt idx="822">
                  <c:v>1762084</c:v>
                </c:pt>
                <c:pt idx="823">
                  <c:v>1763237</c:v>
                </c:pt>
                <c:pt idx="824">
                  <c:v>1765421</c:v>
                </c:pt>
                <c:pt idx="825">
                  <c:v>1766646</c:v>
                </c:pt>
                <c:pt idx="826">
                  <c:v>1769472</c:v>
                </c:pt>
                <c:pt idx="827">
                  <c:v>1770682</c:v>
                </c:pt>
                <c:pt idx="828">
                  <c:v>1772560</c:v>
                </c:pt>
                <c:pt idx="829">
                  <c:v>1773856</c:v>
                </c:pt>
                <c:pt idx="830">
                  <c:v>1775994</c:v>
                </c:pt>
                <c:pt idx="831">
                  <c:v>1777677</c:v>
                </c:pt>
                <c:pt idx="832">
                  <c:v>1778873</c:v>
                </c:pt>
                <c:pt idx="833">
                  <c:v>1780160</c:v>
                </c:pt>
                <c:pt idx="834">
                  <c:v>1781797</c:v>
                </c:pt>
                <c:pt idx="835">
                  <c:v>1783168</c:v>
                </c:pt>
                <c:pt idx="836">
                  <c:v>1785126</c:v>
                </c:pt>
                <c:pt idx="837">
                  <c:v>1787172</c:v>
                </c:pt>
                <c:pt idx="838">
                  <c:v>1788535</c:v>
                </c:pt>
                <c:pt idx="839">
                  <c:v>1790163</c:v>
                </c:pt>
                <c:pt idx="840">
                  <c:v>1792533</c:v>
                </c:pt>
                <c:pt idx="841">
                  <c:v>1793771</c:v>
                </c:pt>
                <c:pt idx="842">
                  <c:v>1795839</c:v>
                </c:pt>
                <c:pt idx="843">
                  <c:v>1797007</c:v>
                </c:pt>
                <c:pt idx="844">
                  <c:v>1798225</c:v>
                </c:pt>
                <c:pt idx="845">
                  <c:v>1799929</c:v>
                </c:pt>
                <c:pt idx="846">
                  <c:v>1801131</c:v>
                </c:pt>
                <c:pt idx="847">
                  <c:v>1802270</c:v>
                </c:pt>
                <c:pt idx="848">
                  <c:v>1804314</c:v>
                </c:pt>
                <c:pt idx="849">
                  <c:v>1805591</c:v>
                </c:pt>
                <c:pt idx="850">
                  <c:v>1808720</c:v>
                </c:pt>
                <c:pt idx="851">
                  <c:v>1810855</c:v>
                </c:pt>
                <c:pt idx="852">
                  <c:v>1813136</c:v>
                </c:pt>
                <c:pt idx="853">
                  <c:v>1814348</c:v>
                </c:pt>
                <c:pt idx="854">
                  <c:v>1815601</c:v>
                </c:pt>
                <c:pt idx="855">
                  <c:v>1817071</c:v>
                </c:pt>
                <c:pt idx="856">
                  <c:v>1818365</c:v>
                </c:pt>
                <c:pt idx="857">
                  <c:v>1821461</c:v>
                </c:pt>
                <c:pt idx="858">
                  <c:v>1822703</c:v>
                </c:pt>
                <c:pt idx="859">
                  <c:v>1824080</c:v>
                </c:pt>
                <c:pt idx="860">
                  <c:v>1825285</c:v>
                </c:pt>
                <c:pt idx="861">
                  <c:v>1827458</c:v>
                </c:pt>
                <c:pt idx="862">
                  <c:v>1829702</c:v>
                </c:pt>
                <c:pt idx="863">
                  <c:v>1831904</c:v>
                </c:pt>
                <c:pt idx="864">
                  <c:v>1833987</c:v>
                </c:pt>
                <c:pt idx="865">
                  <c:v>1835352</c:v>
                </c:pt>
                <c:pt idx="866">
                  <c:v>1836499</c:v>
                </c:pt>
                <c:pt idx="867">
                  <c:v>1839791</c:v>
                </c:pt>
                <c:pt idx="868">
                  <c:v>1840961</c:v>
                </c:pt>
                <c:pt idx="869">
                  <c:v>1842919</c:v>
                </c:pt>
                <c:pt idx="870">
                  <c:v>1845038</c:v>
                </c:pt>
                <c:pt idx="871">
                  <c:v>1848770</c:v>
                </c:pt>
                <c:pt idx="872">
                  <c:v>1850029</c:v>
                </c:pt>
                <c:pt idx="873">
                  <c:v>1851293</c:v>
                </c:pt>
                <c:pt idx="874">
                  <c:v>1852479</c:v>
                </c:pt>
                <c:pt idx="875">
                  <c:v>1860785</c:v>
                </c:pt>
                <c:pt idx="876">
                  <c:v>1868475</c:v>
                </c:pt>
                <c:pt idx="877">
                  <c:v>1870095</c:v>
                </c:pt>
                <c:pt idx="878">
                  <c:v>1871489</c:v>
                </c:pt>
                <c:pt idx="879">
                  <c:v>1873493</c:v>
                </c:pt>
                <c:pt idx="880">
                  <c:v>1875378</c:v>
                </c:pt>
                <c:pt idx="881">
                  <c:v>1876634</c:v>
                </c:pt>
                <c:pt idx="882">
                  <c:v>1877957</c:v>
                </c:pt>
                <c:pt idx="883">
                  <c:v>1880050</c:v>
                </c:pt>
                <c:pt idx="884">
                  <c:v>1881416</c:v>
                </c:pt>
                <c:pt idx="885">
                  <c:v>1882692</c:v>
                </c:pt>
                <c:pt idx="886">
                  <c:v>1884493</c:v>
                </c:pt>
                <c:pt idx="887">
                  <c:v>1886779</c:v>
                </c:pt>
                <c:pt idx="888">
                  <c:v>1888134</c:v>
                </c:pt>
                <c:pt idx="889">
                  <c:v>1889453</c:v>
                </c:pt>
                <c:pt idx="890">
                  <c:v>1890767</c:v>
                </c:pt>
                <c:pt idx="891">
                  <c:v>1892292</c:v>
                </c:pt>
                <c:pt idx="892">
                  <c:v>1894439</c:v>
                </c:pt>
                <c:pt idx="893">
                  <c:v>1895784</c:v>
                </c:pt>
                <c:pt idx="894">
                  <c:v>1896955</c:v>
                </c:pt>
                <c:pt idx="895">
                  <c:v>1899063</c:v>
                </c:pt>
                <c:pt idx="896">
                  <c:v>1900317</c:v>
                </c:pt>
                <c:pt idx="897">
                  <c:v>1901521</c:v>
                </c:pt>
                <c:pt idx="898">
                  <c:v>1902793</c:v>
                </c:pt>
                <c:pt idx="899">
                  <c:v>1904094</c:v>
                </c:pt>
                <c:pt idx="900">
                  <c:v>1905274</c:v>
                </c:pt>
                <c:pt idx="901">
                  <c:v>1912668</c:v>
                </c:pt>
                <c:pt idx="902">
                  <c:v>1914325</c:v>
                </c:pt>
                <c:pt idx="903">
                  <c:v>1915976</c:v>
                </c:pt>
                <c:pt idx="904">
                  <c:v>1917322</c:v>
                </c:pt>
                <c:pt idx="905">
                  <c:v>1918501</c:v>
                </c:pt>
                <c:pt idx="906">
                  <c:v>1920599</c:v>
                </c:pt>
                <c:pt idx="907">
                  <c:v>1922916</c:v>
                </c:pt>
                <c:pt idx="908">
                  <c:v>1924184</c:v>
                </c:pt>
                <c:pt idx="909">
                  <c:v>1926396</c:v>
                </c:pt>
                <c:pt idx="910">
                  <c:v>1927731</c:v>
                </c:pt>
                <c:pt idx="911">
                  <c:v>1932559</c:v>
                </c:pt>
                <c:pt idx="912">
                  <c:v>1934748</c:v>
                </c:pt>
                <c:pt idx="913">
                  <c:v>1936080</c:v>
                </c:pt>
                <c:pt idx="914">
                  <c:v>1937425</c:v>
                </c:pt>
                <c:pt idx="915">
                  <c:v>1938694</c:v>
                </c:pt>
                <c:pt idx="916">
                  <c:v>1940863</c:v>
                </c:pt>
                <c:pt idx="917">
                  <c:v>1941940</c:v>
                </c:pt>
                <c:pt idx="918">
                  <c:v>1943202</c:v>
                </c:pt>
                <c:pt idx="919">
                  <c:v>1944471</c:v>
                </c:pt>
                <c:pt idx="920">
                  <c:v>1945732</c:v>
                </c:pt>
                <c:pt idx="921">
                  <c:v>1946952</c:v>
                </c:pt>
                <c:pt idx="922">
                  <c:v>1948157</c:v>
                </c:pt>
                <c:pt idx="923">
                  <c:v>1950067</c:v>
                </c:pt>
                <c:pt idx="924">
                  <c:v>1953137</c:v>
                </c:pt>
                <c:pt idx="925">
                  <c:v>1954403</c:v>
                </c:pt>
                <c:pt idx="926">
                  <c:v>1955690</c:v>
                </c:pt>
                <c:pt idx="927">
                  <c:v>1956892</c:v>
                </c:pt>
                <c:pt idx="928">
                  <c:v>1957973</c:v>
                </c:pt>
                <c:pt idx="929">
                  <c:v>1960009</c:v>
                </c:pt>
                <c:pt idx="930">
                  <c:v>1961237</c:v>
                </c:pt>
                <c:pt idx="931">
                  <c:v>1967736</c:v>
                </c:pt>
                <c:pt idx="932">
                  <c:v>1968847</c:v>
                </c:pt>
                <c:pt idx="933">
                  <c:v>1970007</c:v>
                </c:pt>
                <c:pt idx="934">
                  <c:v>1971241</c:v>
                </c:pt>
                <c:pt idx="935">
                  <c:v>1972520</c:v>
                </c:pt>
                <c:pt idx="936">
                  <c:v>1973679</c:v>
                </c:pt>
                <c:pt idx="937">
                  <c:v>1975773</c:v>
                </c:pt>
                <c:pt idx="938">
                  <c:v>1977018</c:v>
                </c:pt>
                <c:pt idx="939">
                  <c:v>1978243</c:v>
                </c:pt>
                <c:pt idx="940">
                  <c:v>1979342</c:v>
                </c:pt>
                <c:pt idx="941">
                  <c:v>1986614</c:v>
                </c:pt>
                <c:pt idx="942">
                  <c:v>1987830</c:v>
                </c:pt>
                <c:pt idx="943">
                  <c:v>1989061</c:v>
                </c:pt>
                <c:pt idx="944">
                  <c:v>1990187</c:v>
                </c:pt>
                <c:pt idx="945">
                  <c:v>1992414</c:v>
                </c:pt>
                <c:pt idx="946">
                  <c:v>1994466</c:v>
                </c:pt>
                <c:pt idx="947">
                  <c:v>1995588</c:v>
                </c:pt>
                <c:pt idx="948">
                  <c:v>1996807</c:v>
                </c:pt>
                <c:pt idx="949">
                  <c:v>1998267</c:v>
                </c:pt>
                <c:pt idx="950">
                  <c:v>1999480</c:v>
                </c:pt>
                <c:pt idx="951">
                  <c:v>2002961</c:v>
                </c:pt>
                <c:pt idx="952">
                  <c:v>2004136</c:v>
                </c:pt>
                <c:pt idx="953">
                  <c:v>2005354</c:v>
                </c:pt>
                <c:pt idx="954">
                  <c:v>2006521</c:v>
                </c:pt>
                <c:pt idx="955">
                  <c:v>2007674</c:v>
                </c:pt>
                <c:pt idx="956">
                  <c:v>2013960</c:v>
                </c:pt>
                <c:pt idx="957">
                  <c:v>2015124</c:v>
                </c:pt>
                <c:pt idx="958">
                  <c:v>2016251</c:v>
                </c:pt>
                <c:pt idx="959">
                  <c:v>2017478</c:v>
                </c:pt>
                <c:pt idx="960">
                  <c:v>2018658</c:v>
                </c:pt>
                <c:pt idx="961">
                  <c:v>2019896</c:v>
                </c:pt>
                <c:pt idx="962">
                  <c:v>2021102</c:v>
                </c:pt>
                <c:pt idx="963">
                  <c:v>2022261</c:v>
                </c:pt>
                <c:pt idx="964">
                  <c:v>2023502</c:v>
                </c:pt>
                <c:pt idx="965">
                  <c:v>2025744</c:v>
                </c:pt>
                <c:pt idx="966">
                  <c:v>2027807</c:v>
                </c:pt>
                <c:pt idx="967">
                  <c:v>2028924</c:v>
                </c:pt>
                <c:pt idx="968">
                  <c:v>2030148</c:v>
                </c:pt>
                <c:pt idx="969">
                  <c:v>2031254</c:v>
                </c:pt>
                <c:pt idx="970">
                  <c:v>2032510</c:v>
                </c:pt>
                <c:pt idx="971">
                  <c:v>2033748</c:v>
                </c:pt>
                <c:pt idx="972">
                  <c:v>2034955</c:v>
                </c:pt>
                <c:pt idx="973">
                  <c:v>2036118</c:v>
                </c:pt>
                <c:pt idx="974">
                  <c:v>2037296</c:v>
                </c:pt>
                <c:pt idx="975">
                  <c:v>2038443</c:v>
                </c:pt>
                <c:pt idx="976">
                  <c:v>2039601</c:v>
                </c:pt>
                <c:pt idx="977">
                  <c:v>2040746</c:v>
                </c:pt>
                <c:pt idx="978">
                  <c:v>2041859</c:v>
                </c:pt>
                <c:pt idx="979">
                  <c:v>2042982</c:v>
                </c:pt>
              </c:numCache>
            </c:numRef>
          </c:xVal>
          <c:yVal>
            <c:numRef>
              <c:f>'rat-base-10CL-1000-PAY'!$F$1:$F$980</c:f>
              <c:numCache>
                <c:formatCode>General</c:formatCode>
                <c:ptCount val="980"/>
                <c:pt idx="0">
                  <c:v>19</c:v>
                </c:pt>
                <c:pt idx="1">
                  <c:v>28</c:v>
                </c:pt>
                <c:pt idx="2">
                  <c:v>55</c:v>
                </c:pt>
                <c:pt idx="3">
                  <c:v>21</c:v>
                </c:pt>
                <c:pt idx="4">
                  <c:v>49</c:v>
                </c:pt>
                <c:pt idx="5">
                  <c:v>65</c:v>
                </c:pt>
                <c:pt idx="6">
                  <c:v>57</c:v>
                </c:pt>
                <c:pt idx="7">
                  <c:v>57</c:v>
                </c:pt>
                <c:pt idx="8">
                  <c:v>23</c:v>
                </c:pt>
                <c:pt idx="9">
                  <c:v>43</c:v>
                </c:pt>
                <c:pt idx="10">
                  <c:v>80</c:v>
                </c:pt>
                <c:pt idx="11">
                  <c:v>80</c:v>
                </c:pt>
                <c:pt idx="12">
                  <c:v>18</c:v>
                </c:pt>
                <c:pt idx="13">
                  <c:v>83</c:v>
                </c:pt>
                <c:pt idx="14">
                  <c:v>23</c:v>
                </c:pt>
                <c:pt idx="15">
                  <c:v>58</c:v>
                </c:pt>
                <c:pt idx="16">
                  <c:v>64</c:v>
                </c:pt>
                <c:pt idx="17">
                  <c:v>91</c:v>
                </c:pt>
                <c:pt idx="18">
                  <c:v>100</c:v>
                </c:pt>
                <c:pt idx="19">
                  <c:v>15</c:v>
                </c:pt>
                <c:pt idx="20">
                  <c:v>15</c:v>
                </c:pt>
                <c:pt idx="21">
                  <c:v>89</c:v>
                </c:pt>
                <c:pt idx="22">
                  <c:v>68</c:v>
                </c:pt>
                <c:pt idx="23">
                  <c:v>57</c:v>
                </c:pt>
                <c:pt idx="24">
                  <c:v>39</c:v>
                </c:pt>
                <c:pt idx="25">
                  <c:v>70</c:v>
                </c:pt>
                <c:pt idx="26">
                  <c:v>40</c:v>
                </c:pt>
                <c:pt idx="27">
                  <c:v>31</c:v>
                </c:pt>
                <c:pt idx="28">
                  <c:v>88</c:v>
                </c:pt>
                <c:pt idx="29">
                  <c:v>40</c:v>
                </c:pt>
                <c:pt idx="30">
                  <c:v>74</c:v>
                </c:pt>
                <c:pt idx="31">
                  <c:v>98</c:v>
                </c:pt>
                <c:pt idx="32">
                  <c:v>29</c:v>
                </c:pt>
                <c:pt idx="33">
                  <c:v>27</c:v>
                </c:pt>
                <c:pt idx="34">
                  <c:v>41</c:v>
                </c:pt>
                <c:pt idx="35">
                  <c:v>4</c:v>
                </c:pt>
                <c:pt idx="36">
                  <c:v>3</c:v>
                </c:pt>
                <c:pt idx="37">
                  <c:v>26</c:v>
                </c:pt>
                <c:pt idx="38">
                  <c:v>80</c:v>
                </c:pt>
                <c:pt idx="39">
                  <c:v>23</c:v>
                </c:pt>
                <c:pt idx="40">
                  <c:v>7</c:v>
                </c:pt>
                <c:pt idx="41">
                  <c:v>93</c:v>
                </c:pt>
                <c:pt idx="42">
                  <c:v>98</c:v>
                </c:pt>
                <c:pt idx="43">
                  <c:v>8</c:v>
                </c:pt>
                <c:pt idx="44">
                  <c:v>31</c:v>
                </c:pt>
                <c:pt idx="45">
                  <c:v>18</c:v>
                </c:pt>
                <c:pt idx="46">
                  <c:v>28</c:v>
                </c:pt>
                <c:pt idx="47">
                  <c:v>39</c:v>
                </c:pt>
                <c:pt idx="48">
                  <c:v>5</c:v>
                </c:pt>
                <c:pt idx="49">
                  <c:v>19</c:v>
                </c:pt>
                <c:pt idx="50">
                  <c:v>69</c:v>
                </c:pt>
                <c:pt idx="51">
                  <c:v>82</c:v>
                </c:pt>
                <c:pt idx="52">
                  <c:v>92</c:v>
                </c:pt>
                <c:pt idx="53">
                  <c:v>46</c:v>
                </c:pt>
                <c:pt idx="54">
                  <c:v>16</c:v>
                </c:pt>
                <c:pt idx="55">
                  <c:v>27</c:v>
                </c:pt>
                <c:pt idx="56">
                  <c:v>28</c:v>
                </c:pt>
                <c:pt idx="57">
                  <c:v>79</c:v>
                </c:pt>
                <c:pt idx="58">
                  <c:v>73</c:v>
                </c:pt>
                <c:pt idx="59">
                  <c:v>37</c:v>
                </c:pt>
                <c:pt idx="60">
                  <c:v>90</c:v>
                </c:pt>
                <c:pt idx="61">
                  <c:v>3</c:v>
                </c:pt>
                <c:pt idx="62">
                  <c:v>5</c:v>
                </c:pt>
                <c:pt idx="63">
                  <c:v>5</c:v>
                </c:pt>
                <c:pt idx="64">
                  <c:v>32</c:v>
                </c:pt>
                <c:pt idx="65">
                  <c:v>43</c:v>
                </c:pt>
                <c:pt idx="66">
                  <c:v>39</c:v>
                </c:pt>
                <c:pt idx="67">
                  <c:v>85</c:v>
                </c:pt>
                <c:pt idx="68">
                  <c:v>81</c:v>
                </c:pt>
                <c:pt idx="69">
                  <c:v>51</c:v>
                </c:pt>
                <c:pt idx="70">
                  <c:v>35</c:v>
                </c:pt>
                <c:pt idx="71">
                  <c:v>1</c:v>
                </c:pt>
                <c:pt idx="72">
                  <c:v>40</c:v>
                </c:pt>
                <c:pt idx="73">
                  <c:v>38</c:v>
                </c:pt>
                <c:pt idx="74">
                  <c:v>81</c:v>
                </c:pt>
                <c:pt idx="75">
                  <c:v>27</c:v>
                </c:pt>
                <c:pt idx="76">
                  <c:v>85</c:v>
                </c:pt>
                <c:pt idx="77">
                  <c:v>75</c:v>
                </c:pt>
                <c:pt idx="78">
                  <c:v>59</c:v>
                </c:pt>
                <c:pt idx="79">
                  <c:v>26</c:v>
                </c:pt>
                <c:pt idx="80">
                  <c:v>15</c:v>
                </c:pt>
                <c:pt idx="81">
                  <c:v>45</c:v>
                </c:pt>
                <c:pt idx="82">
                  <c:v>50</c:v>
                </c:pt>
                <c:pt idx="83">
                  <c:v>76</c:v>
                </c:pt>
                <c:pt idx="84">
                  <c:v>11</c:v>
                </c:pt>
                <c:pt idx="85">
                  <c:v>55</c:v>
                </c:pt>
                <c:pt idx="86">
                  <c:v>24</c:v>
                </c:pt>
                <c:pt idx="87">
                  <c:v>89</c:v>
                </c:pt>
                <c:pt idx="88">
                  <c:v>96</c:v>
                </c:pt>
                <c:pt idx="89">
                  <c:v>11</c:v>
                </c:pt>
                <c:pt idx="90">
                  <c:v>11</c:v>
                </c:pt>
                <c:pt idx="91">
                  <c:v>53</c:v>
                </c:pt>
                <c:pt idx="92">
                  <c:v>33</c:v>
                </c:pt>
                <c:pt idx="93">
                  <c:v>95</c:v>
                </c:pt>
                <c:pt idx="94">
                  <c:v>75</c:v>
                </c:pt>
                <c:pt idx="95">
                  <c:v>59</c:v>
                </c:pt>
                <c:pt idx="96">
                  <c:v>68</c:v>
                </c:pt>
                <c:pt idx="97">
                  <c:v>23</c:v>
                </c:pt>
                <c:pt idx="98">
                  <c:v>33</c:v>
                </c:pt>
                <c:pt idx="99">
                  <c:v>61</c:v>
                </c:pt>
                <c:pt idx="100">
                  <c:v>63</c:v>
                </c:pt>
                <c:pt idx="101">
                  <c:v>93</c:v>
                </c:pt>
                <c:pt idx="102">
                  <c:v>73</c:v>
                </c:pt>
                <c:pt idx="103">
                  <c:v>87</c:v>
                </c:pt>
                <c:pt idx="104">
                  <c:v>75</c:v>
                </c:pt>
                <c:pt idx="105">
                  <c:v>58</c:v>
                </c:pt>
                <c:pt idx="106">
                  <c:v>85</c:v>
                </c:pt>
                <c:pt idx="107">
                  <c:v>91</c:v>
                </c:pt>
                <c:pt idx="108">
                  <c:v>56</c:v>
                </c:pt>
                <c:pt idx="109">
                  <c:v>95</c:v>
                </c:pt>
                <c:pt idx="110">
                  <c:v>3</c:v>
                </c:pt>
                <c:pt idx="111">
                  <c:v>78</c:v>
                </c:pt>
                <c:pt idx="112">
                  <c:v>54</c:v>
                </c:pt>
                <c:pt idx="113">
                  <c:v>57</c:v>
                </c:pt>
                <c:pt idx="114">
                  <c:v>21</c:v>
                </c:pt>
                <c:pt idx="115">
                  <c:v>19</c:v>
                </c:pt>
                <c:pt idx="116">
                  <c:v>31</c:v>
                </c:pt>
                <c:pt idx="117">
                  <c:v>15</c:v>
                </c:pt>
                <c:pt idx="118">
                  <c:v>1</c:v>
                </c:pt>
                <c:pt idx="119">
                  <c:v>36</c:v>
                </c:pt>
                <c:pt idx="120">
                  <c:v>1</c:v>
                </c:pt>
                <c:pt idx="121">
                  <c:v>4</c:v>
                </c:pt>
                <c:pt idx="122">
                  <c:v>84</c:v>
                </c:pt>
                <c:pt idx="123">
                  <c:v>52</c:v>
                </c:pt>
                <c:pt idx="124">
                  <c:v>59</c:v>
                </c:pt>
                <c:pt idx="125">
                  <c:v>55</c:v>
                </c:pt>
                <c:pt idx="126">
                  <c:v>81</c:v>
                </c:pt>
                <c:pt idx="127">
                  <c:v>24</c:v>
                </c:pt>
                <c:pt idx="128">
                  <c:v>59</c:v>
                </c:pt>
                <c:pt idx="129">
                  <c:v>23</c:v>
                </c:pt>
                <c:pt idx="130">
                  <c:v>21</c:v>
                </c:pt>
                <c:pt idx="131">
                  <c:v>18</c:v>
                </c:pt>
                <c:pt idx="132">
                  <c:v>78</c:v>
                </c:pt>
                <c:pt idx="133">
                  <c:v>39</c:v>
                </c:pt>
                <c:pt idx="134">
                  <c:v>22</c:v>
                </c:pt>
                <c:pt idx="135">
                  <c:v>44</c:v>
                </c:pt>
                <c:pt idx="136">
                  <c:v>39</c:v>
                </c:pt>
                <c:pt idx="137">
                  <c:v>21</c:v>
                </c:pt>
                <c:pt idx="138">
                  <c:v>49</c:v>
                </c:pt>
                <c:pt idx="139">
                  <c:v>16</c:v>
                </c:pt>
                <c:pt idx="140">
                  <c:v>71</c:v>
                </c:pt>
                <c:pt idx="141">
                  <c:v>39</c:v>
                </c:pt>
                <c:pt idx="142">
                  <c:v>5</c:v>
                </c:pt>
                <c:pt idx="143">
                  <c:v>12</c:v>
                </c:pt>
                <c:pt idx="144">
                  <c:v>42</c:v>
                </c:pt>
                <c:pt idx="145">
                  <c:v>67</c:v>
                </c:pt>
                <c:pt idx="146">
                  <c:v>19</c:v>
                </c:pt>
                <c:pt idx="147">
                  <c:v>97</c:v>
                </c:pt>
                <c:pt idx="148">
                  <c:v>8</c:v>
                </c:pt>
                <c:pt idx="149">
                  <c:v>49</c:v>
                </c:pt>
                <c:pt idx="150">
                  <c:v>53</c:v>
                </c:pt>
                <c:pt idx="151">
                  <c:v>41</c:v>
                </c:pt>
                <c:pt idx="152">
                  <c:v>53</c:v>
                </c:pt>
                <c:pt idx="153">
                  <c:v>78</c:v>
                </c:pt>
                <c:pt idx="154">
                  <c:v>55</c:v>
                </c:pt>
                <c:pt idx="155">
                  <c:v>87</c:v>
                </c:pt>
                <c:pt idx="156">
                  <c:v>88</c:v>
                </c:pt>
                <c:pt idx="157">
                  <c:v>45</c:v>
                </c:pt>
                <c:pt idx="158">
                  <c:v>22</c:v>
                </c:pt>
                <c:pt idx="159">
                  <c:v>52</c:v>
                </c:pt>
                <c:pt idx="160">
                  <c:v>78</c:v>
                </c:pt>
                <c:pt idx="161">
                  <c:v>60</c:v>
                </c:pt>
                <c:pt idx="162">
                  <c:v>90</c:v>
                </c:pt>
                <c:pt idx="163">
                  <c:v>56</c:v>
                </c:pt>
                <c:pt idx="164">
                  <c:v>55</c:v>
                </c:pt>
                <c:pt idx="165">
                  <c:v>29</c:v>
                </c:pt>
                <c:pt idx="166">
                  <c:v>78</c:v>
                </c:pt>
                <c:pt idx="167">
                  <c:v>17</c:v>
                </c:pt>
                <c:pt idx="168">
                  <c:v>98</c:v>
                </c:pt>
                <c:pt idx="169">
                  <c:v>81</c:v>
                </c:pt>
                <c:pt idx="170">
                  <c:v>17</c:v>
                </c:pt>
                <c:pt idx="171">
                  <c:v>39</c:v>
                </c:pt>
                <c:pt idx="172">
                  <c:v>97</c:v>
                </c:pt>
                <c:pt idx="173">
                  <c:v>95</c:v>
                </c:pt>
                <c:pt idx="174">
                  <c:v>92</c:v>
                </c:pt>
                <c:pt idx="175">
                  <c:v>88</c:v>
                </c:pt>
                <c:pt idx="176">
                  <c:v>17</c:v>
                </c:pt>
                <c:pt idx="177">
                  <c:v>80</c:v>
                </c:pt>
                <c:pt idx="178">
                  <c:v>75</c:v>
                </c:pt>
                <c:pt idx="179">
                  <c:v>73</c:v>
                </c:pt>
                <c:pt idx="180">
                  <c:v>50</c:v>
                </c:pt>
                <c:pt idx="181">
                  <c:v>75</c:v>
                </c:pt>
                <c:pt idx="182">
                  <c:v>42</c:v>
                </c:pt>
                <c:pt idx="183">
                  <c:v>78</c:v>
                </c:pt>
                <c:pt idx="184">
                  <c:v>92</c:v>
                </c:pt>
                <c:pt idx="185">
                  <c:v>81</c:v>
                </c:pt>
                <c:pt idx="186">
                  <c:v>48</c:v>
                </c:pt>
                <c:pt idx="187">
                  <c:v>92</c:v>
                </c:pt>
                <c:pt idx="188">
                  <c:v>92</c:v>
                </c:pt>
                <c:pt idx="189">
                  <c:v>13</c:v>
                </c:pt>
                <c:pt idx="190">
                  <c:v>82</c:v>
                </c:pt>
                <c:pt idx="191">
                  <c:v>34</c:v>
                </c:pt>
                <c:pt idx="192">
                  <c:v>30</c:v>
                </c:pt>
                <c:pt idx="193">
                  <c:v>12</c:v>
                </c:pt>
                <c:pt idx="194">
                  <c:v>3</c:v>
                </c:pt>
                <c:pt idx="195">
                  <c:v>8</c:v>
                </c:pt>
                <c:pt idx="196">
                  <c:v>64</c:v>
                </c:pt>
                <c:pt idx="197">
                  <c:v>27</c:v>
                </c:pt>
                <c:pt idx="198">
                  <c:v>70</c:v>
                </c:pt>
                <c:pt idx="199">
                  <c:v>18</c:v>
                </c:pt>
                <c:pt idx="200">
                  <c:v>100</c:v>
                </c:pt>
                <c:pt idx="201">
                  <c:v>6</c:v>
                </c:pt>
                <c:pt idx="202">
                  <c:v>45</c:v>
                </c:pt>
                <c:pt idx="203">
                  <c:v>76</c:v>
                </c:pt>
                <c:pt idx="204">
                  <c:v>38</c:v>
                </c:pt>
                <c:pt idx="205">
                  <c:v>97</c:v>
                </c:pt>
                <c:pt idx="206">
                  <c:v>62</c:v>
                </c:pt>
                <c:pt idx="207">
                  <c:v>92</c:v>
                </c:pt>
                <c:pt idx="208">
                  <c:v>95</c:v>
                </c:pt>
                <c:pt idx="209">
                  <c:v>67</c:v>
                </c:pt>
                <c:pt idx="210">
                  <c:v>8</c:v>
                </c:pt>
                <c:pt idx="211">
                  <c:v>77</c:v>
                </c:pt>
                <c:pt idx="212">
                  <c:v>52</c:v>
                </c:pt>
                <c:pt idx="213">
                  <c:v>77</c:v>
                </c:pt>
                <c:pt idx="214">
                  <c:v>66</c:v>
                </c:pt>
                <c:pt idx="215">
                  <c:v>3</c:v>
                </c:pt>
                <c:pt idx="216">
                  <c:v>95</c:v>
                </c:pt>
                <c:pt idx="217">
                  <c:v>56</c:v>
                </c:pt>
                <c:pt idx="218">
                  <c:v>24</c:v>
                </c:pt>
                <c:pt idx="219">
                  <c:v>81</c:v>
                </c:pt>
                <c:pt idx="220">
                  <c:v>49</c:v>
                </c:pt>
                <c:pt idx="221">
                  <c:v>97</c:v>
                </c:pt>
                <c:pt idx="222">
                  <c:v>65</c:v>
                </c:pt>
                <c:pt idx="223">
                  <c:v>62</c:v>
                </c:pt>
                <c:pt idx="224">
                  <c:v>93</c:v>
                </c:pt>
                <c:pt idx="225">
                  <c:v>91</c:v>
                </c:pt>
                <c:pt idx="226">
                  <c:v>58</c:v>
                </c:pt>
                <c:pt idx="227">
                  <c:v>83</c:v>
                </c:pt>
                <c:pt idx="228">
                  <c:v>77</c:v>
                </c:pt>
                <c:pt idx="229">
                  <c:v>98</c:v>
                </c:pt>
                <c:pt idx="230">
                  <c:v>67</c:v>
                </c:pt>
                <c:pt idx="231">
                  <c:v>33</c:v>
                </c:pt>
                <c:pt idx="232">
                  <c:v>82</c:v>
                </c:pt>
                <c:pt idx="233">
                  <c:v>87</c:v>
                </c:pt>
                <c:pt idx="234">
                  <c:v>76</c:v>
                </c:pt>
                <c:pt idx="235">
                  <c:v>73</c:v>
                </c:pt>
                <c:pt idx="236">
                  <c:v>76</c:v>
                </c:pt>
                <c:pt idx="237">
                  <c:v>42</c:v>
                </c:pt>
                <c:pt idx="238">
                  <c:v>30</c:v>
                </c:pt>
                <c:pt idx="239">
                  <c:v>84</c:v>
                </c:pt>
                <c:pt idx="240">
                  <c:v>70</c:v>
                </c:pt>
                <c:pt idx="241">
                  <c:v>74</c:v>
                </c:pt>
                <c:pt idx="242">
                  <c:v>53</c:v>
                </c:pt>
                <c:pt idx="243">
                  <c:v>74</c:v>
                </c:pt>
                <c:pt idx="244">
                  <c:v>63</c:v>
                </c:pt>
                <c:pt idx="245">
                  <c:v>72</c:v>
                </c:pt>
                <c:pt idx="246">
                  <c:v>31</c:v>
                </c:pt>
                <c:pt idx="247">
                  <c:v>91</c:v>
                </c:pt>
                <c:pt idx="248">
                  <c:v>92</c:v>
                </c:pt>
                <c:pt idx="249">
                  <c:v>33</c:v>
                </c:pt>
                <c:pt idx="250">
                  <c:v>27</c:v>
                </c:pt>
                <c:pt idx="251">
                  <c:v>73</c:v>
                </c:pt>
                <c:pt idx="252">
                  <c:v>14</c:v>
                </c:pt>
                <c:pt idx="253">
                  <c:v>88</c:v>
                </c:pt>
                <c:pt idx="254">
                  <c:v>12</c:v>
                </c:pt>
                <c:pt idx="255">
                  <c:v>51</c:v>
                </c:pt>
                <c:pt idx="256">
                  <c:v>25</c:v>
                </c:pt>
                <c:pt idx="257">
                  <c:v>75</c:v>
                </c:pt>
                <c:pt idx="258">
                  <c:v>1</c:v>
                </c:pt>
                <c:pt idx="259">
                  <c:v>91</c:v>
                </c:pt>
                <c:pt idx="260">
                  <c:v>29</c:v>
                </c:pt>
                <c:pt idx="261">
                  <c:v>92</c:v>
                </c:pt>
                <c:pt idx="262">
                  <c:v>45</c:v>
                </c:pt>
                <c:pt idx="263">
                  <c:v>25</c:v>
                </c:pt>
                <c:pt idx="264">
                  <c:v>67</c:v>
                </c:pt>
                <c:pt idx="265">
                  <c:v>12</c:v>
                </c:pt>
                <c:pt idx="266">
                  <c:v>45</c:v>
                </c:pt>
                <c:pt idx="267">
                  <c:v>13</c:v>
                </c:pt>
                <c:pt idx="268">
                  <c:v>83</c:v>
                </c:pt>
                <c:pt idx="269">
                  <c:v>28</c:v>
                </c:pt>
                <c:pt idx="270">
                  <c:v>16</c:v>
                </c:pt>
                <c:pt idx="271">
                  <c:v>37</c:v>
                </c:pt>
                <c:pt idx="272">
                  <c:v>27</c:v>
                </c:pt>
                <c:pt idx="273">
                  <c:v>15</c:v>
                </c:pt>
                <c:pt idx="274">
                  <c:v>13</c:v>
                </c:pt>
                <c:pt idx="275">
                  <c:v>72</c:v>
                </c:pt>
                <c:pt idx="276">
                  <c:v>68</c:v>
                </c:pt>
                <c:pt idx="277">
                  <c:v>91</c:v>
                </c:pt>
                <c:pt idx="278">
                  <c:v>19</c:v>
                </c:pt>
                <c:pt idx="279">
                  <c:v>42</c:v>
                </c:pt>
                <c:pt idx="280">
                  <c:v>12</c:v>
                </c:pt>
                <c:pt idx="281">
                  <c:v>60</c:v>
                </c:pt>
                <c:pt idx="282">
                  <c:v>67</c:v>
                </c:pt>
                <c:pt idx="283">
                  <c:v>100</c:v>
                </c:pt>
                <c:pt idx="284">
                  <c:v>73</c:v>
                </c:pt>
                <c:pt idx="285">
                  <c:v>45</c:v>
                </c:pt>
                <c:pt idx="286">
                  <c:v>83</c:v>
                </c:pt>
                <c:pt idx="287">
                  <c:v>48</c:v>
                </c:pt>
                <c:pt idx="288">
                  <c:v>75</c:v>
                </c:pt>
                <c:pt idx="289">
                  <c:v>94</c:v>
                </c:pt>
                <c:pt idx="290">
                  <c:v>29</c:v>
                </c:pt>
                <c:pt idx="291">
                  <c:v>34</c:v>
                </c:pt>
                <c:pt idx="292">
                  <c:v>13</c:v>
                </c:pt>
                <c:pt idx="293">
                  <c:v>5</c:v>
                </c:pt>
                <c:pt idx="294">
                  <c:v>62</c:v>
                </c:pt>
                <c:pt idx="295">
                  <c:v>49</c:v>
                </c:pt>
                <c:pt idx="296">
                  <c:v>75</c:v>
                </c:pt>
                <c:pt idx="297">
                  <c:v>32</c:v>
                </c:pt>
                <c:pt idx="298">
                  <c:v>58</c:v>
                </c:pt>
                <c:pt idx="299">
                  <c:v>65</c:v>
                </c:pt>
                <c:pt idx="300">
                  <c:v>25</c:v>
                </c:pt>
                <c:pt idx="301">
                  <c:v>43</c:v>
                </c:pt>
                <c:pt idx="302">
                  <c:v>92</c:v>
                </c:pt>
                <c:pt idx="303">
                  <c:v>52</c:v>
                </c:pt>
                <c:pt idx="304">
                  <c:v>72</c:v>
                </c:pt>
                <c:pt idx="305">
                  <c:v>61</c:v>
                </c:pt>
                <c:pt idx="306">
                  <c:v>44</c:v>
                </c:pt>
                <c:pt idx="307">
                  <c:v>21</c:v>
                </c:pt>
                <c:pt idx="308">
                  <c:v>79</c:v>
                </c:pt>
                <c:pt idx="309">
                  <c:v>70</c:v>
                </c:pt>
                <c:pt idx="310">
                  <c:v>69</c:v>
                </c:pt>
                <c:pt idx="311">
                  <c:v>60</c:v>
                </c:pt>
                <c:pt idx="312">
                  <c:v>4</c:v>
                </c:pt>
                <c:pt idx="313">
                  <c:v>56</c:v>
                </c:pt>
                <c:pt idx="314">
                  <c:v>76</c:v>
                </c:pt>
                <c:pt idx="315">
                  <c:v>58</c:v>
                </c:pt>
                <c:pt idx="316">
                  <c:v>31</c:v>
                </c:pt>
                <c:pt idx="317">
                  <c:v>26</c:v>
                </c:pt>
                <c:pt idx="318">
                  <c:v>77</c:v>
                </c:pt>
                <c:pt idx="319">
                  <c:v>29</c:v>
                </c:pt>
                <c:pt idx="320">
                  <c:v>99</c:v>
                </c:pt>
                <c:pt idx="321">
                  <c:v>20</c:v>
                </c:pt>
                <c:pt idx="322">
                  <c:v>17</c:v>
                </c:pt>
                <c:pt idx="323">
                  <c:v>73</c:v>
                </c:pt>
                <c:pt idx="324">
                  <c:v>17</c:v>
                </c:pt>
                <c:pt idx="325">
                  <c:v>95</c:v>
                </c:pt>
                <c:pt idx="326">
                  <c:v>69</c:v>
                </c:pt>
                <c:pt idx="327">
                  <c:v>47</c:v>
                </c:pt>
                <c:pt idx="328">
                  <c:v>82</c:v>
                </c:pt>
                <c:pt idx="329">
                  <c:v>78</c:v>
                </c:pt>
                <c:pt idx="330">
                  <c:v>81</c:v>
                </c:pt>
                <c:pt idx="331">
                  <c:v>7</c:v>
                </c:pt>
                <c:pt idx="332">
                  <c:v>34</c:v>
                </c:pt>
                <c:pt idx="333">
                  <c:v>29</c:v>
                </c:pt>
                <c:pt idx="334">
                  <c:v>89</c:v>
                </c:pt>
                <c:pt idx="335">
                  <c:v>67</c:v>
                </c:pt>
                <c:pt idx="336">
                  <c:v>69</c:v>
                </c:pt>
                <c:pt idx="337">
                  <c:v>59</c:v>
                </c:pt>
                <c:pt idx="338">
                  <c:v>35</c:v>
                </c:pt>
                <c:pt idx="339">
                  <c:v>57</c:v>
                </c:pt>
                <c:pt idx="340">
                  <c:v>36</c:v>
                </c:pt>
                <c:pt idx="341">
                  <c:v>73</c:v>
                </c:pt>
                <c:pt idx="342">
                  <c:v>95</c:v>
                </c:pt>
                <c:pt idx="343">
                  <c:v>63</c:v>
                </c:pt>
                <c:pt idx="344">
                  <c:v>66</c:v>
                </c:pt>
                <c:pt idx="345">
                  <c:v>94</c:v>
                </c:pt>
                <c:pt idx="346">
                  <c:v>40</c:v>
                </c:pt>
                <c:pt idx="347">
                  <c:v>33</c:v>
                </c:pt>
                <c:pt idx="348">
                  <c:v>55</c:v>
                </c:pt>
                <c:pt idx="349">
                  <c:v>14</c:v>
                </c:pt>
                <c:pt idx="350">
                  <c:v>33</c:v>
                </c:pt>
                <c:pt idx="351">
                  <c:v>56</c:v>
                </c:pt>
                <c:pt idx="352">
                  <c:v>6</c:v>
                </c:pt>
                <c:pt idx="353">
                  <c:v>60</c:v>
                </c:pt>
                <c:pt idx="354">
                  <c:v>31</c:v>
                </c:pt>
                <c:pt idx="355">
                  <c:v>55</c:v>
                </c:pt>
                <c:pt idx="356">
                  <c:v>53</c:v>
                </c:pt>
                <c:pt idx="357">
                  <c:v>92</c:v>
                </c:pt>
                <c:pt idx="358">
                  <c:v>91</c:v>
                </c:pt>
                <c:pt idx="359">
                  <c:v>7</c:v>
                </c:pt>
                <c:pt idx="360">
                  <c:v>91</c:v>
                </c:pt>
                <c:pt idx="361">
                  <c:v>30</c:v>
                </c:pt>
                <c:pt idx="362">
                  <c:v>37</c:v>
                </c:pt>
                <c:pt idx="363">
                  <c:v>88</c:v>
                </c:pt>
                <c:pt idx="364">
                  <c:v>43</c:v>
                </c:pt>
                <c:pt idx="365">
                  <c:v>38</c:v>
                </c:pt>
                <c:pt idx="366">
                  <c:v>10</c:v>
                </c:pt>
                <c:pt idx="367">
                  <c:v>1</c:v>
                </c:pt>
                <c:pt idx="368">
                  <c:v>33</c:v>
                </c:pt>
                <c:pt idx="369">
                  <c:v>3</c:v>
                </c:pt>
                <c:pt idx="370">
                  <c:v>34</c:v>
                </c:pt>
                <c:pt idx="371">
                  <c:v>68</c:v>
                </c:pt>
                <c:pt idx="372">
                  <c:v>3</c:v>
                </c:pt>
                <c:pt idx="373">
                  <c:v>73</c:v>
                </c:pt>
                <c:pt idx="374">
                  <c:v>42</c:v>
                </c:pt>
                <c:pt idx="375">
                  <c:v>9</c:v>
                </c:pt>
                <c:pt idx="376">
                  <c:v>98</c:v>
                </c:pt>
                <c:pt idx="377">
                  <c:v>26</c:v>
                </c:pt>
                <c:pt idx="378">
                  <c:v>97</c:v>
                </c:pt>
                <c:pt idx="379">
                  <c:v>49</c:v>
                </c:pt>
                <c:pt idx="380">
                  <c:v>51</c:v>
                </c:pt>
                <c:pt idx="381">
                  <c:v>15</c:v>
                </c:pt>
                <c:pt idx="382">
                  <c:v>69</c:v>
                </c:pt>
                <c:pt idx="383">
                  <c:v>36</c:v>
                </c:pt>
                <c:pt idx="384">
                  <c:v>29</c:v>
                </c:pt>
                <c:pt idx="385">
                  <c:v>42</c:v>
                </c:pt>
                <c:pt idx="386">
                  <c:v>17</c:v>
                </c:pt>
                <c:pt idx="387">
                  <c:v>86</c:v>
                </c:pt>
                <c:pt idx="388">
                  <c:v>76</c:v>
                </c:pt>
                <c:pt idx="389">
                  <c:v>16</c:v>
                </c:pt>
                <c:pt idx="390">
                  <c:v>6</c:v>
                </c:pt>
                <c:pt idx="391">
                  <c:v>70</c:v>
                </c:pt>
                <c:pt idx="392">
                  <c:v>3</c:v>
                </c:pt>
                <c:pt idx="393">
                  <c:v>16</c:v>
                </c:pt>
                <c:pt idx="394">
                  <c:v>21</c:v>
                </c:pt>
                <c:pt idx="395">
                  <c:v>42</c:v>
                </c:pt>
                <c:pt idx="396">
                  <c:v>76</c:v>
                </c:pt>
                <c:pt idx="397">
                  <c:v>6</c:v>
                </c:pt>
                <c:pt idx="398">
                  <c:v>35</c:v>
                </c:pt>
                <c:pt idx="399">
                  <c:v>98</c:v>
                </c:pt>
                <c:pt idx="400">
                  <c:v>81</c:v>
                </c:pt>
                <c:pt idx="401">
                  <c:v>93</c:v>
                </c:pt>
                <c:pt idx="402">
                  <c:v>100</c:v>
                </c:pt>
                <c:pt idx="403">
                  <c:v>66</c:v>
                </c:pt>
                <c:pt idx="404">
                  <c:v>41</c:v>
                </c:pt>
                <c:pt idx="405">
                  <c:v>31</c:v>
                </c:pt>
                <c:pt idx="406">
                  <c:v>38</c:v>
                </c:pt>
                <c:pt idx="407">
                  <c:v>20</c:v>
                </c:pt>
                <c:pt idx="408">
                  <c:v>8</c:v>
                </c:pt>
                <c:pt idx="409">
                  <c:v>66</c:v>
                </c:pt>
                <c:pt idx="410">
                  <c:v>54</c:v>
                </c:pt>
                <c:pt idx="411">
                  <c:v>50</c:v>
                </c:pt>
                <c:pt idx="412">
                  <c:v>15</c:v>
                </c:pt>
                <c:pt idx="413">
                  <c:v>41</c:v>
                </c:pt>
                <c:pt idx="414">
                  <c:v>97</c:v>
                </c:pt>
                <c:pt idx="415">
                  <c:v>36</c:v>
                </c:pt>
                <c:pt idx="416">
                  <c:v>84</c:v>
                </c:pt>
                <c:pt idx="417">
                  <c:v>59</c:v>
                </c:pt>
                <c:pt idx="418">
                  <c:v>22</c:v>
                </c:pt>
                <c:pt idx="419">
                  <c:v>94</c:v>
                </c:pt>
                <c:pt idx="420">
                  <c:v>59</c:v>
                </c:pt>
                <c:pt idx="421">
                  <c:v>18</c:v>
                </c:pt>
                <c:pt idx="422">
                  <c:v>46</c:v>
                </c:pt>
                <c:pt idx="423">
                  <c:v>91</c:v>
                </c:pt>
                <c:pt idx="424">
                  <c:v>62</c:v>
                </c:pt>
                <c:pt idx="425">
                  <c:v>77</c:v>
                </c:pt>
                <c:pt idx="426">
                  <c:v>17</c:v>
                </c:pt>
                <c:pt idx="427">
                  <c:v>77</c:v>
                </c:pt>
                <c:pt idx="428">
                  <c:v>97</c:v>
                </c:pt>
                <c:pt idx="429">
                  <c:v>48</c:v>
                </c:pt>
                <c:pt idx="430">
                  <c:v>59</c:v>
                </c:pt>
                <c:pt idx="431">
                  <c:v>80</c:v>
                </c:pt>
                <c:pt idx="432">
                  <c:v>87</c:v>
                </c:pt>
                <c:pt idx="433">
                  <c:v>56</c:v>
                </c:pt>
                <c:pt idx="434">
                  <c:v>93</c:v>
                </c:pt>
                <c:pt idx="435">
                  <c:v>36</c:v>
                </c:pt>
                <c:pt idx="436">
                  <c:v>91</c:v>
                </c:pt>
                <c:pt idx="437">
                  <c:v>19</c:v>
                </c:pt>
                <c:pt idx="438">
                  <c:v>77</c:v>
                </c:pt>
                <c:pt idx="439">
                  <c:v>37</c:v>
                </c:pt>
                <c:pt idx="440">
                  <c:v>17</c:v>
                </c:pt>
                <c:pt idx="441">
                  <c:v>45</c:v>
                </c:pt>
                <c:pt idx="442">
                  <c:v>49</c:v>
                </c:pt>
                <c:pt idx="443">
                  <c:v>37</c:v>
                </c:pt>
                <c:pt idx="444">
                  <c:v>78</c:v>
                </c:pt>
                <c:pt idx="445">
                  <c:v>97</c:v>
                </c:pt>
                <c:pt idx="446">
                  <c:v>54</c:v>
                </c:pt>
                <c:pt idx="447">
                  <c:v>70</c:v>
                </c:pt>
                <c:pt idx="448">
                  <c:v>31</c:v>
                </c:pt>
                <c:pt idx="449">
                  <c:v>61</c:v>
                </c:pt>
                <c:pt idx="450">
                  <c:v>42</c:v>
                </c:pt>
                <c:pt idx="451">
                  <c:v>4</c:v>
                </c:pt>
                <c:pt idx="452">
                  <c:v>60</c:v>
                </c:pt>
                <c:pt idx="453">
                  <c:v>46</c:v>
                </c:pt>
                <c:pt idx="454">
                  <c:v>42</c:v>
                </c:pt>
                <c:pt idx="455">
                  <c:v>34</c:v>
                </c:pt>
                <c:pt idx="456">
                  <c:v>24</c:v>
                </c:pt>
                <c:pt idx="457">
                  <c:v>4</c:v>
                </c:pt>
                <c:pt idx="458">
                  <c:v>61</c:v>
                </c:pt>
                <c:pt idx="459">
                  <c:v>66</c:v>
                </c:pt>
                <c:pt idx="460">
                  <c:v>5</c:v>
                </c:pt>
                <c:pt idx="461">
                  <c:v>41</c:v>
                </c:pt>
                <c:pt idx="462">
                  <c:v>70</c:v>
                </c:pt>
                <c:pt idx="463">
                  <c:v>31</c:v>
                </c:pt>
                <c:pt idx="464">
                  <c:v>4</c:v>
                </c:pt>
                <c:pt idx="465">
                  <c:v>93</c:v>
                </c:pt>
                <c:pt idx="466">
                  <c:v>51</c:v>
                </c:pt>
                <c:pt idx="467">
                  <c:v>12</c:v>
                </c:pt>
                <c:pt idx="468">
                  <c:v>19</c:v>
                </c:pt>
                <c:pt idx="469">
                  <c:v>25</c:v>
                </c:pt>
                <c:pt idx="470">
                  <c:v>63</c:v>
                </c:pt>
                <c:pt idx="471">
                  <c:v>86</c:v>
                </c:pt>
                <c:pt idx="472">
                  <c:v>50</c:v>
                </c:pt>
                <c:pt idx="473">
                  <c:v>96</c:v>
                </c:pt>
                <c:pt idx="474">
                  <c:v>77</c:v>
                </c:pt>
                <c:pt idx="475">
                  <c:v>75</c:v>
                </c:pt>
                <c:pt idx="476">
                  <c:v>84</c:v>
                </c:pt>
                <c:pt idx="477">
                  <c:v>8</c:v>
                </c:pt>
                <c:pt idx="478">
                  <c:v>30</c:v>
                </c:pt>
                <c:pt idx="479">
                  <c:v>42</c:v>
                </c:pt>
                <c:pt idx="480">
                  <c:v>83</c:v>
                </c:pt>
                <c:pt idx="481">
                  <c:v>62</c:v>
                </c:pt>
                <c:pt idx="482">
                  <c:v>2</c:v>
                </c:pt>
                <c:pt idx="483">
                  <c:v>75</c:v>
                </c:pt>
                <c:pt idx="484">
                  <c:v>11</c:v>
                </c:pt>
                <c:pt idx="485">
                  <c:v>99</c:v>
                </c:pt>
                <c:pt idx="486">
                  <c:v>49</c:v>
                </c:pt>
                <c:pt idx="487">
                  <c:v>65</c:v>
                </c:pt>
                <c:pt idx="488">
                  <c:v>26</c:v>
                </c:pt>
                <c:pt idx="489">
                  <c:v>37</c:v>
                </c:pt>
                <c:pt idx="490">
                  <c:v>48</c:v>
                </c:pt>
                <c:pt idx="491">
                  <c:v>80</c:v>
                </c:pt>
                <c:pt idx="492">
                  <c:v>69</c:v>
                </c:pt>
                <c:pt idx="493">
                  <c:v>57</c:v>
                </c:pt>
                <c:pt idx="494">
                  <c:v>62</c:v>
                </c:pt>
                <c:pt idx="495">
                  <c:v>15</c:v>
                </c:pt>
                <c:pt idx="496">
                  <c:v>44</c:v>
                </c:pt>
                <c:pt idx="497">
                  <c:v>71</c:v>
                </c:pt>
                <c:pt idx="498">
                  <c:v>29</c:v>
                </c:pt>
                <c:pt idx="499">
                  <c:v>12</c:v>
                </c:pt>
                <c:pt idx="500">
                  <c:v>10</c:v>
                </c:pt>
                <c:pt idx="501">
                  <c:v>54</c:v>
                </c:pt>
                <c:pt idx="502">
                  <c:v>68</c:v>
                </c:pt>
                <c:pt idx="503">
                  <c:v>49</c:v>
                </c:pt>
                <c:pt idx="504">
                  <c:v>63</c:v>
                </c:pt>
                <c:pt idx="505">
                  <c:v>89</c:v>
                </c:pt>
                <c:pt idx="506">
                  <c:v>8</c:v>
                </c:pt>
                <c:pt idx="507">
                  <c:v>53</c:v>
                </c:pt>
                <c:pt idx="508">
                  <c:v>29</c:v>
                </c:pt>
                <c:pt idx="509">
                  <c:v>35</c:v>
                </c:pt>
                <c:pt idx="510">
                  <c:v>89</c:v>
                </c:pt>
                <c:pt idx="511">
                  <c:v>23</c:v>
                </c:pt>
                <c:pt idx="512">
                  <c:v>78</c:v>
                </c:pt>
                <c:pt idx="513">
                  <c:v>59</c:v>
                </c:pt>
                <c:pt idx="514">
                  <c:v>87</c:v>
                </c:pt>
                <c:pt idx="515">
                  <c:v>47</c:v>
                </c:pt>
                <c:pt idx="516">
                  <c:v>40</c:v>
                </c:pt>
                <c:pt idx="517">
                  <c:v>83</c:v>
                </c:pt>
                <c:pt idx="518">
                  <c:v>25</c:v>
                </c:pt>
                <c:pt idx="519">
                  <c:v>44</c:v>
                </c:pt>
                <c:pt idx="520">
                  <c:v>3</c:v>
                </c:pt>
                <c:pt idx="521">
                  <c:v>21</c:v>
                </c:pt>
                <c:pt idx="522">
                  <c:v>49</c:v>
                </c:pt>
                <c:pt idx="523">
                  <c:v>24</c:v>
                </c:pt>
                <c:pt idx="524">
                  <c:v>96</c:v>
                </c:pt>
                <c:pt idx="525">
                  <c:v>2</c:v>
                </c:pt>
                <c:pt idx="526">
                  <c:v>85</c:v>
                </c:pt>
                <c:pt idx="527">
                  <c:v>93</c:v>
                </c:pt>
                <c:pt idx="528">
                  <c:v>74</c:v>
                </c:pt>
                <c:pt idx="529">
                  <c:v>3</c:v>
                </c:pt>
                <c:pt idx="530">
                  <c:v>26</c:v>
                </c:pt>
                <c:pt idx="531">
                  <c:v>47</c:v>
                </c:pt>
                <c:pt idx="532">
                  <c:v>12</c:v>
                </c:pt>
                <c:pt idx="533">
                  <c:v>98</c:v>
                </c:pt>
                <c:pt idx="534">
                  <c:v>31</c:v>
                </c:pt>
                <c:pt idx="535">
                  <c:v>47</c:v>
                </c:pt>
                <c:pt idx="536">
                  <c:v>49</c:v>
                </c:pt>
                <c:pt idx="537">
                  <c:v>30</c:v>
                </c:pt>
                <c:pt idx="538">
                  <c:v>23</c:v>
                </c:pt>
                <c:pt idx="539">
                  <c:v>43</c:v>
                </c:pt>
                <c:pt idx="540">
                  <c:v>5</c:v>
                </c:pt>
                <c:pt idx="541">
                  <c:v>6</c:v>
                </c:pt>
                <c:pt idx="542">
                  <c:v>83</c:v>
                </c:pt>
                <c:pt idx="543">
                  <c:v>37</c:v>
                </c:pt>
                <c:pt idx="544">
                  <c:v>52</c:v>
                </c:pt>
                <c:pt idx="545">
                  <c:v>52</c:v>
                </c:pt>
                <c:pt idx="546">
                  <c:v>13</c:v>
                </c:pt>
                <c:pt idx="547">
                  <c:v>55</c:v>
                </c:pt>
                <c:pt idx="548">
                  <c:v>96</c:v>
                </c:pt>
                <c:pt idx="549">
                  <c:v>17</c:v>
                </c:pt>
                <c:pt idx="550">
                  <c:v>7</c:v>
                </c:pt>
                <c:pt idx="551">
                  <c:v>67</c:v>
                </c:pt>
                <c:pt idx="552">
                  <c:v>20</c:v>
                </c:pt>
                <c:pt idx="553">
                  <c:v>47</c:v>
                </c:pt>
                <c:pt idx="554">
                  <c:v>81</c:v>
                </c:pt>
                <c:pt idx="555">
                  <c:v>97</c:v>
                </c:pt>
                <c:pt idx="556">
                  <c:v>13</c:v>
                </c:pt>
                <c:pt idx="557">
                  <c:v>83</c:v>
                </c:pt>
                <c:pt idx="558">
                  <c:v>16</c:v>
                </c:pt>
                <c:pt idx="559">
                  <c:v>81</c:v>
                </c:pt>
                <c:pt idx="560">
                  <c:v>97</c:v>
                </c:pt>
                <c:pt idx="561">
                  <c:v>88</c:v>
                </c:pt>
                <c:pt idx="562">
                  <c:v>31</c:v>
                </c:pt>
                <c:pt idx="563">
                  <c:v>84</c:v>
                </c:pt>
                <c:pt idx="564">
                  <c:v>66</c:v>
                </c:pt>
                <c:pt idx="565">
                  <c:v>98</c:v>
                </c:pt>
                <c:pt idx="566">
                  <c:v>49</c:v>
                </c:pt>
                <c:pt idx="567">
                  <c:v>20</c:v>
                </c:pt>
                <c:pt idx="568">
                  <c:v>7</c:v>
                </c:pt>
                <c:pt idx="569">
                  <c:v>62</c:v>
                </c:pt>
                <c:pt idx="570">
                  <c:v>38</c:v>
                </c:pt>
                <c:pt idx="571">
                  <c:v>15</c:v>
                </c:pt>
                <c:pt idx="572">
                  <c:v>24</c:v>
                </c:pt>
                <c:pt idx="573">
                  <c:v>89</c:v>
                </c:pt>
                <c:pt idx="574">
                  <c:v>97</c:v>
                </c:pt>
                <c:pt idx="575">
                  <c:v>73</c:v>
                </c:pt>
                <c:pt idx="576">
                  <c:v>50</c:v>
                </c:pt>
                <c:pt idx="577">
                  <c:v>79</c:v>
                </c:pt>
                <c:pt idx="578">
                  <c:v>65</c:v>
                </c:pt>
                <c:pt idx="579">
                  <c:v>76</c:v>
                </c:pt>
                <c:pt idx="580">
                  <c:v>3</c:v>
                </c:pt>
                <c:pt idx="581">
                  <c:v>7</c:v>
                </c:pt>
                <c:pt idx="582">
                  <c:v>8</c:v>
                </c:pt>
                <c:pt idx="583">
                  <c:v>75</c:v>
                </c:pt>
                <c:pt idx="584">
                  <c:v>55</c:v>
                </c:pt>
                <c:pt idx="585">
                  <c:v>98</c:v>
                </c:pt>
                <c:pt idx="586">
                  <c:v>44</c:v>
                </c:pt>
                <c:pt idx="587">
                  <c:v>18</c:v>
                </c:pt>
                <c:pt idx="588">
                  <c:v>7</c:v>
                </c:pt>
                <c:pt idx="589">
                  <c:v>48</c:v>
                </c:pt>
                <c:pt idx="590">
                  <c:v>78</c:v>
                </c:pt>
                <c:pt idx="591">
                  <c:v>21</c:v>
                </c:pt>
                <c:pt idx="592">
                  <c:v>88</c:v>
                </c:pt>
                <c:pt idx="593">
                  <c:v>48</c:v>
                </c:pt>
                <c:pt idx="594">
                  <c:v>69</c:v>
                </c:pt>
                <c:pt idx="595">
                  <c:v>52</c:v>
                </c:pt>
                <c:pt idx="596">
                  <c:v>92</c:v>
                </c:pt>
                <c:pt idx="597">
                  <c:v>94</c:v>
                </c:pt>
                <c:pt idx="598">
                  <c:v>37</c:v>
                </c:pt>
                <c:pt idx="599">
                  <c:v>86</c:v>
                </c:pt>
                <c:pt idx="600">
                  <c:v>16</c:v>
                </c:pt>
                <c:pt idx="601">
                  <c:v>48</c:v>
                </c:pt>
                <c:pt idx="602">
                  <c:v>58</c:v>
                </c:pt>
                <c:pt idx="603">
                  <c:v>68</c:v>
                </c:pt>
                <c:pt idx="604">
                  <c:v>66</c:v>
                </c:pt>
                <c:pt idx="605">
                  <c:v>22</c:v>
                </c:pt>
                <c:pt idx="606">
                  <c:v>67</c:v>
                </c:pt>
                <c:pt idx="607">
                  <c:v>87</c:v>
                </c:pt>
                <c:pt idx="608">
                  <c:v>76</c:v>
                </c:pt>
                <c:pt idx="609">
                  <c:v>49</c:v>
                </c:pt>
                <c:pt idx="610">
                  <c:v>13</c:v>
                </c:pt>
                <c:pt idx="611">
                  <c:v>47</c:v>
                </c:pt>
                <c:pt idx="612">
                  <c:v>31</c:v>
                </c:pt>
                <c:pt idx="613">
                  <c:v>82</c:v>
                </c:pt>
                <c:pt idx="614">
                  <c:v>25</c:v>
                </c:pt>
                <c:pt idx="615">
                  <c:v>9</c:v>
                </c:pt>
                <c:pt idx="616">
                  <c:v>21</c:v>
                </c:pt>
                <c:pt idx="617">
                  <c:v>62</c:v>
                </c:pt>
                <c:pt idx="618">
                  <c:v>17</c:v>
                </c:pt>
                <c:pt idx="619">
                  <c:v>46</c:v>
                </c:pt>
                <c:pt idx="620">
                  <c:v>38</c:v>
                </c:pt>
                <c:pt idx="621">
                  <c:v>63</c:v>
                </c:pt>
                <c:pt idx="622">
                  <c:v>42</c:v>
                </c:pt>
                <c:pt idx="623">
                  <c:v>5</c:v>
                </c:pt>
                <c:pt idx="624">
                  <c:v>99</c:v>
                </c:pt>
                <c:pt idx="625">
                  <c:v>39</c:v>
                </c:pt>
                <c:pt idx="626">
                  <c:v>42</c:v>
                </c:pt>
                <c:pt idx="627">
                  <c:v>65</c:v>
                </c:pt>
                <c:pt idx="628">
                  <c:v>11</c:v>
                </c:pt>
                <c:pt idx="629">
                  <c:v>46</c:v>
                </c:pt>
                <c:pt idx="630">
                  <c:v>67</c:v>
                </c:pt>
                <c:pt idx="631">
                  <c:v>96</c:v>
                </c:pt>
                <c:pt idx="632">
                  <c:v>13</c:v>
                </c:pt>
                <c:pt idx="633">
                  <c:v>2</c:v>
                </c:pt>
                <c:pt idx="634">
                  <c:v>40</c:v>
                </c:pt>
                <c:pt idx="635">
                  <c:v>86</c:v>
                </c:pt>
                <c:pt idx="636">
                  <c:v>10</c:v>
                </c:pt>
                <c:pt idx="637">
                  <c:v>86</c:v>
                </c:pt>
                <c:pt idx="638">
                  <c:v>49</c:v>
                </c:pt>
                <c:pt idx="639">
                  <c:v>41</c:v>
                </c:pt>
                <c:pt idx="640">
                  <c:v>44</c:v>
                </c:pt>
                <c:pt idx="641">
                  <c:v>86</c:v>
                </c:pt>
                <c:pt idx="642">
                  <c:v>89</c:v>
                </c:pt>
                <c:pt idx="643">
                  <c:v>76</c:v>
                </c:pt>
                <c:pt idx="644">
                  <c:v>92</c:v>
                </c:pt>
                <c:pt idx="645">
                  <c:v>25</c:v>
                </c:pt>
                <c:pt idx="646">
                  <c:v>68</c:v>
                </c:pt>
                <c:pt idx="647">
                  <c:v>17</c:v>
                </c:pt>
                <c:pt idx="648">
                  <c:v>91</c:v>
                </c:pt>
                <c:pt idx="649">
                  <c:v>68</c:v>
                </c:pt>
                <c:pt idx="650">
                  <c:v>8</c:v>
                </c:pt>
                <c:pt idx="651">
                  <c:v>96</c:v>
                </c:pt>
                <c:pt idx="652">
                  <c:v>5</c:v>
                </c:pt>
                <c:pt idx="653">
                  <c:v>8</c:v>
                </c:pt>
                <c:pt idx="654">
                  <c:v>97</c:v>
                </c:pt>
                <c:pt idx="655">
                  <c:v>54</c:v>
                </c:pt>
                <c:pt idx="656">
                  <c:v>5</c:v>
                </c:pt>
                <c:pt idx="657">
                  <c:v>14</c:v>
                </c:pt>
                <c:pt idx="658">
                  <c:v>61</c:v>
                </c:pt>
                <c:pt idx="659">
                  <c:v>13</c:v>
                </c:pt>
                <c:pt idx="660">
                  <c:v>87</c:v>
                </c:pt>
                <c:pt idx="661">
                  <c:v>45</c:v>
                </c:pt>
                <c:pt idx="662">
                  <c:v>73</c:v>
                </c:pt>
                <c:pt idx="663">
                  <c:v>23</c:v>
                </c:pt>
                <c:pt idx="664">
                  <c:v>10</c:v>
                </c:pt>
                <c:pt idx="665">
                  <c:v>82</c:v>
                </c:pt>
                <c:pt idx="666">
                  <c:v>92</c:v>
                </c:pt>
                <c:pt idx="667">
                  <c:v>38</c:v>
                </c:pt>
                <c:pt idx="668">
                  <c:v>10</c:v>
                </c:pt>
                <c:pt idx="669">
                  <c:v>35</c:v>
                </c:pt>
                <c:pt idx="670">
                  <c:v>49</c:v>
                </c:pt>
                <c:pt idx="671">
                  <c:v>35</c:v>
                </c:pt>
                <c:pt idx="672">
                  <c:v>72</c:v>
                </c:pt>
                <c:pt idx="673">
                  <c:v>27</c:v>
                </c:pt>
                <c:pt idx="674">
                  <c:v>77</c:v>
                </c:pt>
                <c:pt idx="675">
                  <c:v>16</c:v>
                </c:pt>
                <c:pt idx="676">
                  <c:v>85</c:v>
                </c:pt>
                <c:pt idx="677">
                  <c:v>91</c:v>
                </c:pt>
                <c:pt idx="678">
                  <c:v>74</c:v>
                </c:pt>
                <c:pt idx="679">
                  <c:v>51</c:v>
                </c:pt>
                <c:pt idx="680">
                  <c:v>74</c:v>
                </c:pt>
                <c:pt idx="681">
                  <c:v>43</c:v>
                </c:pt>
                <c:pt idx="682">
                  <c:v>50</c:v>
                </c:pt>
                <c:pt idx="683">
                  <c:v>7</c:v>
                </c:pt>
                <c:pt idx="684">
                  <c:v>55</c:v>
                </c:pt>
                <c:pt idx="685">
                  <c:v>46</c:v>
                </c:pt>
                <c:pt idx="686">
                  <c:v>91</c:v>
                </c:pt>
                <c:pt idx="687">
                  <c:v>74</c:v>
                </c:pt>
                <c:pt idx="688">
                  <c:v>92</c:v>
                </c:pt>
                <c:pt idx="689">
                  <c:v>84</c:v>
                </c:pt>
                <c:pt idx="690">
                  <c:v>94</c:v>
                </c:pt>
                <c:pt idx="691">
                  <c:v>81</c:v>
                </c:pt>
                <c:pt idx="692">
                  <c:v>11</c:v>
                </c:pt>
                <c:pt idx="693">
                  <c:v>11</c:v>
                </c:pt>
                <c:pt idx="694">
                  <c:v>9</c:v>
                </c:pt>
                <c:pt idx="695">
                  <c:v>10</c:v>
                </c:pt>
                <c:pt idx="696">
                  <c:v>5</c:v>
                </c:pt>
                <c:pt idx="697">
                  <c:v>88</c:v>
                </c:pt>
                <c:pt idx="698">
                  <c:v>79</c:v>
                </c:pt>
                <c:pt idx="699">
                  <c:v>42</c:v>
                </c:pt>
                <c:pt idx="700">
                  <c:v>62</c:v>
                </c:pt>
                <c:pt idx="701">
                  <c:v>74</c:v>
                </c:pt>
                <c:pt idx="702">
                  <c:v>62</c:v>
                </c:pt>
                <c:pt idx="703">
                  <c:v>92</c:v>
                </c:pt>
                <c:pt idx="704">
                  <c:v>60</c:v>
                </c:pt>
                <c:pt idx="705">
                  <c:v>6</c:v>
                </c:pt>
                <c:pt idx="706">
                  <c:v>3</c:v>
                </c:pt>
                <c:pt idx="707">
                  <c:v>4</c:v>
                </c:pt>
                <c:pt idx="708">
                  <c:v>65</c:v>
                </c:pt>
                <c:pt idx="709">
                  <c:v>63</c:v>
                </c:pt>
                <c:pt idx="710">
                  <c:v>58</c:v>
                </c:pt>
                <c:pt idx="711">
                  <c:v>79</c:v>
                </c:pt>
                <c:pt idx="712">
                  <c:v>57</c:v>
                </c:pt>
                <c:pt idx="713">
                  <c:v>38</c:v>
                </c:pt>
                <c:pt idx="714">
                  <c:v>1</c:v>
                </c:pt>
                <c:pt idx="715">
                  <c:v>30</c:v>
                </c:pt>
                <c:pt idx="716">
                  <c:v>29</c:v>
                </c:pt>
                <c:pt idx="717">
                  <c:v>18</c:v>
                </c:pt>
                <c:pt idx="718">
                  <c:v>82</c:v>
                </c:pt>
                <c:pt idx="719">
                  <c:v>40</c:v>
                </c:pt>
                <c:pt idx="720">
                  <c:v>26</c:v>
                </c:pt>
                <c:pt idx="721">
                  <c:v>59</c:v>
                </c:pt>
                <c:pt idx="722">
                  <c:v>32</c:v>
                </c:pt>
                <c:pt idx="723">
                  <c:v>4</c:v>
                </c:pt>
                <c:pt idx="724">
                  <c:v>58</c:v>
                </c:pt>
                <c:pt idx="725">
                  <c:v>14</c:v>
                </c:pt>
                <c:pt idx="726">
                  <c:v>46</c:v>
                </c:pt>
                <c:pt idx="727">
                  <c:v>70</c:v>
                </c:pt>
                <c:pt idx="728">
                  <c:v>45</c:v>
                </c:pt>
                <c:pt idx="729">
                  <c:v>49</c:v>
                </c:pt>
                <c:pt idx="730">
                  <c:v>43</c:v>
                </c:pt>
                <c:pt idx="731">
                  <c:v>21</c:v>
                </c:pt>
                <c:pt idx="732">
                  <c:v>28</c:v>
                </c:pt>
                <c:pt idx="733">
                  <c:v>87</c:v>
                </c:pt>
                <c:pt idx="734">
                  <c:v>44</c:v>
                </c:pt>
                <c:pt idx="735">
                  <c:v>89</c:v>
                </c:pt>
                <c:pt idx="736">
                  <c:v>60</c:v>
                </c:pt>
                <c:pt idx="737">
                  <c:v>30</c:v>
                </c:pt>
                <c:pt idx="738">
                  <c:v>15</c:v>
                </c:pt>
                <c:pt idx="739">
                  <c:v>31</c:v>
                </c:pt>
                <c:pt idx="740">
                  <c:v>57</c:v>
                </c:pt>
                <c:pt idx="741">
                  <c:v>19</c:v>
                </c:pt>
                <c:pt idx="742">
                  <c:v>2</c:v>
                </c:pt>
                <c:pt idx="743">
                  <c:v>6</c:v>
                </c:pt>
                <c:pt idx="744">
                  <c:v>78</c:v>
                </c:pt>
                <c:pt idx="745">
                  <c:v>33</c:v>
                </c:pt>
                <c:pt idx="746">
                  <c:v>20</c:v>
                </c:pt>
                <c:pt idx="747">
                  <c:v>49</c:v>
                </c:pt>
                <c:pt idx="748">
                  <c:v>67</c:v>
                </c:pt>
                <c:pt idx="749">
                  <c:v>92</c:v>
                </c:pt>
                <c:pt idx="750">
                  <c:v>26</c:v>
                </c:pt>
                <c:pt idx="751">
                  <c:v>94</c:v>
                </c:pt>
                <c:pt idx="752">
                  <c:v>19</c:v>
                </c:pt>
                <c:pt idx="753">
                  <c:v>61</c:v>
                </c:pt>
                <c:pt idx="754">
                  <c:v>15</c:v>
                </c:pt>
                <c:pt idx="755">
                  <c:v>53</c:v>
                </c:pt>
                <c:pt idx="756">
                  <c:v>80</c:v>
                </c:pt>
                <c:pt idx="757">
                  <c:v>94</c:v>
                </c:pt>
                <c:pt idx="758">
                  <c:v>19</c:v>
                </c:pt>
                <c:pt idx="759">
                  <c:v>7</c:v>
                </c:pt>
                <c:pt idx="760">
                  <c:v>65</c:v>
                </c:pt>
                <c:pt idx="761">
                  <c:v>29</c:v>
                </c:pt>
                <c:pt idx="762">
                  <c:v>75</c:v>
                </c:pt>
                <c:pt idx="763">
                  <c:v>51</c:v>
                </c:pt>
                <c:pt idx="764">
                  <c:v>13</c:v>
                </c:pt>
                <c:pt idx="765">
                  <c:v>51</c:v>
                </c:pt>
                <c:pt idx="766">
                  <c:v>11</c:v>
                </c:pt>
                <c:pt idx="767">
                  <c:v>88</c:v>
                </c:pt>
                <c:pt idx="768">
                  <c:v>69</c:v>
                </c:pt>
                <c:pt idx="769">
                  <c:v>64</c:v>
                </c:pt>
                <c:pt idx="770">
                  <c:v>1</c:v>
                </c:pt>
                <c:pt idx="771">
                  <c:v>14</c:v>
                </c:pt>
                <c:pt idx="772">
                  <c:v>26</c:v>
                </c:pt>
                <c:pt idx="773">
                  <c:v>55</c:v>
                </c:pt>
                <c:pt idx="774">
                  <c:v>53</c:v>
                </c:pt>
                <c:pt idx="775">
                  <c:v>97</c:v>
                </c:pt>
                <c:pt idx="776">
                  <c:v>13</c:v>
                </c:pt>
                <c:pt idx="777">
                  <c:v>51</c:v>
                </c:pt>
                <c:pt idx="778">
                  <c:v>27</c:v>
                </c:pt>
                <c:pt idx="779">
                  <c:v>70</c:v>
                </c:pt>
                <c:pt idx="780">
                  <c:v>77</c:v>
                </c:pt>
                <c:pt idx="781">
                  <c:v>56</c:v>
                </c:pt>
                <c:pt idx="782">
                  <c:v>23</c:v>
                </c:pt>
                <c:pt idx="783">
                  <c:v>12</c:v>
                </c:pt>
                <c:pt idx="784">
                  <c:v>42</c:v>
                </c:pt>
                <c:pt idx="785">
                  <c:v>18</c:v>
                </c:pt>
                <c:pt idx="786">
                  <c:v>31</c:v>
                </c:pt>
                <c:pt idx="787">
                  <c:v>22</c:v>
                </c:pt>
                <c:pt idx="788">
                  <c:v>6</c:v>
                </c:pt>
                <c:pt idx="789">
                  <c:v>86</c:v>
                </c:pt>
                <c:pt idx="790">
                  <c:v>16</c:v>
                </c:pt>
                <c:pt idx="791">
                  <c:v>63</c:v>
                </c:pt>
                <c:pt idx="792">
                  <c:v>100</c:v>
                </c:pt>
                <c:pt idx="793">
                  <c:v>68</c:v>
                </c:pt>
                <c:pt idx="794">
                  <c:v>87</c:v>
                </c:pt>
                <c:pt idx="795">
                  <c:v>100</c:v>
                </c:pt>
                <c:pt idx="796">
                  <c:v>47</c:v>
                </c:pt>
                <c:pt idx="797">
                  <c:v>52</c:v>
                </c:pt>
                <c:pt idx="798">
                  <c:v>50</c:v>
                </c:pt>
                <c:pt idx="799">
                  <c:v>50</c:v>
                </c:pt>
                <c:pt idx="800">
                  <c:v>15</c:v>
                </c:pt>
                <c:pt idx="801">
                  <c:v>53</c:v>
                </c:pt>
                <c:pt idx="802">
                  <c:v>43</c:v>
                </c:pt>
                <c:pt idx="803">
                  <c:v>23</c:v>
                </c:pt>
                <c:pt idx="804">
                  <c:v>97</c:v>
                </c:pt>
                <c:pt idx="805">
                  <c:v>69</c:v>
                </c:pt>
                <c:pt idx="806">
                  <c:v>23</c:v>
                </c:pt>
                <c:pt idx="807">
                  <c:v>58</c:v>
                </c:pt>
                <c:pt idx="808">
                  <c:v>24</c:v>
                </c:pt>
                <c:pt idx="809">
                  <c:v>91</c:v>
                </c:pt>
                <c:pt idx="810">
                  <c:v>87</c:v>
                </c:pt>
                <c:pt idx="811">
                  <c:v>22</c:v>
                </c:pt>
                <c:pt idx="812">
                  <c:v>49</c:v>
                </c:pt>
                <c:pt idx="813">
                  <c:v>14</c:v>
                </c:pt>
                <c:pt idx="814">
                  <c:v>9</c:v>
                </c:pt>
                <c:pt idx="815">
                  <c:v>4</c:v>
                </c:pt>
                <c:pt idx="816">
                  <c:v>67</c:v>
                </c:pt>
                <c:pt idx="817">
                  <c:v>72</c:v>
                </c:pt>
                <c:pt idx="818">
                  <c:v>17</c:v>
                </c:pt>
                <c:pt idx="819">
                  <c:v>17</c:v>
                </c:pt>
                <c:pt idx="820">
                  <c:v>64</c:v>
                </c:pt>
                <c:pt idx="821">
                  <c:v>88</c:v>
                </c:pt>
                <c:pt idx="822">
                  <c:v>15</c:v>
                </c:pt>
                <c:pt idx="823">
                  <c:v>33</c:v>
                </c:pt>
                <c:pt idx="824">
                  <c:v>51</c:v>
                </c:pt>
                <c:pt idx="825">
                  <c:v>49</c:v>
                </c:pt>
                <c:pt idx="826">
                  <c:v>1</c:v>
                </c:pt>
                <c:pt idx="827">
                  <c:v>40</c:v>
                </c:pt>
                <c:pt idx="828">
                  <c:v>79</c:v>
                </c:pt>
                <c:pt idx="829">
                  <c:v>52</c:v>
                </c:pt>
                <c:pt idx="830">
                  <c:v>96</c:v>
                </c:pt>
                <c:pt idx="831">
                  <c:v>50</c:v>
                </c:pt>
                <c:pt idx="832">
                  <c:v>82</c:v>
                </c:pt>
                <c:pt idx="833">
                  <c:v>2</c:v>
                </c:pt>
                <c:pt idx="834">
                  <c:v>67</c:v>
                </c:pt>
                <c:pt idx="835">
                  <c:v>85</c:v>
                </c:pt>
                <c:pt idx="836">
                  <c:v>99</c:v>
                </c:pt>
                <c:pt idx="837">
                  <c:v>94</c:v>
                </c:pt>
                <c:pt idx="838">
                  <c:v>87</c:v>
                </c:pt>
                <c:pt idx="839">
                  <c:v>8</c:v>
                </c:pt>
                <c:pt idx="840">
                  <c:v>40</c:v>
                </c:pt>
                <c:pt idx="841">
                  <c:v>5</c:v>
                </c:pt>
                <c:pt idx="842">
                  <c:v>31</c:v>
                </c:pt>
                <c:pt idx="843">
                  <c:v>58</c:v>
                </c:pt>
                <c:pt idx="844">
                  <c:v>5</c:v>
                </c:pt>
                <c:pt idx="845">
                  <c:v>61</c:v>
                </c:pt>
                <c:pt idx="846">
                  <c:v>18</c:v>
                </c:pt>
                <c:pt idx="847">
                  <c:v>79</c:v>
                </c:pt>
                <c:pt idx="848">
                  <c:v>97</c:v>
                </c:pt>
                <c:pt idx="849">
                  <c:v>64</c:v>
                </c:pt>
                <c:pt idx="850">
                  <c:v>88</c:v>
                </c:pt>
                <c:pt idx="851">
                  <c:v>21</c:v>
                </c:pt>
                <c:pt idx="852">
                  <c:v>30</c:v>
                </c:pt>
                <c:pt idx="853">
                  <c:v>24</c:v>
                </c:pt>
                <c:pt idx="854">
                  <c:v>61</c:v>
                </c:pt>
                <c:pt idx="855">
                  <c:v>67</c:v>
                </c:pt>
                <c:pt idx="856">
                  <c:v>46</c:v>
                </c:pt>
                <c:pt idx="857">
                  <c:v>51</c:v>
                </c:pt>
                <c:pt idx="858">
                  <c:v>92</c:v>
                </c:pt>
                <c:pt idx="859">
                  <c:v>64</c:v>
                </c:pt>
                <c:pt idx="860">
                  <c:v>37</c:v>
                </c:pt>
                <c:pt idx="861">
                  <c:v>91</c:v>
                </c:pt>
                <c:pt idx="862">
                  <c:v>59</c:v>
                </c:pt>
                <c:pt idx="863">
                  <c:v>65</c:v>
                </c:pt>
                <c:pt idx="864">
                  <c:v>70</c:v>
                </c:pt>
                <c:pt idx="865">
                  <c:v>45</c:v>
                </c:pt>
                <c:pt idx="866">
                  <c:v>16</c:v>
                </c:pt>
                <c:pt idx="867">
                  <c:v>25</c:v>
                </c:pt>
                <c:pt idx="868">
                  <c:v>25</c:v>
                </c:pt>
                <c:pt idx="869">
                  <c:v>50</c:v>
                </c:pt>
                <c:pt idx="870">
                  <c:v>8</c:v>
                </c:pt>
                <c:pt idx="871">
                  <c:v>38</c:v>
                </c:pt>
                <c:pt idx="872">
                  <c:v>83</c:v>
                </c:pt>
                <c:pt idx="873">
                  <c:v>93</c:v>
                </c:pt>
                <c:pt idx="874">
                  <c:v>2</c:v>
                </c:pt>
                <c:pt idx="875">
                  <c:v>6</c:v>
                </c:pt>
                <c:pt idx="876">
                  <c:v>7</c:v>
                </c:pt>
                <c:pt idx="877">
                  <c:v>96</c:v>
                </c:pt>
                <c:pt idx="878">
                  <c:v>4</c:v>
                </c:pt>
                <c:pt idx="879">
                  <c:v>42</c:v>
                </c:pt>
                <c:pt idx="880">
                  <c:v>32</c:v>
                </c:pt>
                <c:pt idx="881">
                  <c:v>22</c:v>
                </c:pt>
                <c:pt idx="882">
                  <c:v>18</c:v>
                </c:pt>
                <c:pt idx="883">
                  <c:v>28</c:v>
                </c:pt>
                <c:pt idx="884">
                  <c:v>21</c:v>
                </c:pt>
                <c:pt idx="885">
                  <c:v>53</c:v>
                </c:pt>
                <c:pt idx="886">
                  <c:v>31</c:v>
                </c:pt>
                <c:pt idx="887">
                  <c:v>67</c:v>
                </c:pt>
                <c:pt idx="888">
                  <c:v>99</c:v>
                </c:pt>
                <c:pt idx="889">
                  <c:v>26</c:v>
                </c:pt>
                <c:pt idx="890">
                  <c:v>27</c:v>
                </c:pt>
                <c:pt idx="891">
                  <c:v>8</c:v>
                </c:pt>
                <c:pt idx="892">
                  <c:v>14</c:v>
                </c:pt>
                <c:pt idx="893">
                  <c:v>8</c:v>
                </c:pt>
                <c:pt idx="894">
                  <c:v>31</c:v>
                </c:pt>
                <c:pt idx="895">
                  <c:v>71</c:v>
                </c:pt>
                <c:pt idx="896">
                  <c:v>14</c:v>
                </c:pt>
                <c:pt idx="897">
                  <c:v>5</c:v>
                </c:pt>
                <c:pt idx="898">
                  <c:v>57</c:v>
                </c:pt>
                <c:pt idx="899">
                  <c:v>96</c:v>
                </c:pt>
                <c:pt idx="900">
                  <c:v>100</c:v>
                </c:pt>
                <c:pt idx="901">
                  <c:v>26</c:v>
                </c:pt>
                <c:pt idx="902">
                  <c:v>41</c:v>
                </c:pt>
                <c:pt idx="903">
                  <c:v>71</c:v>
                </c:pt>
                <c:pt idx="904">
                  <c:v>37</c:v>
                </c:pt>
                <c:pt idx="905">
                  <c:v>92</c:v>
                </c:pt>
                <c:pt idx="906">
                  <c:v>12</c:v>
                </c:pt>
                <c:pt idx="907">
                  <c:v>86</c:v>
                </c:pt>
                <c:pt idx="908">
                  <c:v>19</c:v>
                </c:pt>
                <c:pt idx="909">
                  <c:v>13</c:v>
                </c:pt>
                <c:pt idx="910">
                  <c:v>88</c:v>
                </c:pt>
                <c:pt idx="911">
                  <c:v>5</c:v>
                </c:pt>
                <c:pt idx="912">
                  <c:v>60</c:v>
                </c:pt>
                <c:pt idx="913">
                  <c:v>82</c:v>
                </c:pt>
                <c:pt idx="914">
                  <c:v>44</c:v>
                </c:pt>
                <c:pt idx="915">
                  <c:v>25</c:v>
                </c:pt>
                <c:pt idx="916">
                  <c:v>91</c:v>
                </c:pt>
                <c:pt idx="917">
                  <c:v>50</c:v>
                </c:pt>
                <c:pt idx="918">
                  <c:v>13</c:v>
                </c:pt>
                <c:pt idx="919">
                  <c:v>76</c:v>
                </c:pt>
                <c:pt idx="920">
                  <c:v>66</c:v>
                </c:pt>
                <c:pt idx="921">
                  <c:v>18</c:v>
                </c:pt>
                <c:pt idx="922">
                  <c:v>29</c:v>
                </c:pt>
                <c:pt idx="923">
                  <c:v>42</c:v>
                </c:pt>
                <c:pt idx="924">
                  <c:v>38</c:v>
                </c:pt>
                <c:pt idx="925">
                  <c:v>78</c:v>
                </c:pt>
                <c:pt idx="926">
                  <c:v>81</c:v>
                </c:pt>
                <c:pt idx="927">
                  <c:v>78</c:v>
                </c:pt>
                <c:pt idx="928">
                  <c:v>37</c:v>
                </c:pt>
                <c:pt idx="929">
                  <c:v>69</c:v>
                </c:pt>
                <c:pt idx="930">
                  <c:v>17</c:v>
                </c:pt>
                <c:pt idx="931">
                  <c:v>28</c:v>
                </c:pt>
                <c:pt idx="932">
                  <c:v>17</c:v>
                </c:pt>
                <c:pt idx="933">
                  <c:v>48</c:v>
                </c:pt>
                <c:pt idx="934">
                  <c:v>84</c:v>
                </c:pt>
                <c:pt idx="935">
                  <c:v>14</c:v>
                </c:pt>
                <c:pt idx="936">
                  <c:v>94</c:v>
                </c:pt>
                <c:pt idx="937">
                  <c:v>53</c:v>
                </c:pt>
                <c:pt idx="938">
                  <c:v>53</c:v>
                </c:pt>
                <c:pt idx="939">
                  <c:v>41</c:v>
                </c:pt>
                <c:pt idx="940">
                  <c:v>16</c:v>
                </c:pt>
                <c:pt idx="941">
                  <c:v>55</c:v>
                </c:pt>
                <c:pt idx="942">
                  <c:v>50</c:v>
                </c:pt>
                <c:pt idx="943">
                  <c:v>56</c:v>
                </c:pt>
                <c:pt idx="944">
                  <c:v>78</c:v>
                </c:pt>
                <c:pt idx="945">
                  <c:v>65</c:v>
                </c:pt>
                <c:pt idx="946">
                  <c:v>16</c:v>
                </c:pt>
                <c:pt idx="947">
                  <c:v>73</c:v>
                </c:pt>
                <c:pt idx="948">
                  <c:v>100</c:v>
                </c:pt>
                <c:pt idx="949">
                  <c:v>26</c:v>
                </c:pt>
                <c:pt idx="950">
                  <c:v>96</c:v>
                </c:pt>
                <c:pt idx="951">
                  <c:v>13</c:v>
                </c:pt>
                <c:pt idx="952">
                  <c:v>99</c:v>
                </c:pt>
                <c:pt idx="953">
                  <c:v>42</c:v>
                </c:pt>
                <c:pt idx="954">
                  <c:v>35</c:v>
                </c:pt>
                <c:pt idx="955">
                  <c:v>14</c:v>
                </c:pt>
                <c:pt idx="956">
                  <c:v>3</c:v>
                </c:pt>
                <c:pt idx="957">
                  <c:v>51</c:v>
                </c:pt>
                <c:pt idx="958">
                  <c:v>93</c:v>
                </c:pt>
                <c:pt idx="959">
                  <c:v>82</c:v>
                </c:pt>
                <c:pt idx="960">
                  <c:v>9</c:v>
                </c:pt>
                <c:pt idx="961">
                  <c:v>68</c:v>
                </c:pt>
                <c:pt idx="962">
                  <c:v>81</c:v>
                </c:pt>
                <c:pt idx="963">
                  <c:v>27</c:v>
                </c:pt>
                <c:pt idx="964">
                  <c:v>34</c:v>
                </c:pt>
                <c:pt idx="965">
                  <c:v>77</c:v>
                </c:pt>
                <c:pt idx="966">
                  <c:v>71</c:v>
                </c:pt>
                <c:pt idx="967">
                  <c:v>26</c:v>
                </c:pt>
                <c:pt idx="968">
                  <c:v>49</c:v>
                </c:pt>
                <c:pt idx="969">
                  <c:v>99</c:v>
                </c:pt>
                <c:pt idx="970">
                  <c:v>97</c:v>
                </c:pt>
                <c:pt idx="971">
                  <c:v>6</c:v>
                </c:pt>
                <c:pt idx="972">
                  <c:v>24</c:v>
                </c:pt>
                <c:pt idx="973">
                  <c:v>72</c:v>
                </c:pt>
                <c:pt idx="974">
                  <c:v>65</c:v>
                </c:pt>
                <c:pt idx="975">
                  <c:v>5</c:v>
                </c:pt>
                <c:pt idx="976">
                  <c:v>69</c:v>
                </c:pt>
                <c:pt idx="977">
                  <c:v>69</c:v>
                </c:pt>
                <c:pt idx="978">
                  <c:v>65</c:v>
                </c:pt>
                <c:pt idx="979">
                  <c:v>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'rat-base-10CL-1000-PAY'!$A$1868</c:f>
              <c:strCache>
                <c:ptCount val="1"/>
                <c:pt idx="0">
                  <c:v>work-1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'rat-base-10CL-1000-PAY'!$E$981:$E$1868</c:f>
              <c:numCache>
                <c:formatCode>General</c:formatCode>
                <c:ptCount val="888"/>
                <c:pt idx="0">
                  <c:v>131474</c:v>
                </c:pt>
                <c:pt idx="1">
                  <c:v>184571</c:v>
                </c:pt>
                <c:pt idx="2">
                  <c:v>187390</c:v>
                </c:pt>
                <c:pt idx="3">
                  <c:v>188858</c:v>
                </c:pt>
                <c:pt idx="4">
                  <c:v>191151</c:v>
                </c:pt>
                <c:pt idx="5">
                  <c:v>192786</c:v>
                </c:pt>
                <c:pt idx="6">
                  <c:v>194149</c:v>
                </c:pt>
                <c:pt idx="7">
                  <c:v>195412</c:v>
                </c:pt>
                <c:pt idx="8">
                  <c:v>196785</c:v>
                </c:pt>
                <c:pt idx="9">
                  <c:v>198116</c:v>
                </c:pt>
                <c:pt idx="10">
                  <c:v>200110</c:v>
                </c:pt>
                <c:pt idx="11">
                  <c:v>201374</c:v>
                </c:pt>
                <c:pt idx="12">
                  <c:v>215925</c:v>
                </c:pt>
                <c:pt idx="13">
                  <c:v>228246</c:v>
                </c:pt>
                <c:pt idx="14">
                  <c:v>229933</c:v>
                </c:pt>
                <c:pt idx="15">
                  <c:v>231296</c:v>
                </c:pt>
                <c:pt idx="16">
                  <c:v>232660</c:v>
                </c:pt>
                <c:pt idx="17">
                  <c:v>234892</c:v>
                </c:pt>
                <c:pt idx="18">
                  <c:v>237218</c:v>
                </c:pt>
                <c:pt idx="19">
                  <c:v>238752</c:v>
                </c:pt>
                <c:pt idx="20">
                  <c:v>240033</c:v>
                </c:pt>
                <c:pt idx="21">
                  <c:v>242999</c:v>
                </c:pt>
                <c:pt idx="22">
                  <c:v>245866</c:v>
                </c:pt>
                <c:pt idx="23">
                  <c:v>247690</c:v>
                </c:pt>
                <c:pt idx="24">
                  <c:v>249945</c:v>
                </c:pt>
                <c:pt idx="25">
                  <c:v>256118</c:v>
                </c:pt>
                <c:pt idx="26">
                  <c:v>257614</c:v>
                </c:pt>
                <c:pt idx="27">
                  <c:v>259040</c:v>
                </c:pt>
                <c:pt idx="28">
                  <c:v>260568</c:v>
                </c:pt>
                <c:pt idx="29">
                  <c:v>268940</c:v>
                </c:pt>
                <c:pt idx="30">
                  <c:v>271389</c:v>
                </c:pt>
                <c:pt idx="31">
                  <c:v>272953</c:v>
                </c:pt>
                <c:pt idx="32">
                  <c:v>274455</c:v>
                </c:pt>
                <c:pt idx="33">
                  <c:v>276205</c:v>
                </c:pt>
                <c:pt idx="34">
                  <c:v>291421</c:v>
                </c:pt>
                <c:pt idx="35">
                  <c:v>303266</c:v>
                </c:pt>
                <c:pt idx="36">
                  <c:v>304548</c:v>
                </c:pt>
                <c:pt idx="37">
                  <c:v>306973</c:v>
                </c:pt>
                <c:pt idx="38">
                  <c:v>309356</c:v>
                </c:pt>
                <c:pt idx="39">
                  <c:v>310767</c:v>
                </c:pt>
                <c:pt idx="40">
                  <c:v>312132</c:v>
                </c:pt>
                <c:pt idx="41">
                  <c:v>313407</c:v>
                </c:pt>
                <c:pt idx="42">
                  <c:v>315223</c:v>
                </c:pt>
                <c:pt idx="43">
                  <c:v>316478</c:v>
                </c:pt>
                <c:pt idx="44">
                  <c:v>336057</c:v>
                </c:pt>
                <c:pt idx="45">
                  <c:v>338468</c:v>
                </c:pt>
                <c:pt idx="46">
                  <c:v>339813</c:v>
                </c:pt>
                <c:pt idx="47">
                  <c:v>341252</c:v>
                </c:pt>
                <c:pt idx="48">
                  <c:v>357183</c:v>
                </c:pt>
                <c:pt idx="49">
                  <c:v>360557</c:v>
                </c:pt>
                <c:pt idx="50">
                  <c:v>369423</c:v>
                </c:pt>
                <c:pt idx="51">
                  <c:v>370739</c:v>
                </c:pt>
                <c:pt idx="52">
                  <c:v>372728</c:v>
                </c:pt>
                <c:pt idx="53">
                  <c:v>381444</c:v>
                </c:pt>
                <c:pt idx="54">
                  <c:v>382864</c:v>
                </c:pt>
                <c:pt idx="55">
                  <c:v>384154</c:v>
                </c:pt>
                <c:pt idx="56">
                  <c:v>385395</c:v>
                </c:pt>
                <c:pt idx="57">
                  <c:v>387986</c:v>
                </c:pt>
                <c:pt idx="58">
                  <c:v>389795</c:v>
                </c:pt>
                <c:pt idx="59">
                  <c:v>392658</c:v>
                </c:pt>
                <c:pt idx="60">
                  <c:v>394106</c:v>
                </c:pt>
                <c:pt idx="61">
                  <c:v>400425</c:v>
                </c:pt>
                <c:pt idx="62">
                  <c:v>402119</c:v>
                </c:pt>
                <c:pt idx="63">
                  <c:v>403984</c:v>
                </c:pt>
                <c:pt idx="64">
                  <c:v>405391</c:v>
                </c:pt>
                <c:pt idx="65">
                  <c:v>416581</c:v>
                </c:pt>
                <c:pt idx="66">
                  <c:v>420126</c:v>
                </c:pt>
                <c:pt idx="67">
                  <c:v>421362</c:v>
                </c:pt>
                <c:pt idx="68">
                  <c:v>423292</c:v>
                </c:pt>
                <c:pt idx="69">
                  <c:v>424615</c:v>
                </c:pt>
                <c:pt idx="70">
                  <c:v>426173</c:v>
                </c:pt>
                <c:pt idx="71">
                  <c:v>427452</c:v>
                </c:pt>
                <c:pt idx="72">
                  <c:v>428776</c:v>
                </c:pt>
                <c:pt idx="73">
                  <c:v>430117</c:v>
                </c:pt>
                <c:pt idx="74">
                  <c:v>431456</c:v>
                </c:pt>
                <c:pt idx="75">
                  <c:v>432869</c:v>
                </c:pt>
                <c:pt idx="76">
                  <c:v>434675</c:v>
                </c:pt>
                <c:pt idx="77">
                  <c:v>436073</c:v>
                </c:pt>
                <c:pt idx="78">
                  <c:v>437437</c:v>
                </c:pt>
                <c:pt idx="79">
                  <c:v>438790</c:v>
                </c:pt>
                <c:pt idx="80">
                  <c:v>440084</c:v>
                </c:pt>
                <c:pt idx="81">
                  <c:v>442524</c:v>
                </c:pt>
                <c:pt idx="82">
                  <c:v>443816</c:v>
                </c:pt>
                <c:pt idx="83">
                  <c:v>445135</c:v>
                </c:pt>
                <c:pt idx="84">
                  <c:v>447472</c:v>
                </c:pt>
                <c:pt idx="85">
                  <c:v>448841</c:v>
                </c:pt>
                <c:pt idx="86">
                  <c:v>450034</c:v>
                </c:pt>
                <c:pt idx="87">
                  <c:v>458455</c:v>
                </c:pt>
                <c:pt idx="88">
                  <c:v>460688</c:v>
                </c:pt>
                <c:pt idx="89">
                  <c:v>463458</c:v>
                </c:pt>
                <c:pt idx="90">
                  <c:v>464835</c:v>
                </c:pt>
                <c:pt idx="91">
                  <c:v>466440</c:v>
                </c:pt>
                <c:pt idx="92">
                  <c:v>467873</c:v>
                </c:pt>
                <c:pt idx="93">
                  <c:v>471756</c:v>
                </c:pt>
                <c:pt idx="94">
                  <c:v>473193</c:v>
                </c:pt>
                <c:pt idx="95">
                  <c:v>474775</c:v>
                </c:pt>
                <c:pt idx="96">
                  <c:v>476169</c:v>
                </c:pt>
                <c:pt idx="97">
                  <c:v>478075</c:v>
                </c:pt>
                <c:pt idx="98">
                  <c:v>491350</c:v>
                </c:pt>
                <c:pt idx="99">
                  <c:v>493113</c:v>
                </c:pt>
                <c:pt idx="100">
                  <c:v>494523</c:v>
                </c:pt>
                <c:pt idx="101">
                  <c:v>496543</c:v>
                </c:pt>
                <c:pt idx="102">
                  <c:v>499303</c:v>
                </c:pt>
                <c:pt idx="103">
                  <c:v>501810</c:v>
                </c:pt>
                <c:pt idx="104">
                  <c:v>503230</c:v>
                </c:pt>
                <c:pt idx="105">
                  <c:v>504572</c:v>
                </c:pt>
                <c:pt idx="106">
                  <c:v>505869</c:v>
                </c:pt>
                <c:pt idx="107">
                  <c:v>515645</c:v>
                </c:pt>
                <c:pt idx="108">
                  <c:v>516969</c:v>
                </c:pt>
                <c:pt idx="109">
                  <c:v>518513</c:v>
                </c:pt>
                <c:pt idx="110">
                  <c:v>520736</c:v>
                </c:pt>
                <c:pt idx="111">
                  <c:v>522085</c:v>
                </c:pt>
                <c:pt idx="112">
                  <c:v>523347</c:v>
                </c:pt>
                <c:pt idx="113">
                  <c:v>525218</c:v>
                </c:pt>
                <c:pt idx="114">
                  <c:v>526768</c:v>
                </c:pt>
                <c:pt idx="115">
                  <c:v>528017</c:v>
                </c:pt>
                <c:pt idx="116">
                  <c:v>531265</c:v>
                </c:pt>
                <c:pt idx="117">
                  <c:v>532475</c:v>
                </c:pt>
                <c:pt idx="118">
                  <c:v>541997</c:v>
                </c:pt>
                <c:pt idx="119">
                  <c:v>543279</c:v>
                </c:pt>
                <c:pt idx="120">
                  <c:v>545332</c:v>
                </c:pt>
                <c:pt idx="121">
                  <c:v>546605</c:v>
                </c:pt>
                <c:pt idx="122">
                  <c:v>548056</c:v>
                </c:pt>
                <c:pt idx="123">
                  <c:v>549304</c:v>
                </c:pt>
                <c:pt idx="124">
                  <c:v>550657</c:v>
                </c:pt>
                <c:pt idx="125">
                  <c:v>551964</c:v>
                </c:pt>
                <c:pt idx="126">
                  <c:v>553271</c:v>
                </c:pt>
                <c:pt idx="127">
                  <c:v>554590</c:v>
                </c:pt>
                <c:pt idx="128">
                  <c:v>555939</c:v>
                </c:pt>
                <c:pt idx="129">
                  <c:v>557503</c:v>
                </c:pt>
                <c:pt idx="130">
                  <c:v>558759</c:v>
                </c:pt>
                <c:pt idx="131">
                  <c:v>562847</c:v>
                </c:pt>
                <c:pt idx="132">
                  <c:v>567163</c:v>
                </c:pt>
                <c:pt idx="133">
                  <c:v>574400</c:v>
                </c:pt>
                <c:pt idx="134">
                  <c:v>575712</c:v>
                </c:pt>
                <c:pt idx="135">
                  <c:v>578191</c:v>
                </c:pt>
                <c:pt idx="136">
                  <c:v>579464</c:v>
                </c:pt>
                <c:pt idx="137">
                  <c:v>580841</c:v>
                </c:pt>
                <c:pt idx="138">
                  <c:v>582860</c:v>
                </c:pt>
                <c:pt idx="139">
                  <c:v>584206</c:v>
                </c:pt>
                <c:pt idx="140">
                  <c:v>585717</c:v>
                </c:pt>
                <c:pt idx="141">
                  <c:v>588176</c:v>
                </c:pt>
                <c:pt idx="142">
                  <c:v>589820</c:v>
                </c:pt>
                <c:pt idx="143">
                  <c:v>591196</c:v>
                </c:pt>
                <c:pt idx="144">
                  <c:v>593349</c:v>
                </c:pt>
                <c:pt idx="145">
                  <c:v>594721</c:v>
                </c:pt>
                <c:pt idx="146">
                  <c:v>597110</c:v>
                </c:pt>
                <c:pt idx="147">
                  <c:v>598711</c:v>
                </c:pt>
                <c:pt idx="148">
                  <c:v>601104</c:v>
                </c:pt>
                <c:pt idx="149">
                  <c:v>602624</c:v>
                </c:pt>
                <c:pt idx="150">
                  <c:v>603904</c:v>
                </c:pt>
                <c:pt idx="151">
                  <c:v>605334</c:v>
                </c:pt>
                <c:pt idx="152">
                  <c:v>607247</c:v>
                </c:pt>
                <c:pt idx="153">
                  <c:v>609755</c:v>
                </c:pt>
                <c:pt idx="154">
                  <c:v>619379</c:v>
                </c:pt>
                <c:pt idx="155">
                  <c:v>620782</c:v>
                </c:pt>
                <c:pt idx="156">
                  <c:v>622879</c:v>
                </c:pt>
                <c:pt idx="157">
                  <c:v>624199</c:v>
                </c:pt>
                <c:pt idx="158">
                  <c:v>625470</c:v>
                </c:pt>
                <c:pt idx="159">
                  <c:v>627990</c:v>
                </c:pt>
                <c:pt idx="160">
                  <c:v>629341</c:v>
                </c:pt>
                <c:pt idx="161">
                  <c:v>631656</c:v>
                </c:pt>
                <c:pt idx="162">
                  <c:v>632970</c:v>
                </c:pt>
                <c:pt idx="163">
                  <c:v>634795</c:v>
                </c:pt>
                <c:pt idx="164">
                  <c:v>636292</c:v>
                </c:pt>
                <c:pt idx="165">
                  <c:v>638597</c:v>
                </c:pt>
                <c:pt idx="166">
                  <c:v>640077</c:v>
                </c:pt>
                <c:pt idx="167">
                  <c:v>642166</c:v>
                </c:pt>
                <c:pt idx="168">
                  <c:v>644847</c:v>
                </c:pt>
                <c:pt idx="169">
                  <c:v>646270</c:v>
                </c:pt>
                <c:pt idx="170">
                  <c:v>647758</c:v>
                </c:pt>
                <c:pt idx="171">
                  <c:v>649202</c:v>
                </c:pt>
                <c:pt idx="172">
                  <c:v>650549</c:v>
                </c:pt>
                <c:pt idx="173">
                  <c:v>652570</c:v>
                </c:pt>
                <c:pt idx="174">
                  <c:v>654925</c:v>
                </c:pt>
                <c:pt idx="175">
                  <c:v>657288</c:v>
                </c:pt>
                <c:pt idx="176">
                  <c:v>659876</c:v>
                </c:pt>
                <c:pt idx="177">
                  <c:v>662349</c:v>
                </c:pt>
                <c:pt idx="178">
                  <c:v>664661</c:v>
                </c:pt>
                <c:pt idx="179">
                  <c:v>665975</c:v>
                </c:pt>
                <c:pt idx="180">
                  <c:v>667589</c:v>
                </c:pt>
                <c:pt idx="181">
                  <c:v>669056</c:v>
                </c:pt>
                <c:pt idx="182">
                  <c:v>671114</c:v>
                </c:pt>
                <c:pt idx="183">
                  <c:v>672836</c:v>
                </c:pt>
                <c:pt idx="184">
                  <c:v>674433</c:v>
                </c:pt>
                <c:pt idx="185">
                  <c:v>687780</c:v>
                </c:pt>
                <c:pt idx="186">
                  <c:v>690343</c:v>
                </c:pt>
                <c:pt idx="187">
                  <c:v>691784</c:v>
                </c:pt>
                <c:pt idx="188">
                  <c:v>693340</c:v>
                </c:pt>
                <c:pt idx="189">
                  <c:v>695490</c:v>
                </c:pt>
                <c:pt idx="190">
                  <c:v>697946</c:v>
                </c:pt>
                <c:pt idx="191">
                  <c:v>699685</c:v>
                </c:pt>
                <c:pt idx="192">
                  <c:v>701600</c:v>
                </c:pt>
                <c:pt idx="193">
                  <c:v>703210</c:v>
                </c:pt>
                <c:pt idx="194">
                  <c:v>704633</c:v>
                </c:pt>
                <c:pt idx="195">
                  <c:v>706678</c:v>
                </c:pt>
                <c:pt idx="196">
                  <c:v>709236</c:v>
                </c:pt>
                <c:pt idx="197">
                  <c:v>710780</c:v>
                </c:pt>
                <c:pt idx="198">
                  <c:v>712851</c:v>
                </c:pt>
                <c:pt idx="199">
                  <c:v>714721</c:v>
                </c:pt>
                <c:pt idx="200">
                  <c:v>717664</c:v>
                </c:pt>
                <c:pt idx="201">
                  <c:v>718890</c:v>
                </c:pt>
                <c:pt idx="202">
                  <c:v>720221</c:v>
                </c:pt>
                <c:pt idx="203">
                  <c:v>721576</c:v>
                </c:pt>
                <c:pt idx="204">
                  <c:v>722977</c:v>
                </c:pt>
                <c:pt idx="205">
                  <c:v>724410</c:v>
                </c:pt>
                <c:pt idx="206">
                  <c:v>725803</c:v>
                </c:pt>
                <c:pt idx="207">
                  <c:v>727095</c:v>
                </c:pt>
                <c:pt idx="208">
                  <c:v>728370</c:v>
                </c:pt>
                <c:pt idx="209">
                  <c:v>729680</c:v>
                </c:pt>
                <c:pt idx="210">
                  <c:v>731742</c:v>
                </c:pt>
                <c:pt idx="211">
                  <c:v>733679</c:v>
                </c:pt>
                <c:pt idx="212">
                  <c:v>735795</c:v>
                </c:pt>
                <c:pt idx="213">
                  <c:v>737423</c:v>
                </c:pt>
                <c:pt idx="214">
                  <c:v>740762</c:v>
                </c:pt>
                <c:pt idx="215">
                  <c:v>742307</c:v>
                </c:pt>
                <c:pt idx="216">
                  <c:v>743753</c:v>
                </c:pt>
                <c:pt idx="217">
                  <c:v>745227</c:v>
                </c:pt>
                <c:pt idx="218">
                  <c:v>746644</c:v>
                </c:pt>
                <c:pt idx="219">
                  <c:v>749047</c:v>
                </c:pt>
                <c:pt idx="220">
                  <c:v>756812</c:v>
                </c:pt>
                <c:pt idx="221">
                  <c:v>758544</c:v>
                </c:pt>
                <c:pt idx="222">
                  <c:v>760513</c:v>
                </c:pt>
                <c:pt idx="223">
                  <c:v>762940</c:v>
                </c:pt>
                <c:pt idx="224">
                  <c:v>764373</c:v>
                </c:pt>
                <c:pt idx="225">
                  <c:v>765980</c:v>
                </c:pt>
                <c:pt idx="226">
                  <c:v>769681</c:v>
                </c:pt>
                <c:pt idx="227">
                  <c:v>771939</c:v>
                </c:pt>
                <c:pt idx="228">
                  <c:v>773203</c:v>
                </c:pt>
                <c:pt idx="229">
                  <c:v>774442</c:v>
                </c:pt>
                <c:pt idx="230">
                  <c:v>775907</c:v>
                </c:pt>
                <c:pt idx="231">
                  <c:v>777158</c:v>
                </c:pt>
                <c:pt idx="232">
                  <c:v>778488</c:v>
                </c:pt>
                <c:pt idx="233">
                  <c:v>781496</c:v>
                </c:pt>
                <c:pt idx="234">
                  <c:v>783152</c:v>
                </c:pt>
                <c:pt idx="235">
                  <c:v>785478</c:v>
                </c:pt>
                <c:pt idx="236">
                  <c:v>786975</c:v>
                </c:pt>
                <c:pt idx="237">
                  <c:v>790922</c:v>
                </c:pt>
                <c:pt idx="238">
                  <c:v>792398</c:v>
                </c:pt>
                <c:pt idx="239">
                  <c:v>794414</c:v>
                </c:pt>
                <c:pt idx="240">
                  <c:v>795798</c:v>
                </c:pt>
                <c:pt idx="241">
                  <c:v>798170</c:v>
                </c:pt>
                <c:pt idx="242">
                  <c:v>799665</c:v>
                </c:pt>
                <c:pt idx="243">
                  <c:v>801466</c:v>
                </c:pt>
                <c:pt idx="244">
                  <c:v>802999</c:v>
                </c:pt>
                <c:pt idx="245">
                  <c:v>804289</c:v>
                </c:pt>
                <c:pt idx="246">
                  <c:v>805755</c:v>
                </c:pt>
                <c:pt idx="247">
                  <c:v>808262</c:v>
                </c:pt>
                <c:pt idx="248">
                  <c:v>809569</c:v>
                </c:pt>
                <c:pt idx="249">
                  <c:v>811522</c:v>
                </c:pt>
                <c:pt idx="250">
                  <c:v>813968</c:v>
                </c:pt>
                <c:pt idx="251">
                  <c:v>815591</c:v>
                </c:pt>
                <c:pt idx="252">
                  <c:v>816874</c:v>
                </c:pt>
                <c:pt idx="253">
                  <c:v>819201</c:v>
                </c:pt>
                <c:pt idx="254">
                  <c:v>820414</c:v>
                </c:pt>
                <c:pt idx="255">
                  <c:v>821749</c:v>
                </c:pt>
                <c:pt idx="256">
                  <c:v>824087</c:v>
                </c:pt>
                <c:pt idx="257">
                  <c:v>830264</c:v>
                </c:pt>
                <c:pt idx="258">
                  <c:v>838004</c:v>
                </c:pt>
                <c:pt idx="259">
                  <c:v>839949</c:v>
                </c:pt>
                <c:pt idx="260">
                  <c:v>841324</c:v>
                </c:pt>
                <c:pt idx="261">
                  <c:v>843210</c:v>
                </c:pt>
                <c:pt idx="262">
                  <c:v>844536</c:v>
                </c:pt>
                <c:pt idx="263">
                  <c:v>846034</c:v>
                </c:pt>
                <c:pt idx="264">
                  <c:v>847793</c:v>
                </c:pt>
                <c:pt idx="265">
                  <c:v>849049</c:v>
                </c:pt>
                <c:pt idx="266">
                  <c:v>851082</c:v>
                </c:pt>
                <c:pt idx="267">
                  <c:v>854294</c:v>
                </c:pt>
                <c:pt idx="268">
                  <c:v>855900</c:v>
                </c:pt>
                <c:pt idx="269">
                  <c:v>858798</c:v>
                </c:pt>
                <c:pt idx="270">
                  <c:v>860091</c:v>
                </c:pt>
                <c:pt idx="271">
                  <c:v>862026</c:v>
                </c:pt>
                <c:pt idx="272">
                  <c:v>864327</c:v>
                </c:pt>
                <c:pt idx="273">
                  <c:v>865615</c:v>
                </c:pt>
                <c:pt idx="274">
                  <c:v>867212</c:v>
                </c:pt>
                <c:pt idx="275">
                  <c:v>868817</c:v>
                </c:pt>
                <c:pt idx="276">
                  <c:v>870168</c:v>
                </c:pt>
                <c:pt idx="277">
                  <c:v>872351</c:v>
                </c:pt>
                <c:pt idx="278">
                  <c:v>874589</c:v>
                </c:pt>
                <c:pt idx="279">
                  <c:v>877310</c:v>
                </c:pt>
                <c:pt idx="280">
                  <c:v>878854</c:v>
                </c:pt>
                <c:pt idx="281">
                  <c:v>880526</c:v>
                </c:pt>
                <c:pt idx="282">
                  <c:v>881742</c:v>
                </c:pt>
                <c:pt idx="283">
                  <c:v>883062</c:v>
                </c:pt>
                <c:pt idx="284">
                  <c:v>884993</c:v>
                </c:pt>
                <c:pt idx="285">
                  <c:v>886233</c:v>
                </c:pt>
                <c:pt idx="286">
                  <c:v>888500</c:v>
                </c:pt>
                <c:pt idx="287">
                  <c:v>890201</c:v>
                </c:pt>
                <c:pt idx="288">
                  <c:v>891548</c:v>
                </c:pt>
                <c:pt idx="289">
                  <c:v>893634</c:v>
                </c:pt>
                <c:pt idx="290">
                  <c:v>894939</c:v>
                </c:pt>
                <c:pt idx="291">
                  <c:v>896257</c:v>
                </c:pt>
                <c:pt idx="292">
                  <c:v>899836</c:v>
                </c:pt>
                <c:pt idx="293">
                  <c:v>910551</c:v>
                </c:pt>
                <c:pt idx="294">
                  <c:v>911837</c:v>
                </c:pt>
                <c:pt idx="295">
                  <c:v>913039</c:v>
                </c:pt>
                <c:pt idx="296">
                  <c:v>915063</c:v>
                </c:pt>
                <c:pt idx="297">
                  <c:v>917293</c:v>
                </c:pt>
                <c:pt idx="298">
                  <c:v>920516</c:v>
                </c:pt>
                <c:pt idx="299">
                  <c:v>923010</c:v>
                </c:pt>
                <c:pt idx="300">
                  <c:v>925915</c:v>
                </c:pt>
                <c:pt idx="301">
                  <c:v>927185</c:v>
                </c:pt>
                <c:pt idx="302">
                  <c:v>928508</c:v>
                </c:pt>
                <c:pt idx="303">
                  <c:v>930766</c:v>
                </c:pt>
                <c:pt idx="304">
                  <c:v>932679</c:v>
                </c:pt>
                <c:pt idx="305">
                  <c:v>935035</c:v>
                </c:pt>
                <c:pt idx="306">
                  <c:v>936320</c:v>
                </c:pt>
                <c:pt idx="307">
                  <c:v>938228</c:v>
                </c:pt>
                <c:pt idx="308">
                  <c:v>939516</c:v>
                </c:pt>
                <c:pt idx="309">
                  <c:v>941515</c:v>
                </c:pt>
                <c:pt idx="310">
                  <c:v>942658</c:v>
                </c:pt>
                <c:pt idx="311">
                  <c:v>943811</c:v>
                </c:pt>
                <c:pt idx="312">
                  <c:v>945254</c:v>
                </c:pt>
                <c:pt idx="313">
                  <c:v>948023</c:v>
                </c:pt>
                <c:pt idx="314">
                  <c:v>949283</c:v>
                </c:pt>
                <c:pt idx="315">
                  <c:v>952250</c:v>
                </c:pt>
                <c:pt idx="316">
                  <c:v>954302</c:v>
                </c:pt>
                <c:pt idx="317">
                  <c:v>955472</c:v>
                </c:pt>
                <c:pt idx="318">
                  <c:v>958553</c:v>
                </c:pt>
                <c:pt idx="319">
                  <c:v>960181</c:v>
                </c:pt>
                <c:pt idx="320">
                  <c:v>961405</c:v>
                </c:pt>
                <c:pt idx="321">
                  <c:v>962935</c:v>
                </c:pt>
                <c:pt idx="322">
                  <c:v>964661</c:v>
                </c:pt>
                <c:pt idx="323">
                  <c:v>967075</c:v>
                </c:pt>
                <c:pt idx="324">
                  <c:v>969260</c:v>
                </c:pt>
                <c:pt idx="325">
                  <c:v>970547</c:v>
                </c:pt>
                <c:pt idx="326">
                  <c:v>972130</c:v>
                </c:pt>
                <c:pt idx="327">
                  <c:v>987292</c:v>
                </c:pt>
                <c:pt idx="328">
                  <c:v>988628</c:v>
                </c:pt>
                <c:pt idx="329">
                  <c:v>989836</c:v>
                </c:pt>
                <c:pt idx="330">
                  <c:v>992043</c:v>
                </c:pt>
                <c:pt idx="331">
                  <c:v>993264</c:v>
                </c:pt>
                <c:pt idx="332">
                  <c:v>995108</c:v>
                </c:pt>
                <c:pt idx="333">
                  <c:v>997326</c:v>
                </c:pt>
                <c:pt idx="334">
                  <c:v>999527</c:v>
                </c:pt>
                <c:pt idx="335">
                  <c:v>1001475</c:v>
                </c:pt>
                <c:pt idx="336">
                  <c:v>1002739</c:v>
                </c:pt>
                <c:pt idx="337">
                  <c:v>1005628</c:v>
                </c:pt>
                <c:pt idx="338">
                  <c:v>1006813</c:v>
                </c:pt>
                <c:pt idx="339">
                  <c:v>1008945</c:v>
                </c:pt>
                <c:pt idx="340">
                  <c:v>1010969</c:v>
                </c:pt>
                <c:pt idx="341">
                  <c:v>1012160</c:v>
                </c:pt>
                <c:pt idx="342">
                  <c:v>1014171</c:v>
                </c:pt>
                <c:pt idx="343">
                  <c:v>1016189</c:v>
                </c:pt>
                <c:pt idx="344">
                  <c:v>1017361</c:v>
                </c:pt>
                <c:pt idx="345">
                  <c:v>1020407</c:v>
                </c:pt>
                <c:pt idx="346">
                  <c:v>1021724</c:v>
                </c:pt>
                <c:pt idx="347">
                  <c:v>1023801</c:v>
                </c:pt>
                <c:pt idx="348">
                  <c:v>1025558</c:v>
                </c:pt>
                <c:pt idx="349">
                  <c:v>1027763</c:v>
                </c:pt>
                <c:pt idx="350">
                  <c:v>1029075</c:v>
                </c:pt>
                <c:pt idx="351">
                  <c:v>1030394</c:v>
                </c:pt>
                <c:pt idx="352">
                  <c:v>1033725</c:v>
                </c:pt>
                <c:pt idx="353">
                  <c:v>1035035</c:v>
                </c:pt>
                <c:pt idx="354">
                  <c:v>1036741</c:v>
                </c:pt>
                <c:pt idx="355">
                  <c:v>1038494</c:v>
                </c:pt>
                <c:pt idx="356">
                  <c:v>1039722</c:v>
                </c:pt>
                <c:pt idx="357">
                  <c:v>1042819</c:v>
                </c:pt>
                <c:pt idx="358">
                  <c:v>1044047</c:v>
                </c:pt>
                <c:pt idx="359">
                  <c:v>1045373</c:v>
                </c:pt>
                <c:pt idx="360">
                  <c:v>1047362</c:v>
                </c:pt>
                <c:pt idx="361">
                  <c:v>1048629</c:v>
                </c:pt>
                <c:pt idx="362">
                  <c:v>1049930</c:v>
                </c:pt>
                <c:pt idx="363">
                  <c:v>1051104</c:v>
                </c:pt>
                <c:pt idx="364">
                  <c:v>1052450</c:v>
                </c:pt>
                <c:pt idx="365">
                  <c:v>1053675</c:v>
                </c:pt>
                <c:pt idx="366">
                  <c:v>1055642</c:v>
                </c:pt>
                <c:pt idx="367">
                  <c:v>1057176</c:v>
                </c:pt>
                <c:pt idx="368">
                  <c:v>1068415</c:v>
                </c:pt>
                <c:pt idx="369">
                  <c:v>1070102</c:v>
                </c:pt>
                <c:pt idx="370">
                  <c:v>1073997</c:v>
                </c:pt>
                <c:pt idx="371">
                  <c:v>1077312</c:v>
                </c:pt>
                <c:pt idx="372">
                  <c:v>1079378</c:v>
                </c:pt>
                <c:pt idx="373">
                  <c:v>1080576</c:v>
                </c:pt>
                <c:pt idx="374">
                  <c:v>1082799</c:v>
                </c:pt>
                <c:pt idx="375">
                  <c:v>1084018</c:v>
                </c:pt>
                <c:pt idx="376">
                  <c:v>1085279</c:v>
                </c:pt>
                <c:pt idx="377">
                  <c:v>1087009</c:v>
                </c:pt>
                <c:pt idx="378">
                  <c:v>1088292</c:v>
                </c:pt>
                <c:pt idx="379">
                  <c:v>1089733</c:v>
                </c:pt>
                <c:pt idx="380">
                  <c:v>1091246</c:v>
                </c:pt>
                <c:pt idx="381">
                  <c:v>1092496</c:v>
                </c:pt>
                <c:pt idx="382">
                  <c:v>1093765</c:v>
                </c:pt>
                <c:pt idx="383">
                  <c:v>1096479</c:v>
                </c:pt>
                <c:pt idx="384">
                  <c:v>1098425</c:v>
                </c:pt>
                <c:pt idx="385">
                  <c:v>1099684</c:v>
                </c:pt>
                <c:pt idx="386">
                  <c:v>1100911</c:v>
                </c:pt>
                <c:pt idx="387">
                  <c:v>1102192</c:v>
                </c:pt>
                <c:pt idx="388">
                  <c:v>1103451</c:v>
                </c:pt>
                <c:pt idx="389">
                  <c:v>1104779</c:v>
                </c:pt>
                <c:pt idx="390">
                  <c:v>1106078</c:v>
                </c:pt>
                <c:pt idx="391">
                  <c:v>1107266</c:v>
                </c:pt>
                <c:pt idx="392">
                  <c:v>1110409</c:v>
                </c:pt>
                <c:pt idx="393">
                  <c:v>1111749</c:v>
                </c:pt>
                <c:pt idx="394">
                  <c:v>1113069</c:v>
                </c:pt>
                <c:pt idx="395">
                  <c:v>1114270</c:v>
                </c:pt>
                <c:pt idx="396">
                  <c:v>1116334</c:v>
                </c:pt>
                <c:pt idx="397">
                  <c:v>1118552</c:v>
                </c:pt>
                <c:pt idx="398">
                  <c:v>1119904</c:v>
                </c:pt>
                <c:pt idx="399">
                  <c:v>1121989</c:v>
                </c:pt>
                <c:pt idx="400">
                  <c:v>1124409</c:v>
                </c:pt>
                <c:pt idx="401">
                  <c:v>1127989</c:v>
                </c:pt>
                <c:pt idx="402">
                  <c:v>1130110</c:v>
                </c:pt>
                <c:pt idx="403">
                  <c:v>1131304</c:v>
                </c:pt>
                <c:pt idx="404">
                  <c:v>1132544</c:v>
                </c:pt>
                <c:pt idx="405">
                  <c:v>1133913</c:v>
                </c:pt>
                <c:pt idx="406">
                  <c:v>1135417</c:v>
                </c:pt>
                <c:pt idx="407">
                  <c:v>1136668</c:v>
                </c:pt>
                <c:pt idx="408">
                  <c:v>1137934</c:v>
                </c:pt>
                <c:pt idx="409">
                  <c:v>1140150</c:v>
                </c:pt>
                <c:pt idx="410">
                  <c:v>1141388</c:v>
                </c:pt>
                <c:pt idx="411">
                  <c:v>1152102</c:v>
                </c:pt>
                <c:pt idx="412">
                  <c:v>1154810</c:v>
                </c:pt>
                <c:pt idx="413">
                  <c:v>1156063</c:v>
                </c:pt>
                <c:pt idx="414">
                  <c:v>1158964</c:v>
                </c:pt>
                <c:pt idx="415">
                  <c:v>1161033</c:v>
                </c:pt>
                <c:pt idx="416">
                  <c:v>1162857</c:v>
                </c:pt>
                <c:pt idx="417">
                  <c:v>1164625</c:v>
                </c:pt>
                <c:pt idx="418">
                  <c:v>1167281</c:v>
                </c:pt>
                <c:pt idx="419">
                  <c:v>1169616</c:v>
                </c:pt>
                <c:pt idx="420">
                  <c:v>1170975</c:v>
                </c:pt>
                <c:pt idx="421">
                  <c:v>1172386</c:v>
                </c:pt>
                <c:pt idx="422">
                  <c:v>1174858</c:v>
                </c:pt>
                <c:pt idx="423">
                  <c:v>1177075</c:v>
                </c:pt>
                <c:pt idx="424">
                  <c:v>1178406</c:v>
                </c:pt>
                <c:pt idx="425">
                  <c:v>1180256</c:v>
                </c:pt>
                <c:pt idx="426">
                  <c:v>1181618</c:v>
                </c:pt>
                <c:pt idx="427">
                  <c:v>1183819</c:v>
                </c:pt>
                <c:pt idx="428">
                  <c:v>1185311</c:v>
                </c:pt>
                <c:pt idx="429">
                  <c:v>1187209</c:v>
                </c:pt>
                <c:pt idx="430">
                  <c:v>1188562</c:v>
                </c:pt>
                <c:pt idx="431">
                  <c:v>1189807</c:v>
                </c:pt>
                <c:pt idx="432">
                  <c:v>1191450</c:v>
                </c:pt>
                <c:pt idx="433">
                  <c:v>1193707</c:v>
                </c:pt>
                <c:pt idx="434">
                  <c:v>1195101</c:v>
                </c:pt>
                <c:pt idx="435">
                  <c:v>1197757</c:v>
                </c:pt>
                <c:pt idx="436">
                  <c:v>1201117</c:v>
                </c:pt>
                <c:pt idx="437">
                  <c:v>1202419</c:v>
                </c:pt>
                <c:pt idx="438">
                  <c:v>1203740</c:v>
                </c:pt>
                <c:pt idx="439">
                  <c:v>1205256</c:v>
                </c:pt>
                <c:pt idx="440">
                  <c:v>1207428</c:v>
                </c:pt>
                <c:pt idx="441">
                  <c:v>1209798</c:v>
                </c:pt>
                <c:pt idx="442">
                  <c:v>1212221</c:v>
                </c:pt>
                <c:pt idx="443">
                  <c:v>1213559</c:v>
                </c:pt>
                <c:pt idx="444">
                  <c:v>1216744</c:v>
                </c:pt>
                <c:pt idx="445">
                  <c:v>1218015</c:v>
                </c:pt>
                <c:pt idx="446">
                  <c:v>1219996</c:v>
                </c:pt>
                <c:pt idx="447">
                  <c:v>1221330</c:v>
                </c:pt>
                <c:pt idx="448">
                  <c:v>1222579</c:v>
                </c:pt>
                <c:pt idx="449">
                  <c:v>1224545</c:v>
                </c:pt>
                <c:pt idx="450">
                  <c:v>1225805</c:v>
                </c:pt>
                <c:pt idx="451">
                  <c:v>1237139</c:v>
                </c:pt>
                <c:pt idx="452">
                  <c:v>1238435</c:v>
                </c:pt>
                <c:pt idx="453">
                  <c:v>1240442</c:v>
                </c:pt>
                <c:pt idx="454">
                  <c:v>1241737</c:v>
                </c:pt>
                <c:pt idx="455">
                  <c:v>1243114</c:v>
                </c:pt>
                <c:pt idx="456">
                  <c:v>1244285</c:v>
                </c:pt>
                <c:pt idx="457">
                  <c:v>1245580</c:v>
                </c:pt>
                <c:pt idx="458">
                  <c:v>1246802</c:v>
                </c:pt>
                <c:pt idx="459">
                  <c:v>1248059</c:v>
                </c:pt>
                <c:pt idx="460">
                  <c:v>1250587</c:v>
                </c:pt>
                <c:pt idx="461">
                  <c:v>1251818</c:v>
                </c:pt>
                <c:pt idx="462">
                  <c:v>1261496</c:v>
                </c:pt>
                <c:pt idx="463">
                  <c:v>1264953</c:v>
                </c:pt>
                <c:pt idx="464">
                  <c:v>1267234</c:v>
                </c:pt>
                <c:pt idx="465">
                  <c:v>1268582</c:v>
                </c:pt>
                <c:pt idx="466">
                  <c:v>1269842</c:v>
                </c:pt>
                <c:pt idx="467">
                  <c:v>1271992</c:v>
                </c:pt>
                <c:pt idx="468">
                  <c:v>1273408</c:v>
                </c:pt>
                <c:pt idx="469">
                  <c:v>1274639</c:v>
                </c:pt>
                <c:pt idx="470">
                  <c:v>1277746</c:v>
                </c:pt>
                <c:pt idx="471">
                  <c:v>1279100</c:v>
                </c:pt>
                <c:pt idx="472">
                  <c:v>1280326</c:v>
                </c:pt>
                <c:pt idx="473">
                  <c:v>1281565</c:v>
                </c:pt>
                <c:pt idx="474">
                  <c:v>1282850</c:v>
                </c:pt>
                <c:pt idx="475">
                  <c:v>1285384</c:v>
                </c:pt>
                <c:pt idx="476">
                  <c:v>1288363</c:v>
                </c:pt>
                <c:pt idx="477">
                  <c:v>1290745</c:v>
                </c:pt>
                <c:pt idx="478">
                  <c:v>1292481</c:v>
                </c:pt>
                <c:pt idx="479">
                  <c:v>1294528</c:v>
                </c:pt>
                <c:pt idx="480">
                  <c:v>1296387</c:v>
                </c:pt>
                <c:pt idx="481">
                  <c:v>1297765</c:v>
                </c:pt>
                <c:pt idx="482">
                  <c:v>1300021</c:v>
                </c:pt>
                <c:pt idx="483">
                  <c:v>1301282</c:v>
                </c:pt>
                <c:pt idx="484">
                  <c:v>1302582</c:v>
                </c:pt>
                <c:pt idx="485">
                  <c:v>1303969</c:v>
                </c:pt>
                <c:pt idx="486">
                  <c:v>1305296</c:v>
                </c:pt>
                <c:pt idx="487">
                  <c:v>1306639</c:v>
                </c:pt>
                <c:pt idx="488">
                  <c:v>1307961</c:v>
                </c:pt>
                <c:pt idx="489">
                  <c:v>1309132</c:v>
                </c:pt>
                <c:pt idx="490">
                  <c:v>1311153</c:v>
                </c:pt>
                <c:pt idx="491">
                  <c:v>1312446</c:v>
                </c:pt>
                <c:pt idx="492">
                  <c:v>1313936</c:v>
                </c:pt>
                <c:pt idx="493">
                  <c:v>1315974</c:v>
                </c:pt>
                <c:pt idx="494">
                  <c:v>1317683</c:v>
                </c:pt>
                <c:pt idx="495">
                  <c:v>1319092</c:v>
                </c:pt>
                <c:pt idx="496">
                  <c:v>1320330</c:v>
                </c:pt>
                <c:pt idx="497">
                  <c:v>1321973</c:v>
                </c:pt>
                <c:pt idx="498">
                  <c:v>1323249</c:v>
                </c:pt>
                <c:pt idx="499">
                  <c:v>1324435</c:v>
                </c:pt>
                <c:pt idx="500">
                  <c:v>1325883</c:v>
                </c:pt>
                <c:pt idx="501">
                  <c:v>1328779</c:v>
                </c:pt>
                <c:pt idx="502">
                  <c:v>1331578</c:v>
                </c:pt>
                <c:pt idx="503">
                  <c:v>1333344</c:v>
                </c:pt>
                <c:pt idx="504">
                  <c:v>1334744</c:v>
                </c:pt>
                <c:pt idx="505">
                  <c:v>1336610</c:v>
                </c:pt>
                <c:pt idx="506">
                  <c:v>1337928</c:v>
                </c:pt>
                <c:pt idx="507">
                  <c:v>1340335</c:v>
                </c:pt>
                <c:pt idx="508">
                  <c:v>1342507</c:v>
                </c:pt>
                <c:pt idx="509">
                  <c:v>1343851</c:v>
                </c:pt>
                <c:pt idx="510">
                  <c:v>1345164</c:v>
                </c:pt>
                <c:pt idx="511">
                  <c:v>1346965</c:v>
                </c:pt>
                <c:pt idx="512">
                  <c:v>1348365</c:v>
                </c:pt>
                <c:pt idx="513">
                  <c:v>1357211</c:v>
                </c:pt>
                <c:pt idx="514">
                  <c:v>1359952</c:v>
                </c:pt>
                <c:pt idx="515">
                  <c:v>1362713</c:v>
                </c:pt>
                <c:pt idx="516">
                  <c:v>1364422</c:v>
                </c:pt>
                <c:pt idx="517">
                  <c:v>1366844</c:v>
                </c:pt>
                <c:pt idx="518">
                  <c:v>1369082</c:v>
                </c:pt>
                <c:pt idx="519">
                  <c:v>1371204</c:v>
                </c:pt>
                <c:pt idx="520">
                  <c:v>1373533</c:v>
                </c:pt>
                <c:pt idx="521">
                  <c:v>1375208</c:v>
                </c:pt>
                <c:pt idx="522">
                  <c:v>1377836</c:v>
                </c:pt>
                <c:pt idx="523">
                  <c:v>1380839</c:v>
                </c:pt>
                <c:pt idx="524">
                  <c:v>1382489</c:v>
                </c:pt>
                <c:pt idx="525">
                  <c:v>1384945</c:v>
                </c:pt>
                <c:pt idx="526">
                  <c:v>1386273</c:v>
                </c:pt>
                <c:pt idx="527">
                  <c:v>1388825</c:v>
                </c:pt>
                <c:pt idx="528">
                  <c:v>1391845</c:v>
                </c:pt>
                <c:pt idx="529">
                  <c:v>1393500</c:v>
                </c:pt>
                <c:pt idx="530">
                  <c:v>1395233</c:v>
                </c:pt>
                <c:pt idx="531">
                  <c:v>1400066</c:v>
                </c:pt>
                <c:pt idx="532">
                  <c:v>1406802</c:v>
                </c:pt>
                <c:pt idx="533">
                  <c:v>1409795</c:v>
                </c:pt>
                <c:pt idx="534">
                  <c:v>1411029</c:v>
                </c:pt>
                <c:pt idx="535">
                  <c:v>1412151</c:v>
                </c:pt>
                <c:pt idx="536">
                  <c:v>1413373</c:v>
                </c:pt>
                <c:pt idx="537">
                  <c:v>1415246</c:v>
                </c:pt>
                <c:pt idx="538">
                  <c:v>1416549</c:v>
                </c:pt>
                <c:pt idx="539">
                  <c:v>1417987</c:v>
                </c:pt>
                <c:pt idx="540">
                  <c:v>1419272</c:v>
                </c:pt>
                <c:pt idx="541">
                  <c:v>1420761</c:v>
                </c:pt>
                <c:pt idx="542">
                  <c:v>1423401</c:v>
                </c:pt>
                <c:pt idx="543">
                  <c:v>1424592</c:v>
                </c:pt>
                <c:pt idx="544">
                  <c:v>1426811</c:v>
                </c:pt>
                <c:pt idx="545">
                  <c:v>1428229</c:v>
                </c:pt>
                <c:pt idx="546">
                  <c:v>1429483</c:v>
                </c:pt>
                <c:pt idx="547">
                  <c:v>1430797</c:v>
                </c:pt>
                <c:pt idx="548">
                  <c:v>1432529</c:v>
                </c:pt>
                <c:pt idx="549">
                  <c:v>1433710</c:v>
                </c:pt>
                <c:pt idx="550">
                  <c:v>1434812</c:v>
                </c:pt>
                <c:pt idx="551">
                  <c:v>1437104</c:v>
                </c:pt>
                <c:pt idx="552">
                  <c:v>1439163</c:v>
                </c:pt>
                <c:pt idx="553">
                  <c:v>1447809</c:v>
                </c:pt>
                <c:pt idx="554">
                  <c:v>1449162</c:v>
                </c:pt>
                <c:pt idx="555">
                  <c:v>1450487</c:v>
                </c:pt>
                <c:pt idx="556">
                  <c:v>1451747</c:v>
                </c:pt>
                <c:pt idx="557">
                  <c:v>1453028</c:v>
                </c:pt>
                <c:pt idx="558">
                  <c:v>1455271</c:v>
                </c:pt>
                <c:pt idx="559">
                  <c:v>1456565</c:v>
                </c:pt>
                <c:pt idx="560">
                  <c:v>1457766</c:v>
                </c:pt>
                <c:pt idx="561">
                  <c:v>1459963</c:v>
                </c:pt>
                <c:pt idx="562">
                  <c:v>1461168</c:v>
                </c:pt>
                <c:pt idx="563">
                  <c:v>1462609</c:v>
                </c:pt>
                <c:pt idx="564">
                  <c:v>1463847</c:v>
                </c:pt>
                <c:pt idx="565">
                  <c:v>1465581</c:v>
                </c:pt>
                <c:pt idx="566">
                  <c:v>1468252</c:v>
                </c:pt>
                <c:pt idx="567">
                  <c:v>1472503</c:v>
                </c:pt>
                <c:pt idx="568">
                  <c:v>1473684</c:v>
                </c:pt>
                <c:pt idx="569">
                  <c:v>1474943</c:v>
                </c:pt>
                <c:pt idx="570">
                  <c:v>1476182</c:v>
                </c:pt>
                <c:pt idx="571">
                  <c:v>1478228</c:v>
                </c:pt>
                <c:pt idx="572">
                  <c:v>1479475</c:v>
                </c:pt>
                <c:pt idx="573">
                  <c:v>1480645</c:v>
                </c:pt>
                <c:pt idx="574">
                  <c:v>1481884</c:v>
                </c:pt>
                <c:pt idx="575">
                  <c:v>1486512</c:v>
                </c:pt>
                <c:pt idx="576">
                  <c:v>1487919</c:v>
                </c:pt>
                <c:pt idx="577">
                  <c:v>1489336</c:v>
                </c:pt>
                <c:pt idx="578">
                  <c:v>1490600</c:v>
                </c:pt>
                <c:pt idx="579">
                  <c:v>1491958</c:v>
                </c:pt>
                <c:pt idx="580">
                  <c:v>1494340</c:v>
                </c:pt>
                <c:pt idx="581">
                  <c:v>1495566</c:v>
                </c:pt>
                <c:pt idx="582">
                  <c:v>1497132</c:v>
                </c:pt>
                <c:pt idx="583">
                  <c:v>1499647</c:v>
                </c:pt>
                <c:pt idx="584">
                  <c:v>1500860</c:v>
                </c:pt>
                <c:pt idx="585">
                  <c:v>1503008</c:v>
                </c:pt>
                <c:pt idx="586">
                  <c:v>1504311</c:v>
                </c:pt>
                <c:pt idx="587">
                  <c:v>1505625</c:v>
                </c:pt>
                <c:pt idx="588">
                  <c:v>1506817</c:v>
                </c:pt>
                <c:pt idx="589">
                  <c:v>1508088</c:v>
                </c:pt>
                <c:pt idx="590">
                  <c:v>1511248</c:v>
                </c:pt>
                <c:pt idx="591">
                  <c:v>1514151</c:v>
                </c:pt>
                <c:pt idx="592">
                  <c:v>1516023</c:v>
                </c:pt>
                <c:pt idx="593">
                  <c:v>1518239</c:v>
                </c:pt>
                <c:pt idx="594">
                  <c:v>1519615</c:v>
                </c:pt>
                <c:pt idx="595">
                  <c:v>1520870</c:v>
                </c:pt>
                <c:pt idx="596">
                  <c:v>1524059</c:v>
                </c:pt>
                <c:pt idx="597">
                  <c:v>1525437</c:v>
                </c:pt>
                <c:pt idx="598">
                  <c:v>1528463</c:v>
                </c:pt>
                <c:pt idx="599">
                  <c:v>1529723</c:v>
                </c:pt>
                <c:pt idx="600">
                  <c:v>1530929</c:v>
                </c:pt>
                <c:pt idx="601">
                  <c:v>1532108</c:v>
                </c:pt>
                <c:pt idx="602">
                  <c:v>1534190</c:v>
                </c:pt>
                <c:pt idx="603">
                  <c:v>1536808</c:v>
                </c:pt>
                <c:pt idx="604">
                  <c:v>1538925</c:v>
                </c:pt>
                <c:pt idx="605">
                  <c:v>1540469</c:v>
                </c:pt>
                <c:pt idx="606">
                  <c:v>1541747</c:v>
                </c:pt>
                <c:pt idx="607">
                  <c:v>1542973</c:v>
                </c:pt>
                <c:pt idx="608">
                  <c:v>1545265</c:v>
                </c:pt>
                <c:pt idx="609">
                  <c:v>1546444</c:v>
                </c:pt>
                <c:pt idx="610">
                  <c:v>1547708</c:v>
                </c:pt>
                <c:pt idx="611">
                  <c:v>1548913</c:v>
                </c:pt>
                <c:pt idx="612">
                  <c:v>1551336</c:v>
                </c:pt>
                <c:pt idx="613">
                  <c:v>1552588</c:v>
                </c:pt>
                <c:pt idx="614">
                  <c:v>1553902</c:v>
                </c:pt>
                <c:pt idx="615">
                  <c:v>1555076</c:v>
                </c:pt>
                <c:pt idx="616">
                  <c:v>1557047</c:v>
                </c:pt>
                <c:pt idx="617">
                  <c:v>1559223</c:v>
                </c:pt>
                <c:pt idx="618">
                  <c:v>1560420</c:v>
                </c:pt>
                <c:pt idx="619">
                  <c:v>1562460</c:v>
                </c:pt>
                <c:pt idx="620">
                  <c:v>1564495</c:v>
                </c:pt>
                <c:pt idx="621">
                  <c:v>1566676</c:v>
                </c:pt>
                <c:pt idx="622">
                  <c:v>1567935</c:v>
                </c:pt>
                <c:pt idx="623">
                  <c:v>1569259</c:v>
                </c:pt>
                <c:pt idx="624">
                  <c:v>1570552</c:v>
                </c:pt>
                <c:pt idx="625">
                  <c:v>1571706</c:v>
                </c:pt>
                <c:pt idx="626">
                  <c:v>1573437</c:v>
                </c:pt>
                <c:pt idx="627">
                  <c:v>1574702</c:v>
                </c:pt>
                <c:pt idx="628">
                  <c:v>1576063</c:v>
                </c:pt>
                <c:pt idx="629">
                  <c:v>1578266</c:v>
                </c:pt>
                <c:pt idx="630">
                  <c:v>1579558</c:v>
                </c:pt>
                <c:pt idx="631">
                  <c:v>1580971</c:v>
                </c:pt>
                <c:pt idx="632">
                  <c:v>1583246</c:v>
                </c:pt>
                <c:pt idx="633">
                  <c:v>1584546</c:v>
                </c:pt>
                <c:pt idx="634">
                  <c:v>1585779</c:v>
                </c:pt>
                <c:pt idx="635">
                  <c:v>1595629</c:v>
                </c:pt>
                <c:pt idx="636">
                  <c:v>1596908</c:v>
                </c:pt>
                <c:pt idx="637">
                  <c:v>1598078</c:v>
                </c:pt>
                <c:pt idx="638">
                  <c:v>1600510</c:v>
                </c:pt>
                <c:pt idx="639">
                  <c:v>1602071</c:v>
                </c:pt>
                <c:pt idx="640">
                  <c:v>1603646</c:v>
                </c:pt>
                <c:pt idx="641">
                  <c:v>1608081</c:v>
                </c:pt>
                <c:pt idx="642">
                  <c:v>1609190</c:v>
                </c:pt>
                <c:pt idx="643">
                  <c:v>1610457</c:v>
                </c:pt>
                <c:pt idx="644">
                  <c:v>1611642</c:v>
                </c:pt>
                <c:pt idx="645">
                  <c:v>1615109</c:v>
                </c:pt>
                <c:pt idx="646">
                  <c:v>1617322</c:v>
                </c:pt>
                <c:pt idx="647">
                  <c:v>1618553</c:v>
                </c:pt>
                <c:pt idx="648">
                  <c:v>1619856</c:v>
                </c:pt>
                <c:pt idx="649">
                  <c:v>1621141</c:v>
                </c:pt>
                <c:pt idx="650">
                  <c:v>1622793</c:v>
                </c:pt>
                <c:pt idx="651">
                  <c:v>1623998</c:v>
                </c:pt>
                <c:pt idx="652">
                  <c:v>1625162</c:v>
                </c:pt>
                <c:pt idx="653">
                  <c:v>1626365</c:v>
                </c:pt>
                <c:pt idx="654">
                  <c:v>1627605</c:v>
                </c:pt>
                <c:pt idx="655">
                  <c:v>1628709</c:v>
                </c:pt>
                <c:pt idx="656">
                  <c:v>1629873</c:v>
                </c:pt>
                <c:pt idx="657">
                  <c:v>1632730</c:v>
                </c:pt>
                <c:pt idx="658">
                  <c:v>1639515</c:v>
                </c:pt>
                <c:pt idx="659">
                  <c:v>1641036</c:v>
                </c:pt>
                <c:pt idx="660">
                  <c:v>1642784</c:v>
                </c:pt>
                <c:pt idx="661">
                  <c:v>1644858</c:v>
                </c:pt>
                <c:pt idx="662">
                  <c:v>1646038</c:v>
                </c:pt>
                <c:pt idx="663">
                  <c:v>1647341</c:v>
                </c:pt>
                <c:pt idx="664">
                  <c:v>1649302</c:v>
                </c:pt>
                <c:pt idx="665">
                  <c:v>1651275</c:v>
                </c:pt>
                <c:pt idx="666">
                  <c:v>1653118</c:v>
                </c:pt>
                <c:pt idx="667">
                  <c:v>1655286</c:v>
                </c:pt>
                <c:pt idx="668">
                  <c:v>1656423</c:v>
                </c:pt>
                <c:pt idx="669">
                  <c:v>1658326</c:v>
                </c:pt>
                <c:pt idx="670">
                  <c:v>1660460</c:v>
                </c:pt>
                <c:pt idx="671">
                  <c:v>1661710</c:v>
                </c:pt>
                <c:pt idx="672">
                  <c:v>1663615</c:v>
                </c:pt>
                <c:pt idx="673">
                  <c:v>1664873</c:v>
                </c:pt>
                <c:pt idx="674">
                  <c:v>1667159</c:v>
                </c:pt>
                <c:pt idx="675">
                  <c:v>1668775</c:v>
                </c:pt>
                <c:pt idx="676">
                  <c:v>1670003</c:v>
                </c:pt>
                <c:pt idx="677">
                  <c:v>1671250</c:v>
                </c:pt>
                <c:pt idx="678">
                  <c:v>1672456</c:v>
                </c:pt>
                <c:pt idx="679">
                  <c:v>1674960</c:v>
                </c:pt>
                <c:pt idx="680">
                  <c:v>1676392</c:v>
                </c:pt>
                <c:pt idx="681">
                  <c:v>1677954</c:v>
                </c:pt>
                <c:pt idx="682">
                  <c:v>1679837</c:v>
                </c:pt>
                <c:pt idx="683">
                  <c:v>1681091</c:v>
                </c:pt>
                <c:pt idx="684">
                  <c:v>1682317</c:v>
                </c:pt>
                <c:pt idx="685">
                  <c:v>1683502</c:v>
                </c:pt>
                <c:pt idx="686">
                  <c:v>1684731</c:v>
                </c:pt>
                <c:pt idx="687">
                  <c:v>1686899</c:v>
                </c:pt>
                <c:pt idx="688">
                  <c:v>1688100</c:v>
                </c:pt>
                <c:pt idx="689">
                  <c:v>1689326</c:v>
                </c:pt>
                <c:pt idx="690">
                  <c:v>1691543</c:v>
                </c:pt>
                <c:pt idx="691">
                  <c:v>1693109</c:v>
                </c:pt>
                <c:pt idx="692">
                  <c:v>1698251</c:v>
                </c:pt>
                <c:pt idx="693">
                  <c:v>1699532</c:v>
                </c:pt>
                <c:pt idx="694">
                  <c:v>1701139</c:v>
                </c:pt>
                <c:pt idx="695">
                  <c:v>1702788</c:v>
                </c:pt>
                <c:pt idx="696">
                  <c:v>1704175</c:v>
                </c:pt>
                <c:pt idx="697">
                  <c:v>1706360</c:v>
                </c:pt>
                <c:pt idx="698">
                  <c:v>1708650</c:v>
                </c:pt>
                <c:pt idx="699">
                  <c:v>1709983</c:v>
                </c:pt>
                <c:pt idx="700">
                  <c:v>1718570</c:v>
                </c:pt>
                <c:pt idx="701">
                  <c:v>1720259</c:v>
                </c:pt>
                <c:pt idx="702">
                  <c:v>1721882</c:v>
                </c:pt>
                <c:pt idx="703">
                  <c:v>1723275</c:v>
                </c:pt>
                <c:pt idx="704">
                  <c:v>1725153</c:v>
                </c:pt>
                <c:pt idx="705">
                  <c:v>1727096</c:v>
                </c:pt>
                <c:pt idx="706">
                  <c:v>1728319</c:v>
                </c:pt>
                <c:pt idx="707">
                  <c:v>1730232</c:v>
                </c:pt>
                <c:pt idx="708">
                  <c:v>1731403</c:v>
                </c:pt>
                <c:pt idx="709">
                  <c:v>1732613</c:v>
                </c:pt>
                <c:pt idx="710">
                  <c:v>1734666</c:v>
                </c:pt>
                <c:pt idx="711">
                  <c:v>1735922</c:v>
                </c:pt>
                <c:pt idx="712">
                  <c:v>1737355</c:v>
                </c:pt>
                <c:pt idx="713">
                  <c:v>1738698</c:v>
                </c:pt>
                <c:pt idx="714">
                  <c:v>1742026</c:v>
                </c:pt>
                <c:pt idx="715">
                  <c:v>1743267</c:v>
                </c:pt>
                <c:pt idx="716">
                  <c:v>1745339</c:v>
                </c:pt>
                <c:pt idx="717">
                  <c:v>1746641</c:v>
                </c:pt>
                <c:pt idx="718">
                  <c:v>1747890</c:v>
                </c:pt>
                <c:pt idx="719">
                  <c:v>1749992</c:v>
                </c:pt>
                <c:pt idx="720">
                  <c:v>1751285</c:v>
                </c:pt>
                <c:pt idx="721">
                  <c:v>1753469</c:v>
                </c:pt>
                <c:pt idx="722">
                  <c:v>1755458</c:v>
                </c:pt>
                <c:pt idx="723">
                  <c:v>1757087</c:v>
                </c:pt>
                <c:pt idx="724">
                  <c:v>1759147</c:v>
                </c:pt>
                <c:pt idx="725">
                  <c:v>1761355</c:v>
                </c:pt>
                <c:pt idx="726">
                  <c:v>1762624</c:v>
                </c:pt>
                <c:pt idx="727">
                  <c:v>1766238</c:v>
                </c:pt>
                <c:pt idx="728">
                  <c:v>1767641</c:v>
                </c:pt>
                <c:pt idx="729">
                  <c:v>1769858</c:v>
                </c:pt>
                <c:pt idx="730">
                  <c:v>1772086</c:v>
                </c:pt>
                <c:pt idx="731">
                  <c:v>1774062</c:v>
                </c:pt>
                <c:pt idx="732">
                  <c:v>1775408</c:v>
                </c:pt>
                <c:pt idx="733">
                  <c:v>1776599</c:v>
                </c:pt>
                <c:pt idx="734">
                  <c:v>1778678</c:v>
                </c:pt>
                <c:pt idx="735">
                  <c:v>1780039</c:v>
                </c:pt>
                <c:pt idx="736">
                  <c:v>1781903</c:v>
                </c:pt>
                <c:pt idx="737">
                  <c:v>1783170</c:v>
                </c:pt>
                <c:pt idx="738">
                  <c:v>1785237</c:v>
                </c:pt>
                <c:pt idx="739">
                  <c:v>1786530</c:v>
                </c:pt>
                <c:pt idx="740">
                  <c:v>1788310</c:v>
                </c:pt>
                <c:pt idx="741">
                  <c:v>1789550</c:v>
                </c:pt>
                <c:pt idx="742">
                  <c:v>1790693</c:v>
                </c:pt>
                <c:pt idx="743">
                  <c:v>1791888</c:v>
                </c:pt>
                <c:pt idx="744">
                  <c:v>1793849</c:v>
                </c:pt>
                <c:pt idx="745">
                  <c:v>1795000</c:v>
                </c:pt>
                <c:pt idx="746">
                  <c:v>1797493</c:v>
                </c:pt>
                <c:pt idx="747">
                  <c:v>1799062</c:v>
                </c:pt>
                <c:pt idx="748">
                  <c:v>1801256</c:v>
                </c:pt>
                <c:pt idx="749">
                  <c:v>1802783</c:v>
                </c:pt>
                <c:pt idx="750">
                  <c:v>1810273</c:v>
                </c:pt>
                <c:pt idx="751">
                  <c:v>1811570</c:v>
                </c:pt>
                <c:pt idx="752">
                  <c:v>1812792</c:v>
                </c:pt>
                <c:pt idx="753">
                  <c:v>1814038</c:v>
                </c:pt>
                <c:pt idx="754">
                  <c:v>1815966</c:v>
                </c:pt>
                <c:pt idx="755">
                  <c:v>1818456</c:v>
                </c:pt>
                <c:pt idx="756">
                  <c:v>1820603</c:v>
                </c:pt>
                <c:pt idx="757">
                  <c:v>1821980</c:v>
                </c:pt>
                <c:pt idx="758">
                  <c:v>1823189</c:v>
                </c:pt>
                <c:pt idx="759">
                  <c:v>1824345</c:v>
                </c:pt>
                <c:pt idx="760">
                  <c:v>1825611</c:v>
                </c:pt>
                <c:pt idx="761">
                  <c:v>1827315</c:v>
                </c:pt>
                <c:pt idx="762">
                  <c:v>1828471</c:v>
                </c:pt>
                <c:pt idx="763">
                  <c:v>1830498</c:v>
                </c:pt>
                <c:pt idx="764">
                  <c:v>1831653</c:v>
                </c:pt>
                <c:pt idx="765">
                  <c:v>1834885</c:v>
                </c:pt>
                <c:pt idx="766">
                  <c:v>1838143</c:v>
                </c:pt>
                <c:pt idx="767">
                  <c:v>1840403</c:v>
                </c:pt>
                <c:pt idx="768">
                  <c:v>1841563</c:v>
                </c:pt>
                <c:pt idx="769">
                  <c:v>1842768</c:v>
                </c:pt>
                <c:pt idx="770">
                  <c:v>1844956</c:v>
                </c:pt>
                <c:pt idx="771">
                  <c:v>1846173</c:v>
                </c:pt>
                <c:pt idx="772">
                  <c:v>1848315</c:v>
                </c:pt>
                <c:pt idx="773">
                  <c:v>1850464</c:v>
                </c:pt>
                <c:pt idx="774">
                  <c:v>1858321</c:v>
                </c:pt>
                <c:pt idx="775">
                  <c:v>1859477</c:v>
                </c:pt>
                <c:pt idx="776">
                  <c:v>1860687</c:v>
                </c:pt>
                <c:pt idx="777">
                  <c:v>1861951</c:v>
                </c:pt>
                <c:pt idx="778">
                  <c:v>1863930</c:v>
                </c:pt>
                <c:pt idx="779">
                  <c:v>1865448</c:v>
                </c:pt>
                <c:pt idx="780">
                  <c:v>1866725</c:v>
                </c:pt>
                <c:pt idx="781">
                  <c:v>1868725</c:v>
                </c:pt>
                <c:pt idx="782">
                  <c:v>1870315</c:v>
                </c:pt>
                <c:pt idx="783">
                  <c:v>1872400</c:v>
                </c:pt>
                <c:pt idx="784">
                  <c:v>1874007</c:v>
                </c:pt>
                <c:pt idx="785">
                  <c:v>1876064</c:v>
                </c:pt>
                <c:pt idx="786">
                  <c:v>1878361</c:v>
                </c:pt>
                <c:pt idx="787">
                  <c:v>1879750</c:v>
                </c:pt>
                <c:pt idx="788">
                  <c:v>1881451</c:v>
                </c:pt>
                <c:pt idx="789">
                  <c:v>1883190</c:v>
                </c:pt>
                <c:pt idx="790">
                  <c:v>1884437</c:v>
                </c:pt>
                <c:pt idx="791">
                  <c:v>1886638</c:v>
                </c:pt>
                <c:pt idx="792">
                  <c:v>1888957</c:v>
                </c:pt>
                <c:pt idx="793">
                  <c:v>1890208</c:v>
                </c:pt>
                <c:pt idx="794">
                  <c:v>1891385</c:v>
                </c:pt>
                <c:pt idx="795">
                  <c:v>1892590</c:v>
                </c:pt>
                <c:pt idx="796">
                  <c:v>1894767</c:v>
                </c:pt>
                <c:pt idx="797">
                  <c:v>1895933</c:v>
                </c:pt>
                <c:pt idx="798">
                  <c:v>1897607</c:v>
                </c:pt>
                <c:pt idx="799">
                  <c:v>1898818</c:v>
                </c:pt>
                <c:pt idx="800">
                  <c:v>1899988</c:v>
                </c:pt>
                <c:pt idx="801">
                  <c:v>1901600</c:v>
                </c:pt>
                <c:pt idx="802">
                  <c:v>1903128</c:v>
                </c:pt>
                <c:pt idx="803">
                  <c:v>1904284</c:v>
                </c:pt>
                <c:pt idx="804">
                  <c:v>1905496</c:v>
                </c:pt>
                <c:pt idx="805">
                  <c:v>1906705</c:v>
                </c:pt>
                <c:pt idx="806">
                  <c:v>1907936</c:v>
                </c:pt>
                <c:pt idx="807">
                  <c:v>1909193</c:v>
                </c:pt>
                <c:pt idx="808">
                  <c:v>1910711</c:v>
                </c:pt>
                <c:pt idx="809">
                  <c:v>1911905</c:v>
                </c:pt>
                <c:pt idx="810">
                  <c:v>1913527</c:v>
                </c:pt>
                <c:pt idx="811">
                  <c:v>1914703</c:v>
                </c:pt>
                <c:pt idx="812">
                  <c:v>1916279</c:v>
                </c:pt>
                <c:pt idx="813">
                  <c:v>1917696</c:v>
                </c:pt>
                <c:pt idx="814">
                  <c:v>1922056</c:v>
                </c:pt>
                <c:pt idx="815">
                  <c:v>1923274</c:v>
                </c:pt>
                <c:pt idx="816">
                  <c:v>1926257</c:v>
                </c:pt>
                <c:pt idx="817">
                  <c:v>1928067</c:v>
                </c:pt>
                <c:pt idx="818">
                  <c:v>1929328</c:v>
                </c:pt>
                <c:pt idx="819">
                  <c:v>1930866</c:v>
                </c:pt>
                <c:pt idx="820">
                  <c:v>1934503</c:v>
                </c:pt>
                <c:pt idx="821">
                  <c:v>1935916</c:v>
                </c:pt>
                <c:pt idx="822">
                  <c:v>1938032</c:v>
                </c:pt>
                <c:pt idx="823">
                  <c:v>1939260</c:v>
                </c:pt>
                <c:pt idx="824">
                  <c:v>1941244</c:v>
                </c:pt>
                <c:pt idx="825">
                  <c:v>1943468</c:v>
                </c:pt>
                <c:pt idx="826">
                  <c:v>1945083</c:v>
                </c:pt>
                <c:pt idx="827">
                  <c:v>1946427</c:v>
                </c:pt>
                <c:pt idx="828">
                  <c:v>1948707</c:v>
                </c:pt>
                <c:pt idx="829">
                  <c:v>1951971</c:v>
                </c:pt>
                <c:pt idx="830">
                  <c:v>1953292</c:v>
                </c:pt>
                <c:pt idx="831">
                  <c:v>1954592</c:v>
                </c:pt>
                <c:pt idx="832">
                  <c:v>1955833</c:v>
                </c:pt>
                <c:pt idx="833">
                  <c:v>1957684</c:v>
                </c:pt>
                <c:pt idx="834">
                  <c:v>1959008</c:v>
                </c:pt>
                <c:pt idx="835">
                  <c:v>1961079</c:v>
                </c:pt>
                <c:pt idx="836">
                  <c:v>1962427</c:v>
                </c:pt>
                <c:pt idx="837">
                  <c:v>1965588</c:v>
                </c:pt>
                <c:pt idx="838">
                  <c:v>1966927</c:v>
                </c:pt>
                <c:pt idx="839">
                  <c:v>1969102</c:v>
                </c:pt>
                <c:pt idx="840">
                  <c:v>1970309</c:v>
                </c:pt>
                <c:pt idx="841">
                  <c:v>1972088</c:v>
                </c:pt>
                <c:pt idx="842">
                  <c:v>1973915</c:v>
                </c:pt>
                <c:pt idx="843">
                  <c:v>1975208</c:v>
                </c:pt>
                <c:pt idx="844">
                  <c:v>1976488</c:v>
                </c:pt>
                <c:pt idx="845">
                  <c:v>1978698</c:v>
                </c:pt>
                <c:pt idx="846">
                  <c:v>1980461</c:v>
                </c:pt>
                <c:pt idx="847">
                  <c:v>1982650</c:v>
                </c:pt>
                <c:pt idx="848">
                  <c:v>1983920</c:v>
                </c:pt>
                <c:pt idx="849">
                  <c:v>1985524</c:v>
                </c:pt>
                <c:pt idx="850">
                  <c:v>1986759</c:v>
                </c:pt>
                <c:pt idx="851">
                  <c:v>1987911</c:v>
                </c:pt>
                <c:pt idx="852">
                  <c:v>1990218</c:v>
                </c:pt>
                <c:pt idx="853">
                  <c:v>1991531</c:v>
                </c:pt>
                <c:pt idx="854">
                  <c:v>1992794</c:v>
                </c:pt>
                <c:pt idx="855">
                  <c:v>1999636</c:v>
                </c:pt>
                <c:pt idx="856">
                  <c:v>2000821</c:v>
                </c:pt>
                <c:pt idx="857">
                  <c:v>2001958</c:v>
                </c:pt>
                <c:pt idx="858">
                  <c:v>2003051</c:v>
                </c:pt>
                <c:pt idx="859">
                  <c:v>2005915</c:v>
                </c:pt>
                <c:pt idx="860">
                  <c:v>2007089</c:v>
                </c:pt>
                <c:pt idx="861">
                  <c:v>2008786</c:v>
                </c:pt>
                <c:pt idx="862">
                  <c:v>2010017</c:v>
                </c:pt>
                <c:pt idx="863">
                  <c:v>2011209</c:v>
                </c:pt>
                <c:pt idx="864">
                  <c:v>2012406</c:v>
                </c:pt>
                <c:pt idx="865">
                  <c:v>2014058</c:v>
                </c:pt>
                <c:pt idx="866">
                  <c:v>2015208</c:v>
                </c:pt>
                <c:pt idx="867">
                  <c:v>2017575</c:v>
                </c:pt>
                <c:pt idx="868">
                  <c:v>2018782</c:v>
                </c:pt>
                <c:pt idx="869">
                  <c:v>2020471</c:v>
                </c:pt>
                <c:pt idx="870">
                  <c:v>2021781</c:v>
                </c:pt>
                <c:pt idx="871">
                  <c:v>2022959</c:v>
                </c:pt>
                <c:pt idx="872">
                  <c:v>2024085</c:v>
                </c:pt>
                <c:pt idx="873">
                  <c:v>2025238</c:v>
                </c:pt>
                <c:pt idx="874">
                  <c:v>2026453</c:v>
                </c:pt>
                <c:pt idx="875">
                  <c:v>2028316</c:v>
                </c:pt>
                <c:pt idx="876">
                  <c:v>2029621</c:v>
                </c:pt>
                <c:pt idx="877">
                  <c:v>2031833</c:v>
                </c:pt>
                <c:pt idx="878">
                  <c:v>2033118</c:v>
                </c:pt>
                <c:pt idx="879">
                  <c:v>2035441</c:v>
                </c:pt>
                <c:pt idx="880">
                  <c:v>2042971</c:v>
                </c:pt>
                <c:pt idx="881">
                  <c:v>2044172</c:v>
                </c:pt>
                <c:pt idx="882">
                  <c:v>2046686</c:v>
                </c:pt>
                <c:pt idx="883">
                  <c:v>2048736</c:v>
                </c:pt>
                <c:pt idx="884">
                  <c:v>2050613</c:v>
                </c:pt>
                <c:pt idx="885">
                  <c:v>2051833</c:v>
                </c:pt>
                <c:pt idx="886">
                  <c:v>2053304</c:v>
                </c:pt>
                <c:pt idx="887">
                  <c:v>2054543</c:v>
                </c:pt>
              </c:numCache>
            </c:numRef>
          </c:xVal>
          <c:yVal>
            <c:numRef>
              <c:f>'rat-base-10CL-1000-PAY'!$F$981:$F$1868</c:f>
              <c:numCache>
                <c:formatCode>General</c:formatCode>
                <c:ptCount val="888"/>
                <c:pt idx="0">
                  <c:v>81</c:v>
                </c:pt>
                <c:pt idx="1">
                  <c:v>60</c:v>
                </c:pt>
                <c:pt idx="2">
                  <c:v>2</c:v>
                </c:pt>
                <c:pt idx="3">
                  <c:v>21</c:v>
                </c:pt>
                <c:pt idx="4">
                  <c:v>24</c:v>
                </c:pt>
                <c:pt idx="5">
                  <c:v>57</c:v>
                </c:pt>
                <c:pt idx="6">
                  <c:v>40</c:v>
                </c:pt>
                <c:pt idx="7">
                  <c:v>85</c:v>
                </c:pt>
                <c:pt idx="8">
                  <c:v>64</c:v>
                </c:pt>
                <c:pt idx="9">
                  <c:v>61</c:v>
                </c:pt>
                <c:pt idx="10">
                  <c:v>89</c:v>
                </c:pt>
                <c:pt idx="11">
                  <c:v>52</c:v>
                </c:pt>
                <c:pt idx="12">
                  <c:v>6</c:v>
                </c:pt>
                <c:pt idx="13">
                  <c:v>51</c:v>
                </c:pt>
                <c:pt idx="14">
                  <c:v>48</c:v>
                </c:pt>
                <c:pt idx="15">
                  <c:v>7</c:v>
                </c:pt>
                <c:pt idx="16">
                  <c:v>31</c:v>
                </c:pt>
                <c:pt idx="17">
                  <c:v>9</c:v>
                </c:pt>
                <c:pt idx="18">
                  <c:v>50</c:v>
                </c:pt>
                <c:pt idx="19">
                  <c:v>45</c:v>
                </c:pt>
                <c:pt idx="20">
                  <c:v>51</c:v>
                </c:pt>
                <c:pt idx="21">
                  <c:v>93</c:v>
                </c:pt>
                <c:pt idx="22">
                  <c:v>58</c:v>
                </c:pt>
                <c:pt idx="23">
                  <c:v>25</c:v>
                </c:pt>
                <c:pt idx="24">
                  <c:v>92</c:v>
                </c:pt>
                <c:pt idx="25">
                  <c:v>24</c:v>
                </c:pt>
                <c:pt idx="26">
                  <c:v>95</c:v>
                </c:pt>
                <c:pt idx="27">
                  <c:v>94</c:v>
                </c:pt>
                <c:pt idx="28">
                  <c:v>12</c:v>
                </c:pt>
                <c:pt idx="29">
                  <c:v>15</c:v>
                </c:pt>
                <c:pt idx="30">
                  <c:v>84</c:v>
                </c:pt>
                <c:pt idx="31">
                  <c:v>99</c:v>
                </c:pt>
                <c:pt idx="32">
                  <c:v>82</c:v>
                </c:pt>
                <c:pt idx="33">
                  <c:v>23</c:v>
                </c:pt>
                <c:pt idx="34">
                  <c:v>42</c:v>
                </c:pt>
                <c:pt idx="35">
                  <c:v>62</c:v>
                </c:pt>
                <c:pt idx="36">
                  <c:v>7</c:v>
                </c:pt>
                <c:pt idx="37">
                  <c:v>7</c:v>
                </c:pt>
                <c:pt idx="38">
                  <c:v>66</c:v>
                </c:pt>
                <c:pt idx="39">
                  <c:v>71</c:v>
                </c:pt>
                <c:pt idx="40">
                  <c:v>68</c:v>
                </c:pt>
                <c:pt idx="41">
                  <c:v>12</c:v>
                </c:pt>
                <c:pt idx="42">
                  <c:v>52</c:v>
                </c:pt>
                <c:pt idx="43">
                  <c:v>5</c:v>
                </c:pt>
                <c:pt idx="44">
                  <c:v>47</c:v>
                </c:pt>
                <c:pt idx="45">
                  <c:v>65</c:v>
                </c:pt>
                <c:pt idx="46">
                  <c:v>89</c:v>
                </c:pt>
                <c:pt idx="47">
                  <c:v>56</c:v>
                </c:pt>
                <c:pt idx="48">
                  <c:v>72</c:v>
                </c:pt>
                <c:pt idx="49">
                  <c:v>46</c:v>
                </c:pt>
                <c:pt idx="50">
                  <c:v>29</c:v>
                </c:pt>
                <c:pt idx="51">
                  <c:v>38</c:v>
                </c:pt>
                <c:pt idx="52">
                  <c:v>17</c:v>
                </c:pt>
                <c:pt idx="53">
                  <c:v>40</c:v>
                </c:pt>
                <c:pt idx="54">
                  <c:v>7</c:v>
                </c:pt>
                <c:pt idx="55">
                  <c:v>97</c:v>
                </c:pt>
                <c:pt idx="56">
                  <c:v>72</c:v>
                </c:pt>
                <c:pt idx="57">
                  <c:v>1</c:v>
                </c:pt>
                <c:pt idx="58">
                  <c:v>24</c:v>
                </c:pt>
                <c:pt idx="59">
                  <c:v>7</c:v>
                </c:pt>
                <c:pt idx="60">
                  <c:v>77</c:v>
                </c:pt>
                <c:pt idx="61">
                  <c:v>5</c:v>
                </c:pt>
                <c:pt idx="62">
                  <c:v>29</c:v>
                </c:pt>
                <c:pt idx="63">
                  <c:v>76</c:v>
                </c:pt>
                <c:pt idx="64">
                  <c:v>16</c:v>
                </c:pt>
                <c:pt idx="65">
                  <c:v>93</c:v>
                </c:pt>
                <c:pt idx="66">
                  <c:v>15</c:v>
                </c:pt>
                <c:pt idx="67">
                  <c:v>33</c:v>
                </c:pt>
                <c:pt idx="68">
                  <c:v>26</c:v>
                </c:pt>
                <c:pt idx="69">
                  <c:v>18</c:v>
                </c:pt>
                <c:pt idx="70">
                  <c:v>22</c:v>
                </c:pt>
                <c:pt idx="71">
                  <c:v>48</c:v>
                </c:pt>
                <c:pt idx="72">
                  <c:v>4</c:v>
                </c:pt>
                <c:pt idx="73">
                  <c:v>19</c:v>
                </c:pt>
                <c:pt idx="74">
                  <c:v>6</c:v>
                </c:pt>
                <c:pt idx="75">
                  <c:v>99</c:v>
                </c:pt>
                <c:pt idx="76">
                  <c:v>1</c:v>
                </c:pt>
                <c:pt idx="77">
                  <c:v>82</c:v>
                </c:pt>
                <c:pt idx="78">
                  <c:v>74</c:v>
                </c:pt>
                <c:pt idx="79">
                  <c:v>16</c:v>
                </c:pt>
                <c:pt idx="80">
                  <c:v>9</c:v>
                </c:pt>
                <c:pt idx="81">
                  <c:v>69</c:v>
                </c:pt>
                <c:pt idx="82">
                  <c:v>56</c:v>
                </c:pt>
                <c:pt idx="83">
                  <c:v>58</c:v>
                </c:pt>
                <c:pt idx="84">
                  <c:v>17</c:v>
                </c:pt>
                <c:pt idx="85">
                  <c:v>89</c:v>
                </c:pt>
                <c:pt idx="86">
                  <c:v>83</c:v>
                </c:pt>
                <c:pt idx="87">
                  <c:v>44</c:v>
                </c:pt>
                <c:pt idx="88">
                  <c:v>34</c:v>
                </c:pt>
                <c:pt idx="89">
                  <c:v>66</c:v>
                </c:pt>
                <c:pt idx="90">
                  <c:v>58</c:v>
                </c:pt>
                <c:pt idx="91">
                  <c:v>78</c:v>
                </c:pt>
                <c:pt idx="92">
                  <c:v>94</c:v>
                </c:pt>
                <c:pt idx="93">
                  <c:v>28</c:v>
                </c:pt>
                <c:pt idx="94">
                  <c:v>29</c:v>
                </c:pt>
                <c:pt idx="95">
                  <c:v>17</c:v>
                </c:pt>
                <c:pt idx="96">
                  <c:v>24</c:v>
                </c:pt>
                <c:pt idx="97">
                  <c:v>1</c:v>
                </c:pt>
                <c:pt idx="98">
                  <c:v>22</c:v>
                </c:pt>
                <c:pt idx="99">
                  <c:v>80</c:v>
                </c:pt>
                <c:pt idx="100">
                  <c:v>53</c:v>
                </c:pt>
                <c:pt idx="101">
                  <c:v>77</c:v>
                </c:pt>
                <c:pt idx="102">
                  <c:v>16</c:v>
                </c:pt>
                <c:pt idx="103">
                  <c:v>15</c:v>
                </c:pt>
                <c:pt idx="104">
                  <c:v>3</c:v>
                </c:pt>
                <c:pt idx="105">
                  <c:v>39</c:v>
                </c:pt>
                <c:pt idx="106">
                  <c:v>36</c:v>
                </c:pt>
                <c:pt idx="107">
                  <c:v>29</c:v>
                </c:pt>
                <c:pt idx="108">
                  <c:v>11</c:v>
                </c:pt>
                <c:pt idx="109">
                  <c:v>72</c:v>
                </c:pt>
                <c:pt idx="110">
                  <c:v>67</c:v>
                </c:pt>
                <c:pt idx="111">
                  <c:v>21</c:v>
                </c:pt>
                <c:pt idx="112">
                  <c:v>93</c:v>
                </c:pt>
                <c:pt idx="113">
                  <c:v>9</c:v>
                </c:pt>
                <c:pt idx="114">
                  <c:v>16</c:v>
                </c:pt>
                <c:pt idx="115">
                  <c:v>38</c:v>
                </c:pt>
                <c:pt idx="116">
                  <c:v>57</c:v>
                </c:pt>
                <c:pt idx="117">
                  <c:v>84</c:v>
                </c:pt>
                <c:pt idx="118">
                  <c:v>100</c:v>
                </c:pt>
                <c:pt idx="119">
                  <c:v>41</c:v>
                </c:pt>
                <c:pt idx="120">
                  <c:v>95</c:v>
                </c:pt>
                <c:pt idx="121">
                  <c:v>27</c:v>
                </c:pt>
                <c:pt idx="122">
                  <c:v>66</c:v>
                </c:pt>
                <c:pt idx="123">
                  <c:v>78</c:v>
                </c:pt>
                <c:pt idx="124">
                  <c:v>32</c:v>
                </c:pt>
                <c:pt idx="125">
                  <c:v>100</c:v>
                </c:pt>
                <c:pt idx="126">
                  <c:v>69</c:v>
                </c:pt>
                <c:pt idx="127">
                  <c:v>63</c:v>
                </c:pt>
                <c:pt idx="128">
                  <c:v>49</c:v>
                </c:pt>
                <c:pt idx="129">
                  <c:v>95</c:v>
                </c:pt>
                <c:pt idx="130">
                  <c:v>95</c:v>
                </c:pt>
                <c:pt idx="131">
                  <c:v>66</c:v>
                </c:pt>
                <c:pt idx="132">
                  <c:v>67</c:v>
                </c:pt>
                <c:pt idx="133">
                  <c:v>100</c:v>
                </c:pt>
                <c:pt idx="134">
                  <c:v>36</c:v>
                </c:pt>
                <c:pt idx="135">
                  <c:v>13</c:v>
                </c:pt>
                <c:pt idx="136">
                  <c:v>37</c:v>
                </c:pt>
                <c:pt idx="137">
                  <c:v>78</c:v>
                </c:pt>
                <c:pt idx="138">
                  <c:v>42</c:v>
                </c:pt>
                <c:pt idx="139">
                  <c:v>5</c:v>
                </c:pt>
                <c:pt idx="140">
                  <c:v>62</c:v>
                </c:pt>
                <c:pt idx="141">
                  <c:v>57</c:v>
                </c:pt>
                <c:pt idx="142">
                  <c:v>44</c:v>
                </c:pt>
                <c:pt idx="143">
                  <c:v>73</c:v>
                </c:pt>
                <c:pt idx="144">
                  <c:v>80</c:v>
                </c:pt>
                <c:pt idx="145">
                  <c:v>19</c:v>
                </c:pt>
                <c:pt idx="146">
                  <c:v>37</c:v>
                </c:pt>
                <c:pt idx="147">
                  <c:v>50</c:v>
                </c:pt>
                <c:pt idx="148">
                  <c:v>7</c:v>
                </c:pt>
                <c:pt idx="149">
                  <c:v>25</c:v>
                </c:pt>
                <c:pt idx="150">
                  <c:v>71</c:v>
                </c:pt>
                <c:pt idx="151">
                  <c:v>1</c:v>
                </c:pt>
                <c:pt idx="152">
                  <c:v>24</c:v>
                </c:pt>
                <c:pt idx="153">
                  <c:v>73</c:v>
                </c:pt>
                <c:pt idx="154">
                  <c:v>6</c:v>
                </c:pt>
                <c:pt idx="155">
                  <c:v>58</c:v>
                </c:pt>
                <c:pt idx="156">
                  <c:v>28</c:v>
                </c:pt>
                <c:pt idx="157">
                  <c:v>73</c:v>
                </c:pt>
                <c:pt idx="158">
                  <c:v>91</c:v>
                </c:pt>
                <c:pt idx="159">
                  <c:v>4</c:v>
                </c:pt>
                <c:pt idx="160">
                  <c:v>90</c:v>
                </c:pt>
                <c:pt idx="161">
                  <c:v>18</c:v>
                </c:pt>
                <c:pt idx="162">
                  <c:v>18</c:v>
                </c:pt>
                <c:pt idx="163">
                  <c:v>76</c:v>
                </c:pt>
                <c:pt idx="164">
                  <c:v>70</c:v>
                </c:pt>
                <c:pt idx="165">
                  <c:v>41</c:v>
                </c:pt>
                <c:pt idx="166">
                  <c:v>8</c:v>
                </c:pt>
                <c:pt idx="167">
                  <c:v>97</c:v>
                </c:pt>
                <c:pt idx="168">
                  <c:v>57</c:v>
                </c:pt>
                <c:pt idx="169">
                  <c:v>51</c:v>
                </c:pt>
                <c:pt idx="170">
                  <c:v>88</c:v>
                </c:pt>
                <c:pt idx="171">
                  <c:v>38</c:v>
                </c:pt>
                <c:pt idx="172">
                  <c:v>34</c:v>
                </c:pt>
                <c:pt idx="173">
                  <c:v>24</c:v>
                </c:pt>
                <c:pt idx="174">
                  <c:v>25</c:v>
                </c:pt>
                <c:pt idx="175">
                  <c:v>26</c:v>
                </c:pt>
                <c:pt idx="176">
                  <c:v>61</c:v>
                </c:pt>
                <c:pt idx="177">
                  <c:v>38</c:v>
                </c:pt>
                <c:pt idx="178">
                  <c:v>79</c:v>
                </c:pt>
                <c:pt idx="179">
                  <c:v>62</c:v>
                </c:pt>
                <c:pt idx="180">
                  <c:v>61</c:v>
                </c:pt>
                <c:pt idx="181">
                  <c:v>22</c:v>
                </c:pt>
                <c:pt idx="182">
                  <c:v>70</c:v>
                </c:pt>
                <c:pt idx="183">
                  <c:v>51</c:v>
                </c:pt>
                <c:pt idx="184">
                  <c:v>39</c:v>
                </c:pt>
                <c:pt idx="185">
                  <c:v>68</c:v>
                </c:pt>
                <c:pt idx="186">
                  <c:v>40</c:v>
                </c:pt>
                <c:pt idx="187">
                  <c:v>65</c:v>
                </c:pt>
                <c:pt idx="188">
                  <c:v>60</c:v>
                </c:pt>
                <c:pt idx="189">
                  <c:v>72</c:v>
                </c:pt>
                <c:pt idx="190">
                  <c:v>76</c:v>
                </c:pt>
                <c:pt idx="191">
                  <c:v>95</c:v>
                </c:pt>
                <c:pt idx="192">
                  <c:v>69</c:v>
                </c:pt>
                <c:pt idx="193">
                  <c:v>19</c:v>
                </c:pt>
                <c:pt idx="194">
                  <c:v>3</c:v>
                </c:pt>
                <c:pt idx="195">
                  <c:v>65</c:v>
                </c:pt>
                <c:pt idx="196">
                  <c:v>14</c:v>
                </c:pt>
                <c:pt idx="197">
                  <c:v>82</c:v>
                </c:pt>
                <c:pt idx="198">
                  <c:v>22</c:v>
                </c:pt>
                <c:pt idx="199">
                  <c:v>65</c:v>
                </c:pt>
                <c:pt idx="200">
                  <c:v>91</c:v>
                </c:pt>
                <c:pt idx="201">
                  <c:v>86</c:v>
                </c:pt>
                <c:pt idx="202">
                  <c:v>31</c:v>
                </c:pt>
                <c:pt idx="203">
                  <c:v>78</c:v>
                </c:pt>
                <c:pt idx="204">
                  <c:v>57</c:v>
                </c:pt>
                <c:pt idx="205">
                  <c:v>74</c:v>
                </c:pt>
                <c:pt idx="206">
                  <c:v>13</c:v>
                </c:pt>
                <c:pt idx="207">
                  <c:v>4</c:v>
                </c:pt>
                <c:pt idx="208">
                  <c:v>79</c:v>
                </c:pt>
                <c:pt idx="209">
                  <c:v>2</c:v>
                </c:pt>
                <c:pt idx="210">
                  <c:v>77</c:v>
                </c:pt>
                <c:pt idx="211">
                  <c:v>26</c:v>
                </c:pt>
                <c:pt idx="212">
                  <c:v>13</c:v>
                </c:pt>
                <c:pt idx="213">
                  <c:v>52</c:v>
                </c:pt>
                <c:pt idx="214">
                  <c:v>10</c:v>
                </c:pt>
                <c:pt idx="215">
                  <c:v>53</c:v>
                </c:pt>
                <c:pt idx="216">
                  <c:v>17</c:v>
                </c:pt>
                <c:pt idx="217">
                  <c:v>85</c:v>
                </c:pt>
                <c:pt idx="218">
                  <c:v>29</c:v>
                </c:pt>
                <c:pt idx="219">
                  <c:v>20</c:v>
                </c:pt>
                <c:pt idx="220">
                  <c:v>72</c:v>
                </c:pt>
                <c:pt idx="221">
                  <c:v>63</c:v>
                </c:pt>
                <c:pt idx="222">
                  <c:v>14</c:v>
                </c:pt>
                <c:pt idx="223">
                  <c:v>66</c:v>
                </c:pt>
                <c:pt idx="224">
                  <c:v>69</c:v>
                </c:pt>
                <c:pt idx="225">
                  <c:v>73</c:v>
                </c:pt>
                <c:pt idx="226">
                  <c:v>95</c:v>
                </c:pt>
                <c:pt idx="227">
                  <c:v>40</c:v>
                </c:pt>
                <c:pt idx="228">
                  <c:v>6</c:v>
                </c:pt>
                <c:pt idx="229">
                  <c:v>87</c:v>
                </c:pt>
                <c:pt idx="230">
                  <c:v>37</c:v>
                </c:pt>
                <c:pt idx="231">
                  <c:v>23</c:v>
                </c:pt>
                <c:pt idx="232">
                  <c:v>73</c:v>
                </c:pt>
                <c:pt idx="233">
                  <c:v>34</c:v>
                </c:pt>
                <c:pt idx="234">
                  <c:v>16</c:v>
                </c:pt>
                <c:pt idx="235">
                  <c:v>74</c:v>
                </c:pt>
                <c:pt idx="236">
                  <c:v>37</c:v>
                </c:pt>
                <c:pt idx="237">
                  <c:v>37</c:v>
                </c:pt>
                <c:pt idx="238">
                  <c:v>96</c:v>
                </c:pt>
                <c:pt idx="239">
                  <c:v>74</c:v>
                </c:pt>
                <c:pt idx="240">
                  <c:v>94</c:v>
                </c:pt>
                <c:pt idx="241">
                  <c:v>56</c:v>
                </c:pt>
                <c:pt idx="242">
                  <c:v>96</c:v>
                </c:pt>
                <c:pt idx="243">
                  <c:v>61</c:v>
                </c:pt>
                <c:pt idx="244">
                  <c:v>14</c:v>
                </c:pt>
                <c:pt idx="245">
                  <c:v>96</c:v>
                </c:pt>
                <c:pt idx="246">
                  <c:v>9</c:v>
                </c:pt>
                <c:pt idx="247">
                  <c:v>64</c:v>
                </c:pt>
                <c:pt idx="248">
                  <c:v>82</c:v>
                </c:pt>
                <c:pt idx="249">
                  <c:v>41</c:v>
                </c:pt>
                <c:pt idx="250">
                  <c:v>30</c:v>
                </c:pt>
                <c:pt idx="251">
                  <c:v>57</c:v>
                </c:pt>
                <c:pt idx="252">
                  <c:v>53</c:v>
                </c:pt>
                <c:pt idx="253">
                  <c:v>10</c:v>
                </c:pt>
                <c:pt idx="254">
                  <c:v>13</c:v>
                </c:pt>
                <c:pt idx="255">
                  <c:v>89</c:v>
                </c:pt>
                <c:pt idx="256">
                  <c:v>13</c:v>
                </c:pt>
                <c:pt idx="257">
                  <c:v>35</c:v>
                </c:pt>
                <c:pt idx="258">
                  <c:v>75</c:v>
                </c:pt>
                <c:pt idx="259">
                  <c:v>6</c:v>
                </c:pt>
                <c:pt idx="260">
                  <c:v>30</c:v>
                </c:pt>
                <c:pt idx="261">
                  <c:v>39</c:v>
                </c:pt>
                <c:pt idx="262">
                  <c:v>19</c:v>
                </c:pt>
                <c:pt idx="263">
                  <c:v>85</c:v>
                </c:pt>
                <c:pt idx="264">
                  <c:v>15</c:v>
                </c:pt>
                <c:pt idx="265">
                  <c:v>20</c:v>
                </c:pt>
                <c:pt idx="266">
                  <c:v>69</c:v>
                </c:pt>
                <c:pt idx="267">
                  <c:v>22</c:v>
                </c:pt>
                <c:pt idx="268">
                  <c:v>3</c:v>
                </c:pt>
                <c:pt idx="269">
                  <c:v>30</c:v>
                </c:pt>
                <c:pt idx="270">
                  <c:v>39</c:v>
                </c:pt>
                <c:pt idx="271">
                  <c:v>67</c:v>
                </c:pt>
                <c:pt idx="272">
                  <c:v>62</c:v>
                </c:pt>
                <c:pt idx="273">
                  <c:v>39</c:v>
                </c:pt>
                <c:pt idx="274">
                  <c:v>35</c:v>
                </c:pt>
                <c:pt idx="275">
                  <c:v>21</c:v>
                </c:pt>
                <c:pt idx="276">
                  <c:v>87</c:v>
                </c:pt>
                <c:pt idx="277">
                  <c:v>47</c:v>
                </c:pt>
                <c:pt idx="278">
                  <c:v>11</c:v>
                </c:pt>
                <c:pt idx="279">
                  <c:v>49</c:v>
                </c:pt>
                <c:pt idx="280">
                  <c:v>12</c:v>
                </c:pt>
                <c:pt idx="281">
                  <c:v>66</c:v>
                </c:pt>
                <c:pt idx="282">
                  <c:v>35</c:v>
                </c:pt>
                <c:pt idx="283">
                  <c:v>73</c:v>
                </c:pt>
                <c:pt idx="284">
                  <c:v>7</c:v>
                </c:pt>
                <c:pt idx="285">
                  <c:v>9</c:v>
                </c:pt>
                <c:pt idx="286">
                  <c:v>9</c:v>
                </c:pt>
                <c:pt idx="287">
                  <c:v>17</c:v>
                </c:pt>
                <c:pt idx="288">
                  <c:v>18</c:v>
                </c:pt>
                <c:pt idx="289">
                  <c:v>12</c:v>
                </c:pt>
                <c:pt idx="290">
                  <c:v>18</c:v>
                </c:pt>
                <c:pt idx="291">
                  <c:v>82</c:v>
                </c:pt>
                <c:pt idx="292">
                  <c:v>46</c:v>
                </c:pt>
                <c:pt idx="293">
                  <c:v>63</c:v>
                </c:pt>
                <c:pt idx="294">
                  <c:v>32</c:v>
                </c:pt>
                <c:pt idx="295">
                  <c:v>58</c:v>
                </c:pt>
                <c:pt idx="296">
                  <c:v>39</c:v>
                </c:pt>
                <c:pt idx="297">
                  <c:v>37</c:v>
                </c:pt>
                <c:pt idx="298">
                  <c:v>49</c:v>
                </c:pt>
                <c:pt idx="299">
                  <c:v>64</c:v>
                </c:pt>
                <c:pt idx="300">
                  <c:v>74</c:v>
                </c:pt>
                <c:pt idx="301">
                  <c:v>10</c:v>
                </c:pt>
                <c:pt idx="302">
                  <c:v>66</c:v>
                </c:pt>
                <c:pt idx="303">
                  <c:v>19</c:v>
                </c:pt>
                <c:pt idx="304">
                  <c:v>53</c:v>
                </c:pt>
                <c:pt idx="305">
                  <c:v>47</c:v>
                </c:pt>
                <c:pt idx="306">
                  <c:v>20</c:v>
                </c:pt>
                <c:pt idx="307">
                  <c:v>99</c:v>
                </c:pt>
                <c:pt idx="308">
                  <c:v>94</c:v>
                </c:pt>
                <c:pt idx="309">
                  <c:v>71</c:v>
                </c:pt>
                <c:pt idx="310">
                  <c:v>45</c:v>
                </c:pt>
                <c:pt idx="311">
                  <c:v>43</c:v>
                </c:pt>
                <c:pt idx="312">
                  <c:v>65</c:v>
                </c:pt>
                <c:pt idx="313">
                  <c:v>33</c:v>
                </c:pt>
                <c:pt idx="314">
                  <c:v>72</c:v>
                </c:pt>
                <c:pt idx="315">
                  <c:v>75</c:v>
                </c:pt>
                <c:pt idx="316">
                  <c:v>35</c:v>
                </c:pt>
                <c:pt idx="317">
                  <c:v>43</c:v>
                </c:pt>
                <c:pt idx="318">
                  <c:v>8</c:v>
                </c:pt>
                <c:pt idx="319">
                  <c:v>48</c:v>
                </c:pt>
                <c:pt idx="320">
                  <c:v>65</c:v>
                </c:pt>
                <c:pt idx="321">
                  <c:v>23</c:v>
                </c:pt>
                <c:pt idx="322">
                  <c:v>34</c:v>
                </c:pt>
                <c:pt idx="323">
                  <c:v>43</c:v>
                </c:pt>
                <c:pt idx="324">
                  <c:v>12</c:v>
                </c:pt>
                <c:pt idx="325">
                  <c:v>54</c:v>
                </c:pt>
                <c:pt idx="326">
                  <c:v>1</c:v>
                </c:pt>
                <c:pt idx="327">
                  <c:v>87</c:v>
                </c:pt>
                <c:pt idx="328">
                  <c:v>8</c:v>
                </c:pt>
                <c:pt idx="329">
                  <c:v>3</c:v>
                </c:pt>
                <c:pt idx="330">
                  <c:v>72</c:v>
                </c:pt>
                <c:pt idx="331">
                  <c:v>78</c:v>
                </c:pt>
                <c:pt idx="332">
                  <c:v>1</c:v>
                </c:pt>
                <c:pt idx="333">
                  <c:v>46</c:v>
                </c:pt>
                <c:pt idx="334">
                  <c:v>77</c:v>
                </c:pt>
                <c:pt idx="335">
                  <c:v>1</c:v>
                </c:pt>
                <c:pt idx="336">
                  <c:v>88</c:v>
                </c:pt>
                <c:pt idx="337">
                  <c:v>33</c:v>
                </c:pt>
                <c:pt idx="338">
                  <c:v>33</c:v>
                </c:pt>
                <c:pt idx="339">
                  <c:v>39</c:v>
                </c:pt>
                <c:pt idx="340">
                  <c:v>68</c:v>
                </c:pt>
                <c:pt idx="341">
                  <c:v>80</c:v>
                </c:pt>
                <c:pt idx="342">
                  <c:v>86</c:v>
                </c:pt>
                <c:pt idx="343">
                  <c:v>81</c:v>
                </c:pt>
                <c:pt idx="344">
                  <c:v>10</c:v>
                </c:pt>
                <c:pt idx="345">
                  <c:v>14</c:v>
                </c:pt>
                <c:pt idx="346">
                  <c:v>41</c:v>
                </c:pt>
                <c:pt idx="347">
                  <c:v>23</c:v>
                </c:pt>
                <c:pt idx="348">
                  <c:v>97</c:v>
                </c:pt>
                <c:pt idx="349">
                  <c:v>66</c:v>
                </c:pt>
                <c:pt idx="350">
                  <c:v>63</c:v>
                </c:pt>
                <c:pt idx="351">
                  <c:v>46</c:v>
                </c:pt>
                <c:pt idx="352">
                  <c:v>80</c:v>
                </c:pt>
                <c:pt idx="353">
                  <c:v>58</c:v>
                </c:pt>
                <c:pt idx="354">
                  <c:v>18</c:v>
                </c:pt>
                <c:pt idx="355">
                  <c:v>24</c:v>
                </c:pt>
                <c:pt idx="356">
                  <c:v>56</c:v>
                </c:pt>
                <c:pt idx="357">
                  <c:v>65</c:v>
                </c:pt>
                <c:pt idx="358">
                  <c:v>1</c:v>
                </c:pt>
                <c:pt idx="359">
                  <c:v>24</c:v>
                </c:pt>
                <c:pt idx="360">
                  <c:v>1</c:v>
                </c:pt>
                <c:pt idx="361">
                  <c:v>47</c:v>
                </c:pt>
                <c:pt idx="362">
                  <c:v>73</c:v>
                </c:pt>
                <c:pt idx="363">
                  <c:v>81</c:v>
                </c:pt>
                <c:pt idx="364">
                  <c:v>12</c:v>
                </c:pt>
                <c:pt idx="365">
                  <c:v>33</c:v>
                </c:pt>
                <c:pt idx="366">
                  <c:v>70</c:v>
                </c:pt>
                <c:pt idx="367">
                  <c:v>15</c:v>
                </c:pt>
                <c:pt idx="368">
                  <c:v>35</c:v>
                </c:pt>
                <c:pt idx="369">
                  <c:v>53</c:v>
                </c:pt>
                <c:pt idx="370">
                  <c:v>88</c:v>
                </c:pt>
                <c:pt idx="371">
                  <c:v>69</c:v>
                </c:pt>
                <c:pt idx="372">
                  <c:v>20</c:v>
                </c:pt>
                <c:pt idx="373">
                  <c:v>38</c:v>
                </c:pt>
                <c:pt idx="374">
                  <c:v>62</c:v>
                </c:pt>
                <c:pt idx="375">
                  <c:v>74</c:v>
                </c:pt>
                <c:pt idx="376">
                  <c:v>99</c:v>
                </c:pt>
                <c:pt idx="377">
                  <c:v>41</c:v>
                </c:pt>
                <c:pt idx="378">
                  <c:v>16</c:v>
                </c:pt>
                <c:pt idx="379">
                  <c:v>10</c:v>
                </c:pt>
                <c:pt idx="380">
                  <c:v>28</c:v>
                </c:pt>
                <c:pt idx="381">
                  <c:v>90</c:v>
                </c:pt>
                <c:pt idx="382">
                  <c:v>17</c:v>
                </c:pt>
                <c:pt idx="383">
                  <c:v>5</c:v>
                </c:pt>
                <c:pt idx="384">
                  <c:v>22</c:v>
                </c:pt>
                <c:pt idx="385">
                  <c:v>5</c:v>
                </c:pt>
                <c:pt idx="386">
                  <c:v>77</c:v>
                </c:pt>
                <c:pt idx="387">
                  <c:v>66</c:v>
                </c:pt>
                <c:pt idx="388">
                  <c:v>6</c:v>
                </c:pt>
                <c:pt idx="389">
                  <c:v>79</c:v>
                </c:pt>
                <c:pt idx="390">
                  <c:v>11</c:v>
                </c:pt>
                <c:pt idx="391">
                  <c:v>69</c:v>
                </c:pt>
                <c:pt idx="392">
                  <c:v>90</c:v>
                </c:pt>
                <c:pt idx="393">
                  <c:v>7</c:v>
                </c:pt>
                <c:pt idx="394">
                  <c:v>87</c:v>
                </c:pt>
                <c:pt idx="395">
                  <c:v>79</c:v>
                </c:pt>
                <c:pt idx="396">
                  <c:v>20</c:v>
                </c:pt>
                <c:pt idx="397">
                  <c:v>28</c:v>
                </c:pt>
                <c:pt idx="398">
                  <c:v>61</c:v>
                </c:pt>
                <c:pt idx="399">
                  <c:v>35</c:v>
                </c:pt>
                <c:pt idx="400">
                  <c:v>95</c:v>
                </c:pt>
                <c:pt idx="401">
                  <c:v>8</c:v>
                </c:pt>
                <c:pt idx="402">
                  <c:v>57</c:v>
                </c:pt>
                <c:pt idx="403">
                  <c:v>97</c:v>
                </c:pt>
                <c:pt idx="404">
                  <c:v>3</c:v>
                </c:pt>
                <c:pt idx="405">
                  <c:v>69</c:v>
                </c:pt>
                <c:pt idx="406">
                  <c:v>26</c:v>
                </c:pt>
                <c:pt idx="407">
                  <c:v>88</c:v>
                </c:pt>
                <c:pt idx="408">
                  <c:v>33</c:v>
                </c:pt>
                <c:pt idx="409">
                  <c:v>45</c:v>
                </c:pt>
                <c:pt idx="410">
                  <c:v>55</c:v>
                </c:pt>
                <c:pt idx="411">
                  <c:v>19</c:v>
                </c:pt>
                <c:pt idx="412">
                  <c:v>30</c:v>
                </c:pt>
                <c:pt idx="413">
                  <c:v>69</c:v>
                </c:pt>
                <c:pt idx="414">
                  <c:v>33</c:v>
                </c:pt>
                <c:pt idx="415">
                  <c:v>41</c:v>
                </c:pt>
                <c:pt idx="416">
                  <c:v>26</c:v>
                </c:pt>
                <c:pt idx="417">
                  <c:v>69</c:v>
                </c:pt>
                <c:pt idx="418">
                  <c:v>50</c:v>
                </c:pt>
                <c:pt idx="419">
                  <c:v>51</c:v>
                </c:pt>
                <c:pt idx="420">
                  <c:v>41</c:v>
                </c:pt>
                <c:pt idx="421">
                  <c:v>86</c:v>
                </c:pt>
                <c:pt idx="422">
                  <c:v>93</c:v>
                </c:pt>
                <c:pt idx="423">
                  <c:v>92</c:v>
                </c:pt>
                <c:pt idx="424">
                  <c:v>89</c:v>
                </c:pt>
                <c:pt idx="425">
                  <c:v>7</c:v>
                </c:pt>
                <c:pt idx="426">
                  <c:v>47</c:v>
                </c:pt>
                <c:pt idx="427">
                  <c:v>62</c:v>
                </c:pt>
                <c:pt idx="428">
                  <c:v>13</c:v>
                </c:pt>
                <c:pt idx="429">
                  <c:v>30</c:v>
                </c:pt>
                <c:pt idx="430">
                  <c:v>86</c:v>
                </c:pt>
                <c:pt idx="431">
                  <c:v>63</c:v>
                </c:pt>
                <c:pt idx="432">
                  <c:v>81</c:v>
                </c:pt>
                <c:pt idx="433">
                  <c:v>98</c:v>
                </c:pt>
                <c:pt idx="434">
                  <c:v>17</c:v>
                </c:pt>
                <c:pt idx="435">
                  <c:v>81</c:v>
                </c:pt>
                <c:pt idx="436">
                  <c:v>73</c:v>
                </c:pt>
                <c:pt idx="437">
                  <c:v>15</c:v>
                </c:pt>
                <c:pt idx="438">
                  <c:v>53</c:v>
                </c:pt>
                <c:pt idx="439">
                  <c:v>74</c:v>
                </c:pt>
                <c:pt idx="440">
                  <c:v>99</c:v>
                </c:pt>
                <c:pt idx="441">
                  <c:v>18</c:v>
                </c:pt>
                <c:pt idx="442">
                  <c:v>19</c:v>
                </c:pt>
                <c:pt idx="443">
                  <c:v>56</c:v>
                </c:pt>
                <c:pt idx="444">
                  <c:v>8</c:v>
                </c:pt>
                <c:pt idx="445">
                  <c:v>74</c:v>
                </c:pt>
                <c:pt idx="446">
                  <c:v>66</c:v>
                </c:pt>
                <c:pt idx="447">
                  <c:v>51</c:v>
                </c:pt>
                <c:pt idx="448">
                  <c:v>17</c:v>
                </c:pt>
                <c:pt idx="449">
                  <c:v>4</c:v>
                </c:pt>
                <c:pt idx="450">
                  <c:v>89</c:v>
                </c:pt>
                <c:pt idx="451">
                  <c:v>27</c:v>
                </c:pt>
                <c:pt idx="452">
                  <c:v>74</c:v>
                </c:pt>
                <c:pt idx="453">
                  <c:v>30</c:v>
                </c:pt>
                <c:pt idx="454">
                  <c:v>5</c:v>
                </c:pt>
                <c:pt idx="455">
                  <c:v>39</c:v>
                </c:pt>
                <c:pt idx="456">
                  <c:v>50</c:v>
                </c:pt>
                <c:pt idx="457">
                  <c:v>83</c:v>
                </c:pt>
                <c:pt idx="458">
                  <c:v>4</c:v>
                </c:pt>
                <c:pt idx="459">
                  <c:v>38</c:v>
                </c:pt>
                <c:pt idx="460">
                  <c:v>46</c:v>
                </c:pt>
                <c:pt idx="461">
                  <c:v>22</c:v>
                </c:pt>
                <c:pt idx="462">
                  <c:v>87</c:v>
                </c:pt>
                <c:pt idx="463">
                  <c:v>6</c:v>
                </c:pt>
                <c:pt idx="464">
                  <c:v>96</c:v>
                </c:pt>
                <c:pt idx="465">
                  <c:v>65</c:v>
                </c:pt>
                <c:pt idx="466">
                  <c:v>57</c:v>
                </c:pt>
                <c:pt idx="467">
                  <c:v>52</c:v>
                </c:pt>
                <c:pt idx="468">
                  <c:v>81</c:v>
                </c:pt>
                <c:pt idx="469">
                  <c:v>67</c:v>
                </c:pt>
                <c:pt idx="470">
                  <c:v>37</c:v>
                </c:pt>
                <c:pt idx="471">
                  <c:v>13</c:v>
                </c:pt>
                <c:pt idx="472">
                  <c:v>60</c:v>
                </c:pt>
                <c:pt idx="473">
                  <c:v>81</c:v>
                </c:pt>
                <c:pt idx="474">
                  <c:v>82</c:v>
                </c:pt>
                <c:pt idx="475">
                  <c:v>71</c:v>
                </c:pt>
                <c:pt idx="476">
                  <c:v>54</c:v>
                </c:pt>
                <c:pt idx="477">
                  <c:v>30</c:v>
                </c:pt>
                <c:pt idx="478">
                  <c:v>72</c:v>
                </c:pt>
                <c:pt idx="479">
                  <c:v>11</c:v>
                </c:pt>
                <c:pt idx="480">
                  <c:v>40</c:v>
                </c:pt>
                <c:pt idx="481">
                  <c:v>70</c:v>
                </c:pt>
                <c:pt idx="482">
                  <c:v>60</c:v>
                </c:pt>
                <c:pt idx="483">
                  <c:v>68</c:v>
                </c:pt>
                <c:pt idx="484">
                  <c:v>15</c:v>
                </c:pt>
                <c:pt idx="485">
                  <c:v>77</c:v>
                </c:pt>
                <c:pt idx="486">
                  <c:v>70</c:v>
                </c:pt>
                <c:pt idx="487">
                  <c:v>55</c:v>
                </c:pt>
                <c:pt idx="488">
                  <c:v>88</c:v>
                </c:pt>
                <c:pt idx="489">
                  <c:v>49</c:v>
                </c:pt>
                <c:pt idx="490">
                  <c:v>6</c:v>
                </c:pt>
                <c:pt idx="491">
                  <c:v>30</c:v>
                </c:pt>
                <c:pt idx="492">
                  <c:v>95</c:v>
                </c:pt>
                <c:pt idx="493">
                  <c:v>41</c:v>
                </c:pt>
                <c:pt idx="494">
                  <c:v>96</c:v>
                </c:pt>
                <c:pt idx="495">
                  <c:v>79</c:v>
                </c:pt>
                <c:pt idx="496">
                  <c:v>22</c:v>
                </c:pt>
                <c:pt idx="497">
                  <c:v>50</c:v>
                </c:pt>
                <c:pt idx="498">
                  <c:v>77</c:v>
                </c:pt>
                <c:pt idx="499">
                  <c:v>67</c:v>
                </c:pt>
                <c:pt idx="500">
                  <c:v>75</c:v>
                </c:pt>
                <c:pt idx="501">
                  <c:v>53</c:v>
                </c:pt>
                <c:pt idx="502">
                  <c:v>73</c:v>
                </c:pt>
                <c:pt idx="503">
                  <c:v>41</c:v>
                </c:pt>
                <c:pt idx="504">
                  <c:v>56</c:v>
                </c:pt>
                <c:pt idx="505">
                  <c:v>9</c:v>
                </c:pt>
                <c:pt idx="506">
                  <c:v>11</c:v>
                </c:pt>
                <c:pt idx="507">
                  <c:v>23</c:v>
                </c:pt>
                <c:pt idx="508">
                  <c:v>67</c:v>
                </c:pt>
                <c:pt idx="509">
                  <c:v>60</c:v>
                </c:pt>
                <c:pt idx="510">
                  <c:v>82</c:v>
                </c:pt>
                <c:pt idx="511">
                  <c:v>39</c:v>
                </c:pt>
                <c:pt idx="512">
                  <c:v>20</c:v>
                </c:pt>
                <c:pt idx="513">
                  <c:v>35</c:v>
                </c:pt>
                <c:pt idx="514">
                  <c:v>20</c:v>
                </c:pt>
                <c:pt idx="515">
                  <c:v>33</c:v>
                </c:pt>
                <c:pt idx="516">
                  <c:v>84</c:v>
                </c:pt>
                <c:pt idx="517">
                  <c:v>2</c:v>
                </c:pt>
                <c:pt idx="518">
                  <c:v>41</c:v>
                </c:pt>
                <c:pt idx="519">
                  <c:v>4</c:v>
                </c:pt>
                <c:pt idx="520">
                  <c:v>74</c:v>
                </c:pt>
                <c:pt idx="521">
                  <c:v>50</c:v>
                </c:pt>
                <c:pt idx="522">
                  <c:v>80</c:v>
                </c:pt>
                <c:pt idx="523">
                  <c:v>81</c:v>
                </c:pt>
                <c:pt idx="524">
                  <c:v>95</c:v>
                </c:pt>
                <c:pt idx="525">
                  <c:v>65</c:v>
                </c:pt>
                <c:pt idx="526">
                  <c:v>59</c:v>
                </c:pt>
                <c:pt idx="527">
                  <c:v>15</c:v>
                </c:pt>
                <c:pt idx="528">
                  <c:v>88</c:v>
                </c:pt>
                <c:pt idx="529">
                  <c:v>9</c:v>
                </c:pt>
                <c:pt idx="530">
                  <c:v>92</c:v>
                </c:pt>
                <c:pt idx="531">
                  <c:v>21</c:v>
                </c:pt>
                <c:pt idx="532">
                  <c:v>66</c:v>
                </c:pt>
                <c:pt idx="533">
                  <c:v>98</c:v>
                </c:pt>
                <c:pt idx="534">
                  <c:v>58</c:v>
                </c:pt>
                <c:pt idx="535">
                  <c:v>63</c:v>
                </c:pt>
                <c:pt idx="536">
                  <c:v>23</c:v>
                </c:pt>
                <c:pt idx="537">
                  <c:v>70</c:v>
                </c:pt>
                <c:pt idx="538">
                  <c:v>15</c:v>
                </c:pt>
                <c:pt idx="539">
                  <c:v>25</c:v>
                </c:pt>
                <c:pt idx="540">
                  <c:v>66</c:v>
                </c:pt>
                <c:pt idx="541">
                  <c:v>55</c:v>
                </c:pt>
                <c:pt idx="542">
                  <c:v>4</c:v>
                </c:pt>
                <c:pt idx="543">
                  <c:v>63</c:v>
                </c:pt>
                <c:pt idx="544">
                  <c:v>8</c:v>
                </c:pt>
                <c:pt idx="545">
                  <c:v>61</c:v>
                </c:pt>
                <c:pt idx="546">
                  <c:v>5</c:v>
                </c:pt>
                <c:pt idx="547">
                  <c:v>93</c:v>
                </c:pt>
                <c:pt idx="548">
                  <c:v>10</c:v>
                </c:pt>
                <c:pt idx="549">
                  <c:v>100</c:v>
                </c:pt>
                <c:pt idx="550">
                  <c:v>54</c:v>
                </c:pt>
                <c:pt idx="551">
                  <c:v>97</c:v>
                </c:pt>
                <c:pt idx="552">
                  <c:v>71</c:v>
                </c:pt>
                <c:pt idx="553">
                  <c:v>91</c:v>
                </c:pt>
                <c:pt idx="554">
                  <c:v>25</c:v>
                </c:pt>
                <c:pt idx="555">
                  <c:v>15</c:v>
                </c:pt>
                <c:pt idx="556">
                  <c:v>94</c:v>
                </c:pt>
                <c:pt idx="557">
                  <c:v>96</c:v>
                </c:pt>
                <c:pt idx="558">
                  <c:v>66</c:v>
                </c:pt>
                <c:pt idx="559">
                  <c:v>51</c:v>
                </c:pt>
                <c:pt idx="560">
                  <c:v>98</c:v>
                </c:pt>
                <c:pt idx="561">
                  <c:v>30</c:v>
                </c:pt>
                <c:pt idx="562">
                  <c:v>56</c:v>
                </c:pt>
                <c:pt idx="563">
                  <c:v>62</c:v>
                </c:pt>
                <c:pt idx="564">
                  <c:v>95</c:v>
                </c:pt>
                <c:pt idx="565">
                  <c:v>37</c:v>
                </c:pt>
                <c:pt idx="566">
                  <c:v>42</c:v>
                </c:pt>
                <c:pt idx="567">
                  <c:v>76</c:v>
                </c:pt>
                <c:pt idx="568">
                  <c:v>70</c:v>
                </c:pt>
                <c:pt idx="569">
                  <c:v>18</c:v>
                </c:pt>
                <c:pt idx="570">
                  <c:v>71</c:v>
                </c:pt>
                <c:pt idx="571">
                  <c:v>76</c:v>
                </c:pt>
                <c:pt idx="572">
                  <c:v>100</c:v>
                </c:pt>
                <c:pt idx="573">
                  <c:v>8</c:v>
                </c:pt>
                <c:pt idx="574">
                  <c:v>88</c:v>
                </c:pt>
                <c:pt idx="575">
                  <c:v>58</c:v>
                </c:pt>
                <c:pt idx="576">
                  <c:v>98</c:v>
                </c:pt>
                <c:pt idx="577">
                  <c:v>15</c:v>
                </c:pt>
                <c:pt idx="578">
                  <c:v>95</c:v>
                </c:pt>
                <c:pt idx="579">
                  <c:v>71</c:v>
                </c:pt>
                <c:pt idx="580">
                  <c:v>31</c:v>
                </c:pt>
                <c:pt idx="581">
                  <c:v>91</c:v>
                </c:pt>
                <c:pt idx="582">
                  <c:v>20</c:v>
                </c:pt>
                <c:pt idx="583">
                  <c:v>43</c:v>
                </c:pt>
                <c:pt idx="584">
                  <c:v>71</c:v>
                </c:pt>
                <c:pt idx="585">
                  <c:v>80</c:v>
                </c:pt>
                <c:pt idx="586">
                  <c:v>82</c:v>
                </c:pt>
                <c:pt idx="587">
                  <c:v>59</c:v>
                </c:pt>
                <c:pt idx="588">
                  <c:v>95</c:v>
                </c:pt>
                <c:pt idx="589">
                  <c:v>58</c:v>
                </c:pt>
                <c:pt idx="590">
                  <c:v>50</c:v>
                </c:pt>
                <c:pt idx="591">
                  <c:v>52</c:v>
                </c:pt>
                <c:pt idx="592">
                  <c:v>64</c:v>
                </c:pt>
                <c:pt idx="593">
                  <c:v>55</c:v>
                </c:pt>
                <c:pt idx="594">
                  <c:v>35</c:v>
                </c:pt>
                <c:pt idx="595">
                  <c:v>19</c:v>
                </c:pt>
                <c:pt idx="596">
                  <c:v>10</c:v>
                </c:pt>
                <c:pt idx="597">
                  <c:v>91</c:v>
                </c:pt>
                <c:pt idx="598">
                  <c:v>50</c:v>
                </c:pt>
                <c:pt idx="599">
                  <c:v>76</c:v>
                </c:pt>
                <c:pt idx="600">
                  <c:v>5</c:v>
                </c:pt>
                <c:pt idx="601">
                  <c:v>7</c:v>
                </c:pt>
                <c:pt idx="602">
                  <c:v>61</c:v>
                </c:pt>
                <c:pt idx="603">
                  <c:v>72</c:v>
                </c:pt>
                <c:pt idx="604">
                  <c:v>77</c:v>
                </c:pt>
                <c:pt idx="605">
                  <c:v>31</c:v>
                </c:pt>
                <c:pt idx="606">
                  <c:v>76</c:v>
                </c:pt>
                <c:pt idx="607">
                  <c:v>1</c:v>
                </c:pt>
                <c:pt idx="608">
                  <c:v>61</c:v>
                </c:pt>
                <c:pt idx="609">
                  <c:v>70</c:v>
                </c:pt>
                <c:pt idx="610">
                  <c:v>26</c:v>
                </c:pt>
                <c:pt idx="611">
                  <c:v>86</c:v>
                </c:pt>
                <c:pt idx="612">
                  <c:v>17</c:v>
                </c:pt>
                <c:pt idx="613">
                  <c:v>33</c:v>
                </c:pt>
                <c:pt idx="614">
                  <c:v>65</c:v>
                </c:pt>
                <c:pt idx="615">
                  <c:v>52</c:v>
                </c:pt>
                <c:pt idx="616">
                  <c:v>4</c:v>
                </c:pt>
                <c:pt idx="617">
                  <c:v>57</c:v>
                </c:pt>
                <c:pt idx="618">
                  <c:v>25</c:v>
                </c:pt>
                <c:pt idx="619">
                  <c:v>73</c:v>
                </c:pt>
                <c:pt idx="620">
                  <c:v>46</c:v>
                </c:pt>
                <c:pt idx="621">
                  <c:v>65</c:v>
                </c:pt>
                <c:pt idx="622">
                  <c:v>24</c:v>
                </c:pt>
                <c:pt idx="623">
                  <c:v>12</c:v>
                </c:pt>
                <c:pt idx="624">
                  <c:v>58</c:v>
                </c:pt>
                <c:pt idx="625">
                  <c:v>7</c:v>
                </c:pt>
                <c:pt idx="626">
                  <c:v>65</c:v>
                </c:pt>
                <c:pt idx="627">
                  <c:v>17</c:v>
                </c:pt>
                <c:pt idx="628">
                  <c:v>76</c:v>
                </c:pt>
                <c:pt idx="629">
                  <c:v>15</c:v>
                </c:pt>
                <c:pt idx="630">
                  <c:v>59</c:v>
                </c:pt>
                <c:pt idx="631">
                  <c:v>24</c:v>
                </c:pt>
                <c:pt idx="632">
                  <c:v>12</c:v>
                </c:pt>
                <c:pt idx="633">
                  <c:v>9</c:v>
                </c:pt>
                <c:pt idx="634">
                  <c:v>18</c:v>
                </c:pt>
                <c:pt idx="635">
                  <c:v>8</c:v>
                </c:pt>
                <c:pt idx="636">
                  <c:v>34</c:v>
                </c:pt>
                <c:pt idx="637">
                  <c:v>29</c:v>
                </c:pt>
                <c:pt idx="638">
                  <c:v>12</c:v>
                </c:pt>
                <c:pt idx="639">
                  <c:v>54</c:v>
                </c:pt>
                <c:pt idx="640">
                  <c:v>37</c:v>
                </c:pt>
                <c:pt idx="641">
                  <c:v>15</c:v>
                </c:pt>
                <c:pt idx="642">
                  <c:v>20</c:v>
                </c:pt>
                <c:pt idx="643">
                  <c:v>14</c:v>
                </c:pt>
                <c:pt idx="644">
                  <c:v>82</c:v>
                </c:pt>
                <c:pt idx="645">
                  <c:v>8</c:v>
                </c:pt>
                <c:pt idx="646">
                  <c:v>74</c:v>
                </c:pt>
                <c:pt idx="647">
                  <c:v>28</c:v>
                </c:pt>
                <c:pt idx="648">
                  <c:v>43</c:v>
                </c:pt>
                <c:pt idx="649">
                  <c:v>75</c:v>
                </c:pt>
                <c:pt idx="650">
                  <c:v>5</c:v>
                </c:pt>
                <c:pt idx="651">
                  <c:v>86</c:v>
                </c:pt>
                <c:pt idx="652">
                  <c:v>70</c:v>
                </c:pt>
                <c:pt idx="653">
                  <c:v>16</c:v>
                </c:pt>
                <c:pt idx="654">
                  <c:v>12</c:v>
                </c:pt>
                <c:pt idx="655">
                  <c:v>31</c:v>
                </c:pt>
                <c:pt idx="656">
                  <c:v>49</c:v>
                </c:pt>
                <c:pt idx="657">
                  <c:v>78</c:v>
                </c:pt>
                <c:pt idx="658">
                  <c:v>24</c:v>
                </c:pt>
                <c:pt idx="659">
                  <c:v>3</c:v>
                </c:pt>
                <c:pt idx="660">
                  <c:v>97</c:v>
                </c:pt>
                <c:pt idx="661">
                  <c:v>86</c:v>
                </c:pt>
                <c:pt idx="662">
                  <c:v>39</c:v>
                </c:pt>
                <c:pt idx="663">
                  <c:v>18</c:v>
                </c:pt>
                <c:pt idx="664">
                  <c:v>9</c:v>
                </c:pt>
                <c:pt idx="665">
                  <c:v>65</c:v>
                </c:pt>
                <c:pt idx="666">
                  <c:v>56</c:v>
                </c:pt>
                <c:pt idx="667">
                  <c:v>53</c:v>
                </c:pt>
                <c:pt idx="668">
                  <c:v>30</c:v>
                </c:pt>
                <c:pt idx="669">
                  <c:v>44</c:v>
                </c:pt>
                <c:pt idx="670">
                  <c:v>80</c:v>
                </c:pt>
                <c:pt idx="671">
                  <c:v>47</c:v>
                </c:pt>
                <c:pt idx="672">
                  <c:v>92</c:v>
                </c:pt>
                <c:pt idx="673">
                  <c:v>25</c:v>
                </c:pt>
                <c:pt idx="674">
                  <c:v>90</c:v>
                </c:pt>
                <c:pt idx="675">
                  <c:v>52</c:v>
                </c:pt>
                <c:pt idx="676">
                  <c:v>18</c:v>
                </c:pt>
                <c:pt idx="677">
                  <c:v>18</c:v>
                </c:pt>
                <c:pt idx="678">
                  <c:v>17</c:v>
                </c:pt>
                <c:pt idx="679">
                  <c:v>3</c:v>
                </c:pt>
                <c:pt idx="680">
                  <c:v>13</c:v>
                </c:pt>
                <c:pt idx="681">
                  <c:v>28</c:v>
                </c:pt>
                <c:pt idx="682">
                  <c:v>13</c:v>
                </c:pt>
                <c:pt idx="683">
                  <c:v>51</c:v>
                </c:pt>
                <c:pt idx="684">
                  <c:v>87</c:v>
                </c:pt>
                <c:pt idx="685">
                  <c:v>99</c:v>
                </c:pt>
                <c:pt idx="686">
                  <c:v>70</c:v>
                </c:pt>
                <c:pt idx="687">
                  <c:v>79</c:v>
                </c:pt>
                <c:pt idx="688">
                  <c:v>10</c:v>
                </c:pt>
                <c:pt idx="689">
                  <c:v>86</c:v>
                </c:pt>
                <c:pt idx="690">
                  <c:v>18</c:v>
                </c:pt>
                <c:pt idx="691">
                  <c:v>43</c:v>
                </c:pt>
                <c:pt idx="692">
                  <c:v>40</c:v>
                </c:pt>
                <c:pt idx="693">
                  <c:v>15</c:v>
                </c:pt>
                <c:pt idx="694">
                  <c:v>100</c:v>
                </c:pt>
                <c:pt idx="695">
                  <c:v>38</c:v>
                </c:pt>
                <c:pt idx="696">
                  <c:v>42</c:v>
                </c:pt>
                <c:pt idx="697">
                  <c:v>73</c:v>
                </c:pt>
                <c:pt idx="698">
                  <c:v>81</c:v>
                </c:pt>
                <c:pt idx="699">
                  <c:v>87</c:v>
                </c:pt>
                <c:pt idx="700">
                  <c:v>46</c:v>
                </c:pt>
                <c:pt idx="701">
                  <c:v>35</c:v>
                </c:pt>
                <c:pt idx="702">
                  <c:v>60</c:v>
                </c:pt>
                <c:pt idx="703">
                  <c:v>37</c:v>
                </c:pt>
                <c:pt idx="704">
                  <c:v>49</c:v>
                </c:pt>
                <c:pt idx="705">
                  <c:v>51</c:v>
                </c:pt>
                <c:pt idx="706">
                  <c:v>71</c:v>
                </c:pt>
                <c:pt idx="707">
                  <c:v>13</c:v>
                </c:pt>
                <c:pt idx="708">
                  <c:v>67</c:v>
                </c:pt>
                <c:pt idx="709">
                  <c:v>52</c:v>
                </c:pt>
                <c:pt idx="710">
                  <c:v>43</c:v>
                </c:pt>
                <c:pt idx="711">
                  <c:v>92</c:v>
                </c:pt>
                <c:pt idx="712">
                  <c:v>8</c:v>
                </c:pt>
                <c:pt idx="713">
                  <c:v>44</c:v>
                </c:pt>
                <c:pt idx="714">
                  <c:v>67</c:v>
                </c:pt>
                <c:pt idx="715">
                  <c:v>71</c:v>
                </c:pt>
                <c:pt idx="716">
                  <c:v>19</c:v>
                </c:pt>
                <c:pt idx="717">
                  <c:v>90</c:v>
                </c:pt>
                <c:pt idx="718">
                  <c:v>100</c:v>
                </c:pt>
                <c:pt idx="719">
                  <c:v>61</c:v>
                </c:pt>
                <c:pt idx="720">
                  <c:v>92</c:v>
                </c:pt>
                <c:pt idx="721">
                  <c:v>5</c:v>
                </c:pt>
                <c:pt idx="722">
                  <c:v>92</c:v>
                </c:pt>
                <c:pt idx="723">
                  <c:v>3</c:v>
                </c:pt>
                <c:pt idx="724">
                  <c:v>59</c:v>
                </c:pt>
                <c:pt idx="725">
                  <c:v>38</c:v>
                </c:pt>
                <c:pt idx="726">
                  <c:v>54</c:v>
                </c:pt>
                <c:pt idx="727">
                  <c:v>19</c:v>
                </c:pt>
                <c:pt idx="728">
                  <c:v>69</c:v>
                </c:pt>
                <c:pt idx="729">
                  <c:v>18</c:v>
                </c:pt>
                <c:pt idx="730">
                  <c:v>11</c:v>
                </c:pt>
                <c:pt idx="731">
                  <c:v>86</c:v>
                </c:pt>
                <c:pt idx="732">
                  <c:v>34</c:v>
                </c:pt>
                <c:pt idx="733">
                  <c:v>29</c:v>
                </c:pt>
                <c:pt idx="734">
                  <c:v>93</c:v>
                </c:pt>
                <c:pt idx="735">
                  <c:v>51</c:v>
                </c:pt>
                <c:pt idx="736">
                  <c:v>25</c:v>
                </c:pt>
                <c:pt idx="737">
                  <c:v>90</c:v>
                </c:pt>
                <c:pt idx="738">
                  <c:v>41</c:v>
                </c:pt>
                <c:pt idx="739">
                  <c:v>86</c:v>
                </c:pt>
                <c:pt idx="740">
                  <c:v>18</c:v>
                </c:pt>
                <c:pt idx="741">
                  <c:v>50</c:v>
                </c:pt>
                <c:pt idx="742">
                  <c:v>88</c:v>
                </c:pt>
                <c:pt idx="743">
                  <c:v>9</c:v>
                </c:pt>
                <c:pt idx="744">
                  <c:v>3</c:v>
                </c:pt>
                <c:pt idx="745">
                  <c:v>53</c:v>
                </c:pt>
                <c:pt idx="746">
                  <c:v>48</c:v>
                </c:pt>
                <c:pt idx="747">
                  <c:v>14</c:v>
                </c:pt>
                <c:pt idx="748">
                  <c:v>66</c:v>
                </c:pt>
                <c:pt idx="749">
                  <c:v>34</c:v>
                </c:pt>
                <c:pt idx="750">
                  <c:v>30</c:v>
                </c:pt>
                <c:pt idx="751">
                  <c:v>67</c:v>
                </c:pt>
                <c:pt idx="752">
                  <c:v>2</c:v>
                </c:pt>
                <c:pt idx="753">
                  <c:v>100</c:v>
                </c:pt>
                <c:pt idx="754">
                  <c:v>66</c:v>
                </c:pt>
                <c:pt idx="755">
                  <c:v>22</c:v>
                </c:pt>
                <c:pt idx="756">
                  <c:v>22</c:v>
                </c:pt>
                <c:pt idx="757">
                  <c:v>59</c:v>
                </c:pt>
                <c:pt idx="758">
                  <c:v>39</c:v>
                </c:pt>
                <c:pt idx="759">
                  <c:v>86</c:v>
                </c:pt>
                <c:pt idx="760">
                  <c:v>36</c:v>
                </c:pt>
                <c:pt idx="761">
                  <c:v>55</c:v>
                </c:pt>
                <c:pt idx="762">
                  <c:v>24</c:v>
                </c:pt>
                <c:pt idx="763">
                  <c:v>75</c:v>
                </c:pt>
                <c:pt idx="764">
                  <c:v>66</c:v>
                </c:pt>
                <c:pt idx="765">
                  <c:v>54</c:v>
                </c:pt>
                <c:pt idx="766">
                  <c:v>46</c:v>
                </c:pt>
                <c:pt idx="767">
                  <c:v>80</c:v>
                </c:pt>
                <c:pt idx="768">
                  <c:v>97</c:v>
                </c:pt>
                <c:pt idx="769">
                  <c:v>38</c:v>
                </c:pt>
                <c:pt idx="770">
                  <c:v>14</c:v>
                </c:pt>
                <c:pt idx="771">
                  <c:v>64</c:v>
                </c:pt>
                <c:pt idx="772">
                  <c:v>34</c:v>
                </c:pt>
                <c:pt idx="773">
                  <c:v>7</c:v>
                </c:pt>
                <c:pt idx="774">
                  <c:v>21</c:v>
                </c:pt>
                <c:pt idx="775">
                  <c:v>53</c:v>
                </c:pt>
                <c:pt idx="776">
                  <c:v>11</c:v>
                </c:pt>
                <c:pt idx="777">
                  <c:v>76</c:v>
                </c:pt>
                <c:pt idx="778">
                  <c:v>87</c:v>
                </c:pt>
                <c:pt idx="779">
                  <c:v>65</c:v>
                </c:pt>
                <c:pt idx="780">
                  <c:v>92</c:v>
                </c:pt>
                <c:pt idx="781">
                  <c:v>97</c:v>
                </c:pt>
                <c:pt idx="782">
                  <c:v>13</c:v>
                </c:pt>
                <c:pt idx="783">
                  <c:v>57</c:v>
                </c:pt>
                <c:pt idx="784">
                  <c:v>34</c:v>
                </c:pt>
                <c:pt idx="785">
                  <c:v>60</c:v>
                </c:pt>
                <c:pt idx="786">
                  <c:v>60</c:v>
                </c:pt>
                <c:pt idx="787">
                  <c:v>29</c:v>
                </c:pt>
                <c:pt idx="788">
                  <c:v>56</c:v>
                </c:pt>
                <c:pt idx="789">
                  <c:v>92</c:v>
                </c:pt>
                <c:pt idx="790">
                  <c:v>76</c:v>
                </c:pt>
                <c:pt idx="791">
                  <c:v>12</c:v>
                </c:pt>
                <c:pt idx="792">
                  <c:v>65</c:v>
                </c:pt>
                <c:pt idx="793">
                  <c:v>98</c:v>
                </c:pt>
                <c:pt idx="794">
                  <c:v>39</c:v>
                </c:pt>
                <c:pt idx="795">
                  <c:v>16</c:v>
                </c:pt>
                <c:pt idx="796">
                  <c:v>92</c:v>
                </c:pt>
                <c:pt idx="797">
                  <c:v>100</c:v>
                </c:pt>
                <c:pt idx="798">
                  <c:v>40</c:v>
                </c:pt>
                <c:pt idx="799">
                  <c:v>54</c:v>
                </c:pt>
                <c:pt idx="800">
                  <c:v>53</c:v>
                </c:pt>
                <c:pt idx="801">
                  <c:v>44</c:v>
                </c:pt>
                <c:pt idx="802">
                  <c:v>60</c:v>
                </c:pt>
                <c:pt idx="803">
                  <c:v>35</c:v>
                </c:pt>
                <c:pt idx="804">
                  <c:v>82</c:v>
                </c:pt>
                <c:pt idx="805">
                  <c:v>36</c:v>
                </c:pt>
                <c:pt idx="806">
                  <c:v>34</c:v>
                </c:pt>
                <c:pt idx="807">
                  <c:v>26</c:v>
                </c:pt>
                <c:pt idx="808">
                  <c:v>53</c:v>
                </c:pt>
                <c:pt idx="809">
                  <c:v>12</c:v>
                </c:pt>
                <c:pt idx="810">
                  <c:v>86</c:v>
                </c:pt>
                <c:pt idx="811">
                  <c:v>48</c:v>
                </c:pt>
                <c:pt idx="812">
                  <c:v>25</c:v>
                </c:pt>
                <c:pt idx="813">
                  <c:v>92</c:v>
                </c:pt>
                <c:pt idx="814">
                  <c:v>38</c:v>
                </c:pt>
                <c:pt idx="815">
                  <c:v>82</c:v>
                </c:pt>
                <c:pt idx="816">
                  <c:v>32</c:v>
                </c:pt>
                <c:pt idx="817">
                  <c:v>8</c:v>
                </c:pt>
                <c:pt idx="818">
                  <c:v>69</c:v>
                </c:pt>
                <c:pt idx="819">
                  <c:v>6</c:v>
                </c:pt>
                <c:pt idx="820">
                  <c:v>22</c:v>
                </c:pt>
                <c:pt idx="821">
                  <c:v>80</c:v>
                </c:pt>
                <c:pt idx="822">
                  <c:v>88</c:v>
                </c:pt>
                <c:pt idx="823">
                  <c:v>40</c:v>
                </c:pt>
                <c:pt idx="824">
                  <c:v>91</c:v>
                </c:pt>
                <c:pt idx="825">
                  <c:v>88</c:v>
                </c:pt>
                <c:pt idx="826">
                  <c:v>72</c:v>
                </c:pt>
                <c:pt idx="827">
                  <c:v>72</c:v>
                </c:pt>
                <c:pt idx="828">
                  <c:v>71</c:v>
                </c:pt>
                <c:pt idx="829">
                  <c:v>73</c:v>
                </c:pt>
                <c:pt idx="830">
                  <c:v>28</c:v>
                </c:pt>
                <c:pt idx="831">
                  <c:v>9</c:v>
                </c:pt>
                <c:pt idx="832">
                  <c:v>8</c:v>
                </c:pt>
                <c:pt idx="833">
                  <c:v>24</c:v>
                </c:pt>
                <c:pt idx="834">
                  <c:v>20</c:v>
                </c:pt>
                <c:pt idx="835">
                  <c:v>18</c:v>
                </c:pt>
                <c:pt idx="836">
                  <c:v>6</c:v>
                </c:pt>
                <c:pt idx="837">
                  <c:v>88</c:v>
                </c:pt>
                <c:pt idx="838">
                  <c:v>96</c:v>
                </c:pt>
                <c:pt idx="839">
                  <c:v>11</c:v>
                </c:pt>
                <c:pt idx="840">
                  <c:v>30</c:v>
                </c:pt>
                <c:pt idx="841">
                  <c:v>96</c:v>
                </c:pt>
                <c:pt idx="842">
                  <c:v>78</c:v>
                </c:pt>
                <c:pt idx="843">
                  <c:v>55</c:v>
                </c:pt>
                <c:pt idx="844">
                  <c:v>30</c:v>
                </c:pt>
                <c:pt idx="845">
                  <c:v>25</c:v>
                </c:pt>
                <c:pt idx="846">
                  <c:v>75</c:v>
                </c:pt>
                <c:pt idx="847">
                  <c:v>90</c:v>
                </c:pt>
                <c:pt idx="848">
                  <c:v>58</c:v>
                </c:pt>
                <c:pt idx="849">
                  <c:v>21</c:v>
                </c:pt>
                <c:pt idx="850">
                  <c:v>66</c:v>
                </c:pt>
                <c:pt idx="851">
                  <c:v>23</c:v>
                </c:pt>
                <c:pt idx="852">
                  <c:v>18</c:v>
                </c:pt>
                <c:pt idx="853">
                  <c:v>61</c:v>
                </c:pt>
                <c:pt idx="854">
                  <c:v>54</c:v>
                </c:pt>
                <c:pt idx="855">
                  <c:v>17</c:v>
                </c:pt>
                <c:pt idx="856">
                  <c:v>26</c:v>
                </c:pt>
                <c:pt idx="857">
                  <c:v>54</c:v>
                </c:pt>
                <c:pt idx="858">
                  <c:v>61</c:v>
                </c:pt>
                <c:pt idx="859">
                  <c:v>39</c:v>
                </c:pt>
                <c:pt idx="860">
                  <c:v>53</c:v>
                </c:pt>
                <c:pt idx="861">
                  <c:v>7</c:v>
                </c:pt>
                <c:pt idx="862">
                  <c:v>68</c:v>
                </c:pt>
                <c:pt idx="863">
                  <c:v>45</c:v>
                </c:pt>
                <c:pt idx="864">
                  <c:v>74</c:v>
                </c:pt>
                <c:pt idx="865">
                  <c:v>28</c:v>
                </c:pt>
                <c:pt idx="866">
                  <c:v>51</c:v>
                </c:pt>
                <c:pt idx="867">
                  <c:v>57</c:v>
                </c:pt>
                <c:pt idx="868">
                  <c:v>73</c:v>
                </c:pt>
                <c:pt idx="869">
                  <c:v>2</c:v>
                </c:pt>
                <c:pt idx="870">
                  <c:v>100</c:v>
                </c:pt>
                <c:pt idx="871">
                  <c:v>69</c:v>
                </c:pt>
                <c:pt idx="872">
                  <c:v>67</c:v>
                </c:pt>
                <c:pt idx="873">
                  <c:v>83</c:v>
                </c:pt>
                <c:pt idx="874">
                  <c:v>78</c:v>
                </c:pt>
                <c:pt idx="875">
                  <c:v>10</c:v>
                </c:pt>
                <c:pt idx="876">
                  <c:v>15</c:v>
                </c:pt>
                <c:pt idx="877">
                  <c:v>23</c:v>
                </c:pt>
                <c:pt idx="878">
                  <c:v>40</c:v>
                </c:pt>
                <c:pt idx="879">
                  <c:v>51</c:v>
                </c:pt>
                <c:pt idx="880">
                  <c:v>68</c:v>
                </c:pt>
                <c:pt idx="881">
                  <c:v>87</c:v>
                </c:pt>
                <c:pt idx="882">
                  <c:v>97</c:v>
                </c:pt>
                <c:pt idx="883">
                  <c:v>65</c:v>
                </c:pt>
                <c:pt idx="884">
                  <c:v>24</c:v>
                </c:pt>
                <c:pt idx="885">
                  <c:v>48</c:v>
                </c:pt>
                <c:pt idx="886">
                  <c:v>12</c:v>
                </c:pt>
                <c:pt idx="887">
                  <c:v>97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'rat-base-10CL-1000-PAY'!$A$1869</c:f>
              <c:strCache>
                <c:ptCount val="1"/>
                <c:pt idx="0">
                  <c:v>work-2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'rat-base-10CL-1000-PAY'!$E$1869:$E$2688</c:f>
              <c:numCache>
                <c:formatCode>General</c:formatCode>
                <c:ptCount val="820"/>
                <c:pt idx="0">
                  <c:v>-111525</c:v>
                </c:pt>
                <c:pt idx="1">
                  <c:v>-58411</c:v>
                </c:pt>
                <c:pt idx="2">
                  <c:v>-56781</c:v>
                </c:pt>
                <c:pt idx="3">
                  <c:v>-55368</c:v>
                </c:pt>
                <c:pt idx="4">
                  <c:v>-54024</c:v>
                </c:pt>
                <c:pt idx="5">
                  <c:v>-52735</c:v>
                </c:pt>
                <c:pt idx="6">
                  <c:v>-51519</c:v>
                </c:pt>
                <c:pt idx="7">
                  <c:v>-50242</c:v>
                </c:pt>
                <c:pt idx="8">
                  <c:v>-47875</c:v>
                </c:pt>
                <c:pt idx="9">
                  <c:v>-46501</c:v>
                </c:pt>
                <c:pt idx="10">
                  <c:v>-45163</c:v>
                </c:pt>
                <c:pt idx="11">
                  <c:v>-43269</c:v>
                </c:pt>
                <c:pt idx="12">
                  <c:v>-41209</c:v>
                </c:pt>
                <c:pt idx="13">
                  <c:v>-26917</c:v>
                </c:pt>
                <c:pt idx="14">
                  <c:v>-14759</c:v>
                </c:pt>
                <c:pt idx="15">
                  <c:v>-13120</c:v>
                </c:pt>
                <c:pt idx="16">
                  <c:v>-11757</c:v>
                </c:pt>
                <c:pt idx="17">
                  <c:v>-10485</c:v>
                </c:pt>
                <c:pt idx="18">
                  <c:v>-8414</c:v>
                </c:pt>
                <c:pt idx="19">
                  <c:v>20</c:v>
                </c:pt>
                <c:pt idx="20">
                  <c:v>3077</c:v>
                </c:pt>
                <c:pt idx="21">
                  <c:v>4641</c:v>
                </c:pt>
                <c:pt idx="22">
                  <c:v>5955</c:v>
                </c:pt>
                <c:pt idx="23">
                  <c:v>8016</c:v>
                </c:pt>
                <c:pt idx="24">
                  <c:v>14373</c:v>
                </c:pt>
                <c:pt idx="25">
                  <c:v>15811</c:v>
                </c:pt>
                <c:pt idx="26">
                  <c:v>17361</c:v>
                </c:pt>
                <c:pt idx="27">
                  <c:v>19416</c:v>
                </c:pt>
                <c:pt idx="28">
                  <c:v>27247</c:v>
                </c:pt>
                <c:pt idx="29">
                  <c:v>28533</c:v>
                </c:pt>
                <c:pt idx="30">
                  <c:v>32412</c:v>
                </c:pt>
                <c:pt idx="31">
                  <c:v>34508</c:v>
                </c:pt>
                <c:pt idx="32">
                  <c:v>36836</c:v>
                </c:pt>
                <c:pt idx="33">
                  <c:v>38182</c:v>
                </c:pt>
                <c:pt idx="34">
                  <c:v>39463</c:v>
                </c:pt>
                <c:pt idx="35">
                  <c:v>40779</c:v>
                </c:pt>
                <c:pt idx="36">
                  <c:v>42034</c:v>
                </c:pt>
                <c:pt idx="37">
                  <c:v>43319</c:v>
                </c:pt>
                <c:pt idx="38">
                  <c:v>62715</c:v>
                </c:pt>
                <c:pt idx="39">
                  <c:v>64164</c:v>
                </c:pt>
                <c:pt idx="40">
                  <c:v>65454</c:v>
                </c:pt>
                <c:pt idx="41">
                  <c:v>66742</c:v>
                </c:pt>
                <c:pt idx="42">
                  <c:v>68077</c:v>
                </c:pt>
                <c:pt idx="43">
                  <c:v>70268</c:v>
                </c:pt>
                <c:pt idx="44">
                  <c:v>72588</c:v>
                </c:pt>
                <c:pt idx="45">
                  <c:v>74045</c:v>
                </c:pt>
                <c:pt idx="46">
                  <c:v>75394</c:v>
                </c:pt>
                <c:pt idx="47">
                  <c:v>76695</c:v>
                </c:pt>
                <c:pt idx="48">
                  <c:v>78980</c:v>
                </c:pt>
                <c:pt idx="49">
                  <c:v>80383</c:v>
                </c:pt>
                <c:pt idx="50">
                  <c:v>81592</c:v>
                </c:pt>
                <c:pt idx="51">
                  <c:v>82918</c:v>
                </c:pt>
                <c:pt idx="52">
                  <c:v>84364</c:v>
                </c:pt>
                <c:pt idx="53">
                  <c:v>87485</c:v>
                </c:pt>
                <c:pt idx="54">
                  <c:v>89112</c:v>
                </c:pt>
                <c:pt idx="55">
                  <c:v>91171</c:v>
                </c:pt>
                <c:pt idx="56">
                  <c:v>92415</c:v>
                </c:pt>
                <c:pt idx="57">
                  <c:v>95498</c:v>
                </c:pt>
                <c:pt idx="58">
                  <c:v>96785</c:v>
                </c:pt>
                <c:pt idx="59">
                  <c:v>112946</c:v>
                </c:pt>
                <c:pt idx="60">
                  <c:v>115353</c:v>
                </c:pt>
                <c:pt idx="61">
                  <c:v>116590</c:v>
                </c:pt>
                <c:pt idx="62">
                  <c:v>127328</c:v>
                </c:pt>
                <c:pt idx="63">
                  <c:v>128663</c:v>
                </c:pt>
                <c:pt idx="64">
                  <c:v>139922</c:v>
                </c:pt>
                <c:pt idx="65">
                  <c:v>143682</c:v>
                </c:pt>
                <c:pt idx="66">
                  <c:v>146256</c:v>
                </c:pt>
                <c:pt idx="67">
                  <c:v>147952</c:v>
                </c:pt>
                <c:pt idx="68">
                  <c:v>150852</c:v>
                </c:pt>
                <c:pt idx="69">
                  <c:v>152162</c:v>
                </c:pt>
                <c:pt idx="70">
                  <c:v>153447</c:v>
                </c:pt>
                <c:pt idx="71">
                  <c:v>154747</c:v>
                </c:pt>
                <c:pt idx="72">
                  <c:v>156501</c:v>
                </c:pt>
                <c:pt idx="73">
                  <c:v>158414</c:v>
                </c:pt>
                <c:pt idx="74">
                  <c:v>160326</c:v>
                </c:pt>
                <c:pt idx="75">
                  <c:v>162792</c:v>
                </c:pt>
                <c:pt idx="76">
                  <c:v>165212</c:v>
                </c:pt>
                <c:pt idx="77">
                  <c:v>166427</c:v>
                </c:pt>
                <c:pt idx="78">
                  <c:v>167654</c:v>
                </c:pt>
                <c:pt idx="79">
                  <c:v>168970</c:v>
                </c:pt>
                <c:pt idx="80">
                  <c:v>170267</c:v>
                </c:pt>
                <c:pt idx="81">
                  <c:v>174511</c:v>
                </c:pt>
                <c:pt idx="82">
                  <c:v>179341</c:v>
                </c:pt>
                <c:pt idx="83">
                  <c:v>186397</c:v>
                </c:pt>
                <c:pt idx="84">
                  <c:v>187788</c:v>
                </c:pt>
                <c:pt idx="85">
                  <c:v>189200</c:v>
                </c:pt>
                <c:pt idx="86">
                  <c:v>190520</c:v>
                </c:pt>
                <c:pt idx="87">
                  <c:v>191870</c:v>
                </c:pt>
                <c:pt idx="88">
                  <c:v>193269</c:v>
                </c:pt>
                <c:pt idx="89">
                  <c:v>195002</c:v>
                </c:pt>
                <c:pt idx="90">
                  <c:v>196893</c:v>
                </c:pt>
                <c:pt idx="91">
                  <c:v>198191</c:v>
                </c:pt>
                <c:pt idx="92">
                  <c:v>199519</c:v>
                </c:pt>
                <c:pt idx="93">
                  <c:v>202060</c:v>
                </c:pt>
                <c:pt idx="94">
                  <c:v>203396</c:v>
                </c:pt>
                <c:pt idx="95">
                  <c:v>204640</c:v>
                </c:pt>
                <c:pt idx="96">
                  <c:v>207073</c:v>
                </c:pt>
                <c:pt idx="97">
                  <c:v>208373</c:v>
                </c:pt>
                <c:pt idx="98">
                  <c:v>220617</c:v>
                </c:pt>
                <c:pt idx="99">
                  <c:v>222173</c:v>
                </c:pt>
                <c:pt idx="100">
                  <c:v>223713</c:v>
                </c:pt>
                <c:pt idx="101">
                  <c:v>225524</c:v>
                </c:pt>
                <c:pt idx="102">
                  <c:v>227738</c:v>
                </c:pt>
                <c:pt idx="103">
                  <c:v>229858</c:v>
                </c:pt>
                <c:pt idx="104">
                  <c:v>231444</c:v>
                </c:pt>
                <c:pt idx="105">
                  <c:v>233845</c:v>
                </c:pt>
                <c:pt idx="106">
                  <c:v>248058</c:v>
                </c:pt>
                <c:pt idx="107">
                  <c:v>249530</c:v>
                </c:pt>
                <c:pt idx="108">
                  <c:v>251495</c:v>
                </c:pt>
                <c:pt idx="109">
                  <c:v>252877</c:v>
                </c:pt>
                <c:pt idx="110">
                  <c:v>254131</c:v>
                </c:pt>
                <c:pt idx="111">
                  <c:v>255778</c:v>
                </c:pt>
                <c:pt idx="112">
                  <c:v>256997</c:v>
                </c:pt>
                <c:pt idx="113">
                  <c:v>259765</c:v>
                </c:pt>
                <c:pt idx="114">
                  <c:v>262490</c:v>
                </c:pt>
                <c:pt idx="115">
                  <c:v>264941</c:v>
                </c:pt>
                <c:pt idx="116">
                  <c:v>266458</c:v>
                </c:pt>
                <c:pt idx="117">
                  <c:v>270765</c:v>
                </c:pt>
                <c:pt idx="118">
                  <c:v>272011</c:v>
                </c:pt>
                <c:pt idx="119">
                  <c:v>273750</c:v>
                </c:pt>
                <c:pt idx="120">
                  <c:v>275018</c:v>
                </c:pt>
                <c:pt idx="121">
                  <c:v>276609</c:v>
                </c:pt>
                <c:pt idx="122">
                  <c:v>277933</c:v>
                </c:pt>
                <c:pt idx="123">
                  <c:v>280200</c:v>
                </c:pt>
                <c:pt idx="124">
                  <c:v>281741</c:v>
                </c:pt>
                <c:pt idx="125">
                  <c:v>283927</c:v>
                </c:pt>
                <c:pt idx="126">
                  <c:v>286700</c:v>
                </c:pt>
                <c:pt idx="127">
                  <c:v>298769</c:v>
                </c:pt>
                <c:pt idx="128">
                  <c:v>301456</c:v>
                </c:pt>
                <c:pt idx="129">
                  <c:v>304078</c:v>
                </c:pt>
                <c:pt idx="130">
                  <c:v>306163</c:v>
                </c:pt>
                <c:pt idx="131">
                  <c:v>307589</c:v>
                </c:pt>
                <c:pt idx="132">
                  <c:v>309020</c:v>
                </c:pt>
                <c:pt idx="133">
                  <c:v>310634</c:v>
                </c:pt>
                <c:pt idx="134">
                  <c:v>314152</c:v>
                </c:pt>
                <c:pt idx="135">
                  <c:v>319906</c:v>
                </c:pt>
                <c:pt idx="136">
                  <c:v>321308</c:v>
                </c:pt>
                <c:pt idx="137">
                  <c:v>322651</c:v>
                </c:pt>
                <c:pt idx="138">
                  <c:v>325115</c:v>
                </c:pt>
                <c:pt idx="139">
                  <c:v>331614</c:v>
                </c:pt>
                <c:pt idx="140">
                  <c:v>333854</c:v>
                </c:pt>
                <c:pt idx="141">
                  <c:v>335258</c:v>
                </c:pt>
                <c:pt idx="142">
                  <c:v>336686</c:v>
                </c:pt>
                <c:pt idx="143">
                  <c:v>341167</c:v>
                </c:pt>
                <c:pt idx="144">
                  <c:v>342465</c:v>
                </c:pt>
                <c:pt idx="145">
                  <c:v>344567</c:v>
                </c:pt>
                <c:pt idx="146">
                  <c:v>346527</c:v>
                </c:pt>
                <c:pt idx="147">
                  <c:v>347939</c:v>
                </c:pt>
                <c:pt idx="148">
                  <c:v>350575</c:v>
                </c:pt>
                <c:pt idx="149">
                  <c:v>351928</c:v>
                </c:pt>
                <c:pt idx="150">
                  <c:v>354376</c:v>
                </c:pt>
                <c:pt idx="151">
                  <c:v>356780</c:v>
                </c:pt>
                <c:pt idx="152">
                  <c:v>358304</c:v>
                </c:pt>
                <c:pt idx="153">
                  <c:v>360763</c:v>
                </c:pt>
                <c:pt idx="154">
                  <c:v>363403</c:v>
                </c:pt>
                <c:pt idx="155">
                  <c:v>366746</c:v>
                </c:pt>
                <c:pt idx="156">
                  <c:v>375088</c:v>
                </c:pt>
                <c:pt idx="157">
                  <c:v>377512</c:v>
                </c:pt>
                <c:pt idx="158">
                  <c:v>379432</c:v>
                </c:pt>
                <c:pt idx="159">
                  <c:v>381026</c:v>
                </c:pt>
                <c:pt idx="160">
                  <c:v>382468</c:v>
                </c:pt>
                <c:pt idx="161">
                  <c:v>384664</c:v>
                </c:pt>
                <c:pt idx="162">
                  <c:v>387042</c:v>
                </c:pt>
                <c:pt idx="163">
                  <c:v>388450</c:v>
                </c:pt>
                <c:pt idx="164">
                  <c:v>389841</c:v>
                </c:pt>
                <c:pt idx="165">
                  <c:v>391991</c:v>
                </c:pt>
                <c:pt idx="166">
                  <c:v>393876</c:v>
                </c:pt>
                <c:pt idx="167">
                  <c:v>396823</c:v>
                </c:pt>
                <c:pt idx="168">
                  <c:v>399122</c:v>
                </c:pt>
                <c:pt idx="169">
                  <c:v>400820</c:v>
                </c:pt>
                <c:pt idx="170">
                  <c:v>404497</c:v>
                </c:pt>
                <c:pt idx="171">
                  <c:v>405933</c:v>
                </c:pt>
                <c:pt idx="172">
                  <c:v>408459</c:v>
                </c:pt>
                <c:pt idx="173">
                  <c:v>412117</c:v>
                </c:pt>
                <c:pt idx="174">
                  <c:v>413556</c:v>
                </c:pt>
                <c:pt idx="175">
                  <c:v>416680</c:v>
                </c:pt>
                <c:pt idx="176">
                  <c:v>418151</c:v>
                </c:pt>
                <c:pt idx="177">
                  <c:v>422757</c:v>
                </c:pt>
                <c:pt idx="178">
                  <c:v>424293</c:v>
                </c:pt>
                <c:pt idx="179">
                  <c:v>425814</c:v>
                </c:pt>
                <c:pt idx="180">
                  <c:v>428427</c:v>
                </c:pt>
                <c:pt idx="181">
                  <c:v>431071</c:v>
                </c:pt>
                <c:pt idx="182">
                  <c:v>446812</c:v>
                </c:pt>
                <c:pt idx="183">
                  <c:v>448111</c:v>
                </c:pt>
                <c:pt idx="184">
                  <c:v>449340</c:v>
                </c:pt>
                <c:pt idx="185">
                  <c:v>451624</c:v>
                </c:pt>
                <c:pt idx="186">
                  <c:v>453780</c:v>
                </c:pt>
                <c:pt idx="187">
                  <c:v>455662</c:v>
                </c:pt>
                <c:pt idx="188">
                  <c:v>456973</c:v>
                </c:pt>
                <c:pt idx="189">
                  <c:v>459952</c:v>
                </c:pt>
                <c:pt idx="190">
                  <c:v>462577</c:v>
                </c:pt>
                <c:pt idx="191">
                  <c:v>463918</c:v>
                </c:pt>
                <c:pt idx="192">
                  <c:v>466782</c:v>
                </c:pt>
                <c:pt idx="193">
                  <c:v>468566</c:v>
                </c:pt>
                <c:pt idx="194">
                  <c:v>470596</c:v>
                </c:pt>
                <c:pt idx="195">
                  <c:v>472067</c:v>
                </c:pt>
                <c:pt idx="196">
                  <c:v>474386</c:v>
                </c:pt>
                <c:pt idx="197">
                  <c:v>476014</c:v>
                </c:pt>
                <c:pt idx="198">
                  <c:v>479018</c:v>
                </c:pt>
                <c:pt idx="199">
                  <c:v>480390</c:v>
                </c:pt>
                <c:pt idx="200">
                  <c:v>482825</c:v>
                </c:pt>
                <c:pt idx="201">
                  <c:v>485454</c:v>
                </c:pt>
                <c:pt idx="202">
                  <c:v>486703</c:v>
                </c:pt>
                <c:pt idx="203">
                  <c:v>488466</c:v>
                </c:pt>
                <c:pt idx="204">
                  <c:v>491261</c:v>
                </c:pt>
                <c:pt idx="205">
                  <c:v>492783</c:v>
                </c:pt>
                <c:pt idx="206">
                  <c:v>494079</c:v>
                </c:pt>
                <c:pt idx="207">
                  <c:v>495914</c:v>
                </c:pt>
                <c:pt idx="208">
                  <c:v>499240</c:v>
                </c:pt>
                <c:pt idx="209">
                  <c:v>500977</c:v>
                </c:pt>
                <c:pt idx="210">
                  <c:v>503399</c:v>
                </c:pt>
                <c:pt idx="211">
                  <c:v>504774</c:v>
                </c:pt>
                <c:pt idx="212">
                  <c:v>507127</c:v>
                </c:pt>
                <c:pt idx="213">
                  <c:v>516981</c:v>
                </c:pt>
                <c:pt idx="214">
                  <c:v>535583</c:v>
                </c:pt>
                <c:pt idx="215">
                  <c:v>536896</c:v>
                </c:pt>
                <c:pt idx="216">
                  <c:v>540032</c:v>
                </c:pt>
                <c:pt idx="217">
                  <c:v>541333</c:v>
                </c:pt>
                <c:pt idx="218">
                  <c:v>543183</c:v>
                </c:pt>
                <c:pt idx="219">
                  <c:v>544475</c:v>
                </c:pt>
                <c:pt idx="220">
                  <c:v>546291</c:v>
                </c:pt>
                <c:pt idx="221">
                  <c:v>549096</c:v>
                </c:pt>
                <c:pt idx="222">
                  <c:v>550416</c:v>
                </c:pt>
                <c:pt idx="223">
                  <c:v>553773</c:v>
                </c:pt>
                <c:pt idx="224">
                  <c:v>556461</c:v>
                </c:pt>
                <c:pt idx="225">
                  <c:v>557988</c:v>
                </c:pt>
                <c:pt idx="226">
                  <c:v>559519</c:v>
                </c:pt>
                <c:pt idx="227">
                  <c:v>561070</c:v>
                </c:pt>
                <c:pt idx="228">
                  <c:v>563993</c:v>
                </c:pt>
                <c:pt idx="229">
                  <c:v>566374</c:v>
                </c:pt>
                <c:pt idx="230">
                  <c:v>567613</c:v>
                </c:pt>
                <c:pt idx="231">
                  <c:v>569123</c:v>
                </c:pt>
                <c:pt idx="232">
                  <c:v>574674</c:v>
                </c:pt>
                <c:pt idx="233">
                  <c:v>576099</c:v>
                </c:pt>
                <c:pt idx="234">
                  <c:v>577388</c:v>
                </c:pt>
                <c:pt idx="235">
                  <c:v>579191</c:v>
                </c:pt>
                <c:pt idx="236">
                  <c:v>581762</c:v>
                </c:pt>
                <c:pt idx="237">
                  <c:v>583505</c:v>
                </c:pt>
                <c:pt idx="238">
                  <c:v>584856</c:v>
                </c:pt>
                <c:pt idx="239">
                  <c:v>592730</c:v>
                </c:pt>
                <c:pt idx="240">
                  <c:v>594563</c:v>
                </c:pt>
                <c:pt idx="241">
                  <c:v>595936</c:v>
                </c:pt>
                <c:pt idx="242">
                  <c:v>599080</c:v>
                </c:pt>
                <c:pt idx="243">
                  <c:v>601471</c:v>
                </c:pt>
                <c:pt idx="244">
                  <c:v>603157</c:v>
                </c:pt>
                <c:pt idx="245">
                  <c:v>604434</c:v>
                </c:pt>
                <c:pt idx="246">
                  <c:v>606696</c:v>
                </c:pt>
                <c:pt idx="247">
                  <c:v>608013</c:v>
                </c:pt>
                <c:pt idx="248">
                  <c:v>609339</c:v>
                </c:pt>
                <c:pt idx="249">
                  <c:v>611485</c:v>
                </c:pt>
                <c:pt idx="250">
                  <c:v>612764</c:v>
                </c:pt>
                <c:pt idx="251">
                  <c:v>614057</c:v>
                </c:pt>
                <c:pt idx="252">
                  <c:v>616332</c:v>
                </c:pt>
                <c:pt idx="253">
                  <c:v>617565</c:v>
                </c:pt>
                <c:pt idx="254">
                  <c:v>618854</c:v>
                </c:pt>
                <c:pt idx="255">
                  <c:v>620146</c:v>
                </c:pt>
                <c:pt idx="256">
                  <c:v>621874</c:v>
                </c:pt>
                <c:pt idx="257">
                  <c:v>624675</c:v>
                </c:pt>
                <c:pt idx="258">
                  <c:v>625986</c:v>
                </c:pt>
                <c:pt idx="259">
                  <c:v>628304</c:v>
                </c:pt>
                <c:pt idx="260">
                  <c:v>629564</c:v>
                </c:pt>
                <c:pt idx="261">
                  <c:v>632709</c:v>
                </c:pt>
                <c:pt idx="262">
                  <c:v>635034</c:v>
                </c:pt>
                <c:pt idx="263">
                  <c:v>636237</c:v>
                </c:pt>
                <c:pt idx="264">
                  <c:v>637453</c:v>
                </c:pt>
                <c:pt idx="265">
                  <c:v>640066</c:v>
                </c:pt>
                <c:pt idx="266">
                  <c:v>641401</c:v>
                </c:pt>
                <c:pt idx="267">
                  <c:v>642635</c:v>
                </c:pt>
                <c:pt idx="268">
                  <c:v>643928</c:v>
                </c:pt>
                <c:pt idx="269">
                  <c:v>645281</c:v>
                </c:pt>
                <c:pt idx="270">
                  <c:v>646639</c:v>
                </c:pt>
                <c:pt idx="271">
                  <c:v>648487</c:v>
                </c:pt>
                <c:pt idx="272">
                  <c:v>650388</c:v>
                </c:pt>
                <c:pt idx="273">
                  <c:v>651622</c:v>
                </c:pt>
                <c:pt idx="274">
                  <c:v>653788</c:v>
                </c:pt>
                <c:pt idx="275">
                  <c:v>655944</c:v>
                </c:pt>
                <c:pt idx="276">
                  <c:v>658014</c:v>
                </c:pt>
                <c:pt idx="277">
                  <c:v>667158</c:v>
                </c:pt>
                <c:pt idx="278">
                  <c:v>668561</c:v>
                </c:pt>
                <c:pt idx="279">
                  <c:v>669930</c:v>
                </c:pt>
                <c:pt idx="280">
                  <c:v>671530</c:v>
                </c:pt>
                <c:pt idx="281">
                  <c:v>672851</c:v>
                </c:pt>
                <c:pt idx="282">
                  <c:v>674227</c:v>
                </c:pt>
                <c:pt idx="283">
                  <c:v>675503</c:v>
                </c:pt>
                <c:pt idx="284">
                  <c:v>676749</c:v>
                </c:pt>
                <c:pt idx="285">
                  <c:v>678660</c:v>
                </c:pt>
                <c:pt idx="286">
                  <c:v>679901</c:v>
                </c:pt>
                <c:pt idx="287">
                  <c:v>681191</c:v>
                </c:pt>
                <c:pt idx="288">
                  <c:v>683433</c:v>
                </c:pt>
                <c:pt idx="289">
                  <c:v>685549</c:v>
                </c:pt>
                <c:pt idx="290">
                  <c:v>686831</c:v>
                </c:pt>
                <c:pt idx="291">
                  <c:v>690244</c:v>
                </c:pt>
                <c:pt idx="292">
                  <c:v>692391</c:v>
                </c:pt>
                <c:pt idx="293">
                  <c:v>694471</c:v>
                </c:pt>
                <c:pt idx="294">
                  <c:v>697781</c:v>
                </c:pt>
                <c:pt idx="295">
                  <c:v>699580</c:v>
                </c:pt>
                <c:pt idx="296">
                  <c:v>700775</c:v>
                </c:pt>
                <c:pt idx="297">
                  <c:v>702875</c:v>
                </c:pt>
                <c:pt idx="298">
                  <c:v>704031</c:v>
                </c:pt>
                <c:pt idx="299">
                  <c:v>707145</c:v>
                </c:pt>
                <c:pt idx="300">
                  <c:v>708344</c:v>
                </c:pt>
                <c:pt idx="301">
                  <c:v>709538</c:v>
                </c:pt>
                <c:pt idx="302">
                  <c:v>710774</c:v>
                </c:pt>
                <c:pt idx="303">
                  <c:v>712306</c:v>
                </c:pt>
                <c:pt idx="304">
                  <c:v>714885</c:v>
                </c:pt>
                <c:pt idx="305">
                  <c:v>716181</c:v>
                </c:pt>
                <c:pt idx="306">
                  <c:v>717383</c:v>
                </c:pt>
                <c:pt idx="307">
                  <c:v>719447</c:v>
                </c:pt>
                <c:pt idx="308">
                  <c:v>720648</c:v>
                </c:pt>
                <c:pt idx="309">
                  <c:v>721851</c:v>
                </c:pt>
                <c:pt idx="310">
                  <c:v>722970</c:v>
                </c:pt>
                <c:pt idx="311">
                  <c:v>724971</c:v>
                </c:pt>
                <c:pt idx="312">
                  <c:v>726171</c:v>
                </c:pt>
                <c:pt idx="313">
                  <c:v>727569</c:v>
                </c:pt>
                <c:pt idx="314">
                  <c:v>728828</c:v>
                </c:pt>
                <c:pt idx="315">
                  <c:v>735825</c:v>
                </c:pt>
                <c:pt idx="316">
                  <c:v>737995</c:v>
                </c:pt>
                <c:pt idx="317">
                  <c:v>745418</c:v>
                </c:pt>
                <c:pt idx="318">
                  <c:v>746579</c:v>
                </c:pt>
                <c:pt idx="319">
                  <c:v>748758</c:v>
                </c:pt>
                <c:pt idx="320">
                  <c:v>751896</c:v>
                </c:pt>
                <c:pt idx="321">
                  <c:v>754098</c:v>
                </c:pt>
                <c:pt idx="322">
                  <c:v>755571</c:v>
                </c:pt>
                <c:pt idx="323">
                  <c:v>757283</c:v>
                </c:pt>
                <c:pt idx="324">
                  <c:v>759816</c:v>
                </c:pt>
                <c:pt idx="325">
                  <c:v>761165</c:v>
                </c:pt>
                <c:pt idx="326">
                  <c:v>762405</c:v>
                </c:pt>
                <c:pt idx="327">
                  <c:v>763524</c:v>
                </c:pt>
                <c:pt idx="328">
                  <c:v>765893</c:v>
                </c:pt>
                <c:pt idx="329">
                  <c:v>767993</c:v>
                </c:pt>
                <c:pt idx="330">
                  <c:v>770012</c:v>
                </c:pt>
                <c:pt idx="331">
                  <c:v>771364</c:v>
                </c:pt>
                <c:pt idx="332">
                  <c:v>772702</c:v>
                </c:pt>
                <c:pt idx="333">
                  <c:v>773998</c:v>
                </c:pt>
                <c:pt idx="334">
                  <c:v>775307</c:v>
                </c:pt>
                <c:pt idx="335">
                  <c:v>778511</c:v>
                </c:pt>
                <c:pt idx="336">
                  <c:v>780164</c:v>
                </c:pt>
                <c:pt idx="337">
                  <c:v>781424</c:v>
                </c:pt>
                <c:pt idx="338">
                  <c:v>782792</c:v>
                </c:pt>
                <c:pt idx="339">
                  <c:v>784102</c:v>
                </c:pt>
                <c:pt idx="340">
                  <c:v>786086</c:v>
                </c:pt>
                <c:pt idx="341">
                  <c:v>788305</c:v>
                </c:pt>
                <c:pt idx="342">
                  <c:v>790751</c:v>
                </c:pt>
                <c:pt idx="343">
                  <c:v>792095</c:v>
                </c:pt>
                <c:pt idx="344">
                  <c:v>793331</c:v>
                </c:pt>
                <c:pt idx="345">
                  <c:v>795494</c:v>
                </c:pt>
                <c:pt idx="346">
                  <c:v>796763</c:v>
                </c:pt>
                <c:pt idx="347">
                  <c:v>798013</c:v>
                </c:pt>
                <c:pt idx="348">
                  <c:v>799107</c:v>
                </c:pt>
                <c:pt idx="349">
                  <c:v>800447</c:v>
                </c:pt>
                <c:pt idx="350">
                  <c:v>801656</c:v>
                </c:pt>
                <c:pt idx="351">
                  <c:v>804635</c:v>
                </c:pt>
                <c:pt idx="352">
                  <c:v>805918</c:v>
                </c:pt>
                <c:pt idx="353">
                  <c:v>807168</c:v>
                </c:pt>
                <c:pt idx="354">
                  <c:v>808402</c:v>
                </c:pt>
                <c:pt idx="355">
                  <c:v>811507</c:v>
                </c:pt>
                <c:pt idx="356">
                  <c:v>812795</c:v>
                </c:pt>
                <c:pt idx="357">
                  <c:v>815241</c:v>
                </c:pt>
                <c:pt idx="358">
                  <c:v>824762</c:v>
                </c:pt>
                <c:pt idx="359">
                  <c:v>826482</c:v>
                </c:pt>
                <c:pt idx="360">
                  <c:v>827722</c:v>
                </c:pt>
                <c:pt idx="361">
                  <c:v>829647</c:v>
                </c:pt>
                <c:pt idx="362">
                  <c:v>831489</c:v>
                </c:pt>
                <c:pt idx="363">
                  <c:v>832770</c:v>
                </c:pt>
                <c:pt idx="364">
                  <c:v>834136</c:v>
                </c:pt>
                <c:pt idx="365">
                  <c:v>835816</c:v>
                </c:pt>
                <c:pt idx="366">
                  <c:v>837128</c:v>
                </c:pt>
                <c:pt idx="367">
                  <c:v>841254</c:v>
                </c:pt>
                <c:pt idx="368">
                  <c:v>843303</c:v>
                </c:pt>
                <c:pt idx="369">
                  <c:v>846203</c:v>
                </c:pt>
                <c:pt idx="370">
                  <c:v>849312</c:v>
                </c:pt>
                <c:pt idx="371">
                  <c:v>851676</c:v>
                </c:pt>
                <c:pt idx="372">
                  <c:v>854069</c:v>
                </c:pt>
                <c:pt idx="373">
                  <c:v>855365</c:v>
                </c:pt>
                <c:pt idx="374">
                  <c:v>857564</c:v>
                </c:pt>
                <c:pt idx="375">
                  <c:v>859046</c:v>
                </c:pt>
                <c:pt idx="376">
                  <c:v>860308</c:v>
                </c:pt>
                <c:pt idx="377">
                  <c:v>862586</c:v>
                </c:pt>
                <c:pt idx="378">
                  <c:v>864481</c:v>
                </c:pt>
                <c:pt idx="379">
                  <c:v>866516</c:v>
                </c:pt>
                <c:pt idx="380">
                  <c:v>869104</c:v>
                </c:pt>
                <c:pt idx="381">
                  <c:v>870359</c:v>
                </c:pt>
                <c:pt idx="382">
                  <c:v>871597</c:v>
                </c:pt>
                <c:pt idx="383">
                  <c:v>873439</c:v>
                </c:pt>
                <c:pt idx="384">
                  <c:v>874619</c:v>
                </c:pt>
                <c:pt idx="385">
                  <c:v>875852</c:v>
                </c:pt>
                <c:pt idx="386">
                  <c:v>877955</c:v>
                </c:pt>
                <c:pt idx="387">
                  <c:v>879143</c:v>
                </c:pt>
                <c:pt idx="388">
                  <c:v>880380</c:v>
                </c:pt>
                <c:pt idx="389">
                  <c:v>882431</c:v>
                </c:pt>
                <c:pt idx="390">
                  <c:v>883991</c:v>
                </c:pt>
                <c:pt idx="391">
                  <c:v>885987</c:v>
                </c:pt>
                <c:pt idx="392">
                  <c:v>888286</c:v>
                </c:pt>
                <c:pt idx="393">
                  <c:v>889477</c:v>
                </c:pt>
                <c:pt idx="394">
                  <c:v>892895</c:v>
                </c:pt>
                <c:pt idx="395">
                  <c:v>896044</c:v>
                </c:pt>
                <c:pt idx="396">
                  <c:v>903971</c:v>
                </c:pt>
                <c:pt idx="397">
                  <c:v>905783</c:v>
                </c:pt>
                <c:pt idx="398">
                  <c:v>907338</c:v>
                </c:pt>
                <c:pt idx="399">
                  <c:v>909258</c:v>
                </c:pt>
                <c:pt idx="400">
                  <c:v>910815</c:v>
                </c:pt>
                <c:pt idx="401">
                  <c:v>913147</c:v>
                </c:pt>
                <c:pt idx="402">
                  <c:v>914907</c:v>
                </c:pt>
                <c:pt idx="403">
                  <c:v>917610</c:v>
                </c:pt>
                <c:pt idx="404">
                  <c:v>918751</c:v>
                </c:pt>
                <c:pt idx="405">
                  <c:v>920196</c:v>
                </c:pt>
                <c:pt idx="406">
                  <c:v>921595</c:v>
                </c:pt>
                <c:pt idx="407">
                  <c:v>923371</c:v>
                </c:pt>
                <c:pt idx="408">
                  <c:v>924498</c:v>
                </c:pt>
                <c:pt idx="409">
                  <c:v>927233</c:v>
                </c:pt>
                <c:pt idx="410">
                  <c:v>928992</c:v>
                </c:pt>
                <c:pt idx="411">
                  <c:v>930181</c:v>
                </c:pt>
                <c:pt idx="412">
                  <c:v>931744</c:v>
                </c:pt>
                <c:pt idx="413">
                  <c:v>932940</c:v>
                </c:pt>
                <c:pt idx="414">
                  <c:v>934185</c:v>
                </c:pt>
                <c:pt idx="415">
                  <c:v>936269</c:v>
                </c:pt>
                <c:pt idx="416">
                  <c:v>938515</c:v>
                </c:pt>
                <c:pt idx="417">
                  <c:v>939755</c:v>
                </c:pt>
                <c:pt idx="418">
                  <c:v>941013</c:v>
                </c:pt>
                <c:pt idx="419">
                  <c:v>943140</c:v>
                </c:pt>
                <c:pt idx="420">
                  <c:v>944473</c:v>
                </c:pt>
                <c:pt idx="421">
                  <c:v>946700</c:v>
                </c:pt>
                <c:pt idx="422">
                  <c:v>948223</c:v>
                </c:pt>
                <c:pt idx="423">
                  <c:v>949559</c:v>
                </c:pt>
                <c:pt idx="424">
                  <c:v>951760</c:v>
                </c:pt>
                <c:pt idx="425">
                  <c:v>953856</c:v>
                </c:pt>
                <c:pt idx="426">
                  <c:v>955652</c:v>
                </c:pt>
                <c:pt idx="427">
                  <c:v>959081</c:v>
                </c:pt>
                <c:pt idx="428">
                  <c:v>960949</c:v>
                </c:pt>
                <c:pt idx="429">
                  <c:v>962196</c:v>
                </c:pt>
                <c:pt idx="430">
                  <c:v>965530</c:v>
                </c:pt>
                <c:pt idx="431">
                  <c:v>966764</c:v>
                </c:pt>
                <c:pt idx="432">
                  <c:v>968067</c:v>
                </c:pt>
                <c:pt idx="433">
                  <c:v>970243</c:v>
                </c:pt>
                <c:pt idx="434">
                  <c:v>971538</c:v>
                </c:pt>
                <c:pt idx="435">
                  <c:v>973659</c:v>
                </c:pt>
                <c:pt idx="436">
                  <c:v>974932</c:v>
                </c:pt>
                <c:pt idx="437">
                  <c:v>976231</c:v>
                </c:pt>
                <c:pt idx="438">
                  <c:v>979010</c:v>
                </c:pt>
                <c:pt idx="439">
                  <c:v>980138</c:v>
                </c:pt>
                <c:pt idx="440">
                  <c:v>981488</c:v>
                </c:pt>
                <c:pt idx="441">
                  <c:v>983018</c:v>
                </c:pt>
                <c:pt idx="442">
                  <c:v>989760</c:v>
                </c:pt>
                <c:pt idx="443">
                  <c:v>991420</c:v>
                </c:pt>
                <c:pt idx="444">
                  <c:v>993303</c:v>
                </c:pt>
                <c:pt idx="445">
                  <c:v>996268</c:v>
                </c:pt>
                <c:pt idx="446">
                  <c:v>997872</c:v>
                </c:pt>
                <c:pt idx="447">
                  <c:v>999027</c:v>
                </c:pt>
                <c:pt idx="448">
                  <c:v>1000978</c:v>
                </c:pt>
                <c:pt idx="449">
                  <c:v>1004898</c:v>
                </c:pt>
                <c:pt idx="450">
                  <c:v>1008238</c:v>
                </c:pt>
                <c:pt idx="451">
                  <c:v>1016026</c:v>
                </c:pt>
                <c:pt idx="452">
                  <c:v>1019377</c:v>
                </c:pt>
                <c:pt idx="453">
                  <c:v>1020807</c:v>
                </c:pt>
                <c:pt idx="454">
                  <c:v>1022742</c:v>
                </c:pt>
                <c:pt idx="455">
                  <c:v>1024719</c:v>
                </c:pt>
                <c:pt idx="456">
                  <c:v>1026681</c:v>
                </c:pt>
                <c:pt idx="457">
                  <c:v>1027940</c:v>
                </c:pt>
                <c:pt idx="458">
                  <c:v>1029100</c:v>
                </c:pt>
                <c:pt idx="459">
                  <c:v>1031368</c:v>
                </c:pt>
                <c:pt idx="460">
                  <c:v>1032817</c:v>
                </c:pt>
                <c:pt idx="461">
                  <c:v>1034685</c:v>
                </c:pt>
                <c:pt idx="462">
                  <c:v>1036095</c:v>
                </c:pt>
                <c:pt idx="463">
                  <c:v>1037474</c:v>
                </c:pt>
                <c:pt idx="464">
                  <c:v>1038712</c:v>
                </c:pt>
                <c:pt idx="465">
                  <c:v>1040052</c:v>
                </c:pt>
                <c:pt idx="466">
                  <c:v>1042858</c:v>
                </c:pt>
                <c:pt idx="467">
                  <c:v>1044282</c:v>
                </c:pt>
                <c:pt idx="468">
                  <c:v>1045513</c:v>
                </c:pt>
                <c:pt idx="469">
                  <c:v>1047154</c:v>
                </c:pt>
                <c:pt idx="470">
                  <c:v>1048843</c:v>
                </c:pt>
                <c:pt idx="471">
                  <c:v>1053403</c:v>
                </c:pt>
                <c:pt idx="472">
                  <c:v>1054622</c:v>
                </c:pt>
                <c:pt idx="473">
                  <c:v>1055976</c:v>
                </c:pt>
                <c:pt idx="474">
                  <c:v>1057932</c:v>
                </c:pt>
                <c:pt idx="475">
                  <c:v>1059294</c:v>
                </c:pt>
                <c:pt idx="476">
                  <c:v>1061477</c:v>
                </c:pt>
                <c:pt idx="477">
                  <c:v>1062820</c:v>
                </c:pt>
                <c:pt idx="478">
                  <c:v>1067099</c:v>
                </c:pt>
                <c:pt idx="479">
                  <c:v>1069223</c:v>
                </c:pt>
                <c:pt idx="480">
                  <c:v>1070598</c:v>
                </c:pt>
                <c:pt idx="481">
                  <c:v>1071887</c:v>
                </c:pt>
                <c:pt idx="482">
                  <c:v>1073145</c:v>
                </c:pt>
                <c:pt idx="483">
                  <c:v>1075497</c:v>
                </c:pt>
                <c:pt idx="484">
                  <c:v>1076760</c:v>
                </c:pt>
                <c:pt idx="485">
                  <c:v>1079033</c:v>
                </c:pt>
                <c:pt idx="486">
                  <c:v>1080329</c:v>
                </c:pt>
                <c:pt idx="487">
                  <c:v>1083506</c:v>
                </c:pt>
                <c:pt idx="488">
                  <c:v>1086299</c:v>
                </c:pt>
                <c:pt idx="489">
                  <c:v>1087535</c:v>
                </c:pt>
                <c:pt idx="490">
                  <c:v>1088730</c:v>
                </c:pt>
                <c:pt idx="491">
                  <c:v>1092042</c:v>
                </c:pt>
                <c:pt idx="492">
                  <c:v>1093463</c:v>
                </c:pt>
                <c:pt idx="493">
                  <c:v>1096048</c:v>
                </c:pt>
                <c:pt idx="494">
                  <c:v>1098212</c:v>
                </c:pt>
                <c:pt idx="495">
                  <c:v>1099526</c:v>
                </c:pt>
                <c:pt idx="496">
                  <c:v>1101659</c:v>
                </c:pt>
                <c:pt idx="497">
                  <c:v>1104455</c:v>
                </c:pt>
                <c:pt idx="498">
                  <c:v>1107056</c:v>
                </c:pt>
                <c:pt idx="499">
                  <c:v>1114228</c:v>
                </c:pt>
                <c:pt idx="500">
                  <c:v>1115454</c:v>
                </c:pt>
                <c:pt idx="501">
                  <c:v>1118321</c:v>
                </c:pt>
                <c:pt idx="502">
                  <c:v>1119649</c:v>
                </c:pt>
                <c:pt idx="503">
                  <c:v>1121719</c:v>
                </c:pt>
                <c:pt idx="504">
                  <c:v>1122967</c:v>
                </c:pt>
                <c:pt idx="505">
                  <c:v>1124918</c:v>
                </c:pt>
                <c:pt idx="506">
                  <c:v>1126211</c:v>
                </c:pt>
                <c:pt idx="507">
                  <c:v>1128738</c:v>
                </c:pt>
                <c:pt idx="508">
                  <c:v>1131078</c:v>
                </c:pt>
                <c:pt idx="509">
                  <c:v>1133806</c:v>
                </c:pt>
                <c:pt idx="510">
                  <c:v>1134996</c:v>
                </c:pt>
                <c:pt idx="511">
                  <c:v>1136968</c:v>
                </c:pt>
                <c:pt idx="512">
                  <c:v>1138084</c:v>
                </c:pt>
                <c:pt idx="513">
                  <c:v>1139977</c:v>
                </c:pt>
                <c:pt idx="514">
                  <c:v>1141222</c:v>
                </c:pt>
                <c:pt idx="515">
                  <c:v>1142569</c:v>
                </c:pt>
                <c:pt idx="516">
                  <c:v>1143909</c:v>
                </c:pt>
                <c:pt idx="517">
                  <c:v>1145795</c:v>
                </c:pt>
                <c:pt idx="518">
                  <c:v>1147150</c:v>
                </c:pt>
                <c:pt idx="519">
                  <c:v>1148314</c:v>
                </c:pt>
                <c:pt idx="520">
                  <c:v>1149649</c:v>
                </c:pt>
                <c:pt idx="521">
                  <c:v>1154254</c:v>
                </c:pt>
                <c:pt idx="522">
                  <c:v>1164299</c:v>
                </c:pt>
                <c:pt idx="523">
                  <c:v>1165741</c:v>
                </c:pt>
                <c:pt idx="524">
                  <c:v>1168203</c:v>
                </c:pt>
                <c:pt idx="525">
                  <c:v>1169495</c:v>
                </c:pt>
                <c:pt idx="526">
                  <c:v>1170703</c:v>
                </c:pt>
                <c:pt idx="527">
                  <c:v>1171960</c:v>
                </c:pt>
                <c:pt idx="528">
                  <c:v>1173176</c:v>
                </c:pt>
                <c:pt idx="529">
                  <c:v>1174454</c:v>
                </c:pt>
                <c:pt idx="530">
                  <c:v>1175675</c:v>
                </c:pt>
                <c:pt idx="531">
                  <c:v>1178934</c:v>
                </c:pt>
                <c:pt idx="532">
                  <c:v>1180131</c:v>
                </c:pt>
                <c:pt idx="533">
                  <c:v>1181991</c:v>
                </c:pt>
                <c:pt idx="534">
                  <c:v>1183270</c:v>
                </c:pt>
                <c:pt idx="535">
                  <c:v>1184490</c:v>
                </c:pt>
                <c:pt idx="536">
                  <c:v>1186311</c:v>
                </c:pt>
                <c:pt idx="537">
                  <c:v>1188347</c:v>
                </c:pt>
                <c:pt idx="538">
                  <c:v>1190835</c:v>
                </c:pt>
                <c:pt idx="539">
                  <c:v>1193014</c:v>
                </c:pt>
                <c:pt idx="540">
                  <c:v>1195113</c:v>
                </c:pt>
                <c:pt idx="541">
                  <c:v>1196313</c:v>
                </c:pt>
                <c:pt idx="542">
                  <c:v>1197612</c:v>
                </c:pt>
                <c:pt idx="543">
                  <c:v>1199622</c:v>
                </c:pt>
                <c:pt idx="544">
                  <c:v>1205408</c:v>
                </c:pt>
                <c:pt idx="545">
                  <c:v>1206773</c:v>
                </c:pt>
                <c:pt idx="546">
                  <c:v>1209289</c:v>
                </c:pt>
                <c:pt idx="547">
                  <c:v>1210581</c:v>
                </c:pt>
                <c:pt idx="548">
                  <c:v>1211907</c:v>
                </c:pt>
                <c:pt idx="549">
                  <c:v>1214704</c:v>
                </c:pt>
                <c:pt idx="550">
                  <c:v>1217982</c:v>
                </c:pt>
                <c:pt idx="551">
                  <c:v>1221573</c:v>
                </c:pt>
                <c:pt idx="552">
                  <c:v>1223796</c:v>
                </c:pt>
                <c:pt idx="553">
                  <c:v>1225168</c:v>
                </c:pt>
                <c:pt idx="554">
                  <c:v>1226361</c:v>
                </c:pt>
                <c:pt idx="555">
                  <c:v>1227682</c:v>
                </c:pt>
                <c:pt idx="556">
                  <c:v>1231684</c:v>
                </c:pt>
                <c:pt idx="557">
                  <c:v>1235090</c:v>
                </c:pt>
                <c:pt idx="558">
                  <c:v>1236574</c:v>
                </c:pt>
                <c:pt idx="559">
                  <c:v>1240118</c:v>
                </c:pt>
                <c:pt idx="560">
                  <c:v>1241335</c:v>
                </c:pt>
                <c:pt idx="561">
                  <c:v>1243616</c:v>
                </c:pt>
                <c:pt idx="562">
                  <c:v>1245227</c:v>
                </c:pt>
                <c:pt idx="563">
                  <c:v>1246566</c:v>
                </c:pt>
                <c:pt idx="564">
                  <c:v>1247819</c:v>
                </c:pt>
                <c:pt idx="565">
                  <c:v>1249127</c:v>
                </c:pt>
                <c:pt idx="566">
                  <c:v>1250427</c:v>
                </c:pt>
                <c:pt idx="567">
                  <c:v>1252355</c:v>
                </c:pt>
                <c:pt idx="568">
                  <c:v>1253733</c:v>
                </c:pt>
                <c:pt idx="569">
                  <c:v>1255435</c:v>
                </c:pt>
                <c:pt idx="570">
                  <c:v>1257994</c:v>
                </c:pt>
                <c:pt idx="571">
                  <c:v>1261054</c:v>
                </c:pt>
                <c:pt idx="572">
                  <c:v>1263435</c:v>
                </c:pt>
                <c:pt idx="573">
                  <c:v>1264818</c:v>
                </c:pt>
                <c:pt idx="574">
                  <c:v>1266108</c:v>
                </c:pt>
                <c:pt idx="575">
                  <c:v>1268293</c:v>
                </c:pt>
                <c:pt idx="576">
                  <c:v>1269627</c:v>
                </c:pt>
                <c:pt idx="577">
                  <c:v>1270884</c:v>
                </c:pt>
                <c:pt idx="578">
                  <c:v>1272162</c:v>
                </c:pt>
                <c:pt idx="579">
                  <c:v>1275205</c:v>
                </c:pt>
                <c:pt idx="580">
                  <c:v>1277466</c:v>
                </c:pt>
                <c:pt idx="581">
                  <c:v>1278819</c:v>
                </c:pt>
                <c:pt idx="582">
                  <c:v>1280040</c:v>
                </c:pt>
                <c:pt idx="583">
                  <c:v>1281311</c:v>
                </c:pt>
                <c:pt idx="584">
                  <c:v>1284576</c:v>
                </c:pt>
                <c:pt idx="585">
                  <c:v>1285731</c:v>
                </c:pt>
                <c:pt idx="586">
                  <c:v>1286974</c:v>
                </c:pt>
                <c:pt idx="587">
                  <c:v>1288280</c:v>
                </c:pt>
                <c:pt idx="588">
                  <c:v>1289518</c:v>
                </c:pt>
                <c:pt idx="589">
                  <c:v>1292260</c:v>
                </c:pt>
                <c:pt idx="590">
                  <c:v>1293501</c:v>
                </c:pt>
                <c:pt idx="591">
                  <c:v>1295654</c:v>
                </c:pt>
                <c:pt idx="592">
                  <c:v>1296922</c:v>
                </c:pt>
                <c:pt idx="593">
                  <c:v>1298136</c:v>
                </c:pt>
                <c:pt idx="594">
                  <c:v>1299881</c:v>
                </c:pt>
                <c:pt idx="595">
                  <c:v>1301202</c:v>
                </c:pt>
                <c:pt idx="596">
                  <c:v>1304683</c:v>
                </c:pt>
                <c:pt idx="597">
                  <c:v>1306349</c:v>
                </c:pt>
                <c:pt idx="598">
                  <c:v>1308372</c:v>
                </c:pt>
                <c:pt idx="599">
                  <c:v>1310734</c:v>
                </c:pt>
                <c:pt idx="600">
                  <c:v>1313326</c:v>
                </c:pt>
                <c:pt idx="601">
                  <c:v>1316538</c:v>
                </c:pt>
                <c:pt idx="602">
                  <c:v>1318128</c:v>
                </c:pt>
                <c:pt idx="603">
                  <c:v>1319950</c:v>
                </c:pt>
                <c:pt idx="604">
                  <c:v>1321177</c:v>
                </c:pt>
                <c:pt idx="605">
                  <c:v>1322511</c:v>
                </c:pt>
                <c:pt idx="606">
                  <c:v>1323827</c:v>
                </c:pt>
                <c:pt idx="607">
                  <c:v>1325042</c:v>
                </c:pt>
                <c:pt idx="608">
                  <c:v>1327195</c:v>
                </c:pt>
                <c:pt idx="609">
                  <c:v>1328744</c:v>
                </c:pt>
                <c:pt idx="610">
                  <c:v>1330781</c:v>
                </c:pt>
                <c:pt idx="611">
                  <c:v>1331962</c:v>
                </c:pt>
                <c:pt idx="612">
                  <c:v>1334073</c:v>
                </c:pt>
                <c:pt idx="613">
                  <c:v>1336569</c:v>
                </c:pt>
                <c:pt idx="614">
                  <c:v>1339033</c:v>
                </c:pt>
                <c:pt idx="615">
                  <c:v>1340314</c:v>
                </c:pt>
                <c:pt idx="616">
                  <c:v>1341610</c:v>
                </c:pt>
                <c:pt idx="617">
                  <c:v>1342819</c:v>
                </c:pt>
                <c:pt idx="618">
                  <c:v>1350260</c:v>
                </c:pt>
                <c:pt idx="619">
                  <c:v>1352055</c:v>
                </c:pt>
                <c:pt idx="620">
                  <c:v>1353980</c:v>
                </c:pt>
                <c:pt idx="621">
                  <c:v>1355315</c:v>
                </c:pt>
                <c:pt idx="622">
                  <c:v>1356573</c:v>
                </c:pt>
                <c:pt idx="623">
                  <c:v>1358043</c:v>
                </c:pt>
                <c:pt idx="624">
                  <c:v>1360131</c:v>
                </c:pt>
                <c:pt idx="625">
                  <c:v>1361697</c:v>
                </c:pt>
                <c:pt idx="626">
                  <c:v>1362964</c:v>
                </c:pt>
                <c:pt idx="627">
                  <c:v>1365194</c:v>
                </c:pt>
                <c:pt idx="628">
                  <c:v>1366472</c:v>
                </c:pt>
                <c:pt idx="629">
                  <c:v>1369740</c:v>
                </c:pt>
                <c:pt idx="630">
                  <c:v>1371015</c:v>
                </c:pt>
                <c:pt idx="631">
                  <c:v>1373366</c:v>
                </c:pt>
                <c:pt idx="632">
                  <c:v>1375258</c:v>
                </c:pt>
                <c:pt idx="633">
                  <c:v>1376514</c:v>
                </c:pt>
                <c:pt idx="634">
                  <c:v>1377965</c:v>
                </c:pt>
                <c:pt idx="635">
                  <c:v>1379757</c:v>
                </c:pt>
                <c:pt idx="636">
                  <c:v>1381120</c:v>
                </c:pt>
                <c:pt idx="637">
                  <c:v>1382477</c:v>
                </c:pt>
                <c:pt idx="638">
                  <c:v>1384227</c:v>
                </c:pt>
                <c:pt idx="639">
                  <c:v>1386513</c:v>
                </c:pt>
                <c:pt idx="640">
                  <c:v>1387765</c:v>
                </c:pt>
                <c:pt idx="641">
                  <c:v>1399053</c:v>
                </c:pt>
                <c:pt idx="642">
                  <c:v>1400309</c:v>
                </c:pt>
                <c:pt idx="643">
                  <c:v>1401640</c:v>
                </c:pt>
                <c:pt idx="644">
                  <c:v>1402931</c:v>
                </c:pt>
                <c:pt idx="645">
                  <c:v>1404231</c:v>
                </c:pt>
                <c:pt idx="646">
                  <c:v>1405466</c:v>
                </c:pt>
                <c:pt idx="647">
                  <c:v>1407778</c:v>
                </c:pt>
                <c:pt idx="648">
                  <c:v>1408986</c:v>
                </c:pt>
                <c:pt idx="649">
                  <c:v>1411939</c:v>
                </c:pt>
                <c:pt idx="650">
                  <c:v>1414652</c:v>
                </c:pt>
                <c:pt idx="651">
                  <c:v>1415919</c:v>
                </c:pt>
                <c:pt idx="652">
                  <c:v>1418746</c:v>
                </c:pt>
                <c:pt idx="653">
                  <c:v>1420695</c:v>
                </c:pt>
                <c:pt idx="654">
                  <c:v>1422004</c:v>
                </c:pt>
                <c:pt idx="655">
                  <c:v>1423289</c:v>
                </c:pt>
                <c:pt idx="656">
                  <c:v>1425747</c:v>
                </c:pt>
                <c:pt idx="657">
                  <c:v>1428376</c:v>
                </c:pt>
                <c:pt idx="658">
                  <c:v>1429801</c:v>
                </c:pt>
                <c:pt idx="659">
                  <c:v>1431067</c:v>
                </c:pt>
                <c:pt idx="660">
                  <c:v>1432342</c:v>
                </c:pt>
                <c:pt idx="661">
                  <c:v>1433625</c:v>
                </c:pt>
                <c:pt idx="662">
                  <c:v>1435622</c:v>
                </c:pt>
                <c:pt idx="663">
                  <c:v>1437906</c:v>
                </c:pt>
                <c:pt idx="664">
                  <c:v>1439258</c:v>
                </c:pt>
                <c:pt idx="665">
                  <c:v>1441502</c:v>
                </c:pt>
                <c:pt idx="666">
                  <c:v>1442818</c:v>
                </c:pt>
                <c:pt idx="667">
                  <c:v>1445024</c:v>
                </c:pt>
                <c:pt idx="668">
                  <c:v>1447298</c:v>
                </c:pt>
                <c:pt idx="669">
                  <c:v>1448561</c:v>
                </c:pt>
                <c:pt idx="670">
                  <c:v>1450590</c:v>
                </c:pt>
                <c:pt idx="671">
                  <c:v>1451915</c:v>
                </c:pt>
                <c:pt idx="672">
                  <c:v>1454073</c:v>
                </c:pt>
                <c:pt idx="673">
                  <c:v>1455401</c:v>
                </c:pt>
                <c:pt idx="674">
                  <c:v>1457648</c:v>
                </c:pt>
                <c:pt idx="675">
                  <c:v>1459728</c:v>
                </c:pt>
                <c:pt idx="676">
                  <c:v>1460977</c:v>
                </c:pt>
                <c:pt idx="677">
                  <c:v>1463247</c:v>
                </c:pt>
                <c:pt idx="678">
                  <c:v>1464508</c:v>
                </c:pt>
                <c:pt idx="679">
                  <c:v>1467232</c:v>
                </c:pt>
                <c:pt idx="680">
                  <c:v>1475575</c:v>
                </c:pt>
                <c:pt idx="681">
                  <c:v>1476858</c:v>
                </c:pt>
                <c:pt idx="682">
                  <c:v>1480076</c:v>
                </c:pt>
                <c:pt idx="683">
                  <c:v>1483258</c:v>
                </c:pt>
                <c:pt idx="684">
                  <c:v>1484407</c:v>
                </c:pt>
                <c:pt idx="685">
                  <c:v>1486285</c:v>
                </c:pt>
                <c:pt idx="686">
                  <c:v>1487420</c:v>
                </c:pt>
                <c:pt idx="687">
                  <c:v>1489563</c:v>
                </c:pt>
                <c:pt idx="688">
                  <c:v>1491119</c:v>
                </c:pt>
                <c:pt idx="689">
                  <c:v>1492252</c:v>
                </c:pt>
                <c:pt idx="690">
                  <c:v>1495202</c:v>
                </c:pt>
                <c:pt idx="691">
                  <c:v>1497858</c:v>
                </c:pt>
                <c:pt idx="692">
                  <c:v>1499983</c:v>
                </c:pt>
                <c:pt idx="693">
                  <c:v>1502335</c:v>
                </c:pt>
                <c:pt idx="694">
                  <c:v>1504727</c:v>
                </c:pt>
                <c:pt idx="695">
                  <c:v>1506297</c:v>
                </c:pt>
                <c:pt idx="696">
                  <c:v>1508915</c:v>
                </c:pt>
                <c:pt idx="697">
                  <c:v>1510116</c:v>
                </c:pt>
                <c:pt idx="698">
                  <c:v>1511763</c:v>
                </c:pt>
                <c:pt idx="699">
                  <c:v>1512999</c:v>
                </c:pt>
                <c:pt idx="700">
                  <c:v>1515917</c:v>
                </c:pt>
                <c:pt idx="701">
                  <c:v>1517449</c:v>
                </c:pt>
                <c:pt idx="702">
                  <c:v>1521184</c:v>
                </c:pt>
                <c:pt idx="703">
                  <c:v>1522383</c:v>
                </c:pt>
                <c:pt idx="704">
                  <c:v>1523660</c:v>
                </c:pt>
                <c:pt idx="705">
                  <c:v>1524958</c:v>
                </c:pt>
                <c:pt idx="706">
                  <c:v>1527582</c:v>
                </c:pt>
                <c:pt idx="707">
                  <c:v>1530063</c:v>
                </c:pt>
                <c:pt idx="708">
                  <c:v>1531287</c:v>
                </c:pt>
                <c:pt idx="709">
                  <c:v>1533407</c:v>
                </c:pt>
                <c:pt idx="710">
                  <c:v>1534737</c:v>
                </c:pt>
                <c:pt idx="711">
                  <c:v>1535858</c:v>
                </c:pt>
                <c:pt idx="712">
                  <c:v>1537789</c:v>
                </c:pt>
                <c:pt idx="713">
                  <c:v>1539047</c:v>
                </c:pt>
                <c:pt idx="714">
                  <c:v>1541039</c:v>
                </c:pt>
                <c:pt idx="715">
                  <c:v>1542993</c:v>
                </c:pt>
                <c:pt idx="716">
                  <c:v>1544182</c:v>
                </c:pt>
                <c:pt idx="717">
                  <c:v>1545760</c:v>
                </c:pt>
                <c:pt idx="718">
                  <c:v>1546996</c:v>
                </c:pt>
                <c:pt idx="719">
                  <c:v>1548824</c:v>
                </c:pt>
                <c:pt idx="720">
                  <c:v>1552480</c:v>
                </c:pt>
                <c:pt idx="721">
                  <c:v>1555592</c:v>
                </c:pt>
                <c:pt idx="722">
                  <c:v>1557109</c:v>
                </c:pt>
                <c:pt idx="723">
                  <c:v>1558298</c:v>
                </c:pt>
                <c:pt idx="724">
                  <c:v>1559613</c:v>
                </c:pt>
                <c:pt idx="725">
                  <c:v>1560778</c:v>
                </c:pt>
                <c:pt idx="726">
                  <c:v>1568366</c:v>
                </c:pt>
                <c:pt idx="727">
                  <c:v>1569599</c:v>
                </c:pt>
                <c:pt idx="728">
                  <c:v>1570778</c:v>
                </c:pt>
                <c:pt idx="729">
                  <c:v>1572037</c:v>
                </c:pt>
                <c:pt idx="730">
                  <c:v>1573182</c:v>
                </c:pt>
                <c:pt idx="731">
                  <c:v>1575283</c:v>
                </c:pt>
                <c:pt idx="732">
                  <c:v>1576506</c:v>
                </c:pt>
                <c:pt idx="733">
                  <c:v>1579090</c:v>
                </c:pt>
                <c:pt idx="734">
                  <c:v>1580305</c:v>
                </c:pt>
                <c:pt idx="735">
                  <c:v>1582437</c:v>
                </c:pt>
                <c:pt idx="736">
                  <c:v>1583913</c:v>
                </c:pt>
                <c:pt idx="737">
                  <c:v>1586017</c:v>
                </c:pt>
                <c:pt idx="738">
                  <c:v>1587332</c:v>
                </c:pt>
                <c:pt idx="739">
                  <c:v>1588512</c:v>
                </c:pt>
                <c:pt idx="740">
                  <c:v>1589703</c:v>
                </c:pt>
                <c:pt idx="741">
                  <c:v>1591154</c:v>
                </c:pt>
                <c:pt idx="742">
                  <c:v>1594488</c:v>
                </c:pt>
                <c:pt idx="743">
                  <c:v>1596518</c:v>
                </c:pt>
                <c:pt idx="744">
                  <c:v>1597717</c:v>
                </c:pt>
                <c:pt idx="745">
                  <c:v>1599668</c:v>
                </c:pt>
                <c:pt idx="746">
                  <c:v>1602437</c:v>
                </c:pt>
                <c:pt idx="747">
                  <c:v>1604056</c:v>
                </c:pt>
                <c:pt idx="748">
                  <c:v>1605357</c:v>
                </c:pt>
                <c:pt idx="749">
                  <c:v>1609498</c:v>
                </c:pt>
                <c:pt idx="750">
                  <c:v>1617913</c:v>
                </c:pt>
                <c:pt idx="751">
                  <c:v>1619159</c:v>
                </c:pt>
                <c:pt idx="752">
                  <c:v>1621412</c:v>
                </c:pt>
                <c:pt idx="753">
                  <c:v>1622883</c:v>
                </c:pt>
                <c:pt idx="754">
                  <c:v>1624090</c:v>
                </c:pt>
                <c:pt idx="755">
                  <c:v>1626285</c:v>
                </c:pt>
                <c:pt idx="756">
                  <c:v>1627803</c:v>
                </c:pt>
                <c:pt idx="757">
                  <c:v>1629017</c:v>
                </c:pt>
                <c:pt idx="758">
                  <c:v>1631661</c:v>
                </c:pt>
                <c:pt idx="759">
                  <c:v>1634109</c:v>
                </c:pt>
                <c:pt idx="760">
                  <c:v>1635325</c:v>
                </c:pt>
                <c:pt idx="761">
                  <c:v>1637783</c:v>
                </c:pt>
                <c:pt idx="762">
                  <c:v>1639430</c:v>
                </c:pt>
                <c:pt idx="763">
                  <c:v>1640845</c:v>
                </c:pt>
                <c:pt idx="764">
                  <c:v>1642658</c:v>
                </c:pt>
                <c:pt idx="765">
                  <c:v>1643810</c:v>
                </c:pt>
                <c:pt idx="766">
                  <c:v>1645042</c:v>
                </c:pt>
                <c:pt idx="767">
                  <c:v>1647228</c:v>
                </c:pt>
                <c:pt idx="768">
                  <c:v>1648505</c:v>
                </c:pt>
                <c:pt idx="769">
                  <c:v>1650799</c:v>
                </c:pt>
                <c:pt idx="770">
                  <c:v>1651954</c:v>
                </c:pt>
                <c:pt idx="771">
                  <c:v>1653930</c:v>
                </c:pt>
                <c:pt idx="772">
                  <c:v>1655140</c:v>
                </c:pt>
                <c:pt idx="773">
                  <c:v>1656332</c:v>
                </c:pt>
                <c:pt idx="774">
                  <c:v>1658280</c:v>
                </c:pt>
                <c:pt idx="775">
                  <c:v>1660634</c:v>
                </c:pt>
                <c:pt idx="776">
                  <c:v>1664328</c:v>
                </c:pt>
                <c:pt idx="777">
                  <c:v>1666260</c:v>
                </c:pt>
                <c:pt idx="778">
                  <c:v>1667455</c:v>
                </c:pt>
                <c:pt idx="779">
                  <c:v>1669527</c:v>
                </c:pt>
                <c:pt idx="780">
                  <c:v>1672571</c:v>
                </c:pt>
                <c:pt idx="781">
                  <c:v>1675916</c:v>
                </c:pt>
                <c:pt idx="782">
                  <c:v>1677618</c:v>
                </c:pt>
                <c:pt idx="783">
                  <c:v>1679250</c:v>
                </c:pt>
                <c:pt idx="784">
                  <c:v>1681788</c:v>
                </c:pt>
                <c:pt idx="785">
                  <c:v>1684016</c:v>
                </c:pt>
                <c:pt idx="786">
                  <c:v>1687428</c:v>
                </c:pt>
                <c:pt idx="787">
                  <c:v>1689161</c:v>
                </c:pt>
                <c:pt idx="788">
                  <c:v>1690466</c:v>
                </c:pt>
                <c:pt idx="789">
                  <c:v>1691918</c:v>
                </c:pt>
                <c:pt idx="790">
                  <c:v>1693129</c:v>
                </c:pt>
                <c:pt idx="791">
                  <c:v>1694723</c:v>
                </c:pt>
                <c:pt idx="792">
                  <c:v>1696932</c:v>
                </c:pt>
                <c:pt idx="793">
                  <c:v>1699559</c:v>
                </c:pt>
                <c:pt idx="794">
                  <c:v>1700995</c:v>
                </c:pt>
                <c:pt idx="795">
                  <c:v>1703058</c:v>
                </c:pt>
                <c:pt idx="796">
                  <c:v>1705152</c:v>
                </c:pt>
                <c:pt idx="797">
                  <c:v>1707316</c:v>
                </c:pt>
                <c:pt idx="798">
                  <c:v>1708654</c:v>
                </c:pt>
                <c:pt idx="799">
                  <c:v>1711237</c:v>
                </c:pt>
                <c:pt idx="800">
                  <c:v>1712465</c:v>
                </c:pt>
                <c:pt idx="801">
                  <c:v>1713760</c:v>
                </c:pt>
                <c:pt idx="802">
                  <c:v>1714936</c:v>
                </c:pt>
                <c:pt idx="803">
                  <c:v>1719246</c:v>
                </c:pt>
                <c:pt idx="804">
                  <c:v>1720566</c:v>
                </c:pt>
                <c:pt idx="805">
                  <c:v>1722773</c:v>
                </c:pt>
                <c:pt idx="806">
                  <c:v>1724835</c:v>
                </c:pt>
                <c:pt idx="807">
                  <c:v>1726120</c:v>
                </c:pt>
                <c:pt idx="808">
                  <c:v>1727361</c:v>
                </c:pt>
                <c:pt idx="809">
                  <c:v>1728620</c:v>
                </c:pt>
                <c:pt idx="810">
                  <c:v>1730166</c:v>
                </c:pt>
                <c:pt idx="811">
                  <c:v>1732977</c:v>
                </c:pt>
                <c:pt idx="812">
                  <c:v>1735295</c:v>
                </c:pt>
                <c:pt idx="813">
                  <c:v>1737608</c:v>
                </c:pt>
                <c:pt idx="814">
                  <c:v>1738728</c:v>
                </c:pt>
                <c:pt idx="815">
                  <c:v>1739987</c:v>
                </c:pt>
                <c:pt idx="816">
                  <c:v>1741996</c:v>
                </c:pt>
                <c:pt idx="817">
                  <c:v>1744112</c:v>
                </c:pt>
                <c:pt idx="818">
                  <c:v>1745316</c:v>
                </c:pt>
                <c:pt idx="819">
                  <c:v>1747465</c:v>
                </c:pt>
              </c:numCache>
            </c:numRef>
          </c:xVal>
          <c:yVal>
            <c:numRef>
              <c:f>'rat-base-10CL-1000-PAY'!$F$1869:$F$2688</c:f>
              <c:numCache>
                <c:formatCode>General</c:formatCode>
                <c:ptCount val="820"/>
                <c:pt idx="0">
                  <c:v>66</c:v>
                </c:pt>
                <c:pt idx="1">
                  <c:v>49</c:v>
                </c:pt>
                <c:pt idx="2">
                  <c:v>78</c:v>
                </c:pt>
                <c:pt idx="3">
                  <c:v>15</c:v>
                </c:pt>
                <c:pt idx="4">
                  <c:v>33</c:v>
                </c:pt>
                <c:pt idx="5">
                  <c:v>53</c:v>
                </c:pt>
                <c:pt idx="6">
                  <c:v>74</c:v>
                </c:pt>
                <c:pt idx="7">
                  <c:v>22</c:v>
                </c:pt>
                <c:pt idx="8">
                  <c:v>6</c:v>
                </c:pt>
                <c:pt idx="9">
                  <c:v>73</c:v>
                </c:pt>
                <c:pt idx="10">
                  <c:v>47</c:v>
                </c:pt>
                <c:pt idx="11">
                  <c:v>16</c:v>
                </c:pt>
                <c:pt idx="12">
                  <c:v>96</c:v>
                </c:pt>
                <c:pt idx="13">
                  <c:v>14</c:v>
                </c:pt>
                <c:pt idx="14">
                  <c:v>69</c:v>
                </c:pt>
                <c:pt idx="15">
                  <c:v>96</c:v>
                </c:pt>
                <c:pt idx="16">
                  <c:v>25</c:v>
                </c:pt>
                <c:pt idx="17">
                  <c:v>93</c:v>
                </c:pt>
                <c:pt idx="18">
                  <c:v>79</c:v>
                </c:pt>
                <c:pt idx="19">
                  <c:v>69</c:v>
                </c:pt>
                <c:pt idx="20">
                  <c:v>20</c:v>
                </c:pt>
                <c:pt idx="21">
                  <c:v>77</c:v>
                </c:pt>
                <c:pt idx="22">
                  <c:v>72</c:v>
                </c:pt>
                <c:pt idx="23">
                  <c:v>98</c:v>
                </c:pt>
                <c:pt idx="24">
                  <c:v>24</c:v>
                </c:pt>
                <c:pt idx="25">
                  <c:v>81</c:v>
                </c:pt>
                <c:pt idx="26">
                  <c:v>92</c:v>
                </c:pt>
                <c:pt idx="27">
                  <c:v>85</c:v>
                </c:pt>
                <c:pt idx="28">
                  <c:v>33</c:v>
                </c:pt>
                <c:pt idx="29">
                  <c:v>9</c:v>
                </c:pt>
                <c:pt idx="30">
                  <c:v>37</c:v>
                </c:pt>
                <c:pt idx="31">
                  <c:v>70</c:v>
                </c:pt>
                <c:pt idx="32">
                  <c:v>32</c:v>
                </c:pt>
                <c:pt idx="33">
                  <c:v>32</c:v>
                </c:pt>
                <c:pt idx="34">
                  <c:v>64</c:v>
                </c:pt>
                <c:pt idx="35">
                  <c:v>62</c:v>
                </c:pt>
                <c:pt idx="36">
                  <c:v>4</c:v>
                </c:pt>
                <c:pt idx="37">
                  <c:v>78</c:v>
                </c:pt>
                <c:pt idx="38">
                  <c:v>16</c:v>
                </c:pt>
                <c:pt idx="39">
                  <c:v>97</c:v>
                </c:pt>
                <c:pt idx="40">
                  <c:v>42</c:v>
                </c:pt>
                <c:pt idx="41">
                  <c:v>1</c:v>
                </c:pt>
                <c:pt idx="42">
                  <c:v>2</c:v>
                </c:pt>
                <c:pt idx="43">
                  <c:v>45</c:v>
                </c:pt>
                <c:pt idx="44">
                  <c:v>23</c:v>
                </c:pt>
                <c:pt idx="45">
                  <c:v>99</c:v>
                </c:pt>
                <c:pt idx="46">
                  <c:v>62</c:v>
                </c:pt>
                <c:pt idx="47">
                  <c:v>20</c:v>
                </c:pt>
                <c:pt idx="48">
                  <c:v>3</c:v>
                </c:pt>
                <c:pt idx="49">
                  <c:v>14</c:v>
                </c:pt>
                <c:pt idx="50">
                  <c:v>6</c:v>
                </c:pt>
                <c:pt idx="51">
                  <c:v>82</c:v>
                </c:pt>
                <c:pt idx="52">
                  <c:v>11</c:v>
                </c:pt>
                <c:pt idx="53">
                  <c:v>65</c:v>
                </c:pt>
                <c:pt idx="54">
                  <c:v>7</c:v>
                </c:pt>
                <c:pt idx="55">
                  <c:v>34</c:v>
                </c:pt>
                <c:pt idx="56">
                  <c:v>82</c:v>
                </c:pt>
                <c:pt idx="57">
                  <c:v>41</c:v>
                </c:pt>
                <c:pt idx="58">
                  <c:v>95</c:v>
                </c:pt>
                <c:pt idx="59">
                  <c:v>73</c:v>
                </c:pt>
                <c:pt idx="60">
                  <c:v>91</c:v>
                </c:pt>
                <c:pt idx="61">
                  <c:v>12</c:v>
                </c:pt>
                <c:pt idx="62">
                  <c:v>64</c:v>
                </c:pt>
                <c:pt idx="63">
                  <c:v>88</c:v>
                </c:pt>
                <c:pt idx="64">
                  <c:v>88</c:v>
                </c:pt>
                <c:pt idx="65">
                  <c:v>87</c:v>
                </c:pt>
                <c:pt idx="66">
                  <c:v>86</c:v>
                </c:pt>
                <c:pt idx="67">
                  <c:v>24</c:v>
                </c:pt>
                <c:pt idx="68">
                  <c:v>62</c:v>
                </c:pt>
                <c:pt idx="69">
                  <c:v>14</c:v>
                </c:pt>
                <c:pt idx="70">
                  <c:v>86</c:v>
                </c:pt>
                <c:pt idx="71">
                  <c:v>11</c:v>
                </c:pt>
                <c:pt idx="72">
                  <c:v>27</c:v>
                </c:pt>
                <c:pt idx="73">
                  <c:v>46</c:v>
                </c:pt>
                <c:pt idx="74">
                  <c:v>22</c:v>
                </c:pt>
                <c:pt idx="75">
                  <c:v>6</c:v>
                </c:pt>
                <c:pt idx="76">
                  <c:v>7</c:v>
                </c:pt>
                <c:pt idx="77">
                  <c:v>7</c:v>
                </c:pt>
                <c:pt idx="78">
                  <c:v>9</c:v>
                </c:pt>
                <c:pt idx="79">
                  <c:v>34</c:v>
                </c:pt>
                <c:pt idx="80">
                  <c:v>83</c:v>
                </c:pt>
                <c:pt idx="81">
                  <c:v>29</c:v>
                </c:pt>
                <c:pt idx="82">
                  <c:v>17</c:v>
                </c:pt>
                <c:pt idx="83">
                  <c:v>33</c:v>
                </c:pt>
                <c:pt idx="84">
                  <c:v>85</c:v>
                </c:pt>
                <c:pt idx="85">
                  <c:v>35</c:v>
                </c:pt>
                <c:pt idx="86">
                  <c:v>4</c:v>
                </c:pt>
                <c:pt idx="87">
                  <c:v>88</c:v>
                </c:pt>
                <c:pt idx="88">
                  <c:v>38</c:v>
                </c:pt>
                <c:pt idx="89">
                  <c:v>24</c:v>
                </c:pt>
                <c:pt idx="90">
                  <c:v>20</c:v>
                </c:pt>
                <c:pt idx="91">
                  <c:v>42</c:v>
                </c:pt>
                <c:pt idx="92">
                  <c:v>13</c:v>
                </c:pt>
                <c:pt idx="93">
                  <c:v>3</c:v>
                </c:pt>
                <c:pt idx="94">
                  <c:v>28</c:v>
                </c:pt>
                <c:pt idx="95">
                  <c:v>5</c:v>
                </c:pt>
                <c:pt idx="96">
                  <c:v>53</c:v>
                </c:pt>
                <c:pt idx="97">
                  <c:v>93</c:v>
                </c:pt>
                <c:pt idx="98">
                  <c:v>84</c:v>
                </c:pt>
                <c:pt idx="99">
                  <c:v>77</c:v>
                </c:pt>
                <c:pt idx="100">
                  <c:v>28</c:v>
                </c:pt>
                <c:pt idx="101">
                  <c:v>2</c:v>
                </c:pt>
                <c:pt idx="102">
                  <c:v>45</c:v>
                </c:pt>
                <c:pt idx="103">
                  <c:v>39</c:v>
                </c:pt>
                <c:pt idx="104">
                  <c:v>32</c:v>
                </c:pt>
                <c:pt idx="105">
                  <c:v>4</c:v>
                </c:pt>
                <c:pt idx="106">
                  <c:v>90</c:v>
                </c:pt>
                <c:pt idx="107">
                  <c:v>100</c:v>
                </c:pt>
                <c:pt idx="108">
                  <c:v>22</c:v>
                </c:pt>
                <c:pt idx="109">
                  <c:v>33</c:v>
                </c:pt>
                <c:pt idx="110">
                  <c:v>87</c:v>
                </c:pt>
                <c:pt idx="111">
                  <c:v>79</c:v>
                </c:pt>
                <c:pt idx="112">
                  <c:v>4</c:v>
                </c:pt>
                <c:pt idx="113">
                  <c:v>48</c:v>
                </c:pt>
                <c:pt idx="114">
                  <c:v>52</c:v>
                </c:pt>
                <c:pt idx="115">
                  <c:v>51</c:v>
                </c:pt>
                <c:pt idx="116">
                  <c:v>79</c:v>
                </c:pt>
                <c:pt idx="117">
                  <c:v>45</c:v>
                </c:pt>
                <c:pt idx="118">
                  <c:v>60</c:v>
                </c:pt>
                <c:pt idx="119">
                  <c:v>22</c:v>
                </c:pt>
                <c:pt idx="120">
                  <c:v>10</c:v>
                </c:pt>
                <c:pt idx="121">
                  <c:v>68</c:v>
                </c:pt>
                <c:pt idx="122">
                  <c:v>60</c:v>
                </c:pt>
                <c:pt idx="123">
                  <c:v>30</c:v>
                </c:pt>
                <c:pt idx="124">
                  <c:v>24</c:v>
                </c:pt>
                <c:pt idx="125">
                  <c:v>57</c:v>
                </c:pt>
                <c:pt idx="126">
                  <c:v>25</c:v>
                </c:pt>
                <c:pt idx="127">
                  <c:v>81</c:v>
                </c:pt>
                <c:pt idx="128">
                  <c:v>76</c:v>
                </c:pt>
                <c:pt idx="129">
                  <c:v>81</c:v>
                </c:pt>
                <c:pt idx="130">
                  <c:v>30</c:v>
                </c:pt>
                <c:pt idx="131">
                  <c:v>94</c:v>
                </c:pt>
                <c:pt idx="132">
                  <c:v>90</c:v>
                </c:pt>
                <c:pt idx="133">
                  <c:v>49</c:v>
                </c:pt>
                <c:pt idx="134">
                  <c:v>54</c:v>
                </c:pt>
                <c:pt idx="135">
                  <c:v>43</c:v>
                </c:pt>
                <c:pt idx="136">
                  <c:v>83</c:v>
                </c:pt>
                <c:pt idx="137">
                  <c:v>79</c:v>
                </c:pt>
                <c:pt idx="138">
                  <c:v>76</c:v>
                </c:pt>
                <c:pt idx="139">
                  <c:v>61</c:v>
                </c:pt>
                <c:pt idx="140">
                  <c:v>37</c:v>
                </c:pt>
                <c:pt idx="141">
                  <c:v>25</c:v>
                </c:pt>
                <c:pt idx="142">
                  <c:v>77</c:v>
                </c:pt>
                <c:pt idx="143">
                  <c:v>72</c:v>
                </c:pt>
                <c:pt idx="144">
                  <c:v>89</c:v>
                </c:pt>
                <c:pt idx="145">
                  <c:v>41</c:v>
                </c:pt>
                <c:pt idx="146">
                  <c:v>61</c:v>
                </c:pt>
                <c:pt idx="147">
                  <c:v>1</c:v>
                </c:pt>
                <c:pt idx="148">
                  <c:v>34</c:v>
                </c:pt>
                <c:pt idx="149">
                  <c:v>96</c:v>
                </c:pt>
                <c:pt idx="150">
                  <c:v>22</c:v>
                </c:pt>
                <c:pt idx="151">
                  <c:v>66</c:v>
                </c:pt>
                <c:pt idx="152">
                  <c:v>82</c:v>
                </c:pt>
                <c:pt idx="153">
                  <c:v>30</c:v>
                </c:pt>
                <c:pt idx="154">
                  <c:v>40</c:v>
                </c:pt>
                <c:pt idx="155">
                  <c:v>41</c:v>
                </c:pt>
                <c:pt idx="156">
                  <c:v>87</c:v>
                </c:pt>
                <c:pt idx="157">
                  <c:v>62</c:v>
                </c:pt>
                <c:pt idx="158">
                  <c:v>86</c:v>
                </c:pt>
                <c:pt idx="159">
                  <c:v>26</c:v>
                </c:pt>
                <c:pt idx="160">
                  <c:v>10</c:v>
                </c:pt>
                <c:pt idx="161">
                  <c:v>21</c:v>
                </c:pt>
                <c:pt idx="162">
                  <c:v>62</c:v>
                </c:pt>
                <c:pt idx="163">
                  <c:v>5</c:v>
                </c:pt>
                <c:pt idx="164">
                  <c:v>33</c:v>
                </c:pt>
                <c:pt idx="165">
                  <c:v>55</c:v>
                </c:pt>
                <c:pt idx="166">
                  <c:v>96</c:v>
                </c:pt>
                <c:pt idx="167">
                  <c:v>11</c:v>
                </c:pt>
                <c:pt idx="168">
                  <c:v>44</c:v>
                </c:pt>
                <c:pt idx="169">
                  <c:v>13</c:v>
                </c:pt>
                <c:pt idx="170">
                  <c:v>36</c:v>
                </c:pt>
                <c:pt idx="171">
                  <c:v>52</c:v>
                </c:pt>
                <c:pt idx="172">
                  <c:v>95</c:v>
                </c:pt>
                <c:pt idx="173">
                  <c:v>18</c:v>
                </c:pt>
                <c:pt idx="174">
                  <c:v>100</c:v>
                </c:pt>
                <c:pt idx="175">
                  <c:v>28</c:v>
                </c:pt>
                <c:pt idx="176">
                  <c:v>65</c:v>
                </c:pt>
                <c:pt idx="177">
                  <c:v>80</c:v>
                </c:pt>
                <c:pt idx="178">
                  <c:v>25</c:v>
                </c:pt>
                <c:pt idx="179">
                  <c:v>56</c:v>
                </c:pt>
                <c:pt idx="180">
                  <c:v>24</c:v>
                </c:pt>
                <c:pt idx="181">
                  <c:v>88</c:v>
                </c:pt>
                <c:pt idx="182">
                  <c:v>25</c:v>
                </c:pt>
                <c:pt idx="183">
                  <c:v>42</c:v>
                </c:pt>
                <c:pt idx="184">
                  <c:v>5</c:v>
                </c:pt>
                <c:pt idx="185">
                  <c:v>57</c:v>
                </c:pt>
                <c:pt idx="186">
                  <c:v>51</c:v>
                </c:pt>
                <c:pt idx="187">
                  <c:v>36</c:v>
                </c:pt>
                <c:pt idx="188">
                  <c:v>26</c:v>
                </c:pt>
                <c:pt idx="189">
                  <c:v>76</c:v>
                </c:pt>
                <c:pt idx="190">
                  <c:v>64</c:v>
                </c:pt>
                <c:pt idx="191">
                  <c:v>45</c:v>
                </c:pt>
                <c:pt idx="192">
                  <c:v>3</c:v>
                </c:pt>
                <c:pt idx="193">
                  <c:v>11</c:v>
                </c:pt>
                <c:pt idx="194">
                  <c:v>60</c:v>
                </c:pt>
                <c:pt idx="195">
                  <c:v>49</c:v>
                </c:pt>
                <c:pt idx="196">
                  <c:v>25</c:v>
                </c:pt>
                <c:pt idx="197">
                  <c:v>50</c:v>
                </c:pt>
                <c:pt idx="198">
                  <c:v>5</c:v>
                </c:pt>
                <c:pt idx="199">
                  <c:v>86</c:v>
                </c:pt>
                <c:pt idx="200">
                  <c:v>41</c:v>
                </c:pt>
                <c:pt idx="201">
                  <c:v>40</c:v>
                </c:pt>
                <c:pt idx="202">
                  <c:v>60</c:v>
                </c:pt>
                <c:pt idx="203">
                  <c:v>100</c:v>
                </c:pt>
                <c:pt idx="204">
                  <c:v>49</c:v>
                </c:pt>
                <c:pt idx="205">
                  <c:v>84</c:v>
                </c:pt>
                <c:pt idx="206">
                  <c:v>41</c:v>
                </c:pt>
                <c:pt idx="207">
                  <c:v>73</c:v>
                </c:pt>
                <c:pt idx="208">
                  <c:v>97</c:v>
                </c:pt>
                <c:pt idx="209">
                  <c:v>47</c:v>
                </c:pt>
                <c:pt idx="210">
                  <c:v>66</c:v>
                </c:pt>
                <c:pt idx="211">
                  <c:v>19</c:v>
                </c:pt>
                <c:pt idx="212">
                  <c:v>38</c:v>
                </c:pt>
                <c:pt idx="213">
                  <c:v>36</c:v>
                </c:pt>
                <c:pt idx="214">
                  <c:v>81</c:v>
                </c:pt>
                <c:pt idx="215">
                  <c:v>50</c:v>
                </c:pt>
                <c:pt idx="216">
                  <c:v>57</c:v>
                </c:pt>
                <c:pt idx="217">
                  <c:v>14</c:v>
                </c:pt>
                <c:pt idx="218">
                  <c:v>2</c:v>
                </c:pt>
                <c:pt idx="219">
                  <c:v>99</c:v>
                </c:pt>
                <c:pt idx="220">
                  <c:v>65</c:v>
                </c:pt>
                <c:pt idx="221">
                  <c:v>38</c:v>
                </c:pt>
                <c:pt idx="222">
                  <c:v>49</c:v>
                </c:pt>
                <c:pt idx="223">
                  <c:v>71</c:v>
                </c:pt>
                <c:pt idx="224">
                  <c:v>58</c:v>
                </c:pt>
                <c:pt idx="225">
                  <c:v>8</c:v>
                </c:pt>
                <c:pt idx="226">
                  <c:v>36</c:v>
                </c:pt>
                <c:pt idx="227">
                  <c:v>12</c:v>
                </c:pt>
                <c:pt idx="228">
                  <c:v>45</c:v>
                </c:pt>
                <c:pt idx="229">
                  <c:v>40</c:v>
                </c:pt>
                <c:pt idx="230">
                  <c:v>29</c:v>
                </c:pt>
                <c:pt idx="231">
                  <c:v>53</c:v>
                </c:pt>
                <c:pt idx="232">
                  <c:v>40</c:v>
                </c:pt>
                <c:pt idx="233">
                  <c:v>19</c:v>
                </c:pt>
                <c:pt idx="234">
                  <c:v>51</c:v>
                </c:pt>
                <c:pt idx="235">
                  <c:v>47</c:v>
                </c:pt>
                <c:pt idx="236">
                  <c:v>81</c:v>
                </c:pt>
                <c:pt idx="237">
                  <c:v>27</c:v>
                </c:pt>
                <c:pt idx="238">
                  <c:v>40</c:v>
                </c:pt>
                <c:pt idx="239">
                  <c:v>2</c:v>
                </c:pt>
                <c:pt idx="240">
                  <c:v>20</c:v>
                </c:pt>
                <c:pt idx="241">
                  <c:v>6</c:v>
                </c:pt>
                <c:pt idx="242">
                  <c:v>31</c:v>
                </c:pt>
                <c:pt idx="243">
                  <c:v>44</c:v>
                </c:pt>
                <c:pt idx="244">
                  <c:v>36</c:v>
                </c:pt>
                <c:pt idx="245">
                  <c:v>85</c:v>
                </c:pt>
                <c:pt idx="246">
                  <c:v>36</c:v>
                </c:pt>
                <c:pt idx="247">
                  <c:v>73</c:v>
                </c:pt>
                <c:pt idx="248">
                  <c:v>37</c:v>
                </c:pt>
                <c:pt idx="249">
                  <c:v>75</c:v>
                </c:pt>
                <c:pt idx="250">
                  <c:v>74</c:v>
                </c:pt>
                <c:pt idx="251">
                  <c:v>37</c:v>
                </c:pt>
                <c:pt idx="252">
                  <c:v>54</c:v>
                </c:pt>
                <c:pt idx="253">
                  <c:v>76</c:v>
                </c:pt>
                <c:pt idx="254">
                  <c:v>93</c:v>
                </c:pt>
                <c:pt idx="255">
                  <c:v>66</c:v>
                </c:pt>
                <c:pt idx="256">
                  <c:v>89</c:v>
                </c:pt>
                <c:pt idx="257">
                  <c:v>66</c:v>
                </c:pt>
                <c:pt idx="258">
                  <c:v>1</c:v>
                </c:pt>
                <c:pt idx="259">
                  <c:v>82</c:v>
                </c:pt>
                <c:pt idx="260">
                  <c:v>32</c:v>
                </c:pt>
                <c:pt idx="261">
                  <c:v>14</c:v>
                </c:pt>
                <c:pt idx="262">
                  <c:v>35</c:v>
                </c:pt>
                <c:pt idx="263">
                  <c:v>53</c:v>
                </c:pt>
                <c:pt idx="264">
                  <c:v>71</c:v>
                </c:pt>
                <c:pt idx="265">
                  <c:v>12</c:v>
                </c:pt>
                <c:pt idx="266">
                  <c:v>44</c:v>
                </c:pt>
                <c:pt idx="267">
                  <c:v>75</c:v>
                </c:pt>
                <c:pt idx="268">
                  <c:v>25</c:v>
                </c:pt>
                <c:pt idx="269">
                  <c:v>71</c:v>
                </c:pt>
                <c:pt idx="270">
                  <c:v>57</c:v>
                </c:pt>
                <c:pt idx="271">
                  <c:v>28</c:v>
                </c:pt>
                <c:pt idx="272">
                  <c:v>45</c:v>
                </c:pt>
                <c:pt idx="273">
                  <c:v>73</c:v>
                </c:pt>
                <c:pt idx="274">
                  <c:v>55</c:v>
                </c:pt>
                <c:pt idx="275">
                  <c:v>2</c:v>
                </c:pt>
                <c:pt idx="276">
                  <c:v>38</c:v>
                </c:pt>
                <c:pt idx="277">
                  <c:v>87</c:v>
                </c:pt>
                <c:pt idx="278">
                  <c:v>83</c:v>
                </c:pt>
                <c:pt idx="279">
                  <c:v>35</c:v>
                </c:pt>
                <c:pt idx="280">
                  <c:v>19</c:v>
                </c:pt>
                <c:pt idx="281">
                  <c:v>81</c:v>
                </c:pt>
                <c:pt idx="282">
                  <c:v>91</c:v>
                </c:pt>
                <c:pt idx="283">
                  <c:v>79</c:v>
                </c:pt>
                <c:pt idx="284">
                  <c:v>69</c:v>
                </c:pt>
                <c:pt idx="285">
                  <c:v>37</c:v>
                </c:pt>
                <c:pt idx="286">
                  <c:v>34</c:v>
                </c:pt>
                <c:pt idx="287">
                  <c:v>82</c:v>
                </c:pt>
                <c:pt idx="288">
                  <c:v>54</c:v>
                </c:pt>
                <c:pt idx="289">
                  <c:v>96</c:v>
                </c:pt>
                <c:pt idx="290">
                  <c:v>93</c:v>
                </c:pt>
                <c:pt idx="291">
                  <c:v>30</c:v>
                </c:pt>
                <c:pt idx="292">
                  <c:v>71</c:v>
                </c:pt>
                <c:pt idx="293">
                  <c:v>74</c:v>
                </c:pt>
                <c:pt idx="294">
                  <c:v>94</c:v>
                </c:pt>
                <c:pt idx="295">
                  <c:v>13</c:v>
                </c:pt>
                <c:pt idx="296">
                  <c:v>27</c:v>
                </c:pt>
                <c:pt idx="297">
                  <c:v>58</c:v>
                </c:pt>
                <c:pt idx="298">
                  <c:v>19</c:v>
                </c:pt>
                <c:pt idx="299">
                  <c:v>56</c:v>
                </c:pt>
                <c:pt idx="300">
                  <c:v>64</c:v>
                </c:pt>
                <c:pt idx="301">
                  <c:v>57</c:v>
                </c:pt>
                <c:pt idx="302">
                  <c:v>23</c:v>
                </c:pt>
                <c:pt idx="303">
                  <c:v>37</c:v>
                </c:pt>
                <c:pt idx="304">
                  <c:v>85</c:v>
                </c:pt>
                <c:pt idx="305">
                  <c:v>59</c:v>
                </c:pt>
                <c:pt idx="306">
                  <c:v>62</c:v>
                </c:pt>
                <c:pt idx="307">
                  <c:v>66</c:v>
                </c:pt>
                <c:pt idx="308">
                  <c:v>38</c:v>
                </c:pt>
                <c:pt idx="309">
                  <c:v>49</c:v>
                </c:pt>
                <c:pt idx="310">
                  <c:v>36</c:v>
                </c:pt>
                <c:pt idx="311">
                  <c:v>66</c:v>
                </c:pt>
                <c:pt idx="312">
                  <c:v>27</c:v>
                </c:pt>
                <c:pt idx="313">
                  <c:v>11</c:v>
                </c:pt>
                <c:pt idx="314">
                  <c:v>59</c:v>
                </c:pt>
                <c:pt idx="315">
                  <c:v>42</c:v>
                </c:pt>
                <c:pt idx="316">
                  <c:v>61</c:v>
                </c:pt>
                <c:pt idx="317">
                  <c:v>84</c:v>
                </c:pt>
                <c:pt idx="318">
                  <c:v>39</c:v>
                </c:pt>
                <c:pt idx="319">
                  <c:v>53</c:v>
                </c:pt>
                <c:pt idx="320">
                  <c:v>70</c:v>
                </c:pt>
                <c:pt idx="321">
                  <c:v>63</c:v>
                </c:pt>
                <c:pt idx="322">
                  <c:v>89</c:v>
                </c:pt>
                <c:pt idx="323">
                  <c:v>52</c:v>
                </c:pt>
                <c:pt idx="324">
                  <c:v>77</c:v>
                </c:pt>
                <c:pt idx="325">
                  <c:v>97</c:v>
                </c:pt>
                <c:pt idx="326">
                  <c:v>47</c:v>
                </c:pt>
                <c:pt idx="327">
                  <c:v>5</c:v>
                </c:pt>
                <c:pt idx="328">
                  <c:v>67</c:v>
                </c:pt>
                <c:pt idx="329">
                  <c:v>39</c:v>
                </c:pt>
                <c:pt idx="330">
                  <c:v>88</c:v>
                </c:pt>
                <c:pt idx="331">
                  <c:v>10</c:v>
                </c:pt>
                <c:pt idx="332">
                  <c:v>13</c:v>
                </c:pt>
                <c:pt idx="333">
                  <c:v>93</c:v>
                </c:pt>
                <c:pt idx="334">
                  <c:v>89</c:v>
                </c:pt>
                <c:pt idx="335">
                  <c:v>14</c:v>
                </c:pt>
                <c:pt idx="336">
                  <c:v>68</c:v>
                </c:pt>
                <c:pt idx="337">
                  <c:v>49</c:v>
                </c:pt>
                <c:pt idx="338">
                  <c:v>36</c:v>
                </c:pt>
                <c:pt idx="339">
                  <c:v>11</c:v>
                </c:pt>
                <c:pt idx="340">
                  <c:v>36</c:v>
                </c:pt>
                <c:pt idx="341">
                  <c:v>79</c:v>
                </c:pt>
                <c:pt idx="342">
                  <c:v>21</c:v>
                </c:pt>
                <c:pt idx="343">
                  <c:v>89</c:v>
                </c:pt>
                <c:pt idx="344">
                  <c:v>57</c:v>
                </c:pt>
                <c:pt idx="345">
                  <c:v>66</c:v>
                </c:pt>
                <c:pt idx="346">
                  <c:v>17</c:v>
                </c:pt>
                <c:pt idx="347">
                  <c:v>14</c:v>
                </c:pt>
                <c:pt idx="348">
                  <c:v>24</c:v>
                </c:pt>
                <c:pt idx="349">
                  <c:v>31</c:v>
                </c:pt>
                <c:pt idx="350">
                  <c:v>48</c:v>
                </c:pt>
                <c:pt idx="351">
                  <c:v>32</c:v>
                </c:pt>
                <c:pt idx="352">
                  <c:v>14</c:v>
                </c:pt>
                <c:pt idx="353">
                  <c:v>25</c:v>
                </c:pt>
                <c:pt idx="354">
                  <c:v>47</c:v>
                </c:pt>
                <c:pt idx="355">
                  <c:v>2</c:v>
                </c:pt>
                <c:pt idx="356">
                  <c:v>77</c:v>
                </c:pt>
                <c:pt idx="357">
                  <c:v>40</c:v>
                </c:pt>
                <c:pt idx="358">
                  <c:v>67</c:v>
                </c:pt>
                <c:pt idx="359">
                  <c:v>32</c:v>
                </c:pt>
                <c:pt idx="360">
                  <c:v>43</c:v>
                </c:pt>
                <c:pt idx="361">
                  <c:v>34</c:v>
                </c:pt>
                <c:pt idx="362">
                  <c:v>21</c:v>
                </c:pt>
                <c:pt idx="363">
                  <c:v>40</c:v>
                </c:pt>
                <c:pt idx="364">
                  <c:v>40</c:v>
                </c:pt>
                <c:pt idx="365">
                  <c:v>72</c:v>
                </c:pt>
                <c:pt idx="366">
                  <c:v>10</c:v>
                </c:pt>
                <c:pt idx="367">
                  <c:v>12</c:v>
                </c:pt>
                <c:pt idx="368">
                  <c:v>97</c:v>
                </c:pt>
                <c:pt idx="369">
                  <c:v>47</c:v>
                </c:pt>
                <c:pt idx="370">
                  <c:v>28</c:v>
                </c:pt>
                <c:pt idx="371">
                  <c:v>60</c:v>
                </c:pt>
                <c:pt idx="372">
                  <c:v>12</c:v>
                </c:pt>
                <c:pt idx="373">
                  <c:v>67</c:v>
                </c:pt>
                <c:pt idx="374">
                  <c:v>22</c:v>
                </c:pt>
                <c:pt idx="375">
                  <c:v>74</c:v>
                </c:pt>
                <c:pt idx="376">
                  <c:v>18</c:v>
                </c:pt>
                <c:pt idx="377">
                  <c:v>62</c:v>
                </c:pt>
                <c:pt idx="378">
                  <c:v>43</c:v>
                </c:pt>
                <c:pt idx="379">
                  <c:v>36</c:v>
                </c:pt>
                <c:pt idx="380">
                  <c:v>75</c:v>
                </c:pt>
                <c:pt idx="381">
                  <c:v>27</c:v>
                </c:pt>
                <c:pt idx="382">
                  <c:v>86</c:v>
                </c:pt>
                <c:pt idx="383">
                  <c:v>74</c:v>
                </c:pt>
                <c:pt idx="384">
                  <c:v>44</c:v>
                </c:pt>
                <c:pt idx="385">
                  <c:v>97</c:v>
                </c:pt>
                <c:pt idx="386">
                  <c:v>35</c:v>
                </c:pt>
                <c:pt idx="387">
                  <c:v>28</c:v>
                </c:pt>
                <c:pt idx="388">
                  <c:v>8</c:v>
                </c:pt>
                <c:pt idx="389">
                  <c:v>83</c:v>
                </c:pt>
                <c:pt idx="390">
                  <c:v>10</c:v>
                </c:pt>
                <c:pt idx="391">
                  <c:v>2</c:v>
                </c:pt>
                <c:pt idx="392">
                  <c:v>6</c:v>
                </c:pt>
                <c:pt idx="393">
                  <c:v>92</c:v>
                </c:pt>
                <c:pt idx="394">
                  <c:v>66</c:v>
                </c:pt>
                <c:pt idx="395">
                  <c:v>43</c:v>
                </c:pt>
                <c:pt idx="396">
                  <c:v>34</c:v>
                </c:pt>
                <c:pt idx="397">
                  <c:v>10</c:v>
                </c:pt>
                <c:pt idx="398">
                  <c:v>26</c:v>
                </c:pt>
                <c:pt idx="399">
                  <c:v>77</c:v>
                </c:pt>
                <c:pt idx="400">
                  <c:v>62</c:v>
                </c:pt>
                <c:pt idx="401">
                  <c:v>47</c:v>
                </c:pt>
                <c:pt idx="402">
                  <c:v>38</c:v>
                </c:pt>
                <c:pt idx="403">
                  <c:v>65</c:v>
                </c:pt>
                <c:pt idx="404">
                  <c:v>25</c:v>
                </c:pt>
                <c:pt idx="405">
                  <c:v>10</c:v>
                </c:pt>
                <c:pt idx="406">
                  <c:v>89</c:v>
                </c:pt>
                <c:pt idx="407">
                  <c:v>38</c:v>
                </c:pt>
                <c:pt idx="408">
                  <c:v>69</c:v>
                </c:pt>
                <c:pt idx="409">
                  <c:v>20</c:v>
                </c:pt>
                <c:pt idx="410">
                  <c:v>78</c:v>
                </c:pt>
                <c:pt idx="411">
                  <c:v>25</c:v>
                </c:pt>
                <c:pt idx="412">
                  <c:v>4</c:v>
                </c:pt>
                <c:pt idx="413">
                  <c:v>57</c:v>
                </c:pt>
                <c:pt idx="414">
                  <c:v>37</c:v>
                </c:pt>
                <c:pt idx="415">
                  <c:v>63</c:v>
                </c:pt>
                <c:pt idx="416">
                  <c:v>19</c:v>
                </c:pt>
                <c:pt idx="417">
                  <c:v>66</c:v>
                </c:pt>
                <c:pt idx="418">
                  <c:v>8</c:v>
                </c:pt>
                <c:pt idx="419">
                  <c:v>66</c:v>
                </c:pt>
                <c:pt idx="420">
                  <c:v>8</c:v>
                </c:pt>
                <c:pt idx="421">
                  <c:v>49</c:v>
                </c:pt>
                <c:pt idx="422">
                  <c:v>80</c:v>
                </c:pt>
                <c:pt idx="423">
                  <c:v>84</c:v>
                </c:pt>
                <c:pt idx="424">
                  <c:v>43</c:v>
                </c:pt>
                <c:pt idx="425">
                  <c:v>26</c:v>
                </c:pt>
                <c:pt idx="426">
                  <c:v>40</c:v>
                </c:pt>
                <c:pt idx="427">
                  <c:v>63</c:v>
                </c:pt>
                <c:pt idx="428">
                  <c:v>82</c:v>
                </c:pt>
                <c:pt idx="429">
                  <c:v>7</c:v>
                </c:pt>
                <c:pt idx="430">
                  <c:v>57</c:v>
                </c:pt>
                <c:pt idx="431">
                  <c:v>55</c:v>
                </c:pt>
                <c:pt idx="432">
                  <c:v>82</c:v>
                </c:pt>
                <c:pt idx="433">
                  <c:v>38</c:v>
                </c:pt>
                <c:pt idx="434">
                  <c:v>26</c:v>
                </c:pt>
                <c:pt idx="435">
                  <c:v>88</c:v>
                </c:pt>
                <c:pt idx="436">
                  <c:v>40</c:v>
                </c:pt>
                <c:pt idx="437">
                  <c:v>18</c:v>
                </c:pt>
                <c:pt idx="438">
                  <c:v>1</c:v>
                </c:pt>
                <c:pt idx="439">
                  <c:v>54</c:v>
                </c:pt>
                <c:pt idx="440">
                  <c:v>94</c:v>
                </c:pt>
                <c:pt idx="441">
                  <c:v>45</c:v>
                </c:pt>
                <c:pt idx="442">
                  <c:v>79</c:v>
                </c:pt>
                <c:pt idx="443">
                  <c:v>20</c:v>
                </c:pt>
                <c:pt idx="444">
                  <c:v>68</c:v>
                </c:pt>
                <c:pt idx="445">
                  <c:v>26</c:v>
                </c:pt>
                <c:pt idx="446">
                  <c:v>56</c:v>
                </c:pt>
                <c:pt idx="447">
                  <c:v>37</c:v>
                </c:pt>
                <c:pt idx="448">
                  <c:v>54</c:v>
                </c:pt>
                <c:pt idx="449">
                  <c:v>70</c:v>
                </c:pt>
                <c:pt idx="450">
                  <c:v>54</c:v>
                </c:pt>
                <c:pt idx="451">
                  <c:v>93</c:v>
                </c:pt>
                <c:pt idx="452">
                  <c:v>78</c:v>
                </c:pt>
                <c:pt idx="453">
                  <c:v>2</c:v>
                </c:pt>
                <c:pt idx="454">
                  <c:v>72</c:v>
                </c:pt>
                <c:pt idx="455">
                  <c:v>24</c:v>
                </c:pt>
                <c:pt idx="456">
                  <c:v>3</c:v>
                </c:pt>
                <c:pt idx="457">
                  <c:v>88</c:v>
                </c:pt>
                <c:pt idx="458">
                  <c:v>83</c:v>
                </c:pt>
                <c:pt idx="459">
                  <c:v>71</c:v>
                </c:pt>
                <c:pt idx="460">
                  <c:v>17</c:v>
                </c:pt>
                <c:pt idx="461">
                  <c:v>56</c:v>
                </c:pt>
                <c:pt idx="462">
                  <c:v>92</c:v>
                </c:pt>
                <c:pt idx="463">
                  <c:v>69</c:v>
                </c:pt>
                <c:pt idx="464">
                  <c:v>36</c:v>
                </c:pt>
                <c:pt idx="465">
                  <c:v>29</c:v>
                </c:pt>
                <c:pt idx="466">
                  <c:v>65</c:v>
                </c:pt>
                <c:pt idx="467">
                  <c:v>10</c:v>
                </c:pt>
                <c:pt idx="468">
                  <c:v>29</c:v>
                </c:pt>
                <c:pt idx="469">
                  <c:v>31</c:v>
                </c:pt>
                <c:pt idx="470">
                  <c:v>45</c:v>
                </c:pt>
                <c:pt idx="471">
                  <c:v>58</c:v>
                </c:pt>
                <c:pt idx="472">
                  <c:v>24</c:v>
                </c:pt>
                <c:pt idx="473">
                  <c:v>55</c:v>
                </c:pt>
                <c:pt idx="474">
                  <c:v>22</c:v>
                </c:pt>
                <c:pt idx="475">
                  <c:v>86</c:v>
                </c:pt>
                <c:pt idx="476">
                  <c:v>95</c:v>
                </c:pt>
                <c:pt idx="477">
                  <c:v>87</c:v>
                </c:pt>
                <c:pt idx="478">
                  <c:v>83</c:v>
                </c:pt>
                <c:pt idx="479">
                  <c:v>82</c:v>
                </c:pt>
                <c:pt idx="480">
                  <c:v>44</c:v>
                </c:pt>
                <c:pt idx="481">
                  <c:v>16</c:v>
                </c:pt>
                <c:pt idx="482">
                  <c:v>66</c:v>
                </c:pt>
                <c:pt idx="483">
                  <c:v>56</c:v>
                </c:pt>
                <c:pt idx="484">
                  <c:v>57</c:v>
                </c:pt>
                <c:pt idx="485">
                  <c:v>37</c:v>
                </c:pt>
                <c:pt idx="486">
                  <c:v>70</c:v>
                </c:pt>
                <c:pt idx="487">
                  <c:v>25</c:v>
                </c:pt>
                <c:pt idx="488">
                  <c:v>75</c:v>
                </c:pt>
                <c:pt idx="489">
                  <c:v>7</c:v>
                </c:pt>
                <c:pt idx="490">
                  <c:v>18</c:v>
                </c:pt>
                <c:pt idx="491">
                  <c:v>15</c:v>
                </c:pt>
                <c:pt idx="492">
                  <c:v>63</c:v>
                </c:pt>
                <c:pt idx="493">
                  <c:v>83</c:v>
                </c:pt>
                <c:pt idx="494">
                  <c:v>85</c:v>
                </c:pt>
                <c:pt idx="495">
                  <c:v>13</c:v>
                </c:pt>
                <c:pt idx="496">
                  <c:v>19</c:v>
                </c:pt>
                <c:pt idx="497">
                  <c:v>82</c:v>
                </c:pt>
                <c:pt idx="498">
                  <c:v>69</c:v>
                </c:pt>
                <c:pt idx="499">
                  <c:v>15</c:v>
                </c:pt>
                <c:pt idx="500">
                  <c:v>39</c:v>
                </c:pt>
                <c:pt idx="501">
                  <c:v>61</c:v>
                </c:pt>
                <c:pt idx="502">
                  <c:v>50</c:v>
                </c:pt>
                <c:pt idx="503">
                  <c:v>57</c:v>
                </c:pt>
                <c:pt idx="504">
                  <c:v>31</c:v>
                </c:pt>
                <c:pt idx="505">
                  <c:v>93</c:v>
                </c:pt>
                <c:pt idx="506">
                  <c:v>70</c:v>
                </c:pt>
                <c:pt idx="507">
                  <c:v>27</c:v>
                </c:pt>
                <c:pt idx="508">
                  <c:v>92</c:v>
                </c:pt>
                <c:pt idx="509">
                  <c:v>66</c:v>
                </c:pt>
                <c:pt idx="510">
                  <c:v>57</c:v>
                </c:pt>
                <c:pt idx="511">
                  <c:v>64</c:v>
                </c:pt>
                <c:pt idx="512">
                  <c:v>20</c:v>
                </c:pt>
                <c:pt idx="513">
                  <c:v>57</c:v>
                </c:pt>
                <c:pt idx="514">
                  <c:v>90</c:v>
                </c:pt>
                <c:pt idx="515">
                  <c:v>84</c:v>
                </c:pt>
                <c:pt idx="516">
                  <c:v>37</c:v>
                </c:pt>
                <c:pt idx="517">
                  <c:v>4</c:v>
                </c:pt>
                <c:pt idx="518">
                  <c:v>31</c:v>
                </c:pt>
                <c:pt idx="519">
                  <c:v>21</c:v>
                </c:pt>
                <c:pt idx="520">
                  <c:v>33</c:v>
                </c:pt>
                <c:pt idx="521">
                  <c:v>95</c:v>
                </c:pt>
                <c:pt idx="522">
                  <c:v>4</c:v>
                </c:pt>
                <c:pt idx="523">
                  <c:v>22</c:v>
                </c:pt>
                <c:pt idx="524">
                  <c:v>25</c:v>
                </c:pt>
                <c:pt idx="525">
                  <c:v>16</c:v>
                </c:pt>
                <c:pt idx="526">
                  <c:v>60</c:v>
                </c:pt>
                <c:pt idx="527">
                  <c:v>7</c:v>
                </c:pt>
                <c:pt idx="528">
                  <c:v>10</c:v>
                </c:pt>
                <c:pt idx="529">
                  <c:v>8</c:v>
                </c:pt>
                <c:pt idx="530">
                  <c:v>57</c:v>
                </c:pt>
                <c:pt idx="531">
                  <c:v>80</c:v>
                </c:pt>
                <c:pt idx="532">
                  <c:v>96</c:v>
                </c:pt>
                <c:pt idx="533">
                  <c:v>27</c:v>
                </c:pt>
                <c:pt idx="534">
                  <c:v>83</c:v>
                </c:pt>
                <c:pt idx="535">
                  <c:v>88</c:v>
                </c:pt>
                <c:pt idx="536">
                  <c:v>70</c:v>
                </c:pt>
                <c:pt idx="537">
                  <c:v>16</c:v>
                </c:pt>
                <c:pt idx="538">
                  <c:v>48</c:v>
                </c:pt>
                <c:pt idx="539">
                  <c:v>11</c:v>
                </c:pt>
                <c:pt idx="540">
                  <c:v>55</c:v>
                </c:pt>
                <c:pt idx="541">
                  <c:v>8</c:v>
                </c:pt>
                <c:pt idx="542">
                  <c:v>55</c:v>
                </c:pt>
                <c:pt idx="543">
                  <c:v>9</c:v>
                </c:pt>
                <c:pt idx="544">
                  <c:v>14</c:v>
                </c:pt>
                <c:pt idx="545">
                  <c:v>77</c:v>
                </c:pt>
                <c:pt idx="546">
                  <c:v>2</c:v>
                </c:pt>
                <c:pt idx="547">
                  <c:v>57</c:v>
                </c:pt>
                <c:pt idx="548">
                  <c:v>29</c:v>
                </c:pt>
                <c:pt idx="549">
                  <c:v>32</c:v>
                </c:pt>
                <c:pt idx="550">
                  <c:v>26</c:v>
                </c:pt>
                <c:pt idx="551">
                  <c:v>30</c:v>
                </c:pt>
                <c:pt idx="552">
                  <c:v>34</c:v>
                </c:pt>
                <c:pt idx="553">
                  <c:v>38</c:v>
                </c:pt>
                <c:pt idx="554">
                  <c:v>36</c:v>
                </c:pt>
                <c:pt idx="555">
                  <c:v>53</c:v>
                </c:pt>
                <c:pt idx="556">
                  <c:v>86</c:v>
                </c:pt>
                <c:pt idx="557">
                  <c:v>14</c:v>
                </c:pt>
                <c:pt idx="558">
                  <c:v>56</c:v>
                </c:pt>
                <c:pt idx="559">
                  <c:v>3</c:v>
                </c:pt>
                <c:pt idx="560">
                  <c:v>37</c:v>
                </c:pt>
                <c:pt idx="561">
                  <c:v>61</c:v>
                </c:pt>
                <c:pt idx="562">
                  <c:v>46</c:v>
                </c:pt>
                <c:pt idx="563">
                  <c:v>93</c:v>
                </c:pt>
                <c:pt idx="564">
                  <c:v>83</c:v>
                </c:pt>
                <c:pt idx="565">
                  <c:v>37</c:v>
                </c:pt>
                <c:pt idx="566">
                  <c:v>54</c:v>
                </c:pt>
                <c:pt idx="567">
                  <c:v>61</c:v>
                </c:pt>
                <c:pt idx="568">
                  <c:v>3</c:v>
                </c:pt>
                <c:pt idx="569">
                  <c:v>48</c:v>
                </c:pt>
                <c:pt idx="570">
                  <c:v>86</c:v>
                </c:pt>
                <c:pt idx="571">
                  <c:v>74</c:v>
                </c:pt>
                <c:pt idx="572">
                  <c:v>18</c:v>
                </c:pt>
                <c:pt idx="573">
                  <c:v>90</c:v>
                </c:pt>
                <c:pt idx="574">
                  <c:v>11</c:v>
                </c:pt>
                <c:pt idx="575">
                  <c:v>38</c:v>
                </c:pt>
                <c:pt idx="576">
                  <c:v>27</c:v>
                </c:pt>
                <c:pt idx="577">
                  <c:v>61</c:v>
                </c:pt>
                <c:pt idx="578">
                  <c:v>55</c:v>
                </c:pt>
                <c:pt idx="579">
                  <c:v>3</c:v>
                </c:pt>
                <c:pt idx="580">
                  <c:v>1</c:v>
                </c:pt>
                <c:pt idx="581">
                  <c:v>23</c:v>
                </c:pt>
                <c:pt idx="582">
                  <c:v>45</c:v>
                </c:pt>
                <c:pt idx="583">
                  <c:v>53</c:v>
                </c:pt>
                <c:pt idx="584">
                  <c:v>98</c:v>
                </c:pt>
                <c:pt idx="585">
                  <c:v>84</c:v>
                </c:pt>
                <c:pt idx="586">
                  <c:v>14</c:v>
                </c:pt>
                <c:pt idx="587">
                  <c:v>74</c:v>
                </c:pt>
                <c:pt idx="588">
                  <c:v>54</c:v>
                </c:pt>
                <c:pt idx="589">
                  <c:v>65</c:v>
                </c:pt>
                <c:pt idx="590">
                  <c:v>53</c:v>
                </c:pt>
                <c:pt idx="591">
                  <c:v>56</c:v>
                </c:pt>
                <c:pt idx="592">
                  <c:v>42</c:v>
                </c:pt>
                <c:pt idx="593">
                  <c:v>68</c:v>
                </c:pt>
                <c:pt idx="594">
                  <c:v>81</c:v>
                </c:pt>
                <c:pt idx="595">
                  <c:v>62</c:v>
                </c:pt>
                <c:pt idx="596">
                  <c:v>42</c:v>
                </c:pt>
                <c:pt idx="597">
                  <c:v>67</c:v>
                </c:pt>
                <c:pt idx="598">
                  <c:v>4</c:v>
                </c:pt>
                <c:pt idx="599">
                  <c:v>35</c:v>
                </c:pt>
                <c:pt idx="600">
                  <c:v>71</c:v>
                </c:pt>
                <c:pt idx="601">
                  <c:v>100</c:v>
                </c:pt>
                <c:pt idx="602">
                  <c:v>16</c:v>
                </c:pt>
                <c:pt idx="603">
                  <c:v>15</c:v>
                </c:pt>
                <c:pt idx="604">
                  <c:v>29</c:v>
                </c:pt>
                <c:pt idx="605">
                  <c:v>49</c:v>
                </c:pt>
                <c:pt idx="606">
                  <c:v>27</c:v>
                </c:pt>
                <c:pt idx="607">
                  <c:v>59</c:v>
                </c:pt>
                <c:pt idx="608">
                  <c:v>81</c:v>
                </c:pt>
                <c:pt idx="609">
                  <c:v>74</c:v>
                </c:pt>
                <c:pt idx="610">
                  <c:v>2</c:v>
                </c:pt>
                <c:pt idx="611">
                  <c:v>23</c:v>
                </c:pt>
                <c:pt idx="612">
                  <c:v>29</c:v>
                </c:pt>
                <c:pt idx="613">
                  <c:v>76</c:v>
                </c:pt>
                <c:pt idx="614">
                  <c:v>81</c:v>
                </c:pt>
                <c:pt idx="615">
                  <c:v>47</c:v>
                </c:pt>
                <c:pt idx="616">
                  <c:v>59</c:v>
                </c:pt>
                <c:pt idx="617">
                  <c:v>56</c:v>
                </c:pt>
                <c:pt idx="618">
                  <c:v>83</c:v>
                </c:pt>
                <c:pt idx="619">
                  <c:v>23</c:v>
                </c:pt>
                <c:pt idx="620">
                  <c:v>72</c:v>
                </c:pt>
                <c:pt idx="621">
                  <c:v>1</c:v>
                </c:pt>
                <c:pt idx="622">
                  <c:v>98</c:v>
                </c:pt>
                <c:pt idx="623">
                  <c:v>55</c:v>
                </c:pt>
                <c:pt idx="624">
                  <c:v>55</c:v>
                </c:pt>
                <c:pt idx="625">
                  <c:v>33</c:v>
                </c:pt>
                <c:pt idx="626">
                  <c:v>75</c:v>
                </c:pt>
                <c:pt idx="627">
                  <c:v>71</c:v>
                </c:pt>
                <c:pt idx="628">
                  <c:v>88</c:v>
                </c:pt>
                <c:pt idx="629">
                  <c:v>28</c:v>
                </c:pt>
                <c:pt idx="630">
                  <c:v>7</c:v>
                </c:pt>
                <c:pt idx="631">
                  <c:v>37</c:v>
                </c:pt>
                <c:pt idx="632">
                  <c:v>55</c:v>
                </c:pt>
                <c:pt idx="633">
                  <c:v>63</c:v>
                </c:pt>
                <c:pt idx="634">
                  <c:v>66</c:v>
                </c:pt>
                <c:pt idx="635">
                  <c:v>91</c:v>
                </c:pt>
                <c:pt idx="636">
                  <c:v>19</c:v>
                </c:pt>
                <c:pt idx="637">
                  <c:v>50</c:v>
                </c:pt>
                <c:pt idx="638">
                  <c:v>94</c:v>
                </c:pt>
                <c:pt idx="639">
                  <c:v>16</c:v>
                </c:pt>
                <c:pt idx="640">
                  <c:v>1</c:v>
                </c:pt>
                <c:pt idx="641">
                  <c:v>4</c:v>
                </c:pt>
                <c:pt idx="642">
                  <c:v>1</c:v>
                </c:pt>
                <c:pt idx="643">
                  <c:v>45</c:v>
                </c:pt>
                <c:pt idx="644">
                  <c:v>79</c:v>
                </c:pt>
                <c:pt idx="645">
                  <c:v>25</c:v>
                </c:pt>
                <c:pt idx="646">
                  <c:v>46</c:v>
                </c:pt>
                <c:pt idx="647">
                  <c:v>6</c:v>
                </c:pt>
                <c:pt idx="648">
                  <c:v>54</c:v>
                </c:pt>
                <c:pt idx="649">
                  <c:v>89</c:v>
                </c:pt>
                <c:pt idx="650">
                  <c:v>96</c:v>
                </c:pt>
                <c:pt idx="651">
                  <c:v>37</c:v>
                </c:pt>
                <c:pt idx="652">
                  <c:v>22</c:v>
                </c:pt>
                <c:pt idx="653">
                  <c:v>23</c:v>
                </c:pt>
                <c:pt idx="654">
                  <c:v>74</c:v>
                </c:pt>
                <c:pt idx="655">
                  <c:v>25</c:v>
                </c:pt>
                <c:pt idx="656">
                  <c:v>5</c:v>
                </c:pt>
                <c:pt idx="657">
                  <c:v>73</c:v>
                </c:pt>
                <c:pt idx="658">
                  <c:v>6</c:v>
                </c:pt>
                <c:pt idx="659">
                  <c:v>70</c:v>
                </c:pt>
                <c:pt idx="660">
                  <c:v>97</c:v>
                </c:pt>
                <c:pt idx="661">
                  <c:v>59</c:v>
                </c:pt>
                <c:pt idx="662">
                  <c:v>94</c:v>
                </c:pt>
                <c:pt idx="663">
                  <c:v>14</c:v>
                </c:pt>
                <c:pt idx="664">
                  <c:v>100</c:v>
                </c:pt>
                <c:pt idx="665">
                  <c:v>60</c:v>
                </c:pt>
                <c:pt idx="666">
                  <c:v>26</c:v>
                </c:pt>
                <c:pt idx="667">
                  <c:v>83</c:v>
                </c:pt>
                <c:pt idx="668">
                  <c:v>39</c:v>
                </c:pt>
                <c:pt idx="669">
                  <c:v>53</c:v>
                </c:pt>
                <c:pt idx="670">
                  <c:v>59</c:v>
                </c:pt>
                <c:pt idx="671">
                  <c:v>84</c:v>
                </c:pt>
                <c:pt idx="672">
                  <c:v>83</c:v>
                </c:pt>
                <c:pt idx="673">
                  <c:v>73</c:v>
                </c:pt>
                <c:pt idx="674">
                  <c:v>33</c:v>
                </c:pt>
                <c:pt idx="675">
                  <c:v>23</c:v>
                </c:pt>
                <c:pt idx="676">
                  <c:v>81</c:v>
                </c:pt>
                <c:pt idx="677">
                  <c:v>89</c:v>
                </c:pt>
                <c:pt idx="678">
                  <c:v>48</c:v>
                </c:pt>
                <c:pt idx="679">
                  <c:v>71</c:v>
                </c:pt>
                <c:pt idx="680">
                  <c:v>3</c:v>
                </c:pt>
                <c:pt idx="681">
                  <c:v>61</c:v>
                </c:pt>
                <c:pt idx="682">
                  <c:v>66</c:v>
                </c:pt>
                <c:pt idx="683">
                  <c:v>12</c:v>
                </c:pt>
                <c:pt idx="684">
                  <c:v>49</c:v>
                </c:pt>
                <c:pt idx="685">
                  <c:v>39</c:v>
                </c:pt>
                <c:pt idx="686">
                  <c:v>5</c:v>
                </c:pt>
                <c:pt idx="687">
                  <c:v>42</c:v>
                </c:pt>
                <c:pt idx="688">
                  <c:v>38</c:v>
                </c:pt>
                <c:pt idx="689">
                  <c:v>28</c:v>
                </c:pt>
                <c:pt idx="690">
                  <c:v>79</c:v>
                </c:pt>
                <c:pt idx="691">
                  <c:v>43</c:v>
                </c:pt>
                <c:pt idx="692">
                  <c:v>26</c:v>
                </c:pt>
                <c:pt idx="693">
                  <c:v>99</c:v>
                </c:pt>
                <c:pt idx="694">
                  <c:v>70</c:v>
                </c:pt>
                <c:pt idx="695">
                  <c:v>19</c:v>
                </c:pt>
                <c:pt idx="696">
                  <c:v>31</c:v>
                </c:pt>
                <c:pt idx="697">
                  <c:v>17</c:v>
                </c:pt>
                <c:pt idx="698">
                  <c:v>23</c:v>
                </c:pt>
                <c:pt idx="699">
                  <c:v>72</c:v>
                </c:pt>
                <c:pt idx="700">
                  <c:v>82</c:v>
                </c:pt>
                <c:pt idx="701">
                  <c:v>10</c:v>
                </c:pt>
                <c:pt idx="702">
                  <c:v>98</c:v>
                </c:pt>
                <c:pt idx="703">
                  <c:v>80</c:v>
                </c:pt>
                <c:pt idx="704">
                  <c:v>89</c:v>
                </c:pt>
                <c:pt idx="705">
                  <c:v>73</c:v>
                </c:pt>
                <c:pt idx="706">
                  <c:v>22</c:v>
                </c:pt>
                <c:pt idx="707">
                  <c:v>12</c:v>
                </c:pt>
                <c:pt idx="708">
                  <c:v>27</c:v>
                </c:pt>
                <c:pt idx="709">
                  <c:v>38</c:v>
                </c:pt>
                <c:pt idx="710">
                  <c:v>20</c:v>
                </c:pt>
                <c:pt idx="711">
                  <c:v>47</c:v>
                </c:pt>
                <c:pt idx="712">
                  <c:v>63</c:v>
                </c:pt>
                <c:pt idx="713">
                  <c:v>50</c:v>
                </c:pt>
                <c:pt idx="714">
                  <c:v>23</c:v>
                </c:pt>
                <c:pt idx="715">
                  <c:v>52</c:v>
                </c:pt>
                <c:pt idx="716">
                  <c:v>72</c:v>
                </c:pt>
                <c:pt idx="717">
                  <c:v>69</c:v>
                </c:pt>
                <c:pt idx="718">
                  <c:v>27</c:v>
                </c:pt>
                <c:pt idx="719">
                  <c:v>91</c:v>
                </c:pt>
                <c:pt idx="720">
                  <c:v>13</c:v>
                </c:pt>
                <c:pt idx="721">
                  <c:v>45</c:v>
                </c:pt>
                <c:pt idx="722">
                  <c:v>19</c:v>
                </c:pt>
                <c:pt idx="723">
                  <c:v>14</c:v>
                </c:pt>
                <c:pt idx="724">
                  <c:v>14</c:v>
                </c:pt>
                <c:pt idx="725">
                  <c:v>46</c:v>
                </c:pt>
                <c:pt idx="726">
                  <c:v>27</c:v>
                </c:pt>
                <c:pt idx="727">
                  <c:v>75</c:v>
                </c:pt>
                <c:pt idx="728">
                  <c:v>48</c:v>
                </c:pt>
                <c:pt idx="729">
                  <c:v>62</c:v>
                </c:pt>
                <c:pt idx="730">
                  <c:v>34</c:v>
                </c:pt>
                <c:pt idx="731">
                  <c:v>7</c:v>
                </c:pt>
                <c:pt idx="732">
                  <c:v>40</c:v>
                </c:pt>
                <c:pt idx="733">
                  <c:v>42</c:v>
                </c:pt>
                <c:pt idx="734">
                  <c:v>20</c:v>
                </c:pt>
                <c:pt idx="735">
                  <c:v>13</c:v>
                </c:pt>
                <c:pt idx="736">
                  <c:v>63</c:v>
                </c:pt>
                <c:pt idx="737">
                  <c:v>14</c:v>
                </c:pt>
                <c:pt idx="738">
                  <c:v>88</c:v>
                </c:pt>
                <c:pt idx="739">
                  <c:v>15</c:v>
                </c:pt>
                <c:pt idx="740">
                  <c:v>16</c:v>
                </c:pt>
                <c:pt idx="741">
                  <c:v>25</c:v>
                </c:pt>
                <c:pt idx="742">
                  <c:v>22</c:v>
                </c:pt>
                <c:pt idx="743">
                  <c:v>30</c:v>
                </c:pt>
                <c:pt idx="744">
                  <c:v>15</c:v>
                </c:pt>
                <c:pt idx="745">
                  <c:v>46</c:v>
                </c:pt>
                <c:pt idx="746">
                  <c:v>8</c:v>
                </c:pt>
                <c:pt idx="747">
                  <c:v>45</c:v>
                </c:pt>
                <c:pt idx="748">
                  <c:v>6</c:v>
                </c:pt>
                <c:pt idx="749">
                  <c:v>74</c:v>
                </c:pt>
                <c:pt idx="750">
                  <c:v>79</c:v>
                </c:pt>
                <c:pt idx="751">
                  <c:v>92</c:v>
                </c:pt>
                <c:pt idx="752">
                  <c:v>63</c:v>
                </c:pt>
                <c:pt idx="753">
                  <c:v>35</c:v>
                </c:pt>
                <c:pt idx="754">
                  <c:v>56</c:v>
                </c:pt>
                <c:pt idx="755">
                  <c:v>52</c:v>
                </c:pt>
                <c:pt idx="756">
                  <c:v>66</c:v>
                </c:pt>
                <c:pt idx="757">
                  <c:v>32</c:v>
                </c:pt>
                <c:pt idx="758">
                  <c:v>71</c:v>
                </c:pt>
                <c:pt idx="759">
                  <c:v>39</c:v>
                </c:pt>
                <c:pt idx="760">
                  <c:v>77</c:v>
                </c:pt>
                <c:pt idx="761">
                  <c:v>3</c:v>
                </c:pt>
                <c:pt idx="762">
                  <c:v>85</c:v>
                </c:pt>
                <c:pt idx="763">
                  <c:v>5</c:v>
                </c:pt>
                <c:pt idx="764">
                  <c:v>17</c:v>
                </c:pt>
                <c:pt idx="765">
                  <c:v>70</c:v>
                </c:pt>
                <c:pt idx="766">
                  <c:v>27</c:v>
                </c:pt>
                <c:pt idx="767">
                  <c:v>82</c:v>
                </c:pt>
                <c:pt idx="768">
                  <c:v>11</c:v>
                </c:pt>
                <c:pt idx="769">
                  <c:v>76</c:v>
                </c:pt>
                <c:pt idx="770">
                  <c:v>47</c:v>
                </c:pt>
                <c:pt idx="771">
                  <c:v>99</c:v>
                </c:pt>
                <c:pt idx="772">
                  <c:v>72</c:v>
                </c:pt>
                <c:pt idx="773">
                  <c:v>100</c:v>
                </c:pt>
                <c:pt idx="774">
                  <c:v>97</c:v>
                </c:pt>
                <c:pt idx="775">
                  <c:v>45</c:v>
                </c:pt>
                <c:pt idx="776">
                  <c:v>19</c:v>
                </c:pt>
                <c:pt idx="777">
                  <c:v>13</c:v>
                </c:pt>
                <c:pt idx="778">
                  <c:v>35</c:v>
                </c:pt>
                <c:pt idx="779">
                  <c:v>90</c:v>
                </c:pt>
                <c:pt idx="780">
                  <c:v>67</c:v>
                </c:pt>
                <c:pt idx="781">
                  <c:v>68</c:v>
                </c:pt>
                <c:pt idx="782">
                  <c:v>8</c:v>
                </c:pt>
                <c:pt idx="783">
                  <c:v>92</c:v>
                </c:pt>
                <c:pt idx="784">
                  <c:v>72</c:v>
                </c:pt>
                <c:pt idx="785">
                  <c:v>73</c:v>
                </c:pt>
                <c:pt idx="786">
                  <c:v>79</c:v>
                </c:pt>
                <c:pt idx="787">
                  <c:v>47</c:v>
                </c:pt>
                <c:pt idx="788">
                  <c:v>5</c:v>
                </c:pt>
                <c:pt idx="789">
                  <c:v>38</c:v>
                </c:pt>
                <c:pt idx="790">
                  <c:v>42</c:v>
                </c:pt>
                <c:pt idx="791">
                  <c:v>20</c:v>
                </c:pt>
                <c:pt idx="792">
                  <c:v>21</c:v>
                </c:pt>
                <c:pt idx="793">
                  <c:v>33</c:v>
                </c:pt>
                <c:pt idx="794">
                  <c:v>71</c:v>
                </c:pt>
                <c:pt idx="795">
                  <c:v>40</c:v>
                </c:pt>
                <c:pt idx="796">
                  <c:v>96</c:v>
                </c:pt>
                <c:pt idx="797">
                  <c:v>35</c:v>
                </c:pt>
                <c:pt idx="798">
                  <c:v>61</c:v>
                </c:pt>
                <c:pt idx="799">
                  <c:v>11</c:v>
                </c:pt>
                <c:pt idx="800">
                  <c:v>42</c:v>
                </c:pt>
                <c:pt idx="801">
                  <c:v>87</c:v>
                </c:pt>
                <c:pt idx="802">
                  <c:v>97</c:v>
                </c:pt>
                <c:pt idx="803">
                  <c:v>16</c:v>
                </c:pt>
                <c:pt idx="804">
                  <c:v>76</c:v>
                </c:pt>
                <c:pt idx="805">
                  <c:v>29</c:v>
                </c:pt>
                <c:pt idx="806">
                  <c:v>41</c:v>
                </c:pt>
                <c:pt idx="807">
                  <c:v>50</c:v>
                </c:pt>
                <c:pt idx="808">
                  <c:v>3</c:v>
                </c:pt>
                <c:pt idx="809">
                  <c:v>39</c:v>
                </c:pt>
                <c:pt idx="810">
                  <c:v>98</c:v>
                </c:pt>
                <c:pt idx="811">
                  <c:v>34</c:v>
                </c:pt>
                <c:pt idx="812">
                  <c:v>87</c:v>
                </c:pt>
                <c:pt idx="813">
                  <c:v>23</c:v>
                </c:pt>
                <c:pt idx="814">
                  <c:v>95</c:v>
                </c:pt>
                <c:pt idx="815">
                  <c:v>28</c:v>
                </c:pt>
                <c:pt idx="816">
                  <c:v>2</c:v>
                </c:pt>
                <c:pt idx="817">
                  <c:v>3</c:v>
                </c:pt>
                <c:pt idx="818">
                  <c:v>59</c:v>
                </c:pt>
                <c:pt idx="819">
                  <c:v>52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'rat-base-10CL-1000-PAY'!$A$2689</c:f>
              <c:strCache>
                <c:ptCount val="1"/>
                <c:pt idx="0">
                  <c:v>work-3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'rat-base-10CL-1000-PAY'!$E$2689:$E$3646</c:f>
              <c:numCache>
                <c:formatCode>General</c:formatCode>
                <c:ptCount val="958"/>
                <c:pt idx="0">
                  <c:v>52154</c:v>
                </c:pt>
                <c:pt idx="1">
                  <c:v>53971</c:v>
                </c:pt>
                <c:pt idx="2">
                  <c:v>55413</c:v>
                </c:pt>
                <c:pt idx="3">
                  <c:v>57782</c:v>
                </c:pt>
                <c:pt idx="4">
                  <c:v>59246</c:v>
                </c:pt>
                <c:pt idx="5">
                  <c:v>60524</c:v>
                </c:pt>
                <c:pt idx="6">
                  <c:v>61899</c:v>
                </c:pt>
                <c:pt idx="7">
                  <c:v>63129</c:v>
                </c:pt>
                <c:pt idx="8">
                  <c:v>64539</c:v>
                </c:pt>
                <c:pt idx="9">
                  <c:v>65937</c:v>
                </c:pt>
                <c:pt idx="10">
                  <c:v>67194</c:v>
                </c:pt>
                <c:pt idx="11">
                  <c:v>68463</c:v>
                </c:pt>
                <c:pt idx="12">
                  <c:v>70541</c:v>
                </c:pt>
                <c:pt idx="13">
                  <c:v>83463</c:v>
                </c:pt>
                <c:pt idx="14">
                  <c:v>86098</c:v>
                </c:pt>
                <c:pt idx="15">
                  <c:v>96181</c:v>
                </c:pt>
                <c:pt idx="16">
                  <c:v>98903</c:v>
                </c:pt>
                <c:pt idx="17">
                  <c:v>100208</c:v>
                </c:pt>
                <c:pt idx="18">
                  <c:v>102489</c:v>
                </c:pt>
                <c:pt idx="19">
                  <c:v>103851</c:v>
                </c:pt>
                <c:pt idx="20">
                  <c:v>105154</c:v>
                </c:pt>
                <c:pt idx="21">
                  <c:v>107422</c:v>
                </c:pt>
                <c:pt idx="22">
                  <c:v>108718</c:v>
                </c:pt>
                <c:pt idx="23">
                  <c:v>112168</c:v>
                </c:pt>
                <c:pt idx="24">
                  <c:v>115163</c:v>
                </c:pt>
                <c:pt idx="25">
                  <c:v>122351</c:v>
                </c:pt>
                <c:pt idx="26">
                  <c:v>123950</c:v>
                </c:pt>
                <c:pt idx="27">
                  <c:v>125372</c:v>
                </c:pt>
                <c:pt idx="28">
                  <c:v>127823</c:v>
                </c:pt>
                <c:pt idx="29">
                  <c:v>129150</c:v>
                </c:pt>
                <c:pt idx="30">
                  <c:v>137866</c:v>
                </c:pt>
                <c:pt idx="31">
                  <c:v>139392</c:v>
                </c:pt>
                <c:pt idx="32">
                  <c:v>141117</c:v>
                </c:pt>
                <c:pt idx="33">
                  <c:v>158052</c:v>
                </c:pt>
                <c:pt idx="34">
                  <c:v>171028</c:v>
                </c:pt>
                <c:pt idx="35">
                  <c:v>172331</c:v>
                </c:pt>
                <c:pt idx="36">
                  <c:v>174756</c:v>
                </c:pt>
                <c:pt idx="37">
                  <c:v>176146</c:v>
                </c:pt>
                <c:pt idx="38">
                  <c:v>177465</c:v>
                </c:pt>
                <c:pt idx="39">
                  <c:v>178702</c:v>
                </c:pt>
                <c:pt idx="40">
                  <c:v>180774</c:v>
                </c:pt>
                <c:pt idx="41">
                  <c:v>186994</c:v>
                </c:pt>
                <c:pt idx="42">
                  <c:v>188543</c:v>
                </c:pt>
                <c:pt idx="43">
                  <c:v>190409</c:v>
                </c:pt>
                <c:pt idx="44">
                  <c:v>191662</c:v>
                </c:pt>
                <c:pt idx="45">
                  <c:v>192952</c:v>
                </c:pt>
                <c:pt idx="46">
                  <c:v>194196</c:v>
                </c:pt>
                <c:pt idx="47">
                  <c:v>196631</c:v>
                </c:pt>
                <c:pt idx="48">
                  <c:v>200397</c:v>
                </c:pt>
                <c:pt idx="49">
                  <c:v>201709</c:v>
                </c:pt>
                <c:pt idx="50">
                  <c:v>205528</c:v>
                </c:pt>
                <c:pt idx="51">
                  <c:v>206817</c:v>
                </c:pt>
                <c:pt idx="52">
                  <c:v>208661</c:v>
                </c:pt>
                <c:pt idx="53">
                  <c:v>224936</c:v>
                </c:pt>
                <c:pt idx="54">
                  <c:v>238555</c:v>
                </c:pt>
                <c:pt idx="55">
                  <c:v>239864</c:v>
                </c:pt>
                <c:pt idx="56">
                  <c:v>255723</c:v>
                </c:pt>
                <c:pt idx="57">
                  <c:v>258054</c:v>
                </c:pt>
                <c:pt idx="58">
                  <c:v>260489</c:v>
                </c:pt>
                <c:pt idx="59">
                  <c:v>262837</c:v>
                </c:pt>
                <c:pt idx="60">
                  <c:v>264133</c:v>
                </c:pt>
                <c:pt idx="61">
                  <c:v>265396</c:v>
                </c:pt>
                <c:pt idx="62">
                  <c:v>272407</c:v>
                </c:pt>
                <c:pt idx="63">
                  <c:v>273767</c:v>
                </c:pt>
                <c:pt idx="64">
                  <c:v>275125</c:v>
                </c:pt>
                <c:pt idx="65">
                  <c:v>279444</c:v>
                </c:pt>
                <c:pt idx="66">
                  <c:v>285726</c:v>
                </c:pt>
                <c:pt idx="67">
                  <c:v>287014</c:v>
                </c:pt>
                <c:pt idx="68">
                  <c:v>288317</c:v>
                </c:pt>
                <c:pt idx="69">
                  <c:v>289677</c:v>
                </c:pt>
                <c:pt idx="70">
                  <c:v>291008</c:v>
                </c:pt>
                <c:pt idx="71">
                  <c:v>292889</c:v>
                </c:pt>
                <c:pt idx="72">
                  <c:v>294827</c:v>
                </c:pt>
                <c:pt idx="73">
                  <c:v>296365</c:v>
                </c:pt>
                <c:pt idx="74">
                  <c:v>300626</c:v>
                </c:pt>
                <c:pt idx="75">
                  <c:v>307928</c:v>
                </c:pt>
                <c:pt idx="76">
                  <c:v>309286</c:v>
                </c:pt>
                <c:pt idx="77">
                  <c:v>311386</c:v>
                </c:pt>
                <c:pt idx="78">
                  <c:v>313077</c:v>
                </c:pt>
                <c:pt idx="79">
                  <c:v>314391</c:v>
                </c:pt>
                <c:pt idx="80">
                  <c:v>316651</c:v>
                </c:pt>
                <c:pt idx="81">
                  <c:v>318046</c:v>
                </c:pt>
                <c:pt idx="82">
                  <c:v>319321</c:v>
                </c:pt>
                <c:pt idx="83">
                  <c:v>329016</c:v>
                </c:pt>
                <c:pt idx="84">
                  <c:v>331080</c:v>
                </c:pt>
                <c:pt idx="85">
                  <c:v>332652</c:v>
                </c:pt>
                <c:pt idx="86">
                  <c:v>334147</c:v>
                </c:pt>
                <c:pt idx="87">
                  <c:v>336771</c:v>
                </c:pt>
                <c:pt idx="88">
                  <c:v>339451</c:v>
                </c:pt>
                <c:pt idx="89">
                  <c:v>341029</c:v>
                </c:pt>
                <c:pt idx="90">
                  <c:v>342584</c:v>
                </c:pt>
                <c:pt idx="91">
                  <c:v>344568</c:v>
                </c:pt>
                <c:pt idx="92">
                  <c:v>358848</c:v>
                </c:pt>
                <c:pt idx="93">
                  <c:v>361396</c:v>
                </c:pt>
                <c:pt idx="94">
                  <c:v>363272</c:v>
                </c:pt>
                <c:pt idx="95">
                  <c:v>365485</c:v>
                </c:pt>
                <c:pt idx="96">
                  <c:v>368194</c:v>
                </c:pt>
                <c:pt idx="97">
                  <c:v>369580</c:v>
                </c:pt>
                <c:pt idx="98">
                  <c:v>380958</c:v>
                </c:pt>
                <c:pt idx="99">
                  <c:v>382345</c:v>
                </c:pt>
                <c:pt idx="100">
                  <c:v>383895</c:v>
                </c:pt>
                <c:pt idx="101">
                  <c:v>386356</c:v>
                </c:pt>
                <c:pt idx="102">
                  <c:v>388548</c:v>
                </c:pt>
                <c:pt idx="103">
                  <c:v>389943</c:v>
                </c:pt>
                <c:pt idx="104">
                  <c:v>392272</c:v>
                </c:pt>
                <c:pt idx="105">
                  <c:v>395131</c:v>
                </c:pt>
                <c:pt idx="106">
                  <c:v>397205</c:v>
                </c:pt>
                <c:pt idx="107">
                  <c:v>398663</c:v>
                </c:pt>
                <c:pt idx="108">
                  <c:v>408827</c:v>
                </c:pt>
                <c:pt idx="109">
                  <c:v>411083</c:v>
                </c:pt>
                <c:pt idx="110">
                  <c:v>412429</c:v>
                </c:pt>
                <c:pt idx="111">
                  <c:v>413782</c:v>
                </c:pt>
                <c:pt idx="112">
                  <c:v>416898</c:v>
                </c:pt>
                <c:pt idx="113">
                  <c:v>418314</c:v>
                </c:pt>
                <c:pt idx="114">
                  <c:v>420694</c:v>
                </c:pt>
                <c:pt idx="115">
                  <c:v>442057</c:v>
                </c:pt>
                <c:pt idx="116">
                  <c:v>444641</c:v>
                </c:pt>
                <c:pt idx="117">
                  <c:v>446030</c:v>
                </c:pt>
                <c:pt idx="118">
                  <c:v>447403</c:v>
                </c:pt>
                <c:pt idx="119">
                  <c:v>448595</c:v>
                </c:pt>
                <c:pt idx="120">
                  <c:v>450826</c:v>
                </c:pt>
                <c:pt idx="121">
                  <c:v>461118</c:v>
                </c:pt>
                <c:pt idx="122">
                  <c:v>463723</c:v>
                </c:pt>
                <c:pt idx="123">
                  <c:v>465060</c:v>
                </c:pt>
                <c:pt idx="124">
                  <c:v>468730</c:v>
                </c:pt>
                <c:pt idx="125">
                  <c:v>471439</c:v>
                </c:pt>
                <c:pt idx="126">
                  <c:v>473901</c:v>
                </c:pt>
                <c:pt idx="127">
                  <c:v>475202</c:v>
                </c:pt>
                <c:pt idx="128">
                  <c:v>476515</c:v>
                </c:pt>
                <c:pt idx="129">
                  <c:v>486744</c:v>
                </c:pt>
                <c:pt idx="130">
                  <c:v>489353</c:v>
                </c:pt>
                <c:pt idx="131">
                  <c:v>490858</c:v>
                </c:pt>
                <c:pt idx="132">
                  <c:v>494162</c:v>
                </c:pt>
                <c:pt idx="133">
                  <c:v>496624</c:v>
                </c:pt>
                <c:pt idx="134">
                  <c:v>498272</c:v>
                </c:pt>
                <c:pt idx="135">
                  <c:v>501384</c:v>
                </c:pt>
                <c:pt idx="136">
                  <c:v>502777</c:v>
                </c:pt>
                <c:pt idx="137">
                  <c:v>504043</c:v>
                </c:pt>
                <c:pt idx="138">
                  <c:v>505878</c:v>
                </c:pt>
                <c:pt idx="139">
                  <c:v>507576</c:v>
                </c:pt>
                <c:pt idx="140">
                  <c:v>508858</c:v>
                </c:pt>
                <c:pt idx="141">
                  <c:v>510133</c:v>
                </c:pt>
                <c:pt idx="142">
                  <c:v>511486</c:v>
                </c:pt>
                <c:pt idx="143">
                  <c:v>514076</c:v>
                </c:pt>
                <c:pt idx="144">
                  <c:v>515436</c:v>
                </c:pt>
                <c:pt idx="145">
                  <c:v>516908</c:v>
                </c:pt>
                <c:pt idx="146">
                  <c:v>519131</c:v>
                </c:pt>
                <c:pt idx="147">
                  <c:v>520492</c:v>
                </c:pt>
                <c:pt idx="148">
                  <c:v>521775</c:v>
                </c:pt>
                <c:pt idx="149">
                  <c:v>523529</c:v>
                </c:pt>
                <c:pt idx="150">
                  <c:v>524858</c:v>
                </c:pt>
                <c:pt idx="151">
                  <c:v>526378</c:v>
                </c:pt>
                <c:pt idx="152">
                  <c:v>527852</c:v>
                </c:pt>
                <c:pt idx="153">
                  <c:v>529112</c:v>
                </c:pt>
                <c:pt idx="154">
                  <c:v>531168</c:v>
                </c:pt>
                <c:pt idx="155">
                  <c:v>532541</c:v>
                </c:pt>
                <c:pt idx="156">
                  <c:v>534817</c:v>
                </c:pt>
                <c:pt idx="157">
                  <c:v>537767</c:v>
                </c:pt>
                <c:pt idx="158">
                  <c:v>539151</c:v>
                </c:pt>
                <c:pt idx="159">
                  <c:v>540587</c:v>
                </c:pt>
                <c:pt idx="160">
                  <c:v>542017</c:v>
                </c:pt>
                <c:pt idx="161">
                  <c:v>557270</c:v>
                </c:pt>
                <c:pt idx="162">
                  <c:v>558711</c:v>
                </c:pt>
                <c:pt idx="163">
                  <c:v>559951</c:v>
                </c:pt>
                <c:pt idx="164">
                  <c:v>561117</c:v>
                </c:pt>
                <c:pt idx="165">
                  <c:v>562534</c:v>
                </c:pt>
                <c:pt idx="166">
                  <c:v>563830</c:v>
                </c:pt>
                <c:pt idx="167">
                  <c:v>565063</c:v>
                </c:pt>
                <c:pt idx="168">
                  <c:v>567058</c:v>
                </c:pt>
                <c:pt idx="169">
                  <c:v>568413</c:v>
                </c:pt>
                <c:pt idx="170">
                  <c:v>570700</c:v>
                </c:pt>
                <c:pt idx="171">
                  <c:v>571936</c:v>
                </c:pt>
                <c:pt idx="172">
                  <c:v>573879</c:v>
                </c:pt>
                <c:pt idx="173">
                  <c:v>575688</c:v>
                </c:pt>
                <c:pt idx="174">
                  <c:v>577137</c:v>
                </c:pt>
                <c:pt idx="175">
                  <c:v>579374</c:v>
                </c:pt>
                <c:pt idx="176">
                  <c:v>581356</c:v>
                </c:pt>
                <c:pt idx="177">
                  <c:v>583697</c:v>
                </c:pt>
                <c:pt idx="178">
                  <c:v>585384</c:v>
                </c:pt>
                <c:pt idx="179">
                  <c:v>587619</c:v>
                </c:pt>
                <c:pt idx="180">
                  <c:v>588898</c:v>
                </c:pt>
                <c:pt idx="181">
                  <c:v>590280</c:v>
                </c:pt>
                <c:pt idx="182">
                  <c:v>591908</c:v>
                </c:pt>
                <c:pt idx="183">
                  <c:v>594482</c:v>
                </c:pt>
                <c:pt idx="184">
                  <c:v>595906</c:v>
                </c:pt>
                <c:pt idx="185">
                  <c:v>598107</c:v>
                </c:pt>
                <c:pt idx="186">
                  <c:v>599425</c:v>
                </c:pt>
                <c:pt idx="187">
                  <c:v>601254</c:v>
                </c:pt>
                <c:pt idx="188">
                  <c:v>603281</c:v>
                </c:pt>
                <c:pt idx="189">
                  <c:v>604627</c:v>
                </c:pt>
                <c:pt idx="190">
                  <c:v>606303</c:v>
                </c:pt>
                <c:pt idx="191">
                  <c:v>607814</c:v>
                </c:pt>
                <c:pt idx="192">
                  <c:v>609263</c:v>
                </c:pt>
                <c:pt idx="193">
                  <c:v>611536</c:v>
                </c:pt>
                <c:pt idx="194">
                  <c:v>613040</c:v>
                </c:pt>
                <c:pt idx="195">
                  <c:v>614768</c:v>
                </c:pt>
                <c:pt idx="196">
                  <c:v>617105</c:v>
                </c:pt>
                <c:pt idx="197">
                  <c:v>624188</c:v>
                </c:pt>
                <c:pt idx="198">
                  <c:v>625584</c:v>
                </c:pt>
                <c:pt idx="199">
                  <c:v>627047</c:v>
                </c:pt>
                <c:pt idx="200">
                  <c:v>629641</c:v>
                </c:pt>
                <c:pt idx="201">
                  <c:v>632023</c:v>
                </c:pt>
                <c:pt idx="202">
                  <c:v>633535</c:v>
                </c:pt>
                <c:pt idx="203">
                  <c:v>635050</c:v>
                </c:pt>
                <c:pt idx="204">
                  <c:v>638090</c:v>
                </c:pt>
                <c:pt idx="205">
                  <c:v>639600</c:v>
                </c:pt>
                <c:pt idx="206">
                  <c:v>641474</c:v>
                </c:pt>
                <c:pt idx="207">
                  <c:v>644818</c:v>
                </c:pt>
                <c:pt idx="208">
                  <c:v>646307</c:v>
                </c:pt>
                <c:pt idx="209">
                  <c:v>649068</c:v>
                </c:pt>
                <c:pt idx="210">
                  <c:v>650957</c:v>
                </c:pt>
                <c:pt idx="211">
                  <c:v>652232</c:v>
                </c:pt>
                <c:pt idx="212">
                  <c:v>654515</c:v>
                </c:pt>
                <c:pt idx="213">
                  <c:v>656469</c:v>
                </c:pt>
                <c:pt idx="214">
                  <c:v>658397</c:v>
                </c:pt>
                <c:pt idx="215">
                  <c:v>660875</c:v>
                </c:pt>
                <c:pt idx="216">
                  <c:v>662207</c:v>
                </c:pt>
                <c:pt idx="217">
                  <c:v>663394</c:v>
                </c:pt>
                <c:pt idx="218">
                  <c:v>664697</c:v>
                </c:pt>
                <c:pt idx="219">
                  <c:v>666369</c:v>
                </c:pt>
                <c:pt idx="220">
                  <c:v>667842</c:v>
                </c:pt>
                <c:pt idx="221">
                  <c:v>669394</c:v>
                </c:pt>
                <c:pt idx="222">
                  <c:v>670861</c:v>
                </c:pt>
                <c:pt idx="223">
                  <c:v>672352</c:v>
                </c:pt>
                <c:pt idx="224">
                  <c:v>675930</c:v>
                </c:pt>
                <c:pt idx="225">
                  <c:v>677298</c:v>
                </c:pt>
                <c:pt idx="226">
                  <c:v>678596</c:v>
                </c:pt>
                <c:pt idx="227">
                  <c:v>681439</c:v>
                </c:pt>
                <c:pt idx="228">
                  <c:v>683053</c:v>
                </c:pt>
                <c:pt idx="229">
                  <c:v>686067</c:v>
                </c:pt>
                <c:pt idx="230">
                  <c:v>688523</c:v>
                </c:pt>
                <c:pt idx="231">
                  <c:v>689721</c:v>
                </c:pt>
                <c:pt idx="232">
                  <c:v>691005</c:v>
                </c:pt>
                <c:pt idx="233">
                  <c:v>692203</c:v>
                </c:pt>
                <c:pt idx="234">
                  <c:v>693342</c:v>
                </c:pt>
                <c:pt idx="235">
                  <c:v>695943</c:v>
                </c:pt>
                <c:pt idx="236">
                  <c:v>703030</c:v>
                </c:pt>
                <c:pt idx="237">
                  <c:v>704702</c:v>
                </c:pt>
                <c:pt idx="238">
                  <c:v>706477</c:v>
                </c:pt>
                <c:pt idx="239">
                  <c:v>707699</c:v>
                </c:pt>
                <c:pt idx="240">
                  <c:v>708907</c:v>
                </c:pt>
                <c:pt idx="241">
                  <c:v>710538</c:v>
                </c:pt>
                <c:pt idx="242">
                  <c:v>712892</c:v>
                </c:pt>
                <c:pt idx="243">
                  <c:v>715137</c:v>
                </c:pt>
                <c:pt idx="244">
                  <c:v>717056</c:v>
                </c:pt>
                <c:pt idx="245">
                  <c:v>719120</c:v>
                </c:pt>
                <c:pt idx="246">
                  <c:v>721059</c:v>
                </c:pt>
                <c:pt idx="247">
                  <c:v>723125</c:v>
                </c:pt>
                <c:pt idx="248">
                  <c:v>725255</c:v>
                </c:pt>
                <c:pt idx="249">
                  <c:v>727042</c:v>
                </c:pt>
                <c:pt idx="250">
                  <c:v>728276</c:v>
                </c:pt>
                <c:pt idx="251">
                  <c:v>730185</c:v>
                </c:pt>
                <c:pt idx="252">
                  <c:v>731403</c:v>
                </c:pt>
                <c:pt idx="253">
                  <c:v>733617</c:v>
                </c:pt>
                <c:pt idx="254">
                  <c:v>735930</c:v>
                </c:pt>
                <c:pt idx="255">
                  <c:v>737706</c:v>
                </c:pt>
                <c:pt idx="256">
                  <c:v>739040</c:v>
                </c:pt>
                <c:pt idx="257">
                  <c:v>741268</c:v>
                </c:pt>
                <c:pt idx="258">
                  <c:v>743613</c:v>
                </c:pt>
                <c:pt idx="259">
                  <c:v>745305</c:v>
                </c:pt>
                <c:pt idx="260">
                  <c:v>747822</c:v>
                </c:pt>
                <c:pt idx="261">
                  <c:v>749029</c:v>
                </c:pt>
                <c:pt idx="262">
                  <c:v>750937</c:v>
                </c:pt>
                <c:pt idx="263">
                  <c:v>752178</c:v>
                </c:pt>
                <c:pt idx="264">
                  <c:v>753423</c:v>
                </c:pt>
                <c:pt idx="265">
                  <c:v>755628</c:v>
                </c:pt>
                <c:pt idx="266">
                  <c:v>756867</c:v>
                </c:pt>
                <c:pt idx="267">
                  <c:v>758099</c:v>
                </c:pt>
                <c:pt idx="268">
                  <c:v>759407</c:v>
                </c:pt>
                <c:pt idx="269">
                  <c:v>760887</c:v>
                </c:pt>
                <c:pt idx="270">
                  <c:v>762539</c:v>
                </c:pt>
                <c:pt idx="271">
                  <c:v>765433</c:v>
                </c:pt>
                <c:pt idx="272">
                  <c:v>766917</c:v>
                </c:pt>
                <c:pt idx="273">
                  <c:v>768171</c:v>
                </c:pt>
                <c:pt idx="274">
                  <c:v>775552</c:v>
                </c:pt>
                <c:pt idx="275">
                  <c:v>776784</c:v>
                </c:pt>
                <c:pt idx="276">
                  <c:v>778124</c:v>
                </c:pt>
                <c:pt idx="277">
                  <c:v>779322</c:v>
                </c:pt>
                <c:pt idx="278">
                  <c:v>781520</c:v>
                </c:pt>
                <c:pt idx="279">
                  <c:v>782661</c:v>
                </c:pt>
                <c:pt idx="280">
                  <c:v>783940</c:v>
                </c:pt>
                <c:pt idx="281">
                  <c:v>785192</c:v>
                </c:pt>
                <c:pt idx="282">
                  <c:v>787351</c:v>
                </c:pt>
                <c:pt idx="283">
                  <c:v>790543</c:v>
                </c:pt>
                <c:pt idx="284">
                  <c:v>792552</c:v>
                </c:pt>
                <c:pt idx="285">
                  <c:v>793794</c:v>
                </c:pt>
                <c:pt idx="286">
                  <c:v>795219</c:v>
                </c:pt>
                <c:pt idx="287">
                  <c:v>797512</c:v>
                </c:pt>
                <c:pt idx="288">
                  <c:v>799577</c:v>
                </c:pt>
                <c:pt idx="289">
                  <c:v>800864</c:v>
                </c:pt>
                <c:pt idx="290">
                  <c:v>802039</c:v>
                </c:pt>
                <c:pt idx="291">
                  <c:v>804441</c:v>
                </c:pt>
                <c:pt idx="292">
                  <c:v>805612</c:v>
                </c:pt>
                <c:pt idx="293">
                  <c:v>807166</c:v>
                </c:pt>
                <c:pt idx="294">
                  <c:v>808761</c:v>
                </c:pt>
                <c:pt idx="295">
                  <c:v>811322</c:v>
                </c:pt>
                <c:pt idx="296">
                  <c:v>812573</c:v>
                </c:pt>
                <c:pt idx="297">
                  <c:v>814618</c:v>
                </c:pt>
                <c:pt idx="298">
                  <c:v>816978</c:v>
                </c:pt>
                <c:pt idx="299">
                  <c:v>818940</c:v>
                </c:pt>
                <c:pt idx="300">
                  <c:v>821084</c:v>
                </c:pt>
                <c:pt idx="301">
                  <c:v>822301</c:v>
                </c:pt>
                <c:pt idx="302">
                  <c:v>824488</c:v>
                </c:pt>
                <c:pt idx="303">
                  <c:v>826083</c:v>
                </c:pt>
                <c:pt idx="304">
                  <c:v>827812</c:v>
                </c:pt>
                <c:pt idx="305">
                  <c:v>829250</c:v>
                </c:pt>
                <c:pt idx="306">
                  <c:v>830542</c:v>
                </c:pt>
                <c:pt idx="307">
                  <c:v>832840</c:v>
                </c:pt>
                <c:pt idx="308">
                  <c:v>834754</c:v>
                </c:pt>
                <c:pt idx="309">
                  <c:v>836123</c:v>
                </c:pt>
                <c:pt idx="310">
                  <c:v>838141</c:v>
                </c:pt>
                <c:pt idx="311">
                  <c:v>839595</c:v>
                </c:pt>
                <c:pt idx="312">
                  <c:v>848258</c:v>
                </c:pt>
                <c:pt idx="313">
                  <c:v>854799</c:v>
                </c:pt>
                <c:pt idx="314">
                  <c:v>856110</c:v>
                </c:pt>
                <c:pt idx="315">
                  <c:v>857331</c:v>
                </c:pt>
                <c:pt idx="316">
                  <c:v>859340</c:v>
                </c:pt>
                <c:pt idx="317">
                  <c:v>860653</c:v>
                </c:pt>
                <c:pt idx="318">
                  <c:v>861931</c:v>
                </c:pt>
                <c:pt idx="319">
                  <c:v>863106</c:v>
                </c:pt>
                <c:pt idx="320">
                  <c:v>865986</c:v>
                </c:pt>
                <c:pt idx="321">
                  <c:v>867224</c:v>
                </c:pt>
                <c:pt idx="322">
                  <c:v>869558</c:v>
                </c:pt>
                <c:pt idx="323">
                  <c:v>870822</c:v>
                </c:pt>
                <c:pt idx="324">
                  <c:v>872054</c:v>
                </c:pt>
                <c:pt idx="325">
                  <c:v>873979</c:v>
                </c:pt>
                <c:pt idx="326">
                  <c:v>877265</c:v>
                </c:pt>
                <c:pt idx="327">
                  <c:v>878504</c:v>
                </c:pt>
                <c:pt idx="328">
                  <c:v>879788</c:v>
                </c:pt>
                <c:pt idx="329">
                  <c:v>880997</c:v>
                </c:pt>
                <c:pt idx="330">
                  <c:v>882311</c:v>
                </c:pt>
                <c:pt idx="331">
                  <c:v>884692</c:v>
                </c:pt>
                <c:pt idx="332">
                  <c:v>886153</c:v>
                </c:pt>
                <c:pt idx="333">
                  <c:v>887342</c:v>
                </c:pt>
                <c:pt idx="334">
                  <c:v>888592</c:v>
                </c:pt>
                <c:pt idx="335">
                  <c:v>890428</c:v>
                </c:pt>
                <c:pt idx="336">
                  <c:v>891799</c:v>
                </c:pt>
                <c:pt idx="337">
                  <c:v>893106</c:v>
                </c:pt>
                <c:pt idx="338">
                  <c:v>894452</c:v>
                </c:pt>
                <c:pt idx="339">
                  <c:v>895969</c:v>
                </c:pt>
                <c:pt idx="340">
                  <c:v>898030</c:v>
                </c:pt>
                <c:pt idx="341">
                  <c:v>899291</c:v>
                </c:pt>
                <c:pt idx="342">
                  <c:v>900474</c:v>
                </c:pt>
                <c:pt idx="343">
                  <c:v>901690</c:v>
                </c:pt>
                <c:pt idx="344">
                  <c:v>903894</c:v>
                </c:pt>
                <c:pt idx="345">
                  <c:v>905208</c:v>
                </c:pt>
                <c:pt idx="346">
                  <c:v>907251</c:v>
                </c:pt>
                <c:pt idx="347">
                  <c:v>909476</c:v>
                </c:pt>
                <c:pt idx="348">
                  <c:v>910799</c:v>
                </c:pt>
                <c:pt idx="349">
                  <c:v>912860</c:v>
                </c:pt>
                <c:pt idx="350">
                  <c:v>914241</c:v>
                </c:pt>
                <c:pt idx="351">
                  <c:v>915442</c:v>
                </c:pt>
                <c:pt idx="352">
                  <c:v>916631</c:v>
                </c:pt>
                <c:pt idx="353">
                  <c:v>918634</c:v>
                </c:pt>
                <c:pt idx="354">
                  <c:v>919874</c:v>
                </c:pt>
                <c:pt idx="355">
                  <c:v>921295</c:v>
                </c:pt>
                <c:pt idx="356">
                  <c:v>923283</c:v>
                </c:pt>
                <c:pt idx="357">
                  <c:v>924614</c:v>
                </c:pt>
                <c:pt idx="358">
                  <c:v>931551</c:v>
                </c:pt>
                <c:pt idx="359">
                  <c:v>932793</c:v>
                </c:pt>
                <c:pt idx="360">
                  <c:v>934547</c:v>
                </c:pt>
                <c:pt idx="361">
                  <c:v>936692</c:v>
                </c:pt>
                <c:pt idx="362">
                  <c:v>938311</c:v>
                </c:pt>
                <c:pt idx="363">
                  <c:v>939451</c:v>
                </c:pt>
                <c:pt idx="364">
                  <c:v>940629</c:v>
                </c:pt>
                <c:pt idx="365">
                  <c:v>942903</c:v>
                </c:pt>
                <c:pt idx="366">
                  <c:v>944505</c:v>
                </c:pt>
                <c:pt idx="367">
                  <c:v>945969</c:v>
                </c:pt>
                <c:pt idx="368">
                  <c:v>948227</c:v>
                </c:pt>
                <c:pt idx="369">
                  <c:v>950085</c:v>
                </c:pt>
                <c:pt idx="370">
                  <c:v>952065</c:v>
                </c:pt>
                <c:pt idx="371">
                  <c:v>953330</c:v>
                </c:pt>
                <c:pt idx="372">
                  <c:v>955074</c:v>
                </c:pt>
                <c:pt idx="373">
                  <c:v>956269</c:v>
                </c:pt>
                <c:pt idx="374">
                  <c:v>957794</c:v>
                </c:pt>
                <c:pt idx="375">
                  <c:v>958993</c:v>
                </c:pt>
                <c:pt idx="376">
                  <c:v>960125</c:v>
                </c:pt>
                <c:pt idx="377">
                  <c:v>961643</c:v>
                </c:pt>
                <c:pt idx="378">
                  <c:v>963549</c:v>
                </c:pt>
                <c:pt idx="379">
                  <c:v>965189</c:v>
                </c:pt>
                <c:pt idx="380">
                  <c:v>966399</c:v>
                </c:pt>
                <c:pt idx="381">
                  <c:v>968646</c:v>
                </c:pt>
                <c:pt idx="382">
                  <c:v>969793</c:v>
                </c:pt>
                <c:pt idx="383">
                  <c:v>971067</c:v>
                </c:pt>
                <c:pt idx="384">
                  <c:v>972842</c:v>
                </c:pt>
                <c:pt idx="385">
                  <c:v>974452</c:v>
                </c:pt>
                <c:pt idx="386">
                  <c:v>976902</c:v>
                </c:pt>
                <c:pt idx="387">
                  <c:v>978381</c:v>
                </c:pt>
                <c:pt idx="388">
                  <c:v>979633</c:v>
                </c:pt>
                <c:pt idx="389">
                  <c:v>980777</c:v>
                </c:pt>
                <c:pt idx="390">
                  <c:v>982027</c:v>
                </c:pt>
                <c:pt idx="391">
                  <c:v>984148</c:v>
                </c:pt>
                <c:pt idx="392">
                  <c:v>985378</c:v>
                </c:pt>
                <c:pt idx="393">
                  <c:v>987472</c:v>
                </c:pt>
                <c:pt idx="394">
                  <c:v>989748</c:v>
                </c:pt>
                <c:pt idx="395">
                  <c:v>991451</c:v>
                </c:pt>
                <c:pt idx="396">
                  <c:v>994268</c:v>
                </c:pt>
                <c:pt idx="397">
                  <c:v>996439</c:v>
                </c:pt>
                <c:pt idx="398">
                  <c:v>997710</c:v>
                </c:pt>
                <c:pt idx="399">
                  <c:v>1000063</c:v>
                </c:pt>
                <c:pt idx="400">
                  <c:v>1001296</c:v>
                </c:pt>
                <c:pt idx="401">
                  <c:v>1002444</c:v>
                </c:pt>
                <c:pt idx="402">
                  <c:v>1004546</c:v>
                </c:pt>
                <c:pt idx="403">
                  <c:v>1005622</c:v>
                </c:pt>
                <c:pt idx="404">
                  <c:v>1006803</c:v>
                </c:pt>
                <c:pt idx="405">
                  <c:v>1019293</c:v>
                </c:pt>
                <c:pt idx="406">
                  <c:v>1020884</c:v>
                </c:pt>
                <c:pt idx="407">
                  <c:v>1023071</c:v>
                </c:pt>
                <c:pt idx="408">
                  <c:v>1024925</c:v>
                </c:pt>
                <c:pt idx="409">
                  <c:v>1027222</c:v>
                </c:pt>
                <c:pt idx="410">
                  <c:v>1029390</c:v>
                </c:pt>
                <c:pt idx="411">
                  <c:v>1030660</c:v>
                </c:pt>
                <c:pt idx="412">
                  <c:v>1032955</c:v>
                </c:pt>
                <c:pt idx="413">
                  <c:v>1035101</c:v>
                </c:pt>
                <c:pt idx="414">
                  <c:v>1036878</c:v>
                </c:pt>
                <c:pt idx="415">
                  <c:v>1038211</c:v>
                </c:pt>
                <c:pt idx="416">
                  <c:v>1040528</c:v>
                </c:pt>
                <c:pt idx="417">
                  <c:v>1042767</c:v>
                </c:pt>
                <c:pt idx="418">
                  <c:v>1044906</c:v>
                </c:pt>
                <c:pt idx="419">
                  <c:v>1046513</c:v>
                </c:pt>
                <c:pt idx="420">
                  <c:v>1048484</c:v>
                </c:pt>
                <c:pt idx="421">
                  <c:v>1051476</c:v>
                </c:pt>
                <c:pt idx="422">
                  <c:v>1054149</c:v>
                </c:pt>
                <c:pt idx="423">
                  <c:v>1055394</c:v>
                </c:pt>
                <c:pt idx="424">
                  <c:v>1056679</c:v>
                </c:pt>
                <c:pt idx="425">
                  <c:v>1058879</c:v>
                </c:pt>
                <c:pt idx="426">
                  <c:v>1060471</c:v>
                </c:pt>
                <c:pt idx="427">
                  <c:v>1062691</c:v>
                </c:pt>
                <c:pt idx="428">
                  <c:v>1064675</c:v>
                </c:pt>
                <c:pt idx="429">
                  <c:v>1066775</c:v>
                </c:pt>
                <c:pt idx="430">
                  <c:v>1068227</c:v>
                </c:pt>
                <c:pt idx="431">
                  <c:v>1070007</c:v>
                </c:pt>
                <c:pt idx="432">
                  <c:v>1072818</c:v>
                </c:pt>
                <c:pt idx="433">
                  <c:v>1074064</c:v>
                </c:pt>
                <c:pt idx="434">
                  <c:v>1076250</c:v>
                </c:pt>
                <c:pt idx="435">
                  <c:v>1077498</c:v>
                </c:pt>
                <c:pt idx="436">
                  <c:v>1078896</c:v>
                </c:pt>
                <c:pt idx="437">
                  <c:v>1080027</c:v>
                </c:pt>
                <c:pt idx="438">
                  <c:v>1081236</c:v>
                </c:pt>
                <c:pt idx="439">
                  <c:v>1082493</c:v>
                </c:pt>
                <c:pt idx="440">
                  <c:v>1083699</c:v>
                </c:pt>
                <c:pt idx="441">
                  <c:v>1085567</c:v>
                </c:pt>
                <c:pt idx="442">
                  <c:v>1086758</c:v>
                </c:pt>
                <c:pt idx="443">
                  <c:v>1087993</c:v>
                </c:pt>
                <c:pt idx="444">
                  <c:v>1089980</c:v>
                </c:pt>
                <c:pt idx="445">
                  <c:v>1091229</c:v>
                </c:pt>
                <c:pt idx="446">
                  <c:v>1092509</c:v>
                </c:pt>
                <c:pt idx="447">
                  <c:v>1094435</c:v>
                </c:pt>
                <c:pt idx="448">
                  <c:v>1104110</c:v>
                </c:pt>
                <c:pt idx="449">
                  <c:v>1105314</c:v>
                </c:pt>
                <c:pt idx="450">
                  <c:v>1106576</c:v>
                </c:pt>
                <c:pt idx="451">
                  <c:v>1107789</c:v>
                </c:pt>
                <c:pt idx="452">
                  <c:v>1109613</c:v>
                </c:pt>
                <c:pt idx="453">
                  <c:v>1111729</c:v>
                </c:pt>
                <c:pt idx="454">
                  <c:v>1113344</c:v>
                </c:pt>
                <c:pt idx="455">
                  <c:v>1115063</c:v>
                </c:pt>
                <c:pt idx="456">
                  <c:v>1116688</c:v>
                </c:pt>
                <c:pt idx="457">
                  <c:v>1117975</c:v>
                </c:pt>
                <c:pt idx="458">
                  <c:v>1119206</c:v>
                </c:pt>
                <c:pt idx="459">
                  <c:v>1120709</c:v>
                </c:pt>
                <c:pt idx="460">
                  <c:v>1130331</c:v>
                </c:pt>
                <c:pt idx="461">
                  <c:v>1131541</c:v>
                </c:pt>
                <c:pt idx="462">
                  <c:v>1132681</c:v>
                </c:pt>
                <c:pt idx="463">
                  <c:v>1135014</c:v>
                </c:pt>
                <c:pt idx="464">
                  <c:v>1136378</c:v>
                </c:pt>
                <c:pt idx="465">
                  <c:v>1139561</c:v>
                </c:pt>
                <c:pt idx="466">
                  <c:v>1141555</c:v>
                </c:pt>
                <c:pt idx="467">
                  <c:v>1143290</c:v>
                </c:pt>
                <c:pt idx="468">
                  <c:v>1144653</c:v>
                </c:pt>
                <c:pt idx="469">
                  <c:v>1146751</c:v>
                </c:pt>
                <c:pt idx="470">
                  <c:v>1148083</c:v>
                </c:pt>
                <c:pt idx="471">
                  <c:v>1149249</c:v>
                </c:pt>
                <c:pt idx="472">
                  <c:v>1150409</c:v>
                </c:pt>
                <c:pt idx="473">
                  <c:v>1152735</c:v>
                </c:pt>
                <c:pt idx="474">
                  <c:v>1154770</c:v>
                </c:pt>
                <c:pt idx="475">
                  <c:v>1156039</c:v>
                </c:pt>
                <c:pt idx="476">
                  <c:v>1158139</c:v>
                </c:pt>
                <c:pt idx="477">
                  <c:v>1159299</c:v>
                </c:pt>
                <c:pt idx="478">
                  <c:v>1160702</c:v>
                </c:pt>
                <c:pt idx="479">
                  <c:v>1161915</c:v>
                </c:pt>
                <c:pt idx="480">
                  <c:v>1163399</c:v>
                </c:pt>
                <c:pt idx="481">
                  <c:v>1164519</c:v>
                </c:pt>
                <c:pt idx="482">
                  <c:v>1166808</c:v>
                </c:pt>
                <c:pt idx="483">
                  <c:v>1168058</c:v>
                </c:pt>
                <c:pt idx="484">
                  <c:v>1169996</c:v>
                </c:pt>
                <c:pt idx="485">
                  <c:v>1171240</c:v>
                </c:pt>
                <c:pt idx="486">
                  <c:v>1173316</c:v>
                </c:pt>
                <c:pt idx="487">
                  <c:v>1174996</c:v>
                </c:pt>
                <c:pt idx="488">
                  <c:v>1176424</c:v>
                </c:pt>
                <c:pt idx="489">
                  <c:v>1177814</c:v>
                </c:pt>
                <c:pt idx="490">
                  <c:v>1180027</c:v>
                </c:pt>
                <c:pt idx="491">
                  <c:v>1181905</c:v>
                </c:pt>
                <c:pt idx="492">
                  <c:v>1183556</c:v>
                </c:pt>
                <c:pt idx="493">
                  <c:v>1184820</c:v>
                </c:pt>
                <c:pt idx="494">
                  <c:v>1186547</c:v>
                </c:pt>
                <c:pt idx="495">
                  <c:v>1188712</c:v>
                </c:pt>
                <c:pt idx="496">
                  <c:v>1189971</c:v>
                </c:pt>
                <c:pt idx="497">
                  <c:v>1191191</c:v>
                </c:pt>
                <c:pt idx="498">
                  <c:v>1193169</c:v>
                </c:pt>
                <c:pt idx="499">
                  <c:v>1194404</c:v>
                </c:pt>
                <c:pt idx="500">
                  <c:v>1195603</c:v>
                </c:pt>
                <c:pt idx="501">
                  <c:v>1197433</c:v>
                </c:pt>
                <c:pt idx="502">
                  <c:v>1198708</c:v>
                </c:pt>
                <c:pt idx="503">
                  <c:v>1199877</c:v>
                </c:pt>
                <c:pt idx="504">
                  <c:v>1202275</c:v>
                </c:pt>
                <c:pt idx="505">
                  <c:v>1203545</c:v>
                </c:pt>
                <c:pt idx="506">
                  <c:v>1205568</c:v>
                </c:pt>
                <c:pt idx="507">
                  <c:v>1207726</c:v>
                </c:pt>
                <c:pt idx="508">
                  <c:v>1210495</c:v>
                </c:pt>
                <c:pt idx="509">
                  <c:v>1212602</c:v>
                </c:pt>
                <c:pt idx="510">
                  <c:v>1214792</c:v>
                </c:pt>
                <c:pt idx="511">
                  <c:v>1216085</c:v>
                </c:pt>
                <c:pt idx="512">
                  <c:v>1217248</c:v>
                </c:pt>
                <c:pt idx="513">
                  <c:v>1225038</c:v>
                </c:pt>
                <c:pt idx="514">
                  <c:v>1226292</c:v>
                </c:pt>
                <c:pt idx="515">
                  <c:v>1227450</c:v>
                </c:pt>
                <c:pt idx="516">
                  <c:v>1229644</c:v>
                </c:pt>
                <c:pt idx="517">
                  <c:v>1231300</c:v>
                </c:pt>
                <c:pt idx="518">
                  <c:v>1233397</c:v>
                </c:pt>
                <c:pt idx="519">
                  <c:v>1234665</c:v>
                </c:pt>
                <c:pt idx="520">
                  <c:v>1236812</c:v>
                </c:pt>
                <c:pt idx="521">
                  <c:v>1238160</c:v>
                </c:pt>
                <c:pt idx="522">
                  <c:v>1239288</c:v>
                </c:pt>
                <c:pt idx="523">
                  <c:v>1240506</c:v>
                </c:pt>
                <c:pt idx="524">
                  <c:v>1242572</c:v>
                </c:pt>
                <c:pt idx="525">
                  <c:v>1244100</c:v>
                </c:pt>
                <c:pt idx="526">
                  <c:v>1245809</c:v>
                </c:pt>
                <c:pt idx="527">
                  <c:v>1247759</c:v>
                </c:pt>
                <c:pt idx="528">
                  <c:v>1249960</c:v>
                </c:pt>
                <c:pt idx="529">
                  <c:v>1252359</c:v>
                </c:pt>
                <c:pt idx="530">
                  <c:v>1253609</c:v>
                </c:pt>
                <c:pt idx="531">
                  <c:v>1255798</c:v>
                </c:pt>
                <c:pt idx="532">
                  <c:v>1257712</c:v>
                </c:pt>
                <c:pt idx="533">
                  <c:v>1259043</c:v>
                </c:pt>
                <c:pt idx="534">
                  <c:v>1260479</c:v>
                </c:pt>
                <c:pt idx="535">
                  <c:v>1262713</c:v>
                </c:pt>
                <c:pt idx="536">
                  <c:v>1264053</c:v>
                </c:pt>
                <c:pt idx="537">
                  <c:v>1270323</c:v>
                </c:pt>
                <c:pt idx="538">
                  <c:v>1271607</c:v>
                </c:pt>
                <c:pt idx="539">
                  <c:v>1273608</c:v>
                </c:pt>
                <c:pt idx="540">
                  <c:v>1275461</c:v>
                </c:pt>
                <c:pt idx="541">
                  <c:v>1277267</c:v>
                </c:pt>
                <c:pt idx="542">
                  <c:v>1278528</c:v>
                </c:pt>
                <c:pt idx="543">
                  <c:v>1280715</c:v>
                </c:pt>
                <c:pt idx="544">
                  <c:v>1281895</c:v>
                </c:pt>
                <c:pt idx="545">
                  <c:v>1283048</c:v>
                </c:pt>
                <c:pt idx="546">
                  <c:v>1284890</c:v>
                </c:pt>
                <c:pt idx="547">
                  <c:v>1286096</c:v>
                </c:pt>
                <c:pt idx="548">
                  <c:v>1287495</c:v>
                </c:pt>
                <c:pt idx="549">
                  <c:v>1289577</c:v>
                </c:pt>
                <c:pt idx="550">
                  <c:v>1291259</c:v>
                </c:pt>
                <c:pt idx="551">
                  <c:v>1292692</c:v>
                </c:pt>
                <c:pt idx="552">
                  <c:v>1294734</c:v>
                </c:pt>
                <c:pt idx="553">
                  <c:v>1295882</c:v>
                </c:pt>
                <c:pt idx="554">
                  <c:v>1298081</c:v>
                </c:pt>
                <c:pt idx="555">
                  <c:v>1299326</c:v>
                </c:pt>
                <c:pt idx="556">
                  <c:v>1301365</c:v>
                </c:pt>
                <c:pt idx="557">
                  <c:v>1303552</c:v>
                </c:pt>
                <c:pt idx="558">
                  <c:v>1304794</c:v>
                </c:pt>
                <c:pt idx="559">
                  <c:v>1306859</c:v>
                </c:pt>
                <c:pt idx="560">
                  <c:v>1308977</c:v>
                </c:pt>
                <c:pt idx="561">
                  <c:v>1310310</c:v>
                </c:pt>
                <c:pt idx="562">
                  <c:v>1318842</c:v>
                </c:pt>
                <c:pt idx="563">
                  <c:v>1321979</c:v>
                </c:pt>
                <c:pt idx="564">
                  <c:v>1323348</c:v>
                </c:pt>
                <c:pt idx="565">
                  <c:v>1324609</c:v>
                </c:pt>
                <c:pt idx="566">
                  <c:v>1326646</c:v>
                </c:pt>
                <c:pt idx="567">
                  <c:v>1327962</c:v>
                </c:pt>
                <c:pt idx="568">
                  <c:v>1329290</c:v>
                </c:pt>
                <c:pt idx="569">
                  <c:v>1330618</c:v>
                </c:pt>
                <c:pt idx="570">
                  <c:v>1331792</c:v>
                </c:pt>
                <c:pt idx="571">
                  <c:v>1333941</c:v>
                </c:pt>
                <c:pt idx="572">
                  <c:v>1335997</c:v>
                </c:pt>
                <c:pt idx="573">
                  <c:v>1339252</c:v>
                </c:pt>
                <c:pt idx="574">
                  <c:v>1341433</c:v>
                </c:pt>
                <c:pt idx="575">
                  <c:v>1342641</c:v>
                </c:pt>
                <c:pt idx="576">
                  <c:v>1344361</c:v>
                </c:pt>
                <c:pt idx="577">
                  <c:v>1345540</c:v>
                </c:pt>
                <c:pt idx="578">
                  <c:v>1346748</c:v>
                </c:pt>
                <c:pt idx="579">
                  <c:v>1348231</c:v>
                </c:pt>
                <c:pt idx="580">
                  <c:v>1350668</c:v>
                </c:pt>
                <c:pt idx="581">
                  <c:v>1351906</c:v>
                </c:pt>
                <c:pt idx="582">
                  <c:v>1353230</c:v>
                </c:pt>
                <c:pt idx="583">
                  <c:v>1354927</c:v>
                </c:pt>
                <c:pt idx="584">
                  <c:v>1356201</c:v>
                </c:pt>
                <c:pt idx="585">
                  <c:v>1357400</c:v>
                </c:pt>
                <c:pt idx="586">
                  <c:v>1358593</c:v>
                </c:pt>
                <c:pt idx="587">
                  <c:v>1359878</c:v>
                </c:pt>
                <c:pt idx="588">
                  <c:v>1360995</c:v>
                </c:pt>
                <c:pt idx="589">
                  <c:v>1362279</c:v>
                </c:pt>
                <c:pt idx="590">
                  <c:v>1363687</c:v>
                </c:pt>
                <c:pt idx="591">
                  <c:v>1364954</c:v>
                </c:pt>
                <c:pt idx="592">
                  <c:v>1366444</c:v>
                </c:pt>
                <c:pt idx="593">
                  <c:v>1367900</c:v>
                </c:pt>
                <c:pt idx="594">
                  <c:v>1369172</c:v>
                </c:pt>
                <c:pt idx="595">
                  <c:v>1370351</c:v>
                </c:pt>
                <c:pt idx="596">
                  <c:v>1371638</c:v>
                </c:pt>
                <c:pt idx="597">
                  <c:v>1373117</c:v>
                </c:pt>
                <c:pt idx="598">
                  <c:v>1375234</c:v>
                </c:pt>
                <c:pt idx="599">
                  <c:v>1376917</c:v>
                </c:pt>
                <c:pt idx="600">
                  <c:v>1378116</c:v>
                </c:pt>
                <c:pt idx="601">
                  <c:v>1379264</c:v>
                </c:pt>
                <c:pt idx="602">
                  <c:v>1381383</c:v>
                </c:pt>
                <c:pt idx="603">
                  <c:v>1382781</c:v>
                </c:pt>
                <c:pt idx="604">
                  <c:v>1383941</c:v>
                </c:pt>
                <c:pt idx="605">
                  <c:v>1385097</c:v>
                </c:pt>
                <c:pt idx="606">
                  <c:v>1386272</c:v>
                </c:pt>
                <c:pt idx="607">
                  <c:v>1387424</c:v>
                </c:pt>
                <c:pt idx="608">
                  <c:v>1389629</c:v>
                </c:pt>
                <c:pt idx="609">
                  <c:v>1390842</c:v>
                </c:pt>
                <c:pt idx="610">
                  <c:v>1392062</c:v>
                </c:pt>
                <c:pt idx="611">
                  <c:v>1394104</c:v>
                </c:pt>
                <c:pt idx="612">
                  <c:v>1395360</c:v>
                </c:pt>
                <c:pt idx="613">
                  <c:v>1397381</c:v>
                </c:pt>
                <c:pt idx="614">
                  <c:v>1399365</c:v>
                </c:pt>
                <c:pt idx="615">
                  <c:v>1401217</c:v>
                </c:pt>
                <c:pt idx="616">
                  <c:v>1403019</c:v>
                </c:pt>
                <c:pt idx="617">
                  <c:v>1405219</c:v>
                </c:pt>
                <c:pt idx="618">
                  <c:v>1406481</c:v>
                </c:pt>
                <c:pt idx="619">
                  <c:v>1408675</c:v>
                </c:pt>
                <c:pt idx="620">
                  <c:v>1410640</c:v>
                </c:pt>
                <c:pt idx="621">
                  <c:v>1413114</c:v>
                </c:pt>
                <c:pt idx="622">
                  <c:v>1414507</c:v>
                </c:pt>
                <c:pt idx="623">
                  <c:v>1416673</c:v>
                </c:pt>
                <c:pt idx="624">
                  <c:v>1419287</c:v>
                </c:pt>
                <c:pt idx="625">
                  <c:v>1420557</c:v>
                </c:pt>
                <c:pt idx="626">
                  <c:v>1421809</c:v>
                </c:pt>
                <c:pt idx="627">
                  <c:v>1423595</c:v>
                </c:pt>
                <c:pt idx="628">
                  <c:v>1424962</c:v>
                </c:pt>
                <c:pt idx="629">
                  <c:v>1426161</c:v>
                </c:pt>
                <c:pt idx="630">
                  <c:v>1428666</c:v>
                </c:pt>
                <c:pt idx="631">
                  <c:v>1430748</c:v>
                </c:pt>
                <c:pt idx="632">
                  <c:v>1431993</c:v>
                </c:pt>
                <c:pt idx="633">
                  <c:v>1434718</c:v>
                </c:pt>
                <c:pt idx="634">
                  <c:v>1435879</c:v>
                </c:pt>
                <c:pt idx="635">
                  <c:v>1437143</c:v>
                </c:pt>
                <c:pt idx="636">
                  <c:v>1438404</c:v>
                </c:pt>
                <c:pt idx="637">
                  <c:v>1440152</c:v>
                </c:pt>
                <c:pt idx="638">
                  <c:v>1441588</c:v>
                </c:pt>
                <c:pt idx="639">
                  <c:v>1442794</c:v>
                </c:pt>
                <c:pt idx="640">
                  <c:v>1444015</c:v>
                </c:pt>
                <c:pt idx="641">
                  <c:v>1445994</c:v>
                </c:pt>
                <c:pt idx="642">
                  <c:v>1447396</c:v>
                </c:pt>
                <c:pt idx="643">
                  <c:v>1448878</c:v>
                </c:pt>
                <c:pt idx="644">
                  <c:v>1450907</c:v>
                </c:pt>
                <c:pt idx="645">
                  <c:v>1453441</c:v>
                </c:pt>
                <c:pt idx="646">
                  <c:v>1461955</c:v>
                </c:pt>
                <c:pt idx="647">
                  <c:v>1463472</c:v>
                </c:pt>
                <c:pt idx="648">
                  <c:v>1467184</c:v>
                </c:pt>
                <c:pt idx="649">
                  <c:v>1469619</c:v>
                </c:pt>
                <c:pt idx="650">
                  <c:v>1470898</c:v>
                </c:pt>
                <c:pt idx="651">
                  <c:v>1472203</c:v>
                </c:pt>
                <c:pt idx="652">
                  <c:v>1473458</c:v>
                </c:pt>
                <c:pt idx="653">
                  <c:v>1475262</c:v>
                </c:pt>
                <c:pt idx="654">
                  <c:v>1477059</c:v>
                </c:pt>
                <c:pt idx="655">
                  <c:v>1479474</c:v>
                </c:pt>
                <c:pt idx="656">
                  <c:v>1480724</c:v>
                </c:pt>
                <c:pt idx="657">
                  <c:v>1481968</c:v>
                </c:pt>
                <c:pt idx="658">
                  <c:v>1483668</c:v>
                </c:pt>
                <c:pt idx="659">
                  <c:v>1485063</c:v>
                </c:pt>
                <c:pt idx="660">
                  <c:v>1486291</c:v>
                </c:pt>
                <c:pt idx="661">
                  <c:v>1487961</c:v>
                </c:pt>
                <c:pt idx="662">
                  <c:v>1490232</c:v>
                </c:pt>
                <c:pt idx="663">
                  <c:v>1491548</c:v>
                </c:pt>
                <c:pt idx="664">
                  <c:v>1492809</c:v>
                </c:pt>
                <c:pt idx="665">
                  <c:v>1494171</c:v>
                </c:pt>
                <c:pt idx="666">
                  <c:v>1495957</c:v>
                </c:pt>
                <c:pt idx="667">
                  <c:v>1497237</c:v>
                </c:pt>
                <c:pt idx="668">
                  <c:v>1498578</c:v>
                </c:pt>
                <c:pt idx="669">
                  <c:v>1499874</c:v>
                </c:pt>
                <c:pt idx="670">
                  <c:v>1501036</c:v>
                </c:pt>
                <c:pt idx="671">
                  <c:v>1509294</c:v>
                </c:pt>
                <c:pt idx="672">
                  <c:v>1510498</c:v>
                </c:pt>
                <c:pt idx="673">
                  <c:v>1512504</c:v>
                </c:pt>
                <c:pt idx="674">
                  <c:v>1514835</c:v>
                </c:pt>
                <c:pt idx="675">
                  <c:v>1516080</c:v>
                </c:pt>
                <c:pt idx="676">
                  <c:v>1518137</c:v>
                </c:pt>
                <c:pt idx="677">
                  <c:v>1519255</c:v>
                </c:pt>
                <c:pt idx="678">
                  <c:v>1520449</c:v>
                </c:pt>
                <c:pt idx="679">
                  <c:v>1522005</c:v>
                </c:pt>
                <c:pt idx="680">
                  <c:v>1523418</c:v>
                </c:pt>
                <c:pt idx="681">
                  <c:v>1524724</c:v>
                </c:pt>
                <c:pt idx="682">
                  <c:v>1526004</c:v>
                </c:pt>
                <c:pt idx="683">
                  <c:v>1527222</c:v>
                </c:pt>
                <c:pt idx="684">
                  <c:v>1529297</c:v>
                </c:pt>
                <c:pt idx="685">
                  <c:v>1531579</c:v>
                </c:pt>
                <c:pt idx="686">
                  <c:v>1532813</c:v>
                </c:pt>
                <c:pt idx="687">
                  <c:v>1534966</c:v>
                </c:pt>
                <c:pt idx="688">
                  <c:v>1536396</c:v>
                </c:pt>
                <c:pt idx="689">
                  <c:v>1538399</c:v>
                </c:pt>
                <c:pt idx="690">
                  <c:v>1539635</c:v>
                </c:pt>
                <c:pt idx="691">
                  <c:v>1541079</c:v>
                </c:pt>
                <c:pt idx="692">
                  <c:v>1542269</c:v>
                </c:pt>
                <c:pt idx="693">
                  <c:v>1543509</c:v>
                </c:pt>
                <c:pt idx="694">
                  <c:v>1544697</c:v>
                </c:pt>
                <c:pt idx="695">
                  <c:v>1545990</c:v>
                </c:pt>
                <c:pt idx="696">
                  <c:v>1547142</c:v>
                </c:pt>
                <c:pt idx="697">
                  <c:v>1548870</c:v>
                </c:pt>
                <c:pt idx="698">
                  <c:v>1551091</c:v>
                </c:pt>
                <c:pt idx="699">
                  <c:v>1553389</c:v>
                </c:pt>
                <c:pt idx="700">
                  <c:v>1554723</c:v>
                </c:pt>
                <c:pt idx="701">
                  <c:v>1556910</c:v>
                </c:pt>
                <c:pt idx="702">
                  <c:v>1558223</c:v>
                </c:pt>
                <c:pt idx="703">
                  <c:v>1560375</c:v>
                </c:pt>
                <c:pt idx="704">
                  <c:v>1562575</c:v>
                </c:pt>
                <c:pt idx="705">
                  <c:v>1564861</c:v>
                </c:pt>
                <c:pt idx="706">
                  <c:v>1566230</c:v>
                </c:pt>
                <c:pt idx="707">
                  <c:v>1567396</c:v>
                </c:pt>
                <c:pt idx="708">
                  <c:v>1569632</c:v>
                </c:pt>
                <c:pt idx="709">
                  <c:v>1570832</c:v>
                </c:pt>
                <c:pt idx="710">
                  <c:v>1572853</c:v>
                </c:pt>
                <c:pt idx="711">
                  <c:v>1575230</c:v>
                </c:pt>
                <c:pt idx="712">
                  <c:v>1576918</c:v>
                </c:pt>
                <c:pt idx="713">
                  <c:v>1578129</c:v>
                </c:pt>
                <c:pt idx="714">
                  <c:v>1579306</c:v>
                </c:pt>
                <c:pt idx="715">
                  <c:v>1587033</c:v>
                </c:pt>
                <c:pt idx="716">
                  <c:v>1588545</c:v>
                </c:pt>
                <c:pt idx="717">
                  <c:v>1589779</c:v>
                </c:pt>
                <c:pt idx="718">
                  <c:v>1591029</c:v>
                </c:pt>
                <c:pt idx="719">
                  <c:v>1592243</c:v>
                </c:pt>
                <c:pt idx="720">
                  <c:v>1593544</c:v>
                </c:pt>
                <c:pt idx="721">
                  <c:v>1594680</c:v>
                </c:pt>
                <c:pt idx="722">
                  <c:v>1595908</c:v>
                </c:pt>
                <c:pt idx="723">
                  <c:v>1597154</c:v>
                </c:pt>
                <c:pt idx="724">
                  <c:v>1598295</c:v>
                </c:pt>
                <c:pt idx="725">
                  <c:v>1600192</c:v>
                </c:pt>
                <c:pt idx="726">
                  <c:v>1601429</c:v>
                </c:pt>
                <c:pt idx="727">
                  <c:v>1602867</c:v>
                </c:pt>
                <c:pt idx="728">
                  <c:v>1604235</c:v>
                </c:pt>
                <c:pt idx="729">
                  <c:v>1605405</c:v>
                </c:pt>
                <c:pt idx="730">
                  <c:v>1606656</c:v>
                </c:pt>
                <c:pt idx="731">
                  <c:v>1608400</c:v>
                </c:pt>
                <c:pt idx="732">
                  <c:v>1610802</c:v>
                </c:pt>
                <c:pt idx="733">
                  <c:v>1613165</c:v>
                </c:pt>
                <c:pt idx="734">
                  <c:v>1614449</c:v>
                </c:pt>
                <c:pt idx="735">
                  <c:v>1616406</c:v>
                </c:pt>
                <c:pt idx="736">
                  <c:v>1617594</c:v>
                </c:pt>
                <c:pt idx="737">
                  <c:v>1618757</c:v>
                </c:pt>
                <c:pt idx="738">
                  <c:v>1619966</c:v>
                </c:pt>
                <c:pt idx="739">
                  <c:v>1621081</c:v>
                </c:pt>
                <c:pt idx="740">
                  <c:v>1623190</c:v>
                </c:pt>
                <c:pt idx="741">
                  <c:v>1624696</c:v>
                </c:pt>
                <c:pt idx="742">
                  <c:v>1626685</c:v>
                </c:pt>
                <c:pt idx="743">
                  <c:v>1627944</c:v>
                </c:pt>
                <c:pt idx="744">
                  <c:v>1630221</c:v>
                </c:pt>
                <c:pt idx="745">
                  <c:v>1631420</c:v>
                </c:pt>
                <c:pt idx="746">
                  <c:v>1633503</c:v>
                </c:pt>
                <c:pt idx="747">
                  <c:v>1634655</c:v>
                </c:pt>
                <c:pt idx="748">
                  <c:v>1635856</c:v>
                </c:pt>
                <c:pt idx="749">
                  <c:v>1637662</c:v>
                </c:pt>
                <c:pt idx="750">
                  <c:v>1639745</c:v>
                </c:pt>
                <c:pt idx="751">
                  <c:v>1642048</c:v>
                </c:pt>
                <c:pt idx="752">
                  <c:v>1643204</c:v>
                </c:pt>
                <c:pt idx="753">
                  <c:v>1644349</c:v>
                </c:pt>
                <c:pt idx="754">
                  <c:v>1646436</c:v>
                </c:pt>
                <c:pt idx="755">
                  <c:v>1647674</c:v>
                </c:pt>
                <c:pt idx="756">
                  <c:v>1649879</c:v>
                </c:pt>
                <c:pt idx="757">
                  <c:v>1652027</c:v>
                </c:pt>
                <c:pt idx="758">
                  <c:v>1654086</c:v>
                </c:pt>
                <c:pt idx="759">
                  <c:v>1655213</c:v>
                </c:pt>
                <c:pt idx="760">
                  <c:v>1656402</c:v>
                </c:pt>
                <c:pt idx="761">
                  <c:v>1658282</c:v>
                </c:pt>
                <c:pt idx="762">
                  <c:v>1659471</c:v>
                </c:pt>
                <c:pt idx="763">
                  <c:v>1660721</c:v>
                </c:pt>
                <c:pt idx="764">
                  <c:v>1662760</c:v>
                </c:pt>
                <c:pt idx="765">
                  <c:v>1664723</c:v>
                </c:pt>
                <c:pt idx="766">
                  <c:v>1666640</c:v>
                </c:pt>
                <c:pt idx="767">
                  <c:v>1668301</c:v>
                </c:pt>
                <c:pt idx="768">
                  <c:v>1669497</c:v>
                </c:pt>
                <c:pt idx="769">
                  <c:v>1670800</c:v>
                </c:pt>
                <c:pt idx="770">
                  <c:v>1672934</c:v>
                </c:pt>
                <c:pt idx="771">
                  <c:v>1682652</c:v>
                </c:pt>
                <c:pt idx="772">
                  <c:v>1684833</c:v>
                </c:pt>
                <c:pt idx="773">
                  <c:v>1687104</c:v>
                </c:pt>
                <c:pt idx="774">
                  <c:v>1688341</c:v>
                </c:pt>
                <c:pt idx="775">
                  <c:v>1689903</c:v>
                </c:pt>
                <c:pt idx="776">
                  <c:v>1691123</c:v>
                </c:pt>
                <c:pt idx="777">
                  <c:v>1693225</c:v>
                </c:pt>
                <c:pt idx="778">
                  <c:v>1695673</c:v>
                </c:pt>
                <c:pt idx="779">
                  <c:v>1696996</c:v>
                </c:pt>
                <c:pt idx="780">
                  <c:v>1698372</c:v>
                </c:pt>
                <c:pt idx="781">
                  <c:v>1699534</c:v>
                </c:pt>
                <c:pt idx="782">
                  <c:v>1700732</c:v>
                </c:pt>
                <c:pt idx="783">
                  <c:v>1702726</c:v>
                </c:pt>
                <c:pt idx="784">
                  <c:v>1703905</c:v>
                </c:pt>
                <c:pt idx="785">
                  <c:v>1705488</c:v>
                </c:pt>
                <c:pt idx="786">
                  <c:v>1706753</c:v>
                </c:pt>
                <c:pt idx="787">
                  <c:v>1708316</c:v>
                </c:pt>
                <c:pt idx="788">
                  <c:v>1709619</c:v>
                </c:pt>
                <c:pt idx="789">
                  <c:v>1711558</c:v>
                </c:pt>
                <c:pt idx="790">
                  <c:v>1712832</c:v>
                </c:pt>
                <c:pt idx="791">
                  <c:v>1714878</c:v>
                </c:pt>
                <c:pt idx="792">
                  <c:v>1716479</c:v>
                </c:pt>
                <c:pt idx="793">
                  <c:v>1717777</c:v>
                </c:pt>
                <c:pt idx="794">
                  <c:v>1719099</c:v>
                </c:pt>
                <c:pt idx="795">
                  <c:v>1720383</c:v>
                </c:pt>
                <c:pt idx="796">
                  <c:v>1727523</c:v>
                </c:pt>
                <c:pt idx="797">
                  <c:v>1729286</c:v>
                </c:pt>
                <c:pt idx="798">
                  <c:v>1731392</c:v>
                </c:pt>
                <c:pt idx="799">
                  <c:v>1732690</c:v>
                </c:pt>
                <c:pt idx="800">
                  <c:v>1733911</c:v>
                </c:pt>
                <c:pt idx="801">
                  <c:v>1735986</c:v>
                </c:pt>
                <c:pt idx="802">
                  <c:v>1737604</c:v>
                </c:pt>
                <c:pt idx="803">
                  <c:v>1739164</c:v>
                </c:pt>
                <c:pt idx="804">
                  <c:v>1741181</c:v>
                </c:pt>
                <c:pt idx="805">
                  <c:v>1742793</c:v>
                </c:pt>
                <c:pt idx="806">
                  <c:v>1744085</c:v>
                </c:pt>
                <c:pt idx="807">
                  <c:v>1746453</c:v>
                </c:pt>
                <c:pt idx="808">
                  <c:v>1748107</c:v>
                </c:pt>
                <c:pt idx="809">
                  <c:v>1749413</c:v>
                </c:pt>
                <c:pt idx="810">
                  <c:v>1750575</c:v>
                </c:pt>
                <c:pt idx="811">
                  <c:v>1752488</c:v>
                </c:pt>
                <c:pt idx="812">
                  <c:v>1753790</c:v>
                </c:pt>
                <c:pt idx="813">
                  <c:v>1755294</c:v>
                </c:pt>
                <c:pt idx="814">
                  <c:v>1756554</c:v>
                </c:pt>
                <c:pt idx="815">
                  <c:v>1757905</c:v>
                </c:pt>
                <c:pt idx="816">
                  <c:v>1759193</c:v>
                </c:pt>
                <c:pt idx="817">
                  <c:v>1760401</c:v>
                </c:pt>
                <c:pt idx="818">
                  <c:v>1762335</c:v>
                </c:pt>
                <c:pt idx="819">
                  <c:v>1763683</c:v>
                </c:pt>
                <c:pt idx="820">
                  <c:v>1764984</c:v>
                </c:pt>
                <c:pt idx="821">
                  <c:v>1766943</c:v>
                </c:pt>
                <c:pt idx="822">
                  <c:v>1768064</c:v>
                </c:pt>
                <c:pt idx="823">
                  <c:v>1769868</c:v>
                </c:pt>
                <c:pt idx="824">
                  <c:v>1771088</c:v>
                </c:pt>
                <c:pt idx="825">
                  <c:v>1773019</c:v>
                </c:pt>
                <c:pt idx="826">
                  <c:v>1774794</c:v>
                </c:pt>
                <c:pt idx="827">
                  <c:v>1776192</c:v>
                </c:pt>
                <c:pt idx="828">
                  <c:v>1777450</c:v>
                </c:pt>
                <c:pt idx="829">
                  <c:v>1778719</c:v>
                </c:pt>
                <c:pt idx="830">
                  <c:v>1780027</c:v>
                </c:pt>
                <c:pt idx="831">
                  <c:v>1781287</c:v>
                </c:pt>
                <c:pt idx="832">
                  <c:v>1782415</c:v>
                </c:pt>
                <c:pt idx="833">
                  <c:v>1784425</c:v>
                </c:pt>
                <c:pt idx="834">
                  <c:v>1786678</c:v>
                </c:pt>
                <c:pt idx="835">
                  <c:v>1787880</c:v>
                </c:pt>
                <c:pt idx="836">
                  <c:v>1788989</c:v>
                </c:pt>
                <c:pt idx="837">
                  <c:v>1790209</c:v>
                </c:pt>
                <c:pt idx="838">
                  <c:v>1791434</c:v>
                </c:pt>
                <c:pt idx="839">
                  <c:v>1793640</c:v>
                </c:pt>
                <c:pt idx="840">
                  <c:v>1796061</c:v>
                </c:pt>
                <c:pt idx="841">
                  <c:v>1797275</c:v>
                </c:pt>
                <c:pt idx="842">
                  <c:v>1799350</c:v>
                </c:pt>
                <c:pt idx="843">
                  <c:v>1801404</c:v>
                </c:pt>
                <c:pt idx="844">
                  <c:v>1802666</c:v>
                </c:pt>
                <c:pt idx="845">
                  <c:v>1804756</c:v>
                </c:pt>
                <c:pt idx="846">
                  <c:v>1806102</c:v>
                </c:pt>
                <c:pt idx="847">
                  <c:v>1808190</c:v>
                </c:pt>
                <c:pt idx="848">
                  <c:v>1810201</c:v>
                </c:pt>
                <c:pt idx="849">
                  <c:v>1812603</c:v>
                </c:pt>
                <c:pt idx="850">
                  <c:v>1813961</c:v>
                </c:pt>
                <c:pt idx="851">
                  <c:v>1816190</c:v>
                </c:pt>
                <c:pt idx="852">
                  <c:v>1818335</c:v>
                </c:pt>
                <c:pt idx="853">
                  <c:v>1819418</c:v>
                </c:pt>
                <c:pt idx="854">
                  <c:v>1821013</c:v>
                </c:pt>
                <c:pt idx="855">
                  <c:v>1823047</c:v>
                </c:pt>
                <c:pt idx="856">
                  <c:v>1824314</c:v>
                </c:pt>
                <c:pt idx="857">
                  <c:v>1826556</c:v>
                </c:pt>
                <c:pt idx="858">
                  <c:v>1827831</c:v>
                </c:pt>
                <c:pt idx="859">
                  <c:v>1829998</c:v>
                </c:pt>
                <c:pt idx="860">
                  <c:v>1831348</c:v>
                </c:pt>
                <c:pt idx="861">
                  <c:v>1832551</c:v>
                </c:pt>
                <c:pt idx="862">
                  <c:v>1833690</c:v>
                </c:pt>
                <c:pt idx="863">
                  <c:v>1835859</c:v>
                </c:pt>
                <c:pt idx="864">
                  <c:v>1837924</c:v>
                </c:pt>
                <c:pt idx="865">
                  <c:v>1839182</c:v>
                </c:pt>
                <c:pt idx="866">
                  <c:v>1841377</c:v>
                </c:pt>
                <c:pt idx="867">
                  <c:v>1843324</c:v>
                </c:pt>
                <c:pt idx="868">
                  <c:v>1845018</c:v>
                </c:pt>
                <c:pt idx="869">
                  <c:v>1846266</c:v>
                </c:pt>
                <c:pt idx="870">
                  <c:v>1847406</c:v>
                </c:pt>
                <c:pt idx="871">
                  <c:v>1849516</c:v>
                </c:pt>
                <c:pt idx="872">
                  <c:v>1851580</c:v>
                </c:pt>
                <c:pt idx="873">
                  <c:v>1853679</c:v>
                </c:pt>
                <c:pt idx="874">
                  <c:v>1854921</c:v>
                </c:pt>
                <c:pt idx="875">
                  <c:v>1856229</c:v>
                </c:pt>
                <c:pt idx="876">
                  <c:v>1857433</c:v>
                </c:pt>
                <c:pt idx="877">
                  <c:v>1858638</c:v>
                </c:pt>
                <c:pt idx="878">
                  <c:v>1860351</c:v>
                </c:pt>
                <c:pt idx="879">
                  <c:v>1867272</c:v>
                </c:pt>
                <c:pt idx="880">
                  <c:v>1868499</c:v>
                </c:pt>
                <c:pt idx="881">
                  <c:v>1869714</c:v>
                </c:pt>
                <c:pt idx="882">
                  <c:v>1871601</c:v>
                </c:pt>
                <c:pt idx="883">
                  <c:v>1873658</c:v>
                </c:pt>
                <c:pt idx="884">
                  <c:v>1875591</c:v>
                </c:pt>
                <c:pt idx="885">
                  <c:v>1877796</c:v>
                </c:pt>
                <c:pt idx="886">
                  <c:v>1878974</c:v>
                </c:pt>
                <c:pt idx="887">
                  <c:v>1880570</c:v>
                </c:pt>
                <c:pt idx="888">
                  <c:v>1881750</c:v>
                </c:pt>
                <c:pt idx="889">
                  <c:v>1882989</c:v>
                </c:pt>
                <c:pt idx="890">
                  <c:v>1884167</c:v>
                </c:pt>
                <c:pt idx="891">
                  <c:v>1885288</c:v>
                </c:pt>
                <c:pt idx="892">
                  <c:v>1887007</c:v>
                </c:pt>
                <c:pt idx="893">
                  <c:v>1888553</c:v>
                </c:pt>
                <c:pt idx="894">
                  <c:v>1890549</c:v>
                </c:pt>
                <c:pt idx="895">
                  <c:v>1892768</c:v>
                </c:pt>
                <c:pt idx="896">
                  <c:v>1894043</c:v>
                </c:pt>
                <c:pt idx="897">
                  <c:v>1895197</c:v>
                </c:pt>
                <c:pt idx="898">
                  <c:v>1897244</c:v>
                </c:pt>
                <c:pt idx="899">
                  <c:v>1898527</c:v>
                </c:pt>
                <c:pt idx="900">
                  <c:v>1899786</c:v>
                </c:pt>
                <c:pt idx="901">
                  <c:v>1901160</c:v>
                </c:pt>
                <c:pt idx="902">
                  <c:v>1902347</c:v>
                </c:pt>
                <c:pt idx="903">
                  <c:v>1910539</c:v>
                </c:pt>
                <c:pt idx="904">
                  <c:v>1912264</c:v>
                </c:pt>
                <c:pt idx="905">
                  <c:v>1913437</c:v>
                </c:pt>
                <c:pt idx="906">
                  <c:v>1915501</c:v>
                </c:pt>
                <c:pt idx="907">
                  <c:v>1916715</c:v>
                </c:pt>
                <c:pt idx="908">
                  <c:v>1917885</c:v>
                </c:pt>
                <c:pt idx="909">
                  <c:v>1920028</c:v>
                </c:pt>
                <c:pt idx="910">
                  <c:v>1921235</c:v>
                </c:pt>
                <c:pt idx="911">
                  <c:v>1923311</c:v>
                </c:pt>
                <c:pt idx="912">
                  <c:v>1925339</c:v>
                </c:pt>
                <c:pt idx="913">
                  <c:v>1929705</c:v>
                </c:pt>
                <c:pt idx="914">
                  <c:v>1930926</c:v>
                </c:pt>
                <c:pt idx="915">
                  <c:v>1932111</c:v>
                </c:pt>
                <c:pt idx="916">
                  <c:v>1934091</c:v>
                </c:pt>
                <c:pt idx="917">
                  <c:v>1936515</c:v>
                </c:pt>
                <c:pt idx="918">
                  <c:v>1937643</c:v>
                </c:pt>
                <c:pt idx="919">
                  <c:v>1939412</c:v>
                </c:pt>
                <c:pt idx="920">
                  <c:v>1940600</c:v>
                </c:pt>
                <c:pt idx="921">
                  <c:v>1941728</c:v>
                </c:pt>
                <c:pt idx="922">
                  <c:v>1942930</c:v>
                </c:pt>
                <c:pt idx="923">
                  <c:v>1944096</c:v>
                </c:pt>
                <c:pt idx="924">
                  <c:v>1945307</c:v>
                </c:pt>
                <c:pt idx="925">
                  <c:v>1947110</c:v>
                </c:pt>
                <c:pt idx="926">
                  <c:v>1948280</c:v>
                </c:pt>
                <c:pt idx="927">
                  <c:v>1952367</c:v>
                </c:pt>
                <c:pt idx="928">
                  <c:v>1953768</c:v>
                </c:pt>
                <c:pt idx="929">
                  <c:v>1956017</c:v>
                </c:pt>
                <c:pt idx="930">
                  <c:v>1957261</c:v>
                </c:pt>
                <c:pt idx="931">
                  <c:v>1958394</c:v>
                </c:pt>
                <c:pt idx="932">
                  <c:v>1959603</c:v>
                </c:pt>
                <c:pt idx="933">
                  <c:v>1967030</c:v>
                </c:pt>
                <c:pt idx="934">
                  <c:v>1968254</c:v>
                </c:pt>
                <c:pt idx="935">
                  <c:v>1969405</c:v>
                </c:pt>
                <c:pt idx="936">
                  <c:v>1971363</c:v>
                </c:pt>
                <c:pt idx="937">
                  <c:v>1972717</c:v>
                </c:pt>
                <c:pt idx="938">
                  <c:v>1973865</c:v>
                </c:pt>
                <c:pt idx="939">
                  <c:v>1975117</c:v>
                </c:pt>
                <c:pt idx="940">
                  <c:v>1976347</c:v>
                </c:pt>
                <c:pt idx="941">
                  <c:v>1977512</c:v>
                </c:pt>
                <c:pt idx="942">
                  <c:v>1978649</c:v>
                </c:pt>
                <c:pt idx="943">
                  <c:v>1979832</c:v>
                </c:pt>
                <c:pt idx="944">
                  <c:v>1983726</c:v>
                </c:pt>
                <c:pt idx="945">
                  <c:v>1985910</c:v>
                </c:pt>
                <c:pt idx="946">
                  <c:v>1987132</c:v>
                </c:pt>
                <c:pt idx="947">
                  <c:v>1988358</c:v>
                </c:pt>
                <c:pt idx="948">
                  <c:v>1989548</c:v>
                </c:pt>
                <c:pt idx="949">
                  <c:v>1991745</c:v>
                </c:pt>
                <c:pt idx="950">
                  <c:v>1992896</c:v>
                </c:pt>
                <c:pt idx="951">
                  <c:v>1994089</c:v>
                </c:pt>
                <c:pt idx="952">
                  <c:v>1995950</c:v>
                </c:pt>
                <c:pt idx="953">
                  <c:v>1997253</c:v>
                </c:pt>
                <c:pt idx="954">
                  <c:v>1998494</c:v>
                </c:pt>
                <c:pt idx="955">
                  <c:v>1999774</c:v>
                </c:pt>
                <c:pt idx="956">
                  <c:v>2002840</c:v>
                </c:pt>
                <c:pt idx="957">
                  <c:v>2004014</c:v>
                </c:pt>
              </c:numCache>
            </c:numRef>
          </c:xVal>
          <c:yVal>
            <c:numRef>
              <c:f>'rat-base-10CL-1000-PAY'!$F$2689:$F$3646</c:f>
              <c:numCache>
                <c:formatCode>General</c:formatCode>
                <c:ptCount val="958"/>
                <c:pt idx="0">
                  <c:v>70</c:v>
                </c:pt>
                <c:pt idx="1">
                  <c:v>2</c:v>
                </c:pt>
                <c:pt idx="2">
                  <c:v>89</c:v>
                </c:pt>
                <c:pt idx="3">
                  <c:v>26</c:v>
                </c:pt>
                <c:pt idx="4">
                  <c:v>67</c:v>
                </c:pt>
                <c:pt idx="5">
                  <c:v>2</c:v>
                </c:pt>
                <c:pt idx="6">
                  <c:v>76</c:v>
                </c:pt>
                <c:pt idx="7">
                  <c:v>94</c:v>
                </c:pt>
                <c:pt idx="8">
                  <c:v>17</c:v>
                </c:pt>
                <c:pt idx="9">
                  <c:v>15</c:v>
                </c:pt>
                <c:pt idx="10">
                  <c:v>57</c:v>
                </c:pt>
                <c:pt idx="11">
                  <c:v>97</c:v>
                </c:pt>
                <c:pt idx="12">
                  <c:v>19</c:v>
                </c:pt>
                <c:pt idx="13">
                  <c:v>53</c:v>
                </c:pt>
                <c:pt idx="14">
                  <c:v>57</c:v>
                </c:pt>
                <c:pt idx="15">
                  <c:v>88</c:v>
                </c:pt>
                <c:pt idx="16">
                  <c:v>34</c:v>
                </c:pt>
                <c:pt idx="17">
                  <c:v>4</c:v>
                </c:pt>
                <c:pt idx="18">
                  <c:v>63</c:v>
                </c:pt>
                <c:pt idx="19">
                  <c:v>39</c:v>
                </c:pt>
                <c:pt idx="20">
                  <c:v>13</c:v>
                </c:pt>
                <c:pt idx="21">
                  <c:v>25</c:v>
                </c:pt>
                <c:pt idx="22">
                  <c:v>23</c:v>
                </c:pt>
                <c:pt idx="23">
                  <c:v>63</c:v>
                </c:pt>
                <c:pt idx="24">
                  <c:v>33</c:v>
                </c:pt>
                <c:pt idx="25">
                  <c:v>61</c:v>
                </c:pt>
                <c:pt idx="26">
                  <c:v>3</c:v>
                </c:pt>
                <c:pt idx="27">
                  <c:v>82</c:v>
                </c:pt>
                <c:pt idx="28">
                  <c:v>63</c:v>
                </c:pt>
                <c:pt idx="29">
                  <c:v>3</c:v>
                </c:pt>
                <c:pt idx="30">
                  <c:v>81</c:v>
                </c:pt>
                <c:pt idx="31">
                  <c:v>17</c:v>
                </c:pt>
                <c:pt idx="32">
                  <c:v>19</c:v>
                </c:pt>
                <c:pt idx="33">
                  <c:v>44</c:v>
                </c:pt>
                <c:pt idx="34">
                  <c:v>80</c:v>
                </c:pt>
                <c:pt idx="35">
                  <c:v>83</c:v>
                </c:pt>
                <c:pt idx="36">
                  <c:v>70</c:v>
                </c:pt>
                <c:pt idx="37">
                  <c:v>83</c:v>
                </c:pt>
                <c:pt idx="38">
                  <c:v>94</c:v>
                </c:pt>
                <c:pt idx="39">
                  <c:v>42</c:v>
                </c:pt>
                <c:pt idx="40">
                  <c:v>59</c:v>
                </c:pt>
                <c:pt idx="41">
                  <c:v>98</c:v>
                </c:pt>
                <c:pt idx="42">
                  <c:v>19</c:v>
                </c:pt>
                <c:pt idx="43">
                  <c:v>99</c:v>
                </c:pt>
                <c:pt idx="44">
                  <c:v>96</c:v>
                </c:pt>
                <c:pt idx="45">
                  <c:v>69</c:v>
                </c:pt>
                <c:pt idx="46">
                  <c:v>8</c:v>
                </c:pt>
                <c:pt idx="47">
                  <c:v>1</c:v>
                </c:pt>
                <c:pt idx="48">
                  <c:v>23</c:v>
                </c:pt>
                <c:pt idx="49">
                  <c:v>90</c:v>
                </c:pt>
                <c:pt idx="50">
                  <c:v>7</c:v>
                </c:pt>
                <c:pt idx="51">
                  <c:v>76</c:v>
                </c:pt>
                <c:pt idx="52">
                  <c:v>98</c:v>
                </c:pt>
                <c:pt idx="53">
                  <c:v>42</c:v>
                </c:pt>
                <c:pt idx="54">
                  <c:v>2</c:v>
                </c:pt>
                <c:pt idx="55">
                  <c:v>4</c:v>
                </c:pt>
                <c:pt idx="56">
                  <c:v>42</c:v>
                </c:pt>
                <c:pt idx="57">
                  <c:v>71</c:v>
                </c:pt>
                <c:pt idx="58">
                  <c:v>63</c:v>
                </c:pt>
                <c:pt idx="59">
                  <c:v>5</c:v>
                </c:pt>
                <c:pt idx="60">
                  <c:v>79</c:v>
                </c:pt>
                <c:pt idx="61">
                  <c:v>74</c:v>
                </c:pt>
                <c:pt idx="62">
                  <c:v>34</c:v>
                </c:pt>
                <c:pt idx="63">
                  <c:v>91</c:v>
                </c:pt>
                <c:pt idx="64">
                  <c:v>80</c:v>
                </c:pt>
                <c:pt idx="65">
                  <c:v>99</c:v>
                </c:pt>
                <c:pt idx="66">
                  <c:v>16</c:v>
                </c:pt>
                <c:pt idx="67">
                  <c:v>75</c:v>
                </c:pt>
                <c:pt idx="68">
                  <c:v>10</c:v>
                </c:pt>
                <c:pt idx="69">
                  <c:v>87</c:v>
                </c:pt>
                <c:pt idx="70">
                  <c:v>4</c:v>
                </c:pt>
                <c:pt idx="71">
                  <c:v>25</c:v>
                </c:pt>
                <c:pt idx="72">
                  <c:v>20</c:v>
                </c:pt>
                <c:pt idx="73">
                  <c:v>48</c:v>
                </c:pt>
                <c:pt idx="74">
                  <c:v>71</c:v>
                </c:pt>
                <c:pt idx="75">
                  <c:v>62</c:v>
                </c:pt>
                <c:pt idx="76">
                  <c:v>96</c:v>
                </c:pt>
                <c:pt idx="77">
                  <c:v>45</c:v>
                </c:pt>
                <c:pt idx="78">
                  <c:v>28</c:v>
                </c:pt>
                <c:pt idx="79">
                  <c:v>68</c:v>
                </c:pt>
                <c:pt idx="80">
                  <c:v>54</c:v>
                </c:pt>
                <c:pt idx="81">
                  <c:v>65</c:v>
                </c:pt>
                <c:pt idx="82">
                  <c:v>31</c:v>
                </c:pt>
                <c:pt idx="83">
                  <c:v>51</c:v>
                </c:pt>
                <c:pt idx="84">
                  <c:v>92</c:v>
                </c:pt>
                <c:pt idx="85">
                  <c:v>34</c:v>
                </c:pt>
                <c:pt idx="86">
                  <c:v>32</c:v>
                </c:pt>
                <c:pt idx="87">
                  <c:v>53</c:v>
                </c:pt>
                <c:pt idx="88">
                  <c:v>65</c:v>
                </c:pt>
                <c:pt idx="89">
                  <c:v>18</c:v>
                </c:pt>
                <c:pt idx="90">
                  <c:v>29</c:v>
                </c:pt>
                <c:pt idx="91">
                  <c:v>72</c:v>
                </c:pt>
                <c:pt idx="92">
                  <c:v>92</c:v>
                </c:pt>
                <c:pt idx="93">
                  <c:v>17</c:v>
                </c:pt>
                <c:pt idx="94">
                  <c:v>75</c:v>
                </c:pt>
                <c:pt idx="95">
                  <c:v>75</c:v>
                </c:pt>
                <c:pt idx="96">
                  <c:v>49</c:v>
                </c:pt>
                <c:pt idx="97">
                  <c:v>65</c:v>
                </c:pt>
                <c:pt idx="98">
                  <c:v>100</c:v>
                </c:pt>
                <c:pt idx="99">
                  <c:v>7</c:v>
                </c:pt>
                <c:pt idx="100">
                  <c:v>51</c:v>
                </c:pt>
                <c:pt idx="101">
                  <c:v>39</c:v>
                </c:pt>
                <c:pt idx="102">
                  <c:v>100</c:v>
                </c:pt>
                <c:pt idx="103">
                  <c:v>72</c:v>
                </c:pt>
                <c:pt idx="104">
                  <c:v>74</c:v>
                </c:pt>
                <c:pt idx="105">
                  <c:v>26</c:v>
                </c:pt>
                <c:pt idx="106">
                  <c:v>43</c:v>
                </c:pt>
                <c:pt idx="107">
                  <c:v>64</c:v>
                </c:pt>
                <c:pt idx="108">
                  <c:v>73</c:v>
                </c:pt>
                <c:pt idx="109">
                  <c:v>78</c:v>
                </c:pt>
                <c:pt idx="110">
                  <c:v>10</c:v>
                </c:pt>
                <c:pt idx="111">
                  <c:v>71</c:v>
                </c:pt>
                <c:pt idx="112">
                  <c:v>15</c:v>
                </c:pt>
                <c:pt idx="113">
                  <c:v>90</c:v>
                </c:pt>
                <c:pt idx="114">
                  <c:v>17</c:v>
                </c:pt>
                <c:pt idx="115">
                  <c:v>5</c:v>
                </c:pt>
                <c:pt idx="116">
                  <c:v>76</c:v>
                </c:pt>
                <c:pt idx="117">
                  <c:v>91</c:v>
                </c:pt>
                <c:pt idx="118">
                  <c:v>88</c:v>
                </c:pt>
                <c:pt idx="119">
                  <c:v>60</c:v>
                </c:pt>
                <c:pt idx="120">
                  <c:v>76</c:v>
                </c:pt>
                <c:pt idx="121">
                  <c:v>57</c:v>
                </c:pt>
                <c:pt idx="122">
                  <c:v>7</c:v>
                </c:pt>
                <c:pt idx="123">
                  <c:v>77</c:v>
                </c:pt>
                <c:pt idx="124">
                  <c:v>94</c:v>
                </c:pt>
                <c:pt idx="125">
                  <c:v>96</c:v>
                </c:pt>
                <c:pt idx="126">
                  <c:v>21</c:v>
                </c:pt>
                <c:pt idx="127">
                  <c:v>46</c:v>
                </c:pt>
                <c:pt idx="128">
                  <c:v>20</c:v>
                </c:pt>
                <c:pt idx="129">
                  <c:v>24</c:v>
                </c:pt>
                <c:pt idx="130">
                  <c:v>74</c:v>
                </c:pt>
                <c:pt idx="131">
                  <c:v>35</c:v>
                </c:pt>
                <c:pt idx="132">
                  <c:v>48</c:v>
                </c:pt>
                <c:pt idx="133">
                  <c:v>26</c:v>
                </c:pt>
                <c:pt idx="134">
                  <c:v>18</c:v>
                </c:pt>
                <c:pt idx="135">
                  <c:v>71</c:v>
                </c:pt>
                <c:pt idx="136">
                  <c:v>84</c:v>
                </c:pt>
                <c:pt idx="137">
                  <c:v>71</c:v>
                </c:pt>
                <c:pt idx="138">
                  <c:v>95</c:v>
                </c:pt>
                <c:pt idx="139">
                  <c:v>50</c:v>
                </c:pt>
                <c:pt idx="140">
                  <c:v>55</c:v>
                </c:pt>
                <c:pt idx="141">
                  <c:v>80</c:v>
                </c:pt>
                <c:pt idx="142">
                  <c:v>88</c:v>
                </c:pt>
                <c:pt idx="143">
                  <c:v>36</c:v>
                </c:pt>
                <c:pt idx="144">
                  <c:v>43</c:v>
                </c:pt>
                <c:pt idx="145">
                  <c:v>9</c:v>
                </c:pt>
                <c:pt idx="146">
                  <c:v>5</c:v>
                </c:pt>
                <c:pt idx="147">
                  <c:v>17</c:v>
                </c:pt>
                <c:pt idx="148">
                  <c:v>14</c:v>
                </c:pt>
                <c:pt idx="149">
                  <c:v>58</c:v>
                </c:pt>
                <c:pt idx="150">
                  <c:v>4</c:v>
                </c:pt>
                <c:pt idx="151">
                  <c:v>66</c:v>
                </c:pt>
                <c:pt idx="152">
                  <c:v>55</c:v>
                </c:pt>
                <c:pt idx="153">
                  <c:v>58</c:v>
                </c:pt>
                <c:pt idx="154">
                  <c:v>11</c:v>
                </c:pt>
                <c:pt idx="155">
                  <c:v>35</c:v>
                </c:pt>
                <c:pt idx="156">
                  <c:v>77</c:v>
                </c:pt>
                <c:pt idx="157">
                  <c:v>44</c:v>
                </c:pt>
                <c:pt idx="158">
                  <c:v>48</c:v>
                </c:pt>
                <c:pt idx="159">
                  <c:v>89</c:v>
                </c:pt>
                <c:pt idx="160">
                  <c:v>99</c:v>
                </c:pt>
                <c:pt idx="161">
                  <c:v>41</c:v>
                </c:pt>
                <c:pt idx="162">
                  <c:v>22</c:v>
                </c:pt>
                <c:pt idx="163">
                  <c:v>33</c:v>
                </c:pt>
                <c:pt idx="164">
                  <c:v>92</c:v>
                </c:pt>
                <c:pt idx="165">
                  <c:v>16</c:v>
                </c:pt>
                <c:pt idx="166">
                  <c:v>85</c:v>
                </c:pt>
                <c:pt idx="167">
                  <c:v>91</c:v>
                </c:pt>
                <c:pt idx="168">
                  <c:v>73</c:v>
                </c:pt>
                <c:pt idx="169">
                  <c:v>18</c:v>
                </c:pt>
                <c:pt idx="170">
                  <c:v>62</c:v>
                </c:pt>
                <c:pt idx="171">
                  <c:v>38</c:v>
                </c:pt>
                <c:pt idx="172">
                  <c:v>55</c:v>
                </c:pt>
                <c:pt idx="173">
                  <c:v>31</c:v>
                </c:pt>
                <c:pt idx="174">
                  <c:v>53</c:v>
                </c:pt>
                <c:pt idx="175">
                  <c:v>31</c:v>
                </c:pt>
                <c:pt idx="176">
                  <c:v>65</c:v>
                </c:pt>
                <c:pt idx="177">
                  <c:v>70</c:v>
                </c:pt>
                <c:pt idx="178">
                  <c:v>6</c:v>
                </c:pt>
                <c:pt idx="179">
                  <c:v>5</c:v>
                </c:pt>
                <c:pt idx="180">
                  <c:v>12</c:v>
                </c:pt>
                <c:pt idx="181">
                  <c:v>99</c:v>
                </c:pt>
                <c:pt idx="182">
                  <c:v>59</c:v>
                </c:pt>
                <c:pt idx="183">
                  <c:v>22</c:v>
                </c:pt>
                <c:pt idx="184">
                  <c:v>99</c:v>
                </c:pt>
                <c:pt idx="185">
                  <c:v>94</c:v>
                </c:pt>
                <c:pt idx="186">
                  <c:v>35</c:v>
                </c:pt>
                <c:pt idx="187">
                  <c:v>11</c:v>
                </c:pt>
                <c:pt idx="188">
                  <c:v>71</c:v>
                </c:pt>
                <c:pt idx="189">
                  <c:v>28</c:v>
                </c:pt>
                <c:pt idx="190">
                  <c:v>56</c:v>
                </c:pt>
                <c:pt idx="191">
                  <c:v>72</c:v>
                </c:pt>
                <c:pt idx="192">
                  <c:v>21</c:v>
                </c:pt>
                <c:pt idx="193">
                  <c:v>99</c:v>
                </c:pt>
                <c:pt idx="194">
                  <c:v>5</c:v>
                </c:pt>
                <c:pt idx="195">
                  <c:v>92</c:v>
                </c:pt>
                <c:pt idx="196">
                  <c:v>93</c:v>
                </c:pt>
                <c:pt idx="197">
                  <c:v>99</c:v>
                </c:pt>
                <c:pt idx="198">
                  <c:v>96</c:v>
                </c:pt>
                <c:pt idx="199">
                  <c:v>15</c:v>
                </c:pt>
                <c:pt idx="200">
                  <c:v>18</c:v>
                </c:pt>
                <c:pt idx="201">
                  <c:v>13</c:v>
                </c:pt>
                <c:pt idx="202">
                  <c:v>14</c:v>
                </c:pt>
                <c:pt idx="203">
                  <c:v>10</c:v>
                </c:pt>
                <c:pt idx="204">
                  <c:v>12</c:v>
                </c:pt>
                <c:pt idx="205">
                  <c:v>3</c:v>
                </c:pt>
                <c:pt idx="206">
                  <c:v>30</c:v>
                </c:pt>
                <c:pt idx="207">
                  <c:v>3</c:v>
                </c:pt>
                <c:pt idx="208">
                  <c:v>41</c:v>
                </c:pt>
                <c:pt idx="209">
                  <c:v>47</c:v>
                </c:pt>
                <c:pt idx="210">
                  <c:v>80</c:v>
                </c:pt>
                <c:pt idx="211">
                  <c:v>62</c:v>
                </c:pt>
                <c:pt idx="212">
                  <c:v>78</c:v>
                </c:pt>
                <c:pt idx="213">
                  <c:v>95</c:v>
                </c:pt>
                <c:pt idx="214">
                  <c:v>74</c:v>
                </c:pt>
                <c:pt idx="215">
                  <c:v>24</c:v>
                </c:pt>
                <c:pt idx="216">
                  <c:v>57</c:v>
                </c:pt>
                <c:pt idx="217">
                  <c:v>36</c:v>
                </c:pt>
                <c:pt idx="218">
                  <c:v>59</c:v>
                </c:pt>
                <c:pt idx="219">
                  <c:v>69</c:v>
                </c:pt>
                <c:pt idx="220">
                  <c:v>23</c:v>
                </c:pt>
                <c:pt idx="221">
                  <c:v>19</c:v>
                </c:pt>
                <c:pt idx="222">
                  <c:v>96</c:v>
                </c:pt>
                <c:pt idx="223">
                  <c:v>42</c:v>
                </c:pt>
                <c:pt idx="224">
                  <c:v>45</c:v>
                </c:pt>
                <c:pt idx="225">
                  <c:v>67</c:v>
                </c:pt>
                <c:pt idx="226">
                  <c:v>100</c:v>
                </c:pt>
                <c:pt idx="227">
                  <c:v>31</c:v>
                </c:pt>
                <c:pt idx="228">
                  <c:v>31</c:v>
                </c:pt>
                <c:pt idx="229">
                  <c:v>80</c:v>
                </c:pt>
                <c:pt idx="230">
                  <c:v>90</c:v>
                </c:pt>
                <c:pt idx="231">
                  <c:v>11</c:v>
                </c:pt>
                <c:pt idx="232">
                  <c:v>29</c:v>
                </c:pt>
                <c:pt idx="233">
                  <c:v>77</c:v>
                </c:pt>
                <c:pt idx="234">
                  <c:v>42</c:v>
                </c:pt>
                <c:pt idx="235">
                  <c:v>65</c:v>
                </c:pt>
                <c:pt idx="236">
                  <c:v>87</c:v>
                </c:pt>
                <c:pt idx="237">
                  <c:v>30</c:v>
                </c:pt>
                <c:pt idx="238">
                  <c:v>85</c:v>
                </c:pt>
                <c:pt idx="239">
                  <c:v>86</c:v>
                </c:pt>
                <c:pt idx="240">
                  <c:v>48</c:v>
                </c:pt>
                <c:pt idx="241">
                  <c:v>5</c:v>
                </c:pt>
                <c:pt idx="242">
                  <c:v>63</c:v>
                </c:pt>
                <c:pt idx="243">
                  <c:v>4</c:v>
                </c:pt>
                <c:pt idx="244">
                  <c:v>82</c:v>
                </c:pt>
                <c:pt idx="245">
                  <c:v>87</c:v>
                </c:pt>
                <c:pt idx="246">
                  <c:v>96</c:v>
                </c:pt>
                <c:pt idx="247">
                  <c:v>29</c:v>
                </c:pt>
                <c:pt idx="248">
                  <c:v>91</c:v>
                </c:pt>
                <c:pt idx="249">
                  <c:v>96</c:v>
                </c:pt>
                <c:pt idx="250">
                  <c:v>21</c:v>
                </c:pt>
                <c:pt idx="251">
                  <c:v>41</c:v>
                </c:pt>
                <c:pt idx="252">
                  <c:v>34</c:v>
                </c:pt>
                <c:pt idx="253">
                  <c:v>11</c:v>
                </c:pt>
                <c:pt idx="254">
                  <c:v>41</c:v>
                </c:pt>
                <c:pt idx="255">
                  <c:v>69</c:v>
                </c:pt>
                <c:pt idx="256">
                  <c:v>98</c:v>
                </c:pt>
                <c:pt idx="257">
                  <c:v>98</c:v>
                </c:pt>
                <c:pt idx="258">
                  <c:v>38</c:v>
                </c:pt>
                <c:pt idx="259">
                  <c:v>89</c:v>
                </c:pt>
                <c:pt idx="260">
                  <c:v>92</c:v>
                </c:pt>
                <c:pt idx="261">
                  <c:v>94</c:v>
                </c:pt>
                <c:pt idx="262">
                  <c:v>24</c:v>
                </c:pt>
                <c:pt idx="263">
                  <c:v>82</c:v>
                </c:pt>
                <c:pt idx="264">
                  <c:v>24</c:v>
                </c:pt>
                <c:pt idx="265">
                  <c:v>87</c:v>
                </c:pt>
                <c:pt idx="266">
                  <c:v>44</c:v>
                </c:pt>
                <c:pt idx="267">
                  <c:v>63</c:v>
                </c:pt>
                <c:pt idx="268">
                  <c:v>60</c:v>
                </c:pt>
                <c:pt idx="269">
                  <c:v>94</c:v>
                </c:pt>
                <c:pt idx="270">
                  <c:v>5</c:v>
                </c:pt>
                <c:pt idx="271">
                  <c:v>42</c:v>
                </c:pt>
                <c:pt idx="272">
                  <c:v>95</c:v>
                </c:pt>
                <c:pt idx="273">
                  <c:v>73</c:v>
                </c:pt>
                <c:pt idx="274">
                  <c:v>81</c:v>
                </c:pt>
                <c:pt idx="275">
                  <c:v>81</c:v>
                </c:pt>
                <c:pt idx="276">
                  <c:v>75</c:v>
                </c:pt>
                <c:pt idx="277">
                  <c:v>65</c:v>
                </c:pt>
                <c:pt idx="278">
                  <c:v>25</c:v>
                </c:pt>
                <c:pt idx="279">
                  <c:v>7</c:v>
                </c:pt>
                <c:pt idx="280">
                  <c:v>30</c:v>
                </c:pt>
                <c:pt idx="281">
                  <c:v>5</c:v>
                </c:pt>
                <c:pt idx="282">
                  <c:v>27</c:v>
                </c:pt>
                <c:pt idx="283">
                  <c:v>24</c:v>
                </c:pt>
                <c:pt idx="284">
                  <c:v>9</c:v>
                </c:pt>
                <c:pt idx="285">
                  <c:v>31</c:v>
                </c:pt>
                <c:pt idx="286">
                  <c:v>45</c:v>
                </c:pt>
                <c:pt idx="287">
                  <c:v>20</c:v>
                </c:pt>
                <c:pt idx="288">
                  <c:v>42</c:v>
                </c:pt>
                <c:pt idx="289">
                  <c:v>31</c:v>
                </c:pt>
                <c:pt idx="290">
                  <c:v>34</c:v>
                </c:pt>
                <c:pt idx="291">
                  <c:v>57</c:v>
                </c:pt>
                <c:pt idx="292">
                  <c:v>82</c:v>
                </c:pt>
                <c:pt idx="293">
                  <c:v>53</c:v>
                </c:pt>
                <c:pt idx="294">
                  <c:v>47</c:v>
                </c:pt>
                <c:pt idx="295">
                  <c:v>74</c:v>
                </c:pt>
                <c:pt idx="296">
                  <c:v>85</c:v>
                </c:pt>
                <c:pt idx="297">
                  <c:v>54</c:v>
                </c:pt>
                <c:pt idx="298">
                  <c:v>14</c:v>
                </c:pt>
                <c:pt idx="299">
                  <c:v>55</c:v>
                </c:pt>
                <c:pt idx="300">
                  <c:v>39</c:v>
                </c:pt>
                <c:pt idx="301">
                  <c:v>87</c:v>
                </c:pt>
                <c:pt idx="302">
                  <c:v>89</c:v>
                </c:pt>
                <c:pt idx="303">
                  <c:v>30</c:v>
                </c:pt>
                <c:pt idx="304">
                  <c:v>86</c:v>
                </c:pt>
                <c:pt idx="305">
                  <c:v>83</c:v>
                </c:pt>
                <c:pt idx="306">
                  <c:v>75</c:v>
                </c:pt>
                <c:pt idx="307">
                  <c:v>96</c:v>
                </c:pt>
                <c:pt idx="308">
                  <c:v>83</c:v>
                </c:pt>
                <c:pt idx="309">
                  <c:v>3</c:v>
                </c:pt>
                <c:pt idx="310">
                  <c:v>83</c:v>
                </c:pt>
                <c:pt idx="311">
                  <c:v>31</c:v>
                </c:pt>
                <c:pt idx="312">
                  <c:v>3</c:v>
                </c:pt>
                <c:pt idx="313">
                  <c:v>59</c:v>
                </c:pt>
                <c:pt idx="314">
                  <c:v>100</c:v>
                </c:pt>
                <c:pt idx="315">
                  <c:v>46</c:v>
                </c:pt>
                <c:pt idx="316">
                  <c:v>99</c:v>
                </c:pt>
                <c:pt idx="317">
                  <c:v>54</c:v>
                </c:pt>
                <c:pt idx="318">
                  <c:v>100</c:v>
                </c:pt>
                <c:pt idx="319">
                  <c:v>80</c:v>
                </c:pt>
                <c:pt idx="320">
                  <c:v>53</c:v>
                </c:pt>
                <c:pt idx="321">
                  <c:v>62</c:v>
                </c:pt>
                <c:pt idx="322">
                  <c:v>79</c:v>
                </c:pt>
                <c:pt idx="323">
                  <c:v>52</c:v>
                </c:pt>
                <c:pt idx="324">
                  <c:v>90</c:v>
                </c:pt>
                <c:pt idx="325">
                  <c:v>26</c:v>
                </c:pt>
                <c:pt idx="326">
                  <c:v>49</c:v>
                </c:pt>
                <c:pt idx="327">
                  <c:v>88</c:v>
                </c:pt>
                <c:pt idx="328">
                  <c:v>84</c:v>
                </c:pt>
                <c:pt idx="329">
                  <c:v>42</c:v>
                </c:pt>
                <c:pt idx="330">
                  <c:v>41</c:v>
                </c:pt>
                <c:pt idx="331">
                  <c:v>64</c:v>
                </c:pt>
                <c:pt idx="332">
                  <c:v>59</c:v>
                </c:pt>
                <c:pt idx="333">
                  <c:v>78</c:v>
                </c:pt>
                <c:pt idx="334">
                  <c:v>36</c:v>
                </c:pt>
                <c:pt idx="335">
                  <c:v>21</c:v>
                </c:pt>
                <c:pt idx="336">
                  <c:v>74</c:v>
                </c:pt>
                <c:pt idx="337">
                  <c:v>28</c:v>
                </c:pt>
                <c:pt idx="338">
                  <c:v>66</c:v>
                </c:pt>
                <c:pt idx="339">
                  <c:v>19</c:v>
                </c:pt>
                <c:pt idx="340">
                  <c:v>80</c:v>
                </c:pt>
                <c:pt idx="341">
                  <c:v>91</c:v>
                </c:pt>
                <c:pt idx="342">
                  <c:v>16</c:v>
                </c:pt>
                <c:pt idx="343">
                  <c:v>95</c:v>
                </c:pt>
                <c:pt idx="344">
                  <c:v>99</c:v>
                </c:pt>
                <c:pt idx="345">
                  <c:v>69</c:v>
                </c:pt>
                <c:pt idx="346">
                  <c:v>90</c:v>
                </c:pt>
                <c:pt idx="347">
                  <c:v>100</c:v>
                </c:pt>
                <c:pt idx="348">
                  <c:v>74</c:v>
                </c:pt>
                <c:pt idx="349">
                  <c:v>2</c:v>
                </c:pt>
                <c:pt idx="350">
                  <c:v>91</c:v>
                </c:pt>
                <c:pt idx="351">
                  <c:v>52</c:v>
                </c:pt>
                <c:pt idx="352">
                  <c:v>9</c:v>
                </c:pt>
                <c:pt idx="353">
                  <c:v>57</c:v>
                </c:pt>
                <c:pt idx="354">
                  <c:v>92</c:v>
                </c:pt>
                <c:pt idx="355">
                  <c:v>57</c:v>
                </c:pt>
                <c:pt idx="356">
                  <c:v>83</c:v>
                </c:pt>
                <c:pt idx="357">
                  <c:v>100</c:v>
                </c:pt>
                <c:pt idx="358">
                  <c:v>54</c:v>
                </c:pt>
                <c:pt idx="359">
                  <c:v>97</c:v>
                </c:pt>
                <c:pt idx="360">
                  <c:v>12</c:v>
                </c:pt>
                <c:pt idx="361">
                  <c:v>70</c:v>
                </c:pt>
                <c:pt idx="362">
                  <c:v>75</c:v>
                </c:pt>
                <c:pt idx="363">
                  <c:v>87</c:v>
                </c:pt>
                <c:pt idx="364">
                  <c:v>83</c:v>
                </c:pt>
                <c:pt idx="365">
                  <c:v>59</c:v>
                </c:pt>
                <c:pt idx="366">
                  <c:v>29</c:v>
                </c:pt>
                <c:pt idx="367">
                  <c:v>90</c:v>
                </c:pt>
                <c:pt idx="368">
                  <c:v>87</c:v>
                </c:pt>
                <c:pt idx="369">
                  <c:v>8</c:v>
                </c:pt>
                <c:pt idx="370">
                  <c:v>10</c:v>
                </c:pt>
                <c:pt idx="371">
                  <c:v>52</c:v>
                </c:pt>
                <c:pt idx="372">
                  <c:v>99</c:v>
                </c:pt>
                <c:pt idx="373">
                  <c:v>70</c:v>
                </c:pt>
                <c:pt idx="374">
                  <c:v>93</c:v>
                </c:pt>
                <c:pt idx="375">
                  <c:v>44</c:v>
                </c:pt>
                <c:pt idx="376">
                  <c:v>77</c:v>
                </c:pt>
                <c:pt idx="377">
                  <c:v>64</c:v>
                </c:pt>
                <c:pt idx="378">
                  <c:v>58</c:v>
                </c:pt>
                <c:pt idx="379">
                  <c:v>86</c:v>
                </c:pt>
                <c:pt idx="380">
                  <c:v>97</c:v>
                </c:pt>
                <c:pt idx="381">
                  <c:v>40</c:v>
                </c:pt>
                <c:pt idx="382">
                  <c:v>82</c:v>
                </c:pt>
                <c:pt idx="383">
                  <c:v>60</c:v>
                </c:pt>
                <c:pt idx="384">
                  <c:v>83</c:v>
                </c:pt>
                <c:pt idx="385">
                  <c:v>10</c:v>
                </c:pt>
                <c:pt idx="386">
                  <c:v>57</c:v>
                </c:pt>
                <c:pt idx="387">
                  <c:v>36</c:v>
                </c:pt>
                <c:pt idx="388">
                  <c:v>11</c:v>
                </c:pt>
                <c:pt idx="389">
                  <c:v>70</c:v>
                </c:pt>
                <c:pt idx="390">
                  <c:v>11</c:v>
                </c:pt>
                <c:pt idx="391">
                  <c:v>92</c:v>
                </c:pt>
                <c:pt idx="392">
                  <c:v>51</c:v>
                </c:pt>
                <c:pt idx="393">
                  <c:v>46</c:v>
                </c:pt>
                <c:pt idx="394">
                  <c:v>68</c:v>
                </c:pt>
                <c:pt idx="395">
                  <c:v>76</c:v>
                </c:pt>
                <c:pt idx="396">
                  <c:v>20</c:v>
                </c:pt>
                <c:pt idx="397">
                  <c:v>11</c:v>
                </c:pt>
                <c:pt idx="398">
                  <c:v>23</c:v>
                </c:pt>
                <c:pt idx="399">
                  <c:v>41</c:v>
                </c:pt>
                <c:pt idx="400">
                  <c:v>74</c:v>
                </c:pt>
                <c:pt idx="401">
                  <c:v>84</c:v>
                </c:pt>
                <c:pt idx="402">
                  <c:v>93</c:v>
                </c:pt>
                <c:pt idx="403">
                  <c:v>6</c:v>
                </c:pt>
                <c:pt idx="404">
                  <c:v>32</c:v>
                </c:pt>
                <c:pt idx="405">
                  <c:v>100</c:v>
                </c:pt>
                <c:pt idx="406">
                  <c:v>20</c:v>
                </c:pt>
                <c:pt idx="407">
                  <c:v>8</c:v>
                </c:pt>
                <c:pt idx="408">
                  <c:v>62</c:v>
                </c:pt>
                <c:pt idx="409">
                  <c:v>72</c:v>
                </c:pt>
                <c:pt idx="410">
                  <c:v>11</c:v>
                </c:pt>
                <c:pt idx="411">
                  <c:v>62</c:v>
                </c:pt>
                <c:pt idx="412">
                  <c:v>46</c:v>
                </c:pt>
                <c:pt idx="413">
                  <c:v>32</c:v>
                </c:pt>
                <c:pt idx="414">
                  <c:v>12</c:v>
                </c:pt>
                <c:pt idx="415">
                  <c:v>73</c:v>
                </c:pt>
                <c:pt idx="416">
                  <c:v>38</c:v>
                </c:pt>
                <c:pt idx="417">
                  <c:v>40</c:v>
                </c:pt>
                <c:pt idx="418">
                  <c:v>61</c:v>
                </c:pt>
                <c:pt idx="419">
                  <c:v>72</c:v>
                </c:pt>
                <c:pt idx="420">
                  <c:v>85</c:v>
                </c:pt>
                <c:pt idx="421">
                  <c:v>42</c:v>
                </c:pt>
                <c:pt idx="422">
                  <c:v>99</c:v>
                </c:pt>
                <c:pt idx="423">
                  <c:v>79</c:v>
                </c:pt>
                <c:pt idx="424">
                  <c:v>18</c:v>
                </c:pt>
                <c:pt idx="425">
                  <c:v>14</c:v>
                </c:pt>
                <c:pt idx="426">
                  <c:v>92</c:v>
                </c:pt>
                <c:pt idx="427">
                  <c:v>78</c:v>
                </c:pt>
                <c:pt idx="428">
                  <c:v>80</c:v>
                </c:pt>
                <c:pt idx="429">
                  <c:v>73</c:v>
                </c:pt>
                <c:pt idx="430">
                  <c:v>27</c:v>
                </c:pt>
                <c:pt idx="431">
                  <c:v>71</c:v>
                </c:pt>
                <c:pt idx="432">
                  <c:v>37</c:v>
                </c:pt>
                <c:pt idx="433">
                  <c:v>91</c:v>
                </c:pt>
                <c:pt idx="434">
                  <c:v>35</c:v>
                </c:pt>
                <c:pt idx="435">
                  <c:v>63</c:v>
                </c:pt>
                <c:pt idx="436">
                  <c:v>100</c:v>
                </c:pt>
                <c:pt idx="437">
                  <c:v>59</c:v>
                </c:pt>
                <c:pt idx="438">
                  <c:v>97</c:v>
                </c:pt>
                <c:pt idx="439">
                  <c:v>15</c:v>
                </c:pt>
                <c:pt idx="440">
                  <c:v>63</c:v>
                </c:pt>
                <c:pt idx="441">
                  <c:v>8</c:v>
                </c:pt>
                <c:pt idx="442">
                  <c:v>100</c:v>
                </c:pt>
                <c:pt idx="443">
                  <c:v>35</c:v>
                </c:pt>
                <c:pt idx="444">
                  <c:v>78</c:v>
                </c:pt>
                <c:pt idx="445">
                  <c:v>26</c:v>
                </c:pt>
                <c:pt idx="446">
                  <c:v>88</c:v>
                </c:pt>
                <c:pt idx="447">
                  <c:v>95</c:v>
                </c:pt>
                <c:pt idx="448">
                  <c:v>57</c:v>
                </c:pt>
                <c:pt idx="449">
                  <c:v>35</c:v>
                </c:pt>
                <c:pt idx="450">
                  <c:v>97</c:v>
                </c:pt>
                <c:pt idx="451">
                  <c:v>13</c:v>
                </c:pt>
                <c:pt idx="452">
                  <c:v>56</c:v>
                </c:pt>
                <c:pt idx="453">
                  <c:v>77</c:v>
                </c:pt>
                <c:pt idx="454">
                  <c:v>68</c:v>
                </c:pt>
                <c:pt idx="455">
                  <c:v>52</c:v>
                </c:pt>
                <c:pt idx="456">
                  <c:v>66</c:v>
                </c:pt>
                <c:pt idx="457">
                  <c:v>61</c:v>
                </c:pt>
                <c:pt idx="458">
                  <c:v>97</c:v>
                </c:pt>
                <c:pt idx="459">
                  <c:v>79</c:v>
                </c:pt>
                <c:pt idx="460">
                  <c:v>6</c:v>
                </c:pt>
                <c:pt idx="461">
                  <c:v>25</c:v>
                </c:pt>
                <c:pt idx="462">
                  <c:v>24</c:v>
                </c:pt>
                <c:pt idx="463">
                  <c:v>47</c:v>
                </c:pt>
                <c:pt idx="464">
                  <c:v>8</c:v>
                </c:pt>
                <c:pt idx="465">
                  <c:v>66</c:v>
                </c:pt>
                <c:pt idx="466">
                  <c:v>14</c:v>
                </c:pt>
                <c:pt idx="467">
                  <c:v>98</c:v>
                </c:pt>
                <c:pt idx="468">
                  <c:v>12</c:v>
                </c:pt>
                <c:pt idx="469">
                  <c:v>26</c:v>
                </c:pt>
                <c:pt idx="470">
                  <c:v>37</c:v>
                </c:pt>
                <c:pt idx="471">
                  <c:v>27</c:v>
                </c:pt>
                <c:pt idx="472">
                  <c:v>76</c:v>
                </c:pt>
                <c:pt idx="473">
                  <c:v>32</c:v>
                </c:pt>
                <c:pt idx="474">
                  <c:v>15</c:v>
                </c:pt>
                <c:pt idx="475">
                  <c:v>48</c:v>
                </c:pt>
                <c:pt idx="476">
                  <c:v>66</c:v>
                </c:pt>
                <c:pt idx="477">
                  <c:v>53</c:v>
                </c:pt>
                <c:pt idx="478">
                  <c:v>46</c:v>
                </c:pt>
                <c:pt idx="479">
                  <c:v>96</c:v>
                </c:pt>
                <c:pt idx="480">
                  <c:v>20</c:v>
                </c:pt>
                <c:pt idx="481">
                  <c:v>11</c:v>
                </c:pt>
                <c:pt idx="482">
                  <c:v>42</c:v>
                </c:pt>
                <c:pt idx="483">
                  <c:v>16</c:v>
                </c:pt>
                <c:pt idx="484">
                  <c:v>99</c:v>
                </c:pt>
                <c:pt idx="485">
                  <c:v>51</c:v>
                </c:pt>
                <c:pt idx="486">
                  <c:v>55</c:v>
                </c:pt>
                <c:pt idx="487">
                  <c:v>77</c:v>
                </c:pt>
                <c:pt idx="488">
                  <c:v>69</c:v>
                </c:pt>
                <c:pt idx="489">
                  <c:v>30</c:v>
                </c:pt>
                <c:pt idx="490">
                  <c:v>8</c:v>
                </c:pt>
                <c:pt idx="491">
                  <c:v>78</c:v>
                </c:pt>
                <c:pt idx="492">
                  <c:v>23</c:v>
                </c:pt>
                <c:pt idx="493">
                  <c:v>15</c:v>
                </c:pt>
                <c:pt idx="494">
                  <c:v>96</c:v>
                </c:pt>
                <c:pt idx="495">
                  <c:v>59</c:v>
                </c:pt>
                <c:pt idx="496">
                  <c:v>95</c:v>
                </c:pt>
                <c:pt idx="497">
                  <c:v>93</c:v>
                </c:pt>
                <c:pt idx="498">
                  <c:v>96</c:v>
                </c:pt>
                <c:pt idx="499">
                  <c:v>54</c:v>
                </c:pt>
                <c:pt idx="500">
                  <c:v>42</c:v>
                </c:pt>
                <c:pt idx="501">
                  <c:v>27</c:v>
                </c:pt>
                <c:pt idx="502">
                  <c:v>93</c:v>
                </c:pt>
                <c:pt idx="503">
                  <c:v>84</c:v>
                </c:pt>
                <c:pt idx="504">
                  <c:v>45</c:v>
                </c:pt>
                <c:pt idx="505">
                  <c:v>53</c:v>
                </c:pt>
                <c:pt idx="506">
                  <c:v>74</c:v>
                </c:pt>
                <c:pt idx="507">
                  <c:v>76</c:v>
                </c:pt>
                <c:pt idx="508">
                  <c:v>80</c:v>
                </c:pt>
                <c:pt idx="509">
                  <c:v>74</c:v>
                </c:pt>
                <c:pt idx="510">
                  <c:v>61</c:v>
                </c:pt>
                <c:pt idx="511">
                  <c:v>30</c:v>
                </c:pt>
                <c:pt idx="512">
                  <c:v>28</c:v>
                </c:pt>
                <c:pt idx="513">
                  <c:v>49</c:v>
                </c:pt>
                <c:pt idx="514">
                  <c:v>64</c:v>
                </c:pt>
                <c:pt idx="515">
                  <c:v>9</c:v>
                </c:pt>
                <c:pt idx="516">
                  <c:v>71</c:v>
                </c:pt>
                <c:pt idx="517">
                  <c:v>65</c:v>
                </c:pt>
                <c:pt idx="518">
                  <c:v>47</c:v>
                </c:pt>
                <c:pt idx="519">
                  <c:v>93</c:v>
                </c:pt>
                <c:pt idx="520">
                  <c:v>92</c:v>
                </c:pt>
                <c:pt idx="521">
                  <c:v>41</c:v>
                </c:pt>
                <c:pt idx="522">
                  <c:v>60</c:v>
                </c:pt>
                <c:pt idx="523">
                  <c:v>87</c:v>
                </c:pt>
                <c:pt idx="524">
                  <c:v>58</c:v>
                </c:pt>
                <c:pt idx="525">
                  <c:v>43</c:v>
                </c:pt>
                <c:pt idx="526">
                  <c:v>30</c:v>
                </c:pt>
                <c:pt idx="527">
                  <c:v>16</c:v>
                </c:pt>
                <c:pt idx="528">
                  <c:v>64</c:v>
                </c:pt>
                <c:pt idx="529">
                  <c:v>100</c:v>
                </c:pt>
                <c:pt idx="530">
                  <c:v>91</c:v>
                </c:pt>
                <c:pt idx="531">
                  <c:v>35</c:v>
                </c:pt>
                <c:pt idx="532">
                  <c:v>2</c:v>
                </c:pt>
                <c:pt idx="533">
                  <c:v>80</c:v>
                </c:pt>
                <c:pt idx="534">
                  <c:v>43</c:v>
                </c:pt>
                <c:pt idx="535">
                  <c:v>11</c:v>
                </c:pt>
                <c:pt idx="536">
                  <c:v>92</c:v>
                </c:pt>
                <c:pt idx="537">
                  <c:v>79</c:v>
                </c:pt>
                <c:pt idx="538">
                  <c:v>65</c:v>
                </c:pt>
                <c:pt idx="539">
                  <c:v>66</c:v>
                </c:pt>
                <c:pt idx="540">
                  <c:v>25</c:v>
                </c:pt>
                <c:pt idx="541">
                  <c:v>46</c:v>
                </c:pt>
                <c:pt idx="542">
                  <c:v>46</c:v>
                </c:pt>
                <c:pt idx="543">
                  <c:v>84</c:v>
                </c:pt>
                <c:pt idx="544">
                  <c:v>14</c:v>
                </c:pt>
                <c:pt idx="545">
                  <c:v>13</c:v>
                </c:pt>
                <c:pt idx="546">
                  <c:v>54</c:v>
                </c:pt>
                <c:pt idx="547">
                  <c:v>69</c:v>
                </c:pt>
                <c:pt idx="548">
                  <c:v>56</c:v>
                </c:pt>
                <c:pt idx="549">
                  <c:v>87</c:v>
                </c:pt>
                <c:pt idx="550">
                  <c:v>66</c:v>
                </c:pt>
                <c:pt idx="551">
                  <c:v>60</c:v>
                </c:pt>
                <c:pt idx="552">
                  <c:v>17</c:v>
                </c:pt>
                <c:pt idx="553">
                  <c:v>26</c:v>
                </c:pt>
                <c:pt idx="554">
                  <c:v>18</c:v>
                </c:pt>
                <c:pt idx="555">
                  <c:v>2</c:v>
                </c:pt>
                <c:pt idx="556">
                  <c:v>33</c:v>
                </c:pt>
                <c:pt idx="557">
                  <c:v>35</c:v>
                </c:pt>
                <c:pt idx="558">
                  <c:v>85</c:v>
                </c:pt>
                <c:pt idx="559">
                  <c:v>66</c:v>
                </c:pt>
                <c:pt idx="560">
                  <c:v>64</c:v>
                </c:pt>
                <c:pt idx="561">
                  <c:v>44</c:v>
                </c:pt>
                <c:pt idx="562">
                  <c:v>33</c:v>
                </c:pt>
                <c:pt idx="563">
                  <c:v>36</c:v>
                </c:pt>
                <c:pt idx="564">
                  <c:v>47</c:v>
                </c:pt>
                <c:pt idx="565">
                  <c:v>61</c:v>
                </c:pt>
                <c:pt idx="566">
                  <c:v>82</c:v>
                </c:pt>
                <c:pt idx="567">
                  <c:v>7</c:v>
                </c:pt>
                <c:pt idx="568">
                  <c:v>64</c:v>
                </c:pt>
                <c:pt idx="569">
                  <c:v>82</c:v>
                </c:pt>
                <c:pt idx="570">
                  <c:v>46</c:v>
                </c:pt>
                <c:pt idx="571">
                  <c:v>41</c:v>
                </c:pt>
                <c:pt idx="572">
                  <c:v>71</c:v>
                </c:pt>
                <c:pt idx="573">
                  <c:v>72</c:v>
                </c:pt>
                <c:pt idx="574">
                  <c:v>88</c:v>
                </c:pt>
                <c:pt idx="575">
                  <c:v>65</c:v>
                </c:pt>
                <c:pt idx="576">
                  <c:v>98</c:v>
                </c:pt>
                <c:pt idx="577">
                  <c:v>85</c:v>
                </c:pt>
                <c:pt idx="578">
                  <c:v>10</c:v>
                </c:pt>
                <c:pt idx="579">
                  <c:v>100</c:v>
                </c:pt>
                <c:pt idx="580">
                  <c:v>96</c:v>
                </c:pt>
                <c:pt idx="581">
                  <c:v>15</c:v>
                </c:pt>
                <c:pt idx="582">
                  <c:v>39</c:v>
                </c:pt>
                <c:pt idx="583">
                  <c:v>49</c:v>
                </c:pt>
                <c:pt idx="584">
                  <c:v>55</c:v>
                </c:pt>
                <c:pt idx="585">
                  <c:v>80</c:v>
                </c:pt>
                <c:pt idx="586">
                  <c:v>48</c:v>
                </c:pt>
                <c:pt idx="587">
                  <c:v>18</c:v>
                </c:pt>
                <c:pt idx="588">
                  <c:v>89</c:v>
                </c:pt>
                <c:pt idx="589">
                  <c:v>24</c:v>
                </c:pt>
                <c:pt idx="590">
                  <c:v>47</c:v>
                </c:pt>
                <c:pt idx="591">
                  <c:v>56</c:v>
                </c:pt>
                <c:pt idx="592">
                  <c:v>67</c:v>
                </c:pt>
                <c:pt idx="593">
                  <c:v>10</c:v>
                </c:pt>
                <c:pt idx="594">
                  <c:v>10</c:v>
                </c:pt>
                <c:pt idx="595">
                  <c:v>37</c:v>
                </c:pt>
                <c:pt idx="596">
                  <c:v>97</c:v>
                </c:pt>
                <c:pt idx="597">
                  <c:v>18</c:v>
                </c:pt>
                <c:pt idx="598">
                  <c:v>77</c:v>
                </c:pt>
                <c:pt idx="599">
                  <c:v>57</c:v>
                </c:pt>
                <c:pt idx="600">
                  <c:v>87</c:v>
                </c:pt>
                <c:pt idx="601">
                  <c:v>96</c:v>
                </c:pt>
                <c:pt idx="602">
                  <c:v>9</c:v>
                </c:pt>
                <c:pt idx="603">
                  <c:v>71</c:v>
                </c:pt>
                <c:pt idx="604">
                  <c:v>60</c:v>
                </c:pt>
                <c:pt idx="605">
                  <c:v>76</c:v>
                </c:pt>
                <c:pt idx="606">
                  <c:v>68</c:v>
                </c:pt>
                <c:pt idx="607">
                  <c:v>12</c:v>
                </c:pt>
                <c:pt idx="608">
                  <c:v>48</c:v>
                </c:pt>
                <c:pt idx="609">
                  <c:v>80</c:v>
                </c:pt>
                <c:pt idx="610">
                  <c:v>94</c:v>
                </c:pt>
                <c:pt idx="611">
                  <c:v>8</c:v>
                </c:pt>
                <c:pt idx="612">
                  <c:v>13</c:v>
                </c:pt>
                <c:pt idx="613">
                  <c:v>97</c:v>
                </c:pt>
                <c:pt idx="614">
                  <c:v>43</c:v>
                </c:pt>
                <c:pt idx="615">
                  <c:v>80</c:v>
                </c:pt>
                <c:pt idx="616">
                  <c:v>4</c:v>
                </c:pt>
                <c:pt idx="617">
                  <c:v>66</c:v>
                </c:pt>
                <c:pt idx="618">
                  <c:v>19</c:v>
                </c:pt>
                <c:pt idx="619">
                  <c:v>83</c:v>
                </c:pt>
                <c:pt idx="620">
                  <c:v>93</c:v>
                </c:pt>
                <c:pt idx="621">
                  <c:v>9</c:v>
                </c:pt>
                <c:pt idx="622">
                  <c:v>20</c:v>
                </c:pt>
                <c:pt idx="623">
                  <c:v>14</c:v>
                </c:pt>
                <c:pt idx="624">
                  <c:v>26</c:v>
                </c:pt>
                <c:pt idx="625">
                  <c:v>74</c:v>
                </c:pt>
                <c:pt idx="626">
                  <c:v>81</c:v>
                </c:pt>
                <c:pt idx="627">
                  <c:v>40</c:v>
                </c:pt>
                <c:pt idx="628">
                  <c:v>57</c:v>
                </c:pt>
                <c:pt idx="629">
                  <c:v>73</c:v>
                </c:pt>
                <c:pt idx="630">
                  <c:v>89</c:v>
                </c:pt>
                <c:pt idx="631">
                  <c:v>94</c:v>
                </c:pt>
                <c:pt idx="632">
                  <c:v>86</c:v>
                </c:pt>
                <c:pt idx="633">
                  <c:v>7</c:v>
                </c:pt>
                <c:pt idx="634">
                  <c:v>92</c:v>
                </c:pt>
                <c:pt idx="635">
                  <c:v>59</c:v>
                </c:pt>
                <c:pt idx="636">
                  <c:v>80</c:v>
                </c:pt>
                <c:pt idx="637">
                  <c:v>63</c:v>
                </c:pt>
                <c:pt idx="638">
                  <c:v>97</c:v>
                </c:pt>
                <c:pt idx="639">
                  <c:v>81</c:v>
                </c:pt>
                <c:pt idx="640">
                  <c:v>1</c:v>
                </c:pt>
                <c:pt idx="641">
                  <c:v>24</c:v>
                </c:pt>
                <c:pt idx="642">
                  <c:v>43</c:v>
                </c:pt>
                <c:pt idx="643">
                  <c:v>96</c:v>
                </c:pt>
                <c:pt idx="644">
                  <c:v>81</c:v>
                </c:pt>
                <c:pt idx="645">
                  <c:v>62</c:v>
                </c:pt>
                <c:pt idx="646">
                  <c:v>54</c:v>
                </c:pt>
                <c:pt idx="647">
                  <c:v>93</c:v>
                </c:pt>
                <c:pt idx="648">
                  <c:v>17</c:v>
                </c:pt>
                <c:pt idx="649">
                  <c:v>65</c:v>
                </c:pt>
                <c:pt idx="650">
                  <c:v>79</c:v>
                </c:pt>
                <c:pt idx="651">
                  <c:v>28</c:v>
                </c:pt>
                <c:pt idx="652">
                  <c:v>6</c:v>
                </c:pt>
                <c:pt idx="653">
                  <c:v>87</c:v>
                </c:pt>
                <c:pt idx="654">
                  <c:v>80</c:v>
                </c:pt>
                <c:pt idx="655">
                  <c:v>22</c:v>
                </c:pt>
                <c:pt idx="656">
                  <c:v>38</c:v>
                </c:pt>
                <c:pt idx="657">
                  <c:v>69</c:v>
                </c:pt>
                <c:pt idx="658">
                  <c:v>87</c:v>
                </c:pt>
                <c:pt idx="659">
                  <c:v>49</c:v>
                </c:pt>
                <c:pt idx="660">
                  <c:v>95</c:v>
                </c:pt>
                <c:pt idx="661">
                  <c:v>9</c:v>
                </c:pt>
                <c:pt idx="662">
                  <c:v>54</c:v>
                </c:pt>
                <c:pt idx="663">
                  <c:v>73</c:v>
                </c:pt>
                <c:pt idx="664">
                  <c:v>96</c:v>
                </c:pt>
                <c:pt idx="665">
                  <c:v>29</c:v>
                </c:pt>
                <c:pt idx="666">
                  <c:v>98</c:v>
                </c:pt>
                <c:pt idx="667">
                  <c:v>80</c:v>
                </c:pt>
                <c:pt idx="668">
                  <c:v>24</c:v>
                </c:pt>
                <c:pt idx="669">
                  <c:v>37</c:v>
                </c:pt>
                <c:pt idx="670">
                  <c:v>90</c:v>
                </c:pt>
                <c:pt idx="671">
                  <c:v>67</c:v>
                </c:pt>
                <c:pt idx="672">
                  <c:v>12</c:v>
                </c:pt>
                <c:pt idx="673">
                  <c:v>66</c:v>
                </c:pt>
                <c:pt idx="674">
                  <c:v>93</c:v>
                </c:pt>
                <c:pt idx="675">
                  <c:v>27</c:v>
                </c:pt>
                <c:pt idx="676">
                  <c:v>66</c:v>
                </c:pt>
                <c:pt idx="677">
                  <c:v>20</c:v>
                </c:pt>
                <c:pt idx="678">
                  <c:v>10</c:v>
                </c:pt>
                <c:pt idx="679">
                  <c:v>37</c:v>
                </c:pt>
                <c:pt idx="680">
                  <c:v>96</c:v>
                </c:pt>
                <c:pt idx="681">
                  <c:v>32</c:v>
                </c:pt>
                <c:pt idx="682">
                  <c:v>61</c:v>
                </c:pt>
                <c:pt idx="683">
                  <c:v>59</c:v>
                </c:pt>
                <c:pt idx="684">
                  <c:v>78</c:v>
                </c:pt>
                <c:pt idx="685">
                  <c:v>46</c:v>
                </c:pt>
                <c:pt idx="686">
                  <c:v>88</c:v>
                </c:pt>
                <c:pt idx="687">
                  <c:v>70</c:v>
                </c:pt>
                <c:pt idx="688">
                  <c:v>17</c:v>
                </c:pt>
                <c:pt idx="689">
                  <c:v>44</c:v>
                </c:pt>
                <c:pt idx="690">
                  <c:v>3</c:v>
                </c:pt>
                <c:pt idx="691">
                  <c:v>57</c:v>
                </c:pt>
                <c:pt idx="692">
                  <c:v>30</c:v>
                </c:pt>
                <c:pt idx="693">
                  <c:v>85</c:v>
                </c:pt>
                <c:pt idx="694">
                  <c:v>22</c:v>
                </c:pt>
                <c:pt idx="695">
                  <c:v>19</c:v>
                </c:pt>
                <c:pt idx="696">
                  <c:v>42</c:v>
                </c:pt>
                <c:pt idx="697">
                  <c:v>65</c:v>
                </c:pt>
                <c:pt idx="698">
                  <c:v>85</c:v>
                </c:pt>
                <c:pt idx="699">
                  <c:v>57</c:v>
                </c:pt>
                <c:pt idx="700">
                  <c:v>35</c:v>
                </c:pt>
                <c:pt idx="701">
                  <c:v>6</c:v>
                </c:pt>
                <c:pt idx="702">
                  <c:v>13</c:v>
                </c:pt>
                <c:pt idx="703">
                  <c:v>13</c:v>
                </c:pt>
                <c:pt idx="704">
                  <c:v>13</c:v>
                </c:pt>
                <c:pt idx="705">
                  <c:v>35</c:v>
                </c:pt>
                <c:pt idx="706">
                  <c:v>69</c:v>
                </c:pt>
                <c:pt idx="707">
                  <c:v>45</c:v>
                </c:pt>
                <c:pt idx="708">
                  <c:v>44</c:v>
                </c:pt>
                <c:pt idx="709">
                  <c:v>69</c:v>
                </c:pt>
                <c:pt idx="710">
                  <c:v>84</c:v>
                </c:pt>
                <c:pt idx="711">
                  <c:v>73</c:v>
                </c:pt>
                <c:pt idx="712">
                  <c:v>69</c:v>
                </c:pt>
                <c:pt idx="713">
                  <c:v>29</c:v>
                </c:pt>
                <c:pt idx="714">
                  <c:v>72</c:v>
                </c:pt>
                <c:pt idx="715">
                  <c:v>24</c:v>
                </c:pt>
                <c:pt idx="716">
                  <c:v>2</c:v>
                </c:pt>
                <c:pt idx="717">
                  <c:v>47</c:v>
                </c:pt>
                <c:pt idx="718">
                  <c:v>59</c:v>
                </c:pt>
                <c:pt idx="719">
                  <c:v>83</c:v>
                </c:pt>
                <c:pt idx="720">
                  <c:v>4</c:v>
                </c:pt>
                <c:pt idx="721">
                  <c:v>68</c:v>
                </c:pt>
                <c:pt idx="722">
                  <c:v>59</c:v>
                </c:pt>
                <c:pt idx="723">
                  <c:v>23</c:v>
                </c:pt>
                <c:pt idx="724">
                  <c:v>35</c:v>
                </c:pt>
                <c:pt idx="725">
                  <c:v>14</c:v>
                </c:pt>
                <c:pt idx="726">
                  <c:v>6</c:v>
                </c:pt>
                <c:pt idx="727">
                  <c:v>38</c:v>
                </c:pt>
                <c:pt idx="728">
                  <c:v>90</c:v>
                </c:pt>
                <c:pt idx="729">
                  <c:v>98</c:v>
                </c:pt>
                <c:pt idx="730">
                  <c:v>70</c:v>
                </c:pt>
                <c:pt idx="731">
                  <c:v>24</c:v>
                </c:pt>
                <c:pt idx="732">
                  <c:v>40</c:v>
                </c:pt>
                <c:pt idx="733">
                  <c:v>80</c:v>
                </c:pt>
                <c:pt idx="734">
                  <c:v>70</c:v>
                </c:pt>
                <c:pt idx="735">
                  <c:v>59</c:v>
                </c:pt>
                <c:pt idx="736">
                  <c:v>39</c:v>
                </c:pt>
                <c:pt idx="737">
                  <c:v>76</c:v>
                </c:pt>
                <c:pt idx="738">
                  <c:v>42</c:v>
                </c:pt>
                <c:pt idx="739">
                  <c:v>38</c:v>
                </c:pt>
                <c:pt idx="740">
                  <c:v>88</c:v>
                </c:pt>
                <c:pt idx="741">
                  <c:v>19</c:v>
                </c:pt>
                <c:pt idx="742">
                  <c:v>49</c:v>
                </c:pt>
                <c:pt idx="743">
                  <c:v>41</c:v>
                </c:pt>
                <c:pt idx="744">
                  <c:v>35</c:v>
                </c:pt>
                <c:pt idx="745">
                  <c:v>51</c:v>
                </c:pt>
                <c:pt idx="746">
                  <c:v>68</c:v>
                </c:pt>
                <c:pt idx="747">
                  <c:v>51</c:v>
                </c:pt>
                <c:pt idx="748">
                  <c:v>46</c:v>
                </c:pt>
                <c:pt idx="749">
                  <c:v>61</c:v>
                </c:pt>
                <c:pt idx="750">
                  <c:v>83</c:v>
                </c:pt>
                <c:pt idx="751">
                  <c:v>51</c:v>
                </c:pt>
                <c:pt idx="752">
                  <c:v>68</c:v>
                </c:pt>
                <c:pt idx="753">
                  <c:v>15</c:v>
                </c:pt>
                <c:pt idx="754">
                  <c:v>66</c:v>
                </c:pt>
                <c:pt idx="755">
                  <c:v>41</c:v>
                </c:pt>
                <c:pt idx="756">
                  <c:v>9</c:v>
                </c:pt>
                <c:pt idx="757">
                  <c:v>83</c:v>
                </c:pt>
                <c:pt idx="758">
                  <c:v>49</c:v>
                </c:pt>
                <c:pt idx="759">
                  <c:v>23</c:v>
                </c:pt>
                <c:pt idx="760">
                  <c:v>40</c:v>
                </c:pt>
                <c:pt idx="761">
                  <c:v>41</c:v>
                </c:pt>
                <c:pt idx="762">
                  <c:v>14</c:v>
                </c:pt>
                <c:pt idx="763">
                  <c:v>95</c:v>
                </c:pt>
                <c:pt idx="764">
                  <c:v>26</c:v>
                </c:pt>
                <c:pt idx="765">
                  <c:v>2</c:v>
                </c:pt>
                <c:pt idx="766">
                  <c:v>2</c:v>
                </c:pt>
                <c:pt idx="767">
                  <c:v>32</c:v>
                </c:pt>
                <c:pt idx="768">
                  <c:v>85</c:v>
                </c:pt>
                <c:pt idx="769">
                  <c:v>81</c:v>
                </c:pt>
                <c:pt idx="770">
                  <c:v>85</c:v>
                </c:pt>
                <c:pt idx="771">
                  <c:v>50</c:v>
                </c:pt>
                <c:pt idx="772">
                  <c:v>44</c:v>
                </c:pt>
                <c:pt idx="773">
                  <c:v>10</c:v>
                </c:pt>
                <c:pt idx="774">
                  <c:v>39</c:v>
                </c:pt>
                <c:pt idx="775">
                  <c:v>96</c:v>
                </c:pt>
                <c:pt idx="776">
                  <c:v>96</c:v>
                </c:pt>
                <c:pt idx="777">
                  <c:v>86</c:v>
                </c:pt>
                <c:pt idx="778">
                  <c:v>32</c:v>
                </c:pt>
                <c:pt idx="779">
                  <c:v>90</c:v>
                </c:pt>
                <c:pt idx="780">
                  <c:v>27</c:v>
                </c:pt>
                <c:pt idx="781">
                  <c:v>41</c:v>
                </c:pt>
                <c:pt idx="782">
                  <c:v>43</c:v>
                </c:pt>
                <c:pt idx="783">
                  <c:v>69</c:v>
                </c:pt>
                <c:pt idx="784">
                  <c:v>77</c:v>
                </c:pt>
                <c:pt idx="785">
                  <c:v>53</c:v>
                </c:pt>
                <c:pt idx="786">
                  <c:v>32</c:v>
                </c:pt>
                <c:pt idx="787">
                  <c:v>27</c:v>
                </c:pt>
                <c:pt idx="788">
                  <c:v>60</c:v>
                </c:pt>
                <c:pt idx="789">
                  <c:v>98</c:v>
                </c:pt>
                <c:pt idx="790">
                  <c:v>77</c:v>
                </c:pt>
                <c:pt idx="791">
                  <c:v>55</c:v>
                </c:pt>
                <c:pt idx="792">
                  <c:v>75</c:v>
                </c:pt>
                <c:pt idx="793">
                  <c:v>85</c:v>
                </c:pt>
                <c:pt idx="794">
                  <c:v>66</c:v>
                </c:pt>
                <c:pt idx="795">
                  <c:v>51</c:v>
                </c:pt>
                <c:pt idx="796">
                  <c:v>91</c:v>
                </c:pt>
                <c:pt idx="797">
                  <c:v>53</c:v>
                </c:pt>
                <c:pt idx="798">
                  <c:v>56</c:v>
                </c:pt>
                <c:pt idx="799">
                  <c:v>39</c:v>
                </c:pt>
                <c:pt idx="800">
                  <c:v>19</c:v>
                </c:pt>
                <c:pt idx="801">
                  <c:v>51</c:v>
                </c:pt>
                <c:pt idx="802">
                  <c:v>98</c:v>
                </c:pt>
                <c:pt idx="803">
                  <c:v>17</c:v>
                </c:pt>
                <c:pt idx="804">
                  <c:v>12</c:v>
                </c:pt>
                <c:pt idx="805">
                  <c:v>36</c:v>
                </c:pt>
                <c:pt idx="806">
                  <c:v>1</c:v>
                </c:pt>
                <c:pt idx="807">
                  <c:v>27</c:v>
                </c:pt>
                <c:pt idx="808">
                  <c:v>64</c:v>
                </c:pt>
                <c:pt idx="809">
                  <c:v>63</c:v>
                </c:pt>
                <c:pt idx="810">
                  <c:v>72</c:v>
                </c:pt>
                <c:pt idx="811">
                  <c:v>49</c:v>
                </c:pt>
                <c:pt idx="812">
                  <c:v>46</c:v>
                </c:pt>
                <c:pt idx="813">
                  <c:v>4</c:v>
                </c:pt>
                <c:pt idx="814">
                  <c:v>57</c:v>
                </c:pt>
                <c:pt idx="815">
                  <c:v>23</c:v>
                </c:pt>
                <c:pt idx="816">
                  <c:v>27</c:v>
                </c:pt>
                <c:pt idx="817">
                  <c:v>2</c:v>
                </c:pt>
                <c:pt idx="818">
                  <c:v>3</c:v>
                </c:pt>
                <c:pt idx="819">
                  <c:v>88</c:v>
                </c:pt>
                <c:pt idx="820">
                  <c:v>13</c:v>
                </c:pt>
                <c:pt idx="821">
                  <c:v>27</c:v>
                </c:pt>
                <c:pt idx="822">
                  <c:v>12</c:v>
                </c:pt>
                <c:pt idx="823">
                  <c:v>57</c:v>
                </c:pt>
                <c:pt idx="824">
                  <c:v>88</c:v>
                </c:pt>
                <c:pt idx="825">
                  <c:v>13</c:v>
                </c:pt>
                <c:pt idx="826">
                  <c:v>43</c:v>
                </c:pt>
                <c:pt idx="827">
                  <c:v>68</c:v>
                </c:pt>
                <c:pt idx="828">
                  <c:v>51</c:v>
                </c:pt>
                <c:pt idx="829">
                  <c:v>75</c:v>
                </c:pt>
                <c:pt idx="830">
                  <c:v>59</c:v>
                </c:pt>
                <c:pt idx="831">
                  <c:v>95</c:v>
                </c:pt>
                <c:pt idx="832">
                  <c:v>71</c:v>
                </c:pt>
                <c:pt idx="833">
                  <c:v>65</c:v>
                </c:pt>
                <c:pt idx="834">
                  <c:v>36</c:v>
                </c:pt>
                <c:pt idx="835">
                  <c:v>80</c:v>
                </c:pt>
                <c:pt idx="836">
                  <c:v>96</c:v>
                </c:pt>
                <c:pt idx="837">
                  <c:v>55</c:v>
                </c:pt>
                <c:pt idx="838">
                  <c:v>25</c:v>
                </c:pt>
                <c:pt idx="839">
                  <c:v>72</c:v>
                </c:pt>
                <c:pt idx="840">
                  <c:v>74</c:v>
                </c:pt>
                <c:pt idx="841">
                  <c:v>35</c:v>
                </c:pt>
                <c:pt idx="842">
                  <c:v>76</c:v>
                </c:pt>
                <c:pt idx="843">
                  <c:v>15</c:v>
                </c:pt>
                <c:pt idx="844">
                  <c:v>91</c:v>
                </c:pt>
                <c:pt idx="845">
                  <c:v>72</c:v>
                </c:pt>
                <c:pt idx="846">
                  <c:v>43</c:v>
                </c:pt>
                <c:pt idx="847">
                  <c:v>67</c:v>
                </c:pt>
                <c:pt idx="848">
                  <c:v>100</c:v>
                </c:pt>
                <c:pt idx="849">
                  <c:v>83</c:v>
                </c:pt>
                <c:pt idx="850">
                  <c:v>51</c:v>
                </c:pt>
                <c:pt idx="851">
                  <c:v>82</c:v>
                </c:pt>
                <c:pt idx="852">
                  <c:v>89</c:v>
                </c:pt>
                <c:pt idx="853">
                  <c:v>2</c:v>
                </c:pt>
                <c:pt idx="854">
                  <c:v>12</c:v>
                </c:pt>
                <c:pt idx="855">
                  <c:v>16</c:v>
                </c:pt>
                <c:pt idx="856">
                  <c:v>22</c:v>
                </c:pt>
                <c:pt idx="857">
                  <c:v>53</c:v>
                </c:pt>
                <c:pt idx="858">
                  <c:v>51</c:v>
                </c:pt>
                <c:pt idx="859">
                  <c:v>84</c:v>
                </c:pt>
                <c:pt idx="860">
                  <c:v>11</c:v>
                </c:pt>
                <c:pt idx="861">
                  <c:v>15</c:v>
                </c:pt>
                <c:pt idx="862">
                  <c:v>6</c:v>
                </c:pt>
                <c:pt idx="863">
                  <c:v>96</c:v>
                </c:pt>
                <c:pt idx="864">
                  <c:v>41</c:v>
                </c:pt>
                <c:pt idx="865">
                  <c:v>65</c:v>
                </c:pt>
                <c:pt idx="866">
                  <c:v>14</c:v>
                </c:pt>
                <c:pt idx="867">
                  <c:v>29</c:v>
                </c:pt>
                <c:pt idx="868">
                  <c:v>84</c:v>
                </c:pt>
                <c:pt idx="869">
                  <c:v>12</c:v>
                </c:pt>
                <c:pt idx="870">
                  <c:v>42</c:v>
                </c:pt>
                <c:pt idx="871">
                  <c:v>47</c:v>
                </c:pt>
                <c:pt idx="872">
                  <c:v>47</c:v>
                </c:pt>
                <c:pt idx="873">
                  <c:v>90</c:v>
                </c:pt>
                <c:pt idx="874">
                  <c:v>20</c:v>
                </c:pt>
                <c:pt idx="875">
                  <c:v>76</c:v>
                </c:pt>
                <c:pt idx="876">
                  <c:v>1</c:v>
                </c:pt>
                <c:pt idx="877">
                  <c:v>7</c:v>
                </c:pt>
                <c:pt idx="878">
                  <c:v>65</c:v>
                </c:pt>
                <c:pt idx="879">
                  <c:v>91</c:v>
                </c:pt>
                <c:pt idx="880">
                  <c:v>48</c:v>
                </c:pt>
                <c:pt idx="881">
                  <c:v>84</c:v>
                </c:pt>
                <c:pt idx="882">
                  <c:v>80</c:v>
                </c:pt>
                <c:pt idx="883">
                  <c:v>73</c:v>
                </c:pt>
                <c:pt idx="884">
                  <c:v>65</c:v>
                </c:pt>
                <c:pt idx="885">
                  <c:v>46</c:v>
                </c:pt>
                <c:pt idx="886">
                  <c:v>80</c:v>
                </c:pt>
                <c:pt idx="887">
                  <c:v>95</c:v>
                </c:pt>
                <c:pt idx="888">
                  <c:v>40</c:v>
                </c:pt>
                <c:pt idx="889">
                  <c:v>70</c:v>
                </c:pt>
                <c:pt idx="890">
                  <c:v>22</c:v>
                </c:pt>
                <c:pt idx="891">
                  <c:v>7</c:v>
                </c:pt>
                <c:pt idx="892">
                  <c:v>17</c:v>
                </c:pt>
                <c:pt idx="893">
                  <c:v>92</c:v>
                </c:pt>
                <c:pt idx="894">
                  <c:v>94</c:v>
                </c:pt>
                <c:pt idx="895">
                  <c:v>18</c:v>
                </c:pt>
                <c:pt idx="896">
                  <c:v>81</c:v>
                </c:pt>
                <c:pt idx="897">
                  <c:v>33</c:v>
                </c:pt>
                <c:pt idx="898">
                  <c:v>88</c:v>
                </c:pt>
                <c:pt idx="899">
                  <c:v>24</c:v>
                </c:pt>
                <c:pt idx="900">
                  <c:v>66</c:v>
                </c:pt>
                <c:pt idx="901">
                  <c:v>77</c:v>
                </c:pt>
                <c:pt idx="902">
                  <c:v>90</c:v>
                </c:pt>
                <c:pt idx="903">
                  <c:v>52</c:v>
                </c:pt>
                <c:pt idx="904">
                  <c:v>71</c:v>
                </c:pt>
                <c:pt idx="905">
                  <c:v>11</c:v>
                </c:pt>
                <c:pt idx="906">
                  <c:v>16</c:v>
                </c:pt>
                <c:pt idx="907">
                  <c:v>9</c:v>
                </c:pt>
                <c:pt idx="908">
                  <c:v>15</c:v>
                </c:pt>
                <c:pt idx="909">
                  <c:v>1</c:v>
                </c:pt>
                <c:pt idx="910">
                  <c:v>81</c:v>
                </c:pt>
                <c:pt idx="911">
                  <c:v>53</c:v>
                </c:pt>
                <c:pt idx="912">
                  <c:v>98</c:v>
                </c:pt>
                <c:pt idx="913">
                  <c:v>9</c:v>
                </c:pt>
                <c:pt idx="914">
                  <c:v>20</c:v>
                </c:pt>
                <c:pt idx="915">
                  <c:v>49</c:v>
                </c:pt>
                <c:pt idx="916">
                  <c:v>5</c:v>
                </c:pt>
                <c:pt idx="917">
                  <c:v>85</c:v>
                </c:pt>
                <c:pt idx="918">
                  <c:v>95</c:v>
                </c:pt>
                <c:pt idx="919">
                  <c:v>55</c:v>
                </c:pt>
                <c:pt idx="920">
                  <c:v>76</c:v>
                </c:pt>
                <c:pt idx="921">
                  <c:v>100</c:v>
                </c:pt>
                <c:pt idx="922">
                  <c:v>7</c:v>
                </c:pt>
                <c:pt idx="923">
                  <c:v>83</c:v>
                </c:pt>
                <c:pt idx="924">
                  <c:v>77</c:v>
                </c:pt>
                <c:pt idx="925">
                  <c:v>4</c:v>
                </c:pt>
                <c:pt idx="926">
                  <c:v>41</c:v>
                </c:pt>
                <c:pt idx="927">
                  <c:v>14</c:v>
                </c:pt>
                <c:pt idx="928">
                  <c:v>52</c:v>
                </c:pt>
                <c:pt idx="929">
                  <c:v>82</c:v>
                </c:pt>
                <c:pt idx="930">
                  <c:v>62</c:v>
                </c:pt>
                <c:pt idx="931">
                  <c:v>16</c:v>
                </c:pt>
                <c:pt idx="932">
                  <c:v>2</c:v>
                </c:pt>
                <c:pt idx="933">
                  <c:v>42</c:v>
                </c:pt>
                <c:pt idx="934">
                  <c:v>52</c:v>
                </c:pt>
                <c:pt idx="935">
                  <c:v>7</c:v>
                </c:pt>
                <c:pt idx="936">
                  <c:v>57</c:v>
                </c:pt>
                <c:pt idx="937">
                  <c:v>7</c:v>
                </c:pt>
                <c:pt idx="938">
                  <c:v>38</c:v>
                </c:pt>
                <c:pt idx="939">
                  <c:v>25</c:v>
                </c:pt>
                <c:pt idx="940">
                  <c:v>81</c:v>
                </c:pt>
                <c:pt idx="941">
                  <c:v>63</c:v>
                </c:pt>
                <c:pt idx="942">
                  <c:v>91</c:v>
                </c:pt>
                <c:pt idx="943">
                  <c:v>99</c:v>
                </c:pt>
                <c:pt idx="944">
                  <c:v>57</c:v>
                </c:pt>
                <c:pt idx="945">
                  <c:v>66</c:v>
                </c:pt>
                <c:pt idx="946">
                  <c:v>77</c:v>
                </c:pt>
                <c:pt idx="947">
                  <c:v>27</c:v>
                </c:pt>
                <c:pt idx="948">
                  <c:v>89</c:v>
                </c:pt>
                <c:pt idx="949">
                  <c:v>60</c:v>
                </c:pt>
                <c:pt idx="950">
                  <c:v>45</c:v>
                </c:pt>
                <c:pt idx="951">
                  <c:v>92</c:v>
                </c:pt>
                <c:pt idx="952">
                  <c:v>80</c:v>
                </c:pt>
                <c:pt idx="953">
                  <c:v>12</c:v>
                </c:pt>
                <c:pt idx="954">
                  <c:v>47</c:v>
                </c:pt>
                <c:pt idx="955">
                  <c:v>6</c:v>
                </c:pt>
                <c:pt idx="956">
                  <c:v>33</c:v>
                </c:pt>
                <c:pt idx="957">
                  <c:v>89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'rat-base-10CL-1000-PAY'!$A$3647</c:f>
              <c:strCache>
                <c:ptCount val="1"/>
                <c:pt idx="0">
                  <c:v>work-4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'rat-base-10CL-1000-PAY'!$E$3647:$E$4629</c:f>
              <c:numCache>
                <c:formatCode>General</c:formatCode>
                <c:ptCount val="983"/>
                <c:pt idx="0">
                  <c:v>-56844</c:v>
                </c:pt>
                <c:pt idx="1">
                  <c:v>-49109</c:v>
                </c:pt>
                <c:pt idx="2">
                  <c:v>-46223</c:v>
                </c:pt>
                <c:pt idx="3">
                  <c:v>-44788</c:v>
                </c:pt>
                <c:pt idx="4">
                  <c:v>-43473</c:v>
                </c:pt>
                <c:pt idx="5">
                  <c:v>-42175</c:v>
                </c:pt>
                <c:pt idx="6">
                  <c:v>-39682</c:v>
                </c:pt>
                <c:pt idx="7">
                  <c:v>-38242</c:v>
                </c:pt>
                <c:pt idx="8">
                  <c:v>-36868</c:v>
                </c:pt>
                <c:pt idx="9">
                  <c:v>-34507</c:v>
                </c:pt>
                <c:pt idx="10">
                  <c:v>-33243</c:v>
                </c:pt>
                <c:pt idx="11">
                  <c:v>-31878</c:v>
                </c:pt>
                <c:pt idx="12">
                  <c:v>-16443</c:v>
                </c:pt>
                <c:pt idx="13">
                  <c:v>-5180</c:v>
                </c:pt>
                <c:pt idx="14">
                  <c:v>-2574</c:v>
                </c:pt>
                <c:pt idx="15">
                  <c:v>-269</c:v>
                </c:pt>
                <c:pt idx="16">
                  <c:v>1068</c:v>
                </c:pt>
                <c:pt idx="17">
                  <c:v>2478</c:v>
                </c:pt>
                <c:pt idx="18">
                  <c:v>9602</c:v>
                </c:pt>
                <c:pt idx="19">
                  <c:v>13750</c:v>
                </c:pt>
                <c:pt idx="20">
                  <c:v>20995</c:v>
                </c:pt>
                <c:pt idx="21">
                  <c:v>23792</c:v>
                </c:pt>
                <c:pt idx="22">
                  <c:v>26260</c:v>
                </c:pt>
                <c:pt idx="23">
                  <c:v>28829</c:v>
                </c:pt>
                <c:pt idx="24">
                  <c:v>37969</c:v>
                </c:pt>
                <c:pt idx="25">
                  <c:v>39383</c:v>
                </c:pt>
                <c:pt idx="26">
                  <c:v>40774</c:v>
                </c:pt>
                <c:pt idx="27">
                  <c:v>70841</c:v>
                </c:pt>
                <c:pt idx="28">
                  <c:v>72249</c:v>
                </c:pt>
                <c:pt idx="29">
                  <c:v>73509</c:v>
                </c:pt>
                <c:pt idx="30">
                  <c:v>75858</c:v>
                </c:pt>
                <c:pt idx="31">
                  <c:v>78207</c:v>
                </c:pt>
                <c:pt idx="32">
                  <c:v>80820</c:v>
                </c:pt>
                <c:pt idx="33">
                  <c:v>102620</c:v>
                </c:pt>
                <c:pt idx="34">
                  <c:v>105688</c:v>
                </c:pt>
                <c:pt idx="35">
                  <c:v>122337</c:v>
                </c:pt>
                <c:pt idx="36">
                  <c:v>124699</c:v>
                </c:pt>
                <c:pt idx="37">
                  <c:v>127034</c:v>
                </c:pt>
                <c:pt idx="38">
                  <c:v>135836</c:v>
                </c:pt>
                <c:pt idx="39">
                  <c:v>138002</c:v>
                </c:pt>
                <c:pt idx="40">
                  <c:v>139352</c:v>
                </c:pt>
                <c:pt idx="41">
                  <c:v>147999</c:v>
                </c:pt>
                <c:pt idx="42">
                  <c:v>149921</c:v>
                </c:pt>
                <c:pt idx="43">
                  <c:v>151928</c:v>
                </c:pt>
                <c:pt idx="44">
                  <c:v>154349</c:v>
                </c:pt>
                <c:pt idx="45">
                  <c:v>155667</c:v>
                </c:pt>
                <c:pt idx="46">
                  <c:v>157648</c:v>
                </c:pt>
                <c:pt idx="47">
                  <c:v>159108</c:v>
                </c:pt>
                <c:pt idx="48">
                  <c:v>169904</c:v>
                </c:pt>
                <c:pt idx="49">
                  <c:v>171599</c:v>
                </c:pt>
                <c:pt idx="50">
                  <c:v>173407</c:v>
                </c:pt>
                <c:pt idx="51">
                  <c:v>175518</c:v>
                </c:pt>
                <c:pt idx="52">
                  <c:v>182835</c:v>
                </c:pt>
                <c:pt idx="53">
                  <c:v>205352</c:v>
                </c:pt>
                <c:pt idx="54">
                  <c:v>206715</c:v>
                </c:pt>
                <c:pt idx="55">
                  <c:v>208730</c:v>
                </c:pt>
                <c:pt idx="56">
                  <c:v>210233</c:v>
                </c:pt>
                <c:pt idx="57">
                  <c:v>212587</c:v>
                </c:pt>
                <c:pt idx="58">
                  <c:v>214099</c:v>
                </c:pt>
                <c:pt idx="59">
                  <c:v>215482</c:v>
                </c:pt>
                <c:pt idx="60">
                  <c:v>216900</c:v>
                </c:pt>
                <c:pt idx="61">
                  <c:v>218277</c:v>
                </c:pt>
                <c:pt idx="62">
                  <c:v>230007</c:v>
                </c:pt>
                <c:pt idx="63">
                  <c:v>232504</c:v>
                </c:pt>
                <c:pt idx="64">
                  <c:v>234307</c:v>
                </c:pt>
                <c:pt idx="65">
                  <c:v>236701</c:v>
                </c:pt>
                <c:pt idx="66">
                  <c:v>238097</c:v>
                </c:pt>
                <c:pt idx="67">
                  <c:v>240590</c:v>
                </c:pt>
                <c:pt idx="68">
                  <c:v>242657</c:v>
                </c:pt>
                <c:pt idx="69">
                  <c:v>244096</c:v>
                </c:pt>
                <c:pt idx="70">
                  <c:v>257644</c:v>
                </c:pt>
                <c:pt idx="71">
                  <c:v>258942</c:v>
                </c:pt>
                <c:pt idx="72">
                  <c:v>260738</c:v>
                </c:pt>
                <c:pt idx="73">
                  <c:v>264111</c:v>
                </c:pt>
                <c:pt idx="74">
                  <c:v>266265</c:v>
                </c:pt>
                <c:pt idx="75">
                  <c:v>267963</c:v>
                </c:pt>
                <c:pt idx="76">
                  <c:v>269458</c:v>
                </c:pt>
                <c:pt idx="77">
                  <c:v>270751</c:v>
                </c:pt>
                <c:pt idx="78">
                  <c:v>272071</c:v>
                </c:pt>
                <c:pt idx="79">
                  <c:v>273404</c:v>
                </c:pt>
                <c:pt idx="80">
                  <c:v>275726</c:v>
                </c:pt>
                <c:pt idx="81">
                  <c:v>278396</c:v>
                </c:pt>
                <c:pt idx="82">
                  <c:v>279746</c:v>
                </c:pt>
                <c:pt idx="83">
                  <c:v>281997</c:v>
                </c:pt>
                <c:pt idx="84">
                  <c:v>283729</c:v>
                </c:pt>
                <c:pt idx="85">
                  <c:v>285873</c:v>
                </c:pt>
                <c:pt idx="86">
                  <c:v>287359</c:v>
                </c:pt>
                <c:pt idx="87">
                  <c:v>289665</c:v>
                </c:pt>
                <c:pt idx="88">
                  <c:v>292319</c:v>
                </c:pt>
                <c:pt idx="89">
                  <c:v>294950</c:v>
                </c:pt>
                <c:pt idx="90">
                  <c:v>297037</c:v>
                </c:pt>
                <c:pt idx="91">
                  <c:v>298415</c:v>
                </c:pt>
                <c:pt idx="92">
                  <c:v>306458</c:v>
                </c:pt>
                <c:pt idx="93">
                  <c:v>308015</c:v>
                </c:pt>
                <c:pt idx="94">
                  <c:v>309190</c:v>
                </c:pt>
                <c:pt idx="95">
                  <c:v>311007</c:v>
                </c:pt>
                <c:pt idx="96">
                  <c:v>313298</c:v>
                </c:pt>
                <c:pt idx="97">
                  <c:v>314847</c:v>
                </c:pt>
                <c:pt idx="98">
                  <c:v>317080</c:v>
                </c:pt>
                <c:pt idx="99">
                  <c:v>319786</c:v>
                </c:pt>
                <c:pt idx="100">
                  <c:v>322508</c:v>
                </c:pt>
                <c:pt idx="101">
                  <c:v>323703</c:v>
                </c:pt>
                <c:pt idx="102">
                  <c:v>325289</c:v>
                </c:pt>
                <c:pt idx="103">
                  <c:v>326557</c:v>
                </c:pt>
                <c:pt idx="104">
                  <c:v>328175</c:v>
                </c:pt>
                <c:pt idx="105">
                  <c:v>329564</c:v>
                </c:pt>
                <c:pt idx="106">
                  <c:v>331840</c:v>
                </c:pt>
                <c:pt idx="107">
                  <c:v>341258</c:v>
                </c:pt>
                <c:pt idx="108">
                  <c:v>342547</c:v>
                </c:pt>
                <c:pt idx="109">
                  <c:v>344484</c:v>
                </c:pt>
                <c:pt idx="110">
                  <c:v>347047</c:v>
                </c:pt>
                <c:pt idx="111">
                  <c:v>349453</c:v>
                </c:pt>
                <c:pt idx="112">
                  <c:v>351660</c:v>
                </c:pt>
                <c:pt idx="113">
                  <c:v>353075</c:v>
                </c:pt>
                <c:pt idx="114">
                  <c:v>355178</c:v>
                </c:pt>
                <c:pt idx="115">
                  <c:v>357361</c:v>
                </c:pt>
                <c:pt idx="116">
                  <c:v>358855</c:v>
                </c:pt>
                <c:pt idx="117">
                  <c:v>360231</c:v>
                </c:pt>
                <c:pt idx="118">
                  <c:v>362306</c:v>
                </c:pt>
                <c:pt idx="119">
                  <c:v>364962</c:v>
                </c:pt>
                <c:pt idx="120">
                  <c:v>366378</c:v>
                </c:pt>
                <c:pt idx="121">
                  <c:v>367702</c:v>
                </c:pt>
                <c:pt idx="122">
                  <c:v>371247</c:v>
                </c:pt>
                <c:pt idx="123">
                  <c:v>373777</c:v>
                </c:pt>
                <c:pt idx="124">
                  <c:v>375150</c:v>
                </c:pt>
                <c:pt idx="125">
                  <c:v>383491</c:v>
                </c:pt>
                <c:pt idx="126">
                  <c:v>385657</c:v>
                </c:pt>
                <c:pt idx="127">
                  <c:v>386954</c:v>
                </c:pt>
                <c:pt idx="128">
                  <c:v>388406</c:v>
                </c:pt>
                <c:pt idx="129">
                  <c:v>390647</c:v>
                </c:pt>
                <c:pt idx="130">
                  <c:v>393019</c:v>
                </c:pt>
                <c:pt idx="131">
                  <c:v>394547</c:v>
                </c:pt>
                <c:pt idx="132">
                  <c:v>395766</c:v>
                </c:pt>
                <c:pt idx="133">
                  <c:v>397632</c:v>
                </c:pt>
                <c:pt idx="134">
                  <c:v>398995</c:v>
                </c:pt>
                <c:pt idx="135">
                  <c:v>401404</c:v>
                </c:pt>
                <c:pt idx="136">
                  <c:v>403773</c:v>
                </c:pt>
                <c:pt idx="137">
                  <c:v>405190</c:v>
                </c:pt>
                <c:pt idx="138">
                  <c:v>407387</c:v>
                </c:pt>
                <c:pt idx="139">
                  <c:v>409927</c:v>
                </c:pt>
                <c:pt idx="140">
                  <c:v>411394</c:v>
                </c:pt>
                <c:pt idx="141">
                  <c:v>412905</c:v>
                </c:pt>
                <c:pt idx="142">
                  <c:v>414464</c:v>
                </c:pt>
                <c:pt idx="143">
                  <c:v>416572</c:v>
                </c:pt>
                <c:pt idx="144">
                  <c:v>419000</c:v>
                </c:pt>
                <c:pt idx="145">
                  <c:v>420430</c:v>
                </c:pt>
                <c:pt idx="146">
                  <c:v>422743</c:v>
                </c:pt>
                <c:pt idx="147">
                  <c:v>425097</c:v>
                </c:pt>
                <c:pt idx="148">
                  <c:v>426433</c:v>
                </c:pt>
                <c:pt idx="149">
                  <c:v>428453</c:v>
                </c:pt>
                <c:pt idx="150">
                  <c:v>430570</c:v>
                </c:pt>
                <c:pt idx="151">
                  <c:v>441757</c:v>
                </c:pt>
                <c:pt idx="152">
                  <c:v>456399</c:v>
                </c:pt>
                <c:pt idx="153">
                  <c:v>458531</c:v>
                </c:pt>
                <c:pt idx="154">
                  <c:v>459800</c:v>
                </c:pt>
                <c:pt idx="155">
                  <c:v>462091</c:v>
                </c:pt>
                <c:pt idx="156">
                  <c:v>463505</c:v>
                </c:pt>
                <c:pt idx="157">
                  <c:v>464816</c:v>
                </c:pt>
                <c:pt idx="158">
                  <c:v>466201</c:v>
                </c:pt>
                <c:pt idx="159">
                  <c:v>468556</c:v>
                </c:pt>
                <c:pt idx="160">
                  <c:v>470745</c:v>
                </c:pt>
                <c:pt idx="161">
                  <c:v>472077</c:v>
                </c:pt>
                <c:pt idx="162">
                  <c:v>474644</c:v>
                </c:pt>
                <c:pt idx="163">
                  <c:v>475998</c:v>
                </c:pt>
                <c:pt idx="164">
                  <c:v>477363</c:v>
                </c:pt>
                <c:pt idx="165">
                  <c:v>478741</c:v>
                </c:pt>
                <c:pt idx="166">
                  <c:v>481205</c:v>
                </c:pt>
                <c:pt idx="167">
                  <c:v>482875</c:v>
                </c:pt>
                <c:pt idx="168">
                  <c:v>484264</c:v>
                </c:pt>
                <c:pt idx="169">
                  <c:v>486349</c:v>
                </c:pt>
                <c:pt idx="170">
                  <c:v>487600</c:v>
                </c:pt>
                <c:pt idx="171">
                  <c:v>489132</c:v>
                </c:pt>
                <c:pt idx="172">
                  <c:v>490479</c:v>
                </c:pt>
                <c:pt idx="173">
                  <c:v>491786</c:v>
                </c:pt>
                <c:pt idx="174">
                  <c:v>493102</c:v>
                </c:pt>
                <c:pt idx="175">
                  <c:v>494534</c:v>
                </c:pt>
                <c:pt idx="176">
                  <c:v>495847</c:v>
                </c:pt>
                <c:pt idx="177">
                  <c:v>498290</c:v>
                </c:pt>
                <c:pt idx="178">
                  <c:v>499701</c:v>
                </c:pt>
                <c:pt idx="179">
                  <c:v>501015</c:v>
                </c:pt>
                <c:pt idx="180">
                  <c:v>502917</c:v>
                </c:pt>
                <c:pt idx="181">
                  <c:v>504649</c:v>
                </c:pt>
                <c:pt idx="182">
                  <c:v>506057</c:v>
                </c:pt>
                <c:pt idx="183">
                  <c:v>508414</c:v>
                </c:pt>
                <c:pt idx="184">
                  <c:v>510554</c:v>
                </c:pt>
                <c:pt idx="185">
                  <c:v>513063</c:v>
                </c:pt>
                <c:pt idx="186">
                  <c:v>514648</c:v>
                </c:pt>
                <c:pt idx="187">
                  <c:v>526013</c:v>
                </c:pt>
                <c:pt idx="188">
                  <c:v>528003</c:v>
                </c:pt>
                <c:pt idx="189">
                  <c:v>529244</c:v>
                </c:pt>
                <c:pt idx="190">
                  <c:v>530949</c:v>
                </c:pt>
                <c:pt idx="191">
                  <c:v>533329</c:v>
                </c:pt>
                <c:pt idx="192">
                  <c:v>534832</c:v>
                </c:pt>
                <c:pt idx="193">
                  <c:v>536114</c:v>
                </c:pt>
                <c:pt idx="194">
                  <c:v>537346</c:v>
                </c:pt>
                <c:pt idx="195">
                  <c:v>538603</c:v>
                </c:pt>
                <c:pt idx="196">
                  <c:v>540002</c:v>
                </c:pt>
                <c:pt idx="197">
                  <c:v>541577</c:v>
                </c:pt>
                <c:pt idx="198">
                  <c:v>543354</c:v>
                </c:pt>
                <c:pt idx="199">
                  <c:v>544724</c:v>
                </c:pt>
                <c:pt idx="200">
                  <c:v>546845</c:v>
                </c:pt>
                <c:pt idx="201">
                  <c:v>548387</c:v>
                </c:pt>
                <c:pt idx="202">
                  <c:v>549727</c:v>
                </c:pt>
                <c:pt idx="203">
                  <c:v>551158</c:v>
                </c:pt>
                <c:pt idx="204">
                  <c:v>553098</c:v>
                </c:pt>
                <c:pt idx="205">
                  <c:v>554450</c:v>
                </c:pt>
                <c:pt idx="206">
                  <c:v>556962</c:v>
                </c:pt>
                <c:pt idx="207">
                  <c:v>558539</c:v>
                </c:pt>
                <c:pt idx="208">
                  <c:v>560670</c:v>
                </c:pt>
                <c:pt idx="209">
                  <c:v>563198</c:v>
                </c:pt>
                <c:pt idx="210">
                  <c:v>565217</c:v>
                </c:pt>
                <c:pt idx="211">
                  <c:v>567097</c:v>
                </c:pt>
                <c:pt idx="212">
                  <c:v>568996</c:v>
                </c:pt>
                <c:pt idx="213">
                  <c:v>570889</c:v>
                </c:pt>
                <c:pt idx="214">
                  <c:v>572539</c:v>
                </c:pt>
                <c:pt idx="215">
                  <c:v>574565</c:v>
                </c:pt>
                <c:pt idx="216">
                  <c:v>577253</c:v>
                </c:pt>
                <c:pt idx="217">
                  <c:v>578779</c:v>
                </c:pt>
                <c:pt idx="218">
                  <c:v>580295</c:v>
                </c:pt>
                <c:pt idx="219">
                  <c:v>582014</c:v>
                </c:pt>
                <c:pt idx="220">
                  <c:v>584336</c:v>
                </c:pt>
                <c:pt idx="221">
                  <c:v>586622</c:v>
                </c:pt>
                <c:pt idx="222">
                  <c:v>589057</c:v>
                </c:pt>
                <c:pt idx="223">
                  <c:v>591768</c:v>
                </c:pt>
                <c:pt idx="224">
                  <c:v>594339</c:v>
                </c:pt>
                <c:pt idx="225">
                  <c:v>601034</c:v>
                </c:pt>
                <c:pt idx="226">
                  <c:v>602311</c:v>
                </c:pt>
                <c:pt idx="227">
                  <c:v>605306</c:v>
                </c:pt>
                <c:pt idx="228">
                  <c:v>606558</c:v>
                </c:pt>
                <c:pt idx="229">
                  <c:v>608436</c:v>
                </c:pt>
                <c:pt idx="230">
                  <c:v>609802</c:v>
                </c:pt>
                <c:pt idx="231">
                  <c:v>612031</c:v>
                </c:pt>
                <c:pt idx="232">
                  <c:v>614850</c:v>
                </c:pt>
                <c:pt idx="233">
                  <c:v>616617</c:v>
                </c:pt>
                <c:pt idx="234">
                  <c:v>619641</c:v>
                </c:pt>
                <c:pt idx="235">
                  <c:v>620877</c:v>
                </c:pt>
                <c:pt idx="236">
                  <c:v>623938</c:v>
                </c:pt>
                <c:pt idx="237">
                  <c:v>625744</c:v>
                </c:pt>
                <c:pt idx="238">
                  <c:v>627719</c:v>
                </c:pt>
                <c:pt idx="239">
                  <c:v>629017</c:v>
                </c:pt>
                <c:pt idx="240">
                  <c:v>631078</c:v>
                </c:pt>
                <c:pt idx="241">
                  <c:v>633257</c:v>
                </c:pt>
                <c:pt idx="242">
                  <c:v>635579</c:v>
                </c:pt>
                <c:pt idx="243">
                  <c:v>637592</c:v>
                </c:pt>
                <c:pt idx="244">
                  <c:v>639980</c:v>
                </c:pt>
                <c:pt idx="245">
                  <c:v>641181</c:v>
                </c:pt>
                <c:pt idx="246">
                  <c:v>643207</c:v>
                </c:pt>
                <c:pt idx="247">
                  <c:v>645061</c:v>
                </c:pt>
                <c:pt idx="248">
                  <c:v>646456</c:v>
                </c:pt>
                <c:pt idx="249">
                  <c:v>648533</c:v>
                </c:pt>
                <c:pt idx="250">
                  <c:v>650237</c:v>
                </c:pt>
                <c:pt idx="251">
                  <c:v>651841</c:v>
                </c:pt>
                <c:pt idx="252">
                  <c:v>653078</c:v>
                </c:pt>
                <c:pt idx="253">
                  <c:v>655448</c:v>
                </c:pt>
                <c:pt idx="254">
                  <c:v>657727</c:v>
                </c:pt>
                <c:pt idx="255">
                  <c:v>659910</c:v>
                </c:pt>
                <c:pt idx="256">
                  <c:v>661939</c:v>
                </c:pt>
                <c:pt idx="257">
                  <c:v>664336</c:v>
                </c:pt>
                <c:pt idx="258">
                  <c:v>665678</c:v>
                </c:pt>
                <c:pt idx="259">
                  <c:v>666849</c:v>
                </c:pt>
                <c:pt idx="260">
                  <c:v>674871</c:v>
                </c:pt>
                <c:pt idx="261">
                  <c:v>676118</c:v>
                </c:pt>
                <c:pt idx="262">
                  <c:v>677970</c:v>
                </c:pt>
                <c:pt idx="263">
                  <c:v>679332</c:v>
                </c:pt>
                <c:pt idx="264">
                  <c:v>681048</c:v>
                </c:pt>
                <c:pt idx="265">
                  <c:v>683119</c:v>
                </c:pt>
                <c:pt idx="266">
                  <c:v>684764</c:v>
                </c:pt>
                <c:pt idx="267">
                  <c:v>687093</c:v>
                </c:pt>
                <c:pt idx="268">
                  <c:v>689826</c:v>
                </c:pt>
                <c:pt idx="269">
                  <c:v>691302</c:v>
                </c:pt>
                <c:pt idx="270">
                  <c:v>693361</c:v>
                </c:pt>
                <c:pt idx="271">
                  <c:v>695138</c:v>
                </c:pt>
                <c:pt idx="272">
                  <c:v>696937</c:v>
                </c:pt>
                <c:pt idx="273">
                  <c:v>698927</c:v>
                </c:pt>
                <c:pt idx="274">
                  <c:v>700276</c:v>
                </c:pt>
                <c:pt idx="275">
                  <c:v>702565</c:v>
                </c:pt>
                <c:pt idx="276">
                  <c:v>704381</c:v>
                </c:pt>
                <c:pt idx="277">
                  <c:v>705593</c:v>
                </c:pt>
                <c:pt idx="278">
                  <c:v>707703</c:v>
                </c:pt>
                <c:pt idx="279">
                  <c:v>709002</c:v>
                </c:pt>
                <c:pt idx="280">
                  <c:v>711009</c:v>
                </c:pt>
                <c:pt idx="281">
                  <c:v>712324</c:v>
                </c:pt>
                <c:pt idx="282">
                  <c:v>714434</c:v>
                </c:pt>
                <c:pt idx="283">
                  <c:v>715785</c:v>
                </c:pt>
                <c:pt idx="284">
                  <c:v>717111</c:v>
                </c:pt>
                <c:pt idx="285">
                  <c:v>718593</c:v>
                </c:pt>
                <c:pt idx="286">
                  <c:v>720598</c:v>
                </c:pt>
                <c:pt idx="287">
                  <c:v>721990</c:v>
                </c:pt>
                <c:pt idx="288">
                  <c:v>723309</c:v>
                </c:pt>
                <c:pt idx="289">
                  <c:v>724648</c:v>
                </c:pt>
                <c:pt idx="290">
                  <c:v>725974</c:v>
                </c:pt>
                <c:pt idx="291">
                  <c:v>727822</c:v>
                </c:pt>
                <c:pt idx="292">
                  <c:v>729103</c:v>
                </c:pt>
                <c:pt idx="293">
                  <c:v>730382</c:v>
                </c:pt>
                <c:pt idx="294">
                  <c:v>732118</c:v>
                </c:pt>
                <c:pt idx="295">
                  <c:v>734598</c:v>
                </c:pt>
                <c:pt idx="296">
                  <c:v>735876</c:v>
                </c:pt>
                <c:pt idx="297">
                  <c:v>737041</c:v>
                </c:pt>
                <c:pt idx="298">
                  <c:v>746487</c:v>
                </c:pt>
                <c:pt idx="299">
                  <c:v>753611</c:v>
                </c:pt>
                <c:pt idx="300">
                  <c:v>754877</c:v>
                </c:pt>
                <c:pt idx="301">
                  <c:v>756796</c:v>
                </c:pt>
                <c:pt idx="302">
                  <c:v>759055</c:v>
                </c:pt>
                <c:pt idx="303">
                  <c:v>760413</c:v>
                </c:pt>
                <c:pt idx="304">
                  <c:v>762436</c:v>
                </c:pt>
                <c:pt idx="305">
                  <c:v>764544</c:v>
                </c:pt>
                <c:pt idx="306">
                  <c:v>765842</c:v>
                </c:pt>
                <c:pt idx="307">
                  <c:v>767030</c:v>
                </c:pt>
                <c:pt idx="308">
                  <c:v>769451</c:v>
                </c:pt>
                <c:pt idx="309">
                  <c:v>770600</c:v>
                </c:pt>
                <c:pt idx="310">
                  <c:v>771845</c:v>
                </c:pt>
                <c:pt idx="311">
                  <c:v>773100</c:v>
                </c:pt>
                <c:pt idx="312">
                  <c:v>774784</c:v>
                </c:pt>
                <c:pt idx="313">
                  <c:v>776050</c:v>
                </c:pt>
                <c:pt idx="314">
                  <c:v>778043</c:v>
                </c:pt>
                <c:pt idx="315">
                  <c:v>780137</c:v>
                </c:pt>
                <c:pt idx="316">
                  <c:v>782231</c:v>
                </c:pt>
                <c:pt idx="317">
                  <c:v>783567</c:v>
                </c:pt>
                <c:pt idx="318">
                  <c:v>784758</c:v>
                </c:pt>
                <c:pt idx="319">
                  <c:v>786989</c:v>
                </c:pt>
                <c:pt idx="320">
                  <c:v>788295</c:v>
                </c:pt>
                <c:pt idx="321">
                  <c:v>790308</c:v>
                </c:pt>
                <c:pt idx="322">
                  <c:v>791571</c:v>
                </c:pt>
                <c:pt idx="323">
                  <c:v>793304</c:v>
                </c:pt>
                <c:pt idx="324">
                  <c:v>795301</c:v>
                </c:pt>
                <c:pt idx="325">
                  <c:v>796586</c:v>
                </c:pt>
                <c:pt idx="326">
                  <c:v>797903</c:v>
                </c:pt>
                <c:pt idx="327">
                  <c:v>799143</c:v>
                </c:pt>
                <c:pt idx="328">
                  <c:v>801272</c:v>
                </c:pt>
                <c:pt idx="329">
                  <c:v>803628</c:v>
                </c:pt>
                <c:pt idx="330">
                  <c:v>805830</c:v>
                </c:pt>
                <c:pt idx="331">
                  <c:v>807119</c:v>
                </c:pt>
                <c:pt idx="332">
                  <c:v>809183</c:v>
                </c:pt>
                <c:pt idx="333">
                  <c:v>810440</c:v>
                </c:pt>
                <c:pt idx="334">
                  <c:v>812868</c:v>
                </c:pt>
                <c:pt idx="335">
                  <c:v>814879</c:v>
                </c:pt>
                <c:pt idx="336">
                  <c:v>816378</c:v>
                </c:pt>
                <c:pt idx="337">
                  <c:v>817580</c:v>
                </c:pt>
                <c:pt idx="338">
                  <c:v>818861</c:v>
                </c:pt>
                <c:pt idx="339">
                  <c:v>820786</c:v>
                </c:pt>
                <c:pt idx="340">
                  <c:v>823108</c:v>
                </c:pt>
                <c:pt idx="341">
                  <c:v>832322</c:v>
                </c:pt>
                <c:pt idx="342">
                  <c:v>833618</c:v>
                </c:pt>
                <c:pt idx="343">
                  <c:v>835763</c:v>
                </c:pt>
                <c:pt idx="344">
                  <c:v>837546</c:v>
                </c:pt>
                <c:pt idx="345">
                  <c:v>839189</c:v>
                </c:pt>
                <c:pt idx="346">
                  <c:v>841358</c:v>
                </c:pt>
                <c:pt idx="347">
                  <c:v>843474</c:v>
                </c:pt>
                <c:pt idx="348">
                  <c:v>845668</c:v>
                </c:pt>
                <c:pt idx="349">
                  <c:v>847590</c:v>
                </c:pt>
                <c:pt idx="350">
                  <c:v>849542</c:v>
                </c:pt>
                <c:pt idx="351">
                  <c:v>851063</c:v>
                </c:pt>
                <c:pt idx="352">
                  <c:v>852528</c:v>
                </c:pt>
                <c:pt idx="353">
                  <c:v>853715</c:v>
                </c:pt>
                <c:pt idx="354">
                  <c:v>855037</c:v>
                </c:pt>
                <c:pt idx="355">
                  <c:v>856536</c:v>
                </c:pt>
                <c:pt idx="356">
                  <c:v>858732</c:v>
                </c:pt>
                <c:pt idx="357">
                  <c:v>860131</c:v>
                </c:pt>
                <c:pt idx="358">
                  <c:v>862402</c:v>
                </c:pt>
                <c:pt idx="359">
                  <c:v>864534</c:v>
                </c:pt>
                <c:pt idx="360">
                  <c:v>865896</c:v>
                </c:pt>
                <c:pt idx="361">
                  <c:v>868050</c:v>
                </c:pt>
                <c:pt idx="362">
                  <c:v>869462</c:v>
                </c:pt>
                <c:pt idx="363">
                  <c:v>871495</c:v>
                </c:pt>
                <c:pt idx="364">
                  <c:v>872723</c:v>
                </c:pt>
                <c:pt idx="365">
                  <c:v>875748</c:v>
                </c:pt>
                <c:pt idx="366">
                  <c:v>876990</c:v>
                </c:pt>
                <c:pt idx="367">
                  <c:v>878310</c:v>
                </c:pt>
                <c:pt idx="368">
                  <c:v>880458</c:v>
                </c:pt>
                <c:pt idx="369">
                  <c:v>881757</c:v>
                </c:pt>
                <c:pt idx="370">
                  <c:v>882960</c:v>
                </c:pt>
                <c:pt idx="371">
                  <c:v>885013</c:v>
                </c:pt>
                <c:pt idx="372">
                  <c:v>886261</c:v>
                </c:pt>
                <c:pt idx="373">
                  <c:v>888348</c:v>
                </c:pt>
                <c:pt idx="374">
                  <c:v>890552</c:v>
                </c:pt>
                <c:pt idx="375">
                  <c:v>892869</c:v>
                </c:pt>
                <c:pt idx="376">
                  <c:v>894189</c:v>
                </c:pt>
                <c:pt idx="377">
                  <c:v>895450</c:v>
                </c:pt>
                <c:pt idx="378">
                  <c:v>897485</c:v>
                </c:pt>
                <c:pt idx="379">
                  <c:v>899692</c:v>
                </c:pt>
                <c:pt idx="380">
                  <c:v>901843</c:v>
                </c:pt>
                <c:pt idx="381">
                  <c:v>904124</c:v>
                </c:pt>
                <c:pt idx="382">
                  <c:v>905468</c:v>
                </c:pt>
                <c:pt idx="383">
                  <c:v>906660</c:v>
                </c:pt>
                <c:pt idx="384">
                  <c:v>917325</c:v>
                </c:pt>
                <c:pt idx="385">
                  <c:v>918641</c:v>
                </c:pt>
                <c:pt idx="386">
                  <c:v>920012</c:v>
                </c:pt>
                <c:pt idx="387">
                  <c:v>921411</c:v>
                </c:pt>
                <c:pt idx="388">
                  <c:v>922989</c:v>
                </c:pt>
                <c:pt idx="389">
                  <c:v>924658</c:v>
                </c:pt>
                <c:pt idx="390">
                  <c:v>925841</c:v>
                </c:pt>
                <c:pt idx="391">
                  <c:v>927134</c:v>
                </c:pt>
                <c:pt idx="392">
                  <c:v>928479</c:v>
                </c:pt>
                <c:pt idx="393">
                  <c:v>929798</c:v>
                </c:pt>
                <c:pt idx="394">
                  <c:v>932116</c:v>
                </c:pt>
                <c:pt idx="395">
                  <c:v>934420</c:v>
                </c:pt>
                <c:pt idx="396">
                  <c:v>935708</c:v>
                </c:pt>
                <c:pt idx="397">
                  <c:v>938181</c:v>
                </c:pt>
                <c:pt idx="398">
                  <c:v>940204</c:v>
                </c:pt>
                <c:pt idx="399">
                  <c:v>943174</c:v>
                </c:pt>
                <c:pt idx="400">
                  <c:v>945386</c:v>
                </c:pt>
                <c:pt idx="401">
                  <c:v>946881</c:v>
                </c:pt>
                <c:pt idx="402">
                  <c:v>948806</c:v>
                </c:pt>
                <c:pt idx="403">
                  <c:v>950225</c:v>
                </c:pt>
                <c:pt idx="404">
                  <c:v>952226</c:v>
                </c:pt>
                <c:pt idx="405">
                  <c:v>954722</c:v>
                </c:pt>
                <c:pt idx="406">
                  <c:v>957653</c:v>
                </c:pt>
                <c:pt idx="407">
                  <c:v>959477</c:v>
                </c:pt>
                <c:pt idx="408">
                  <c:v>960711</c:v>
                </c:pt>
                <c:pt idx="409">
                  <c:v>962147</c:v>
                </c:pt>
                <c:pt idx="410">
                  <c:v>963461</c:v>
                </c:pt>
                <c:pt idx="411">
                  <c:v>964676</c:v>
                </c:pt>
                <c:pt idx="412">
                  <c:v>966867</c:v>
                </c:pt>
                <c:pt idx="413">
                  <c:v>968250</c:v>
                </c:pt>
                <c:pt idx="414">
                  <c:v>970390</c:v>
                </c:pt>
                <c:pt idx="415">
                  <c:v>971585</c:v>
                </c:pt>
                <c:pt idx="416">
                  <c:v>973791</c:v>
                </c:pt>
                <c:pt idx="417">
                  <c:v>975959</c:v>
                </c:pt>
                <c:pt idx="418">
                  <c:v>977328</c:v>
                </c:pt>
                <c:pt idx="419">
                  <c:v>979752</c:v>
                </c:pt>
                <c:pt idx="420">
                  <c:v>981105</c:v>
                </c:pt>
                <c:pt idx="421">
                  <c:v>982308</c:v>
                </c:pt>
                <c:pt idx="422">
                  <c:v>984205</c:v>
                </c:pt>
                <c:pt idx="423">
                  <c:v>985539</c:v>
                </c:pt>
                <c:pt idx="424">
                  <c:v>987640</c:v>
                </c:pt>
                <c:pt idx="425">
                  <c:v>989793</c:v>
                </c:pt>
                <c:pt idx="426">
                  <c:v>991039</c:v>
                </c:pt>
                <c:pt idx="427">
                  <c:v>992357</c:v>
                </c:pt>
                <c:pt idx="428">
                  <c:v>1001225</c:v>
                </c:pt>
                <c:pt idx="429">
                  <c:v>1003077</c:v>
                </c:pt>
                <c:pt idx="430">
                  <c:v>1004767</c:v>
                </c:pt>
                <c:pt idx="431">
                  <c:v>1006198</c:v>
                </c:pt>
                <c:pt idx="432">
                  <c:v>1007475</c:v>
                </c:pt>
                <c:pt idx="433">
                  <c:v>1009319</c:v>
                </c:pt>
                <c:pt idx="434">
                  <c:v>1010577</c:v>
                </c:pt>
                <c:pt idx="435">
                  <c:v>1011706</c:v>
                </c:pt>
                <c:pt idx="436">
                  <c:v>1013769</c:v>
                </c:pt>
                <c:pt idx="437">
                  <c:v>1014981</c:v>
                </c:pt>
                <c:pt idx="438">
                  <c:v>1016127</c:v>
                </c:pt>
                <c:pt idx="439">
                  <c:v>1018237</c:v>
                </c:pt>
                <c:pt idx="440">
                  <c:v>1020401</c:v>
                </c:pt>
                <c:pt idx="441">
                  <c:v>1021610</c:v>
                </c:pt>
                <c:pt idx="442">
                  <c:v>1022822</c:v>
                </c:pt>
                <c:pt idx="443">
                  <c:v>1028225</c:v>
                </c:pt>
                <c:pt idx="444">
                  <c:v>1029496</c:v>
                </c:pt>
                <c:pt idx="445">
                  <c:v>1031587</c:v>
                </c:pt>
                <c:pt idx="446">
                  <c:v>1033824</c:v>
                </c:pt>
                <c:pt idx="447">
                  <c:v>1036041</c:v>
                </c:pt>
                <c:pt idx="448">
                  <c:v>1037342</c:v>
                </c:pt>
                <c:pt idx="449">
                  <c:v>1039437</c:v>
                </c:pt>
                <c:pt idx="450">
                  <c:v>1040816</c:v>
                </c:pt>
                <c:pt idx="451">
                  <c:v>1042979</c:v>
                </c:pt>
                <c:pt idx="452">
                  <c:v>1044276</c:v>
                </c:pt>
                <c:pt idx="453">
                  <c:v>1045588</c:v>
                </c:pt>
                <c:pt idx="454">
                  <c:v>1046813</c:v>
                </c:pt>
                <c:pt idx="455">
                  <c:v>1048092</c:v>
                </c:pt>
                <c:pt idx="456">
                  <c:v>1050085</c:v>
                </c:pt>
                <c:pt idx="457">
                  <c:v>1051378</c:v>
                </c:pt>
                <c:pt idx="458">
                  <c:v>1052781</c:v>
                </c:pt>
                <c:pt idx="459">
                  <c:v>1054557</c:v>
                </c:pt>
                <c:pt idx="460">
                  <c:v>1055715</c:v>
                </c:pt>
                <c:pt idx="461">
                  <c:v>1057647</c:v>
                </c:pt>
                <c:pt idx="462">
                  <c:v>1058940</c:v>
                </c:pt>
                <c:pt idx="463">
                  <c:v>1061392</c:v>
                </c:pt>
                <c:pt idx="464">
                  <c:v>1063543</c:v>
                </c:pt>
                <c:pt idx="465">
                  <c:v>1065290</c:v>
                </c:pt>
                <c:pt idx="466">
                  <c:v>1067487</c:v>
                </c:pt>
                <c:pt idx="467">
                  <c:v>1068824</c:v>
                </c:pt>
                <c:pt idx="468">
                  <c:v>1070033</c:v>
                </c:pt>
                <c:pt idx="469">
                  <c:v>1071174</c:v>
                </c:pt>
                <c:pt idx="470">
                  <c:v>1072794</c:v>
                </c:pt>
                <c:pt idx="471">
                  <c:v>1074639</c:v>
                </c:pt>
                <c:pt idx="472">
                  <c:v>1077037</c:v>
                </c:pt>
                <c:pt idx="473">
                  <c:v>1079110</c:v>
                </c:pt>
                <c:pt idx="474">
                  <c:v>1080836</c:v>
                </c:pt>
                <c:pt idx="475">
                  <c:v>1082764</c:v>
                </c:pt>
                <c:pt idx="476">
                  <c:v>1084691</c:v>
                </c:pt>
                <c:pt idx="477">
                  <c:v>1085996</c:v>
                </c:pt>
                <c:pt idx="478">
                  <c:v>1088099</c:v>
                </c:pt>
                <c:pt idx="479">
                  <c:v>1089528</c:v>
                </c:pt>
                <c:pt idx="480">
                  <c:v>1091751</c:v>
                </c:pt>
                <c:pt idx="481">
                  <c:v>1094046</c:v>
                </c:pt>
                <c:pt idx="482">
                  <c:v>1095386</c:v>
                </c:pt>
                <c:pt idx="483">
                  <c:v>1097114</c:v>
                </c:pt>
                <c:pt idx="484">
                  <c:v>1098453</c:v>
                </c:pt>
                <c:pt idx="485">
                  <c:v>1100324</c:v>
                </c:pt>
                <c:pt idx="486">
                  <c:v>1101704</c:v>
                </c:pt>
                <c:pt idx="487">
                  <c:v>1104078</c:v>
                </c:pt>
                <c:pt idx="488">
                  <c:v>1106615</c:v>
                </c:pt>
                <c:pt idx="489">
                  <c:v>1107921</c:v>
                </c:pt>
                <c:pt idx="490">
                  <c:v>1110121</c:v>
                </c:pt>
                <c:pt idx="491">
                  <c:v>1112285</c:v>
                </c:pt>
                <c:pt idx="492">
                  <c:v>1114397</c:v>
                </c:pt>
                <c:pt idx="493">
                  <c:v>1115658</c:v>
                </c:pt>
                <c:pt idx="494">
                  <c:v>1122565</c:v>
                </c:pt>
                <c:pt idx="495">
                  <c:v>1124708</c:v>
                </c:pt>
                <c:pt idx="496">
                  <c:v>1125964</c:v>
                </c:pt>
                <c:pt idx="497">
                  <c:v>1127138</c:v>
                </c:pt>
                <c:pt idx="498">
                  <c:v>1128435</c:v>
                </c:pt>
                <c:pt idx="499">
                  <c:v>1129691</c:v>
                </c:pt>
                <c:pt idx="500">
                  <c:v>1131003</c:v>
                </c:pt>
                <c:pt idx="501">
                  <c:v>1133203</c:v>
                </c:pt>
                <c:pt idx="502">
                  <c:v>1134449</c:v>
                </c:pt>
                <c:pt idx="503">
                  <c:v>1135671</c:v>
                </c:pt>
                <c:pt idx="504">
                  <c:v>1136930</c:v>
                </c:pt>
                <c:pt idx="505">
                  <c:v>1138254</c:v>
                </c:pt>
                <c:pt idx="506">
                  <c:v>1140151</c:v>
                </c:pt>
                <c:pt idx="507">
                  <c:v>1141342</c:v>
                </c:pt>
                <c:pt idx="508">
                  <c:v>1142594</c:v>
                </c:pt>
                <c:pt idx="509">
                  <c:v>1144173</c:v>
                </c:pt>
                <c:pt idx="510">
                  <c:v>1145415</c:v>
                </c:pt>
                <c:pt idx="511">
                  <c:v>1147578</c:v>
                </c:pt>
                <c:pt idx="512">
                  <c:v>1149658</c:v>
                </c:pt>
                <c:pt idx="513">
                  <c:v>1151526</c:v>
                </c:pt>
                <c:pt idx="514">
                  <c:v>1152845</c:v>
                </c:pt>
                <c:pt idx="515">
                  <c:v>1154081</c:v>
                </c:pt>
                <c:pt idx="516">
                  <c:v>1156200</c:v>
                </c:pt>
                <c:pt idx="517">
                  <c:v>1157408</c:v>
                </c:pt>
                <c:pt idx="518">
                  <c:v>1158789</c:v>
                </c:pt>
                <c:pt idx="519">
                  <c:v>1160086</c:v>
                </c:pt>
                <c:pt idx="520">
                  <c:v>1162226</c:v>
                </c:pt>
                <c:pt idx="521">
                  <c:v>1169118</c:v>
                </c:pt>
                <c:pt idx="522">
                  <c:v>1171223</c:v>
                </c:pt>
                <c:pt idx="523">
                  <c:v>1172480</c:v>
                </c:pt>
                <c:pt idx="524">
                  <c:v>1173778</c:v>
                </c:pt>
                <c:pt idx="525">
                  <c:v>1176052</c:v>
                </c:pt>
                <c:pt idx="526">
                  <c:v>1177340</c:v>
                </c:pt>
                <c:pt idx="527">
                  <c:v>1178578</c:v>
                </c:pt>
                <c:pt idx="528">
                  <c:v>1180852</c:v>
                </c:pt>
                <c:pt idx="529">
                  <c:v>1182857</c:v>
                </c:pt>
                <c:pt idx="530">
                  <c:v>1184889</c:v>
                </c:pt>
                <c:pt idx="531">
                  <c:v>1186755</c:v>
                </c:pt>
                <c:pt idx="532">
                  <c:v>1188889</c:v>
                </c:pt>
                <c:pt idx="533">
                  <c:v>1190775</c:v>
                </c:pt>
                <c:pt idx="534">
                  <c:v>1192089</c:v>
                </c:pt>
                <c:pt idx="535">
                  <c:v>1193400</c:v>
                </c:pt>
                <c:pt idx="536">
                  <c:v>1195516</c:v>
                </c:pt>
                <c:pt idx="537">
                  <c:v>1197626</c:v>
                </c:pt>
                <c:pt idx="538">
                  <c:v>1198950</c:v>
                </c:pt>
                <c:pt idx="539">
                  <c:v>1200149</c:v>
                </c:pt>
                <c:pt idx="540">
                  <c:v>1202201</c:v>
                </c:pt>
                <c:pt idx="541">
                  <c:v>1203516</c:v>
                </c:pt>
                <c:pt idx="542">
                  <c:v>1205520</c:v>
                </c:pt>
                <c:pt idx="543">
                  <c:v>1207615</c:v>
                </c:pt>
                <c:pt idx="544">
                  <c:v>1215658</c:v>
                </c:pt>
                <c:pt idx="545">
                  <c:v>1217986</c:v>
                </c:pt>
                <c:pt idx="546">
                  <c:v>1219744</c:v>
                </c:pt>
                <c:pt idx="547">
                  <c:v>1221629</c:v>
                </c:pt>
                <c:pt idx="548">
                  <c:v>1224074</c:v>
                </c:pt>
                <c:pt idx="549">
                  <c:v>1226340</c:v>
                </c:pt>
                <c:pt idx="550">
                  <c:v>1228695</c:v>
                </c:pt>
                <c:pt idx="551">
                  <c:v>1230805</c:v>
                </c:pt>
                <c:pt idx="552">
                  <c:v>1233152</c:v>
                </c:pt>
                <c:pt idx="553">
                  <c:v>1234390</c:v>
                </c:pt>
                <c:pt idx="554">
                  <c:v>1235675</c:v>
                </c:pt>
                <c:pt idx="555">
                  <c:v>1236963</c:v>
                </c:pt>
                <c:pt idx="556">
                  <c:v>1239144</c:v>
                </c:pt>
                <c:pt idx="557">
                  <c:v>1241192</c:v>
                </c:pt>
                <c:pt idx="558">
                  <c:v>1243455</c:v>
                </c:pt>
                <c:pt idx="559">
                  <c:v>1245705</c:v>
                </c:pt>
                <c:pt idx="560">
                  <c:v>1246899</c:v>
                </c:pt>
                <c:pt idx="561">
                  <c:v>1248093</c:v>
                </c:pt>
                <c:pt idx="562">
                  <c:v>1249233</c:v>
                </c:pt>
                <c:pt idx="563">
                  <c:v>1250472</c:v>
                </c:pt>
                <c:pt idx="564">
                  <c:v>1252588</c:v>
                </c:pt>
                <c:pt idx="565">
                  <c:v>1253753</c:v>
                </c:pt>
                <c:pt idx="566">
                  <c:v>1254952</c:v>
                </c:pt>
                <c:pt idx="567">
                  <c:v>1256113</c:v>
                </c:pt>
                <c:pt idx="568">
                  <c:v>1257302</c:v>
                </c:pt>
                <c:pt idx="569">
                  <c:v>1258540</c:v>
                </c:pt>
                <c:pt idx="570">
                  <c:v>1260703</c:v>
                </c:pt>
                <c:pt idx="571">
                  <c:v>1262881</c:v>
                </c:pt>
                <c:pt idx="572">
                  <c:v>1264030</c:v>
                </c:pt>
                <c:pt idx="573">
                  <c:v>1265412</c:v>
                </c:pt>
                <c:pt idx="574">
                  <c:v>1266630</c:v>
                </c:pt>
                <c:pt idx="575">
                  <c:v>1268459</c:v>
                </c:pt>
                <c:pt idx="576">
                  <c:v>1269689</c:v>
                </c:pt>
                <c:pt idx="577">
                  <c:v>1270934</c:v>
                </c:pt>
                <c:pt idx="578">
                  <c:v>1272241</c:v>
                </c:pt>
                <c:pt idx="579">
                  <c:v>1274415</c:v>
                </c:pt>
                <c:pt idx="580">
                  <c:v>1276395</c:v>
                </c:pt>
                <c:pt idx="581">
                  <c:v>1278837</c:v>
                </c:pt>
                <c:pt idx="582">
                  <c:v>1281154</c:v>
                </c:pt>
                <c:pt idx="583">
                  <c:v>1282379</c:v>
                </c:pt>
                <c:pt idx="584">
                  <c:v>1283644</c:v>
                </c:pt>
                <c:pt idx="585">
                  <c:v>1284916</c:v>
                </c:pt>
                <c:pt idx="586">
                  <c:v>1287174</c:v>
                </c:pt>
                <c:pt idx="587">
                  <c:v>1289386</c:v>
                </c:pt>
                <c:pt idx="588">
                  <c:v>1290723</c:v>
                </c:pt>
                <c:pt idx="589">
                  <c:v>1292657</c:v>
                </c:pt>
                <c:pt idx="590">
                  <c:v>1293942</c:v>
                </c:pt>
                <c:pt idx="591">
                  <c:v>1296024</c:v>
                </c:pt>
                <c:pt idx="592">
                  <c:v>1297433</c:v>
                </c:pt>
                <c:pt idx="593">
                  <c:v>1299468</c:v>
                </c:pt>
                <c:pt idx="594">
                  <c:v>1301279</c:v>
                </c:pt>
                <c:pt idx="595">
                  <c:v>1302558</c:v>
                </c:pt>
                <c:pt idx="596">
                  <c:v>1303974</c:v>
                </c:pt>
                <c:pt idx="597">
                  <c:v>1306171</c:v>
                </c:pt>
                <c:pt idx="598">
                  <c:v>1308299</c:v>
                </c:pt>
                <c:pt idx="599">
                  <c:v>1310374</c:v>
                </c:pt>
                <c:pt idx="600">
                  <c:v>1311692</c:v>
                </c:pt>
                <c:pt idx="601">
                  <c:v>1312855</c:v>
                </c:pt>
                <c:pt idx="602">
                  <c:v>1314118</c:v>
                </c:pt>
                <c:pt idx="603">
                  <c:v>1315351</c:v>
                </c:pt>
                <c:pt idx="604">
                  <c:v>1316597</c:v>
                </c:pt>
                <c:pt idx="605">
                  <c:v>1318870</c:v>
                </c:pt>
                <c:pt idx="606">
                  <c:v>1321162</c:v>
                </c:pt>
                <c:pt idx="607">
                  <c:v>1322487</c:v>
                </c:pt>
                <c:pt idx="608">
                  <c:v>1324556</c:v>
                </c:pt>
                <c:pt idx="609">
                  <c:v>1326145</c:v>
                </c:pt>
                <c:pt idx="610">
                  <c:v>1328350</c:v>
                </c:pt>
                <c:pt idx="611">
                  <c:v>1329825</c:v>
                </c:pt>
                <c:pt idx="612">
                  <c:v>1331052</c:v>
                </c:pt>
                <c:pt idx="613">
                  <c:v>1333025</c:v>
                </c:pt>
                <c:pt idx="614">
                  <c:v>1334294</c:v>
                </c:pt>
                <c:pt idx="615">
                  <c:v>1335441</c:v>
                </c:pt>
                <c:pt idx="616">
                  <c:v>1336691</c:v>
                </c:pt>
                <c:pt idx="617">
                  <c:v>1337887</c:v>
                </c:pt>
                <c:pt idx="618">
                  <c:v>1339109</c:v>
                </c:pt>
                <c:pt idx="619">
                  <c:v>1340318</c:v>
                </c:pt>
                <c:pt idx="620">
                  <c:v>1341543</c:v>
                </c:pt>
                <c:pt idx="621">
                  <c:v>1343445</c:v>
                </c:pt>
                <c:pt idx="622">
                  <c:v>1345899</c:v>
                </c:pt>
                <c:pt idx="623">
                  <c:v>1347264</c:v>
                </c:pt>
                <c:pt idx="624">
                  <c:v>1348565</c:v>
                </c:pt>
                <c:pt idx="625">
                  <c:v>1350795</c:v>
                </c:pt>
                <c:pt idx="626">
                  <c:v>1358307</c:v>
                </c:pt>
                <c:pt idx="627">
                  <c:v>1359563</c:v>
                </c:pt>
                <c:pt idx="628">
                  <c:v>1360885</c:v>
                </c:pt>
                <c:pt idx="629">
                  <c:v>1362236</c:v>
                </c:pt>
                <c:pt idx="630">
                  <c:v>1364274</c:v>
                </c:pt>
                <c:pt idx="631">
                  <c:v>1365465</c:v>
                </c:pt>
                <c:pt idx="632">
                  <c:v>1367109</c:v>
                </c:pt>
                <c:pt idx="633">
                  <c:v>1368409</c:v>
                </c:pt>
                <c:pt idx="634">
                  <c:v>1369701</c:v>
                </c:pt>
                <c:pt idx="635">
                  <c:v>1370979</c:v>
                </c:pt>
                <c:pt idx="636">
                  <c:v>1372977</c:v>
                </c:pt>
                <c:pt idx="637">
                  <c:v>1374554</c:v>
                </c:pt>
                <c:pt idx="638">
                  <c:v>1376047</c:v>
                </c:pt>
                <c:pt idx="639">
                  <c:v>1377363</c:v>
                </c:pt>
                <c:pt idx="640">
                  <c:v>1378575</c:v>
                </c:pt>
                <c:pt idx="641">
                  <c:v>1380383</c:v>
                </c:pt>
                <c:pt idx="642">
                  <c:v>1382435</c:v>
                </c:pt>
                <c:pt idx="643">
                  <c:v>1383794</c:v>
                </c:pt>
                <c:pt idx="644">
                  <c:v>1385846</c:v>
                </c:pt>
                <c:pt idx="645">
                  <c:v>1387093</c:v>
                </c:pt>
                <c:pt idx="646">
                  <c:v>1388319</c:v>
                </c:pt>
                <c:pt idx="647">
                  <c:v>1390233</c:v>
                </c:pt>
                <c:pt idx="648">
                  <c:v>1391502</c:v>
                </c:pt>
                <c:pt idx="649">
                  <c:v>1393533</c:v>
                </c:pt>
                <c:pt idx="650">
                  <c:v>1394711</c:v>
                </c:pt>
                <c:pt idx="651">
                  <c:v>1396980</c:v>
                </c:pt>
                <c:pt idx="652">
                  <c:v>1398328</c:v>
                </c:pt>
                <c:pt idx="653">
                  <c:v>1399640</c:v>
                </c:pt>
                <c:pt idx="654">
                  <c:v>1400832</c:v>
                </c:pt>
                <c:pt idx="655">
                  <c:v>1407700</c:v>
                </c:pt>
                <c:pt idx="656">
                  <c:v>1409378</c:v>
                </c:pt>
                <c:pt idx="657">
                  <c:v>1410761</c:v>
                </c:pt>
                <c:pt idx="658">
                  <c:v>1413099</c:v>
                </c:pt>
                <c:pt idx="659">
                  <c:v>1414422</c:v>
                </c:pt>
                <c:pt idx="660">
                  <c:v>1415665</c:v>
                </c:pt>
                <c:pt idx="661">
                  <c:v>1417630</c:v>
                </c:pt>
                <c:pt idx="662">
                  <c:v>1419689</c:v>
                </c:pt>
                <c:pt idx="663">
                  <c:v>1420884</c:v>
                </c:pt>
                <c:pt idx="664">
                  <c:v>1422998</c:v>
                </c:pt>
                <c:pt idx="665">
                  <c:v>1424893</c:v>
                </c:pt>
                <c:pt idx="666">
                  <c:v>1427058</c:v>
                </c:pt>
                <c:pt idx="667">
                  <c:v>1429162</c:v>
                </c:pt>
                <c:pt idx="668">
                  <c:v>1430388</c:v>
                </c:pt>
                <c:pt idx="669">
                  <c:v>1431527</c:v>
                </c:pt>
                <c:pt idx="670">
                  <c:v>1433547</c:v>
                </c:pt>
                <c:pt idx="671">
                  <c:v>1434805</c:v>
                </c:pt>
                <c:pt idx="672">
                  <c:v>1436052</c:v>
                </c:pt>
                <c:pt idx="673">
                  <c:v>1438062</c:v>
                </c:pt>
                <c:pt idx="674">
                  <c:v>1439361</c:v>
                </c:pt>
                <c:pt idx="675">
                  <c:v>1440599</c:v>
                </c:pt>
                <c:pt idx="676">
                  <c:v>1441959</c:v>
                </c:pt>
                <c:pt idx="677">
                  <c:v>1443148</c:v>
                </c:pt>
                <c:pt idx="678">
                  <c:v>1445334</c:v>
                </c:pt>
                <c:pt idx="679">
                  <c:v>1446828</c:v>
                </c:pt>
                <c:pt idx="680">
                  <c:v>1448428</c:v>
                </c:pt>
                <c:pt idx="681">
                  <c:v>1449859</c:v>
                </c:pt>
                <c:pt idx="682">
                  <c:v>1451074</c:v>
                </c:pt>
                <c:pt idx="683">
                  <c:v>1452295</c:v>
                </c:pt>
                <c:pt idx="684">
                  <c:v>1454242</c:v>
                </c:pt>
                <c:pt idx="685">
                  <c:v>1455588</c:v>
                </c:pt>
                <c:pt idx="686">
                  <c:v>1456868</c:v>
                </c:pt>
                <c:pt idx="687">
                  <c:v>1458134</c:v>
                </c:pt>
                <c:pt idx="688">
                  <c:v>1460260</c:v>
                </c:pt>
                <c:pt idx="689">
                  <c:v>1461577</c:v>
                </c:pt>
                <c:pt idx="690">
                  <c:v>1463492</c:v>
                </c:pt>
                <c:pt idx="691">
                  <c:v>1465714</c:v>
                </c:pt>
                <c:pt idx="692">
                  <c:v>1467090</c:v>
                </c:pt>
                <c:pt idx="693">
                  <c:v>1468283</c:v>
                </c:pt>
                <c:pt idx="694">
                  <c:v>1470397</c:v>
                </c:pt>
                <c:pt idx="695">
                  <c:v>1472608</c:v>
                </c:pt>
                <c:pt idx="696">
                  <c:v>1473947</c:v>
                </c:pt>
                <c:pt idx="697">
                  <c:v>1475214</c:v>
                </c:pt>
                <c:pt idx="698">
                  <c:v>1476449</c:v>
                </c:pt>
                <c:pt idx="699">
                  <c:v>1477926</c:v>
                </c:pt>
                <c:pt idx="700">
                  <c:v>1479658</c:v>
                </c:pt>
                <c:pt idx="701">
                  <c:v>1486728</c:v>
                </c:pt>
                <c:pt idx="702">
                  <c:v>1487953</c:v>
                </c:pt>
                <c:pt idx="703">
                  <c:v>1489097</c:v>
                </c:pt>
                <c:pt idx="704">
                  <c:v>1490357</c:v>
                </c:pt>
                <c:pt idx="705">
                  <c:v>1492265</c:v>
                </c:pt>
                <c:pt idx="706">
                  <c:v>1493506</c:v>
                </c:pt>
                <c:pt idx="707">
                  <c:v>1494683</c:v>
                </c:pt>
                <c:pt idx="708">
                  <c:v>1495859</c:v>
                </c:pt>
                <c:pt idx="709">
                  <c:v>1497933</c:v>
                </c:pt>
                <c:pt idx="710">
                  <c:v>1499145</c:v>
                </c:pt>
                <c:pt idx="711">
                  <c:v>1500332</c:v>
                </c:pt>
                <c:pt idx="712">
                  <c:v>1501472</c:v>
                </c:pt>
                <c:pt idx="713">
                  <c:v>1503553</c:v>
                </c:pt>
                <c:pt idx="714">
                  <c:v>1504813</c:v>
                </c:pt>
                <c:pt idx="715">
                  <c:v>1506298</c:v>
                </c:pt>
                <c:pt idx="716">
                  <c:v>1508181</c:v>
                </c:pt>
                <c:pt idx="717">
                  <c:v>1510554</c:v>
                </c:pt>
                <c:pt idx="718">
                  <c:v>1511783</c:v>
                </c:pt>
                <c:pt idx="719">
                  <c:v>1513879</c:v>
                </c:pt>
                <c:pt idx="720">
                  <c:v>1515561</c:v>
                </c:pt>
                <c:pt idx="721">
                  <c:v>1517338</c:v>
                </c:pt>
                <c:pt idx="722">
                  <c:v>1518615</c:v>
                </c:pt>
                <c:pt idx="723">
                  <c:v>1520720</c:v>
                </c:pt>
                <c:pt idx="724">
                  <c:v>1522193</c:v>
                </c:pt>
                <c:pt idx="725">
                  <c:v>1523328</c:v>
                </c:pt>
                <c:pt idx="726">
                  <c:v>1525499</c:v>
                </c:pt>
                <c:pt idx="727">
                  <c:v>1526716</c:v>
                </c:pt>
                <c:pt idx="728">
                  <c:v>1528538</c:v>
                </c:pt>
                <c:pt idx="729">
                  <c:v>1529876</c:v>
                </c:pt>
                <c:pt idx="730">
                  <c:v>1531005</c:v>
                </c:pt>
                <c:pt idx="731">
                  <c:v>1532176</c:v>
                </c:pt>
                <c:pt idx="732">
                  <c:v>1533991</c:v>
                </c:pt>
                <c:pt idx="733">
                  <c:v>1535277</c:v>
                </c:pt>
                <c:pt idx="734">
                  <c:v>1537416</c:v>
                </c:pt>
                <c:pt idx="735">
                  <c:v>1539375</c:v>
                </c:pt>
                <c:pt idx="736">
                  <c:v>1540626</c:v>
                </c:pt>
                <c:pt idx="737">
                  <c:v>1541820</c:v>
                </c:pt>
                <c:pt idx="738">
                  <c:v>1544068</c:v>
                </c:pt>
                <c:pt idx="739">
                  <c:v>1546207</c:v>
                </c:pt>
                <c:pt idx="740">
                  <c:v>1547453</c:v>
                </c:pt>
                <c:pt idx="741">
                  <c:v>1548642</c:v>
                </c:pt>
                <c:pt idx="742">
                  <c:v>1549772</c:v>
                </c:pt>
                <c:pt idx="743">
                  <c:v>1551605</c:v>
                </c:pt>
                <c:pt idx="744">
                  <c:v>1552831</c:v>
                </c:pt>
                <c:pt idx="745">
                  <c:v>1553964</c:v>
                </c:pt>
                <c:pt idx="746">
                  <c:v>1555127</c:v>
                </c:pt>
                <c:pt idx="747">
                  <c:v>1557211</c:v>
                </c:pt>
                <c:pt idx="748">
                  <c:v>1559293</c:v>
                </c:pt>
                <c:pt idx="749">
                  <c:v>1560422</c:v>
                </c:pt>
                <c:pt idx="750">
                  <c:v>1562351</c:v>
                </c:pt>
                <c:pt idx="751">
                  <c:v>1564226</c:v>
                </c:pt>
                <c:pt idx="752">
                  <c:v>1565390</c:v>
                </c:pt>
                <c:pt idx="753">
                  <c:v>1566900</c:v>
                </c:pt>
                <c:pt idx="754">
                  <c:v>1568090</c:v>
                </c:pt>
                <c:pt idx="755">
                  <c:v>1569970</c:v>
                </c:pt>
                <c:pt idx="756">
                  <c:v>1571161</c:v>
                </c:pt>
                <c:pt idx="757">
                  <c:v>1572392</c:v>
                </c:pt>
                <c:pt idx="758">
                  <c:v>1578807</c:v>
                </c:pt>
                <c:pt idx="759">
                  <c:v>1580159</c:v>
                </c:pt>
                <c:pt idx="760">
                  <c:v>1581730</c:v>
                </c:pt>
                <c:pt idx="761">
                  <c:v>1583299</c:v>
                </c:pt>
                <c:pt idx="762">
                  <c:v>1584518</c:v>
                </c:pt>
                <c:pt idx="763">
                  <c:v>1585751</c:v>
                </c:pt>
                <c:pt idx="764">
                  <c:v>1586964</c:v>
                </c:pt>
                <c:pt idx="765">
                  <c:v>1588135</c:v>
                </c:pt>
                <c:pt idx="766">
                  <c:v>1590104</c:v>
                </c:pt>
                <c:pt idx="767">
                  <c:v>1591342</c:v>
                </c:pt>
                <c:pt idx="768">
                  <c:v>1592833</c:v>
                </c:pt>
                <c:pt idx="769">
                  <c:v>1594323</c:v>
                </c:pt>
                <c:pt idx="770">
                  <c:v>1595574</c:v>
                </c:pt>
                <c:pt idx="771">
                  <c:v>1596840</c:v>
                </c:pt>
                <c:pt idx="772">
                  <c:v>1598982</c:v>
                </c:pt>
                <c:pt idx="773">
                  <c:v>1600338</c:v>
                </c:pt>
                <c:pt idx="774">
                  <c:v>1602444</c:v>
                </c:pt>
                <c:pt idx="775">
                  <c:v>1604392</c:v>
                </c:pt>
                <c:pt idx="776">
                  <c:v>1605576</c:v>
                </c:pt>
                <c:pt idx="777">
                  <c:v>1607756</c:v>
                </c:pt>
                <c:pt idx="778">
                  <c:v>1609021</c:v>
                </c:pt>
                <c:pt idx="779">
                  <c:v>1610309</c:v>
                </c:pt>
                <c:pt idx="780">
                  <c:v>1612279</c:v>
                </c:pt>
                <c:pt idx="781">
                  <c:v>1613543</c:v>
                </c:pt>
                <c:pt idx="782">
                  <c:v>1615799</c:v>
                </c:pt>
                <c:pt idx="783">
                  <c:v>1617469</c:v>
                </c:pt>
                <c:pt idx="784">
                  <c:v>1625654</c:v>
                </c:pt>
                <c:pt idx="785">
                  <c:v>1626832</c:v>
                </c:pt>
                <c:pt idx="786">
                  <c:v>1627994</c:v>
                </c:pt>
                <c:pt idx="787">
                  <c:v>1629374</c:v>
                </c:pt>
                <c:pt idx="788">
                  <c:v>1630638</c:v>
                </c:pt>
                <c:pt idx="789">
                  <c:v>1631865</c:v>
                </c:pt>
                <c:pt idx="790">
                  <c:v>1634047</c:v>
                </c:pt>
                <c:pt idx="791">
                  <c:v>1637358</c:v>
                </c:pt>
                <c:pt idx="792">
                  <c:v>1638809</c:v>
                </c:pt>
                <c:pt idx="793">
                  <c:v>1640613</c:v>
                </c:pt>
                <c:pt idx="794">
                  <c:v>1642356</c:v>
                </c:pt>
                <c:pt idx="795">
                  <c:v>1644511</c:v>
                </c:pt>
                <c:pt idx="796">
                  <c:v>1645748</c:v>
                </c:pt>
                <c:pt idx="797">
                  <c:v>1646903</c:v>
                </c:pt>
                <c:pt idx="798">
                  <c:v>1648563</c:v>
                </c:pt>
                <c:pt idx="799">
                  <c:v>1649829</c:v>
                </c:pt>
                <c:pt idx="800">
                  <c:v>1651065</c:v>
                </c:pt>
                <c:pt idx="801">
                  <c:v>1652257</c:v>
                </c:pt>
                <c:pt idx="802">
                  <c:v>1654257</c:v>
                </c:pt>
                <c:pt idx="803">
                  <c:v>1655534</c:v>
                </c:pt>
                <c:pt idx="804">
                  <c:v>1657287</c:v>
                </c:pt>
                <c:pt idx="805">
                  <c:v>1658815</c:v>
                </c:pt>
                <c:pt idx="806">
                  <c:v>1659991</c:v>
                </c:pt>
                <c:pt idx="807">
                  <c:v>1661209</c:v>
                </c:pt>
                <c:pt idx="808">
                  <c:v>1662357</c:v>
                </c:pt>
                <c:pt idx="809">
                  <c:v>1664347</c:v>
                </c:pt>
                <c:pt idx="810">
                  <c:v>1665593</c:v>
                </c:pt>
                <c:pt idx="811">
                  <c:v>1666918</c:v>
                </c:pt>
                <c:pt idx="812">
                  <c:v>1668897</c:v>
                </c:pt>
                <c:pt idx="813">
                  <c:v>1670073</c:v>
                </c:pt>
                <c:pt idx="814">
                  <c:v>1671598</c:v>
                </c:pt>
                <c:pt idx="815">
                  <c:v>1672854</c:v>
                </c:pt>
                <c:pt idx="816">
                  <c:v>1674596</c:v>
                </c:pt>
                <c:pt idx="817">
                  <c:v>1676655</c:v>
                </c:pt>
                <c:pt idx="818">
                  <c:v>1677933</c:v>
                </c:pt>
                <c:pt idx="819">
                  <c:v>1679538</c:v>
                </c:pt>
                <c:pt idx="820">
                  <c:v>1680787</c:v>
                </c:pt>
                <c:pt idx="821">
                  <c:v>1682475</c:v>
                </c:pt>
                <c:pt idx="822">
                  <c:v>1684482</c:v>
                </c:pt>
                <c:pt idx="823">
                  <c:v>1686324</c:v>
                </c:pt>
                <c:pt idx="824">
                  <c:v>1688414</c:v>
                </c:pt>
                <c:pt idx="825">
                  <c:v>1689780</c:v>
                </c:pt>
                <c:pt idx="826">
                  <c:v>1691712</c:v>
                </c:pt>
                <c:pt idx="827">
                  <c:v>1692959</c:v>
                </c:pt>
                <c:pt idx="828">
                  <c:v>1695162</c:v>
                </c:pt>
                <c:pt idx="829">
                  <c:v>1696434</c:v>
                </c:pt>
                <c:pt idx="830">
                  <c:v>1698657</c:v>
                </c:pt>
                <c:pt idx="831">
                  <c:v>1701081</c:v>
                </c:pt>
                <c:pt idx="832">
                  <c:v>1702333</c:v>
                </c:pt>
                <c:pt idx="833">
                  <c:v>1703670</c:v>
                </c:pt>
                <c:pt idx="834">
                  <c:v>1705680</c:v>
                </c:pt>
                <c:pt idx="835">
                  <c:v>1707850</c:v>
                </c:pt>
                <c:pt idx="836">
                  <c:v>1709155</c:v>
                </c:pt>
                <c:pt idx="837">
                  <c:v>1712280</c:v>
                </c:pt>
                <c:pt idx="838">
                  <c:v>1714038</c:v>
                </c:pt>
                <c:pt idx="839">
                  <c:v>1715769</c:v>
                </c:pt>
                <c:pt idx="840">
                  <c:v>1717215</c:v>
                </c:pt>
                <c:pt idx="841">
                  <c:v>1718531</c:v>
                </c:pt>
                <c:pt idx="842">
                  <c:v>1720505</c:v>
                </c:pt>
                <c:pt idx="843">
                  <c:v>1722769</c:v>
                </c:pt>
                <c:pt idx="844">
                  <c:v>1724210</c:v>
                </c:pt>
                <c:pt idx="845">
                  <c:v>1726470</c:v>
                </c:pt>
                <c:pt idx="846">
                  <c:v>1729779</c:v>
                </c:pt>
                <c:pt idx="847">
                  <c:v>1731954</c:v>
                </c:pt>
                <c:pt idx="848">
                  <c:v>1734724</c:v>
                </c:pt>
                <c:pt idx="849">
                  <c:v>1736726</c:v>
                </c:pt>
                <c:pt idx="850">
                  <c:v>1737991</c:v>
                </c:pt>
                <c:pt idx="851">
                  <c:v>1739912</c:v>
                </c:pt>
                <c:pt idx="852">
                  <c:v>1741194</c:v>
                </c:pt>
                <c:pt idx="853">
                  <c:v>1742487</c:v>
                </c:pt>
                <c:pt idx="854">
                  <c:v>1744499</c:v>
                </c:pt>
                <c:pt idx="855">
                  <c:v>1745736</c:v>
                </c:pt>
                <c:pt idx="856">
                  <c:v>1747056</c:v>
                </c:pt>
                <c:pt idx="857">
                  <c:v>1749234</c:v>
                </c:pt>
                <c:pt idx="858">
                  <c:v>1751138</c:v>
                </c:pt>
                <c:pt idx="859">
                  <c:v>1753317</c:v>
                </c:pt>
                <c:pt idx="860">
                  <c:v>1755447</c:v>
                </c:pt>
                <c:pt idx="861">
                  <c:v>1757739</c:v>
                </c:pt>
                <c:pt idx="862">
                  <c:v>1763796</c:v>
                </c:pt>
                <c:pt idx="863">
                  <c:v>1766595</c:v>
                </c:pt>
                <c:pt idx="864">
                  <c:v>1767863</c:v>
                </c:pt>
                <c:pt idx="865">
                  <c:v>1769096</c:v>
                </c:pt>
                <c:pt idx="866">
                  <c:v>1770423</c:v>
                </c:pt>
                <c:pt idx="867">
                  <c:v>1771817</c:v>
                </c:pt>
                <c:pt idx="868">
                  <c:v>1773023</c:v>
                </c:pt>
                <c:pt idx="869">
                  <c:v>1774387</c:v>
                </c:pt>
                <c:pt idx="870">
                  <c:v>1776668</c:v>
                </c:pt>
                <c:pt idx="871">
                  <c:v>1777884</c:v>
                </c:pt>
                <c:pt idx="872">
                  <c:v>1779969</c:v>
                </c:pt>
                <c:pt idx="873">
                  <c:v>1781405</c:v>
                </c:pt>
                <c:pt idx="874">
                  <c:v>1783585</c:v>
                </c:pt>
                <c:pt idx="875">
                  <c:v>1784845</c:v>
                </c:pt>
                <c:pt idx="876">
                  <c:v>1786019</c:v>
                </c:pt>
                <c:pt idx="877">
                  <c:v>1787288</c:v>
                </c:pt>
                <c:pt idx="878">
                  <c:v>1789303</c:v>
                </c:pt>
                <c:pt idx="879">
                  <c:v>1791193</c:v>
                </c:pt>
                <c:pt idx="880">
                  <c:v>1793465</c:v>
                </c:pt>
                <c:pt idx="881">
                  <c:v>1794701</c:v>
                </c:pt>
                <c:pt idx="882">
                  <c:v>1795932</c:v>
                </c:pt>
                <c:pt idx="883">
                  <c:v>1797184</c:v>
                </c:pt>
                <c:pt idx="884">
                  <c:v>1798426</c:v>
                </c:pt>
                <c:pt idx="885">
                  <c:v>1800532</c:v>
                </c:pt>
                <c:pt idx="886">
                  <c:v>1801796</c:v>
                </c:pt>
                <c:pt idx="887">
                  <c:v>1803009</c:v>
                </c:pt>
                <c:pt idx="888">
                  <c:v>1808413</c:v>
                </c:pt>
                <c:pt idx="889">
                  <c:v>1809695</c:v>
                </c:pt>
                <c:pt idx="890">
                  <c:v>1811828</c:v>
                </c:pt>
                <c:pt idx="891">
                  <c:v>1813071</c:v>
                </c:pt>
                <c:pt idx="892">
                  <c:v>1814235</c:v>
                </c:pt>
                <c:pt idx="893">
                  <c:v>1815437</c:v>
                </c:pt>
                <c:pt idx="894">
                  <c:v>1817476</c:v>
                </c:pt>
                <c:pt idx="895">
                  <c:v>1819661</c:v>
                </c:pt>
                <c:pt idx="896">
                  <c:v>1820912</c:v>
                </c:pt>
                <c:pt idx="897">
                  <c:v>1822113</c:v>
                </c:pt>
                <c:pt idx="898">
                  <c:v>1823286</c:v>
                </c:pt>
                <c:pt idx="899">
                  <c:v>1825256</c:v>
                </c:pt>
                <c:pt idx="900">
                  <c:v>1828508</c:v>
                </c:pt>
                <c:pt idx="901">
                  <c:v>1829660</c:v>
                </c:pt>
                <c:pt idx="902">
                  <c:v>1831596</c:v>
                </c:pt>
                <c:pt idx="903">
                  <c:v>1832864</c:v>
                </c:pt>
                <c:pt idx="904">
                  <c:v>1833991</c:v>
                </c:pt>
                <c:pt idx="905">
                  <c:v>1835941</c:v>
                </c:pt>
                <c:pt idx="906">
                  <c:v>1838143</c:v>
                </c:pt>
                <c:pt idx="907">
                  <c:v>1839383</c:v>
                </c:pt>
                <c:pt idx="908">
                  <c:v>1840567</c:v>
                </c:pt>
                <c:pt idx="909">
                  <c:v>1842364</c:v>
                </c:pt>
                <c:pt idx="910">
                  <c:v>1844719</c:v>
                </c:pt>
                <c:pt idx="911">
                  <c:v>1845892</c:v>
                </c:pt>
                <c:pt idx="912">
                  <c:v>1847091</c:v>
                </c:pt>
                <c:pt idx="913">
                  <c:v>1848207</c:v>
                </c:pt>
                <c:pt idx="914">
                  <c:v>1851162</c:v>
                </c:pt>
                <c:pt idx="915">
                  <c:v>1852393</c:v>
                </c:pt>
                <c:pt idx="916">
                  <c:v>1853576</c:v>
                </c:pt>
                <c:pt idx="917">
                  <c:v>1855674</c:v>
                </c:pt>
                <c:pt idx="918">
                  <c:v>1856893</c:v>
                </c:pt>
                <c:pt idx="919">
                  <c:v>1858076</c:v>
                </c:pt>
                <c:pt idx="920">
                  <c:v>1859283</c:v>
                </c:pt>
                <c:pt idx="921">
                  <c:v>1866653</c:v>
                </c:pt>
                <c:pt idx="922">
                  <c:v>1867880</c:v>
                </c:pt>
                <c:pt idx="923">
                  <c:v>1869121</c:v>
                </c:pt>
                <c:pt idx="924">
                  <c:v>1870284</c:v>
                </c:pt>
                <c:pt idx="925">
                  <c:v>1871530</c:v>
                </c:pt>
                <c:pt idx="926">
                  <c:v>1872698</c:v>
                </c:pt>
                <c:pt idx="927">
                  <c:v>1874759</c:v>
                </c:pt>
                <c:pt idx="928">
                  <c:v>1875952</c:v>
                </c:pt>
                <c:pt idx="929">
                  <c:v>1877224</c:v>
                </c:pt>
                <c:pt idx="930">
                  <c:v>1883406</c:v>
                </c:pt>
                <c:pt idx="931">
                  <c:v>1884755</c:v>
                </c:pt>
                <c:pt idx="932">
                  <c:v>1886801</c:v>
                </c:pt>
                <c:pt idx="933">
                  <c:v>1888038</c:v>
                </c:pt>
                <c:pt idx="934">
                  <c:v>1889370</c:v>
                </c:pt>
                <c:pt idx="935">
                  <c:v>1890569</c:v>
                </c:pt>
                <c:pt idx="936">
                  <c:v>1891860</c:v>
                </c:pt>
                <c:pt idx="937">
                  <c:v>1893080</c:v>
                </c:pt>
                <c:pt idx="938">
                  <c:v>1894472</c:v>
                </c:pt>
                <c:pt idx="939">
                  <c:v>1895881</c:v>
                </c:pt>
                <c:pt idx="940">
                  <c:v>1897129</c:v>
                </c:pt>
                <c:pt idx="941">
                  <c:v>1900433</c:v>
                </c:pt>
                <c:pt idx="942">
                  <c:v>1902439</c:v>
                </c:pt>
                <c:pt idx="943">
                  <c:v>1903559</c:v>
                </c:pt>
                <c:pt idx="944">
                  <c:v>1904710</c:v>
                </c:pt>
                <c:pt idx="945">
                  <c:v>1905886</c:v>
                </c:pt>
                <c:pt idx="946">
                  <c:v>1911909</c:v>
                </c:pt>
                <c:pt idx="947">
                  <c:v>1913075</c:v>
                </c:pt>
                <c:pt idx="948">
                  <c:v>1914196</c:v>
                </c:pt>
                <c:pt idx="949">
                  <c:v>1915394</c:v>
                </c:pt>
                <c:pt idx="950">
                  <c:v>1916554</c:v>
                </c:pt>
                <c:pt idx="951">
                  <c:v>1917813</c:v>
                </c:pt>
                <c:pt idx="952">
                  <c:v>1919052</c:v>
                </c:pt>
                <c:pt idx="953">
                  <c:v>1920210</c:v>
                </c:pt>
                <c:pt idx="954">
                  <c:v>1921430</c:v>
                </c:pt>
                <c:pt idx="955">
                  <c:v>1922605</c:v>
                </c:pt>
                <c:pt idx="956">
                  <c:v>1924719</c:v>
                </c:pt>
                <c:pt idx="957">
                  <c:v>1925920</c:v>
                </c:pt>
                <c:pt idx="958">
                  <c:v>1927095</c:v>
                </c:pt>
                <c:pt idx="959">
                  <c:v>1928206</c:v>
                </c:pt>
                <c:pt idx="960">
                  <c:v>1929311</c:v>
                </c:pt>
                <c:pt idx="961">
                  <c:v>1930456</c:v>
                </c:pt>
                <c:pt idx="962">
                  <c:v>1932694</c:v>
                </c:pt>
                <c:pt idx="963">
                  <c:v>1933861</c:v>
                </c:pt>
                <c:pt idx="964">
                  <c:v>1935103</c:v>
                </c:pt>
                <c:pt idx="965">
                  <c:v>1936338</c:v>
                </c:pt>
                <c:pt idx="966">
                  <c:v>1937504</c:v>
                </c:pt>
                <c:pt idx="967">
                  <c:v>1938637</c:v>
                </c:pt>
                <c:pt idx="968">
                  <c:v>1939807</c:v>
                </c:pt>
                <c:pt idx="969">
                  <c:v>1940966</c:v>
                </c:pt>
                <c:pt idx="970">
                  <c:v>1942176</c:v>
                </c:pt>
                <c:pt idx="971">
                  <c:v>1943344</c:v>
                </c:pt>
                <c:pt idx="972">
                  <c:v>1944496</c:v>
                </c:pt>
                <c:pt idx="973">
                  <c:v>1947147</c:v>
                </c:pt>
                <c:pt idx="974">
                  <c:v>1948347</c:v>
                </c:pt>
                <c:pt idx="975">
                  <c:v>1949463</c:v>
                </c:pt>
                <c:pt idx="976">
                  <c:v>1950711</c:v>
                </c:pt>
                <c:pt idx="977">
                  <c:v>1951877</c:v>
                </c:pt>
                <c:pt idx="978">
                  <c:v>1953046</c:v>
                </c:pt>
                <c:pt idx="979">
                  <c:v>1954225</c:v>
                </c:pt>
                <c:pt idx="980">
                  <c:v>1955380</c:v>
                </c:pt>
                <c:pt idx="981">
                  <c:v>1956486</c:v>
                </c:pt>
                <c:pt idx="982">
                  <c:v>1957673</c:v>
                </c:pt>
              </c:numCache>
            </c:numRef>
          </c:xVal>
          <c:yVal>
            <c:numRef>
              <c:f>'rat-base-10CL-1000-PAY'!$F$3647:$F$4629</c:f>
              <c:numCache>
                <c:formatCode>General</c:formatCode>
                <c:ptCount val="983"/>
                <c:pt idx="0">
                  <c:v>95</c:v>
                </c:pt>
                <c:pt idx="1">
                  <c:v>5</c:v>
                </c:pt>
                <c:pt idx="2">
                  <c:v>75</c:v>
                </c:pt>
                <c:pt idx="3">
                  <c:v>15</c:v>
                </c:pt>
                <c:pt idx="4">
                  <c:v>75</c:v>
                </c:pt>
                <c:pt idx="5">
                  <c:v>44</c:v>
                </c:pt>
                <c:pt idx="6">
                  <c:v>4</c:v>
                </c:pt>
                <c:pt idx="7">
                  <c:v>64</c:v>
                </c:pt>
                <c:pt idx="8">
                  <c:v>97</c:v>
                </c:pt>
                <c:pt idx="9">
                  <c:v>75</c:v>
                </c:pt>
                <c:pt idx="10">
                  <c:v>70</c:v>
                </c:pt>
                <c:pt idx="11">
                  <c:v>31</c:v>
                </c:pt>
                <c:pt idx="12">
                  <c:v>54</c:v>
                </c:pt>
                <c:pt idx="13">
                  <c:v>22</c:v>
                </c:pt>
                <c:pt idx="14">
                  <c:v>58</c:v>
                </c:pt>
                <c:pt idx="15">
                  <c:v>54</c:v>
                </c:pt>
                <c:pt idx="16">
                  <c:v>97</c:v>
                </c:pt>
                <c:pt idx="17">
                  <c:v>47</c:v>
                </c:pt>
                <c:pt idx="18">
                  <c:v>23</c:v>
                </c:pt>
                <c:pt idx="19">
                  <c:v>52</c:v>
                </c:pt>
                <c:pt idx="20">
                  <c:v>47</c:v>
                </c:pt>
                <c:pt idx="21">
                  <c:v>57</c:v>
                </c:pt>
                <c:pt idx="22">
                  <c:v>24</c:v>
                </c:pt>
                <c:pt idx="23">
                  <c:v>2</c:v>
                </c:pt>
                <c:pt idx="24">
                  <c:v>29</c:v>
                </c:pt>
                <c:pt idx="25">
                  <c:v>6</c:v>
                </c:pt>
                <c:pt idx="26">
                  <c:v>41</c:v>
                </c:pt>
                <c:pt idx="27">
                  <c:v>14</c:v>
                </c:pt>
                <c:pt idx="28">
                  <c:v>91</c:v>
                </c:pt>
                <c:pt idx="29">
                  <c:v>25</c:v>
                </c:pt>
                <c:pt idx="30">
                  <c:v>59</c:v>
                </c:pt>
                <c:pt idx="31">
                  <c:v>55</c:v>
                </c:pt>
                <c:pt idx="32">
                  <c:v>50</c:v>
                </c:pt>
                <c:pt idx="33">
                  <c:v>66</c:v>
                </c:pt>
                <c:pt idx="34">
                  <c:v>19</c:v>
                </c:pt>
                <c:pt idx="35">
                  <c:v>43</c:v>
                </c:pt>
                <c:pt idx="36">
                  <c:v>32</c:v>
                </c:pt>
                <c:pt idx="37">
                  <c:v>38</c:v>
                </c:pt>
                <c:pt idx="38">
                  <c:v>54</c:v>
                </c:pt>
                <c:pt idx="39">
                  <c:v>28</c:v>
                </c:pt>
                <c:pt idx="40">
                  <c:v>34</c:v>
                </c:pt>
                <c:pt idx="41">
                  <c:v>16</c:v>
                </c:pt>
                <c:pt idx="42">
                  <c:v>24</c:v>
                </c:pt>
                <c:pt idx="43">
                  <c:v>32</c:v>
                </c:pt>
                <c:pt idx="44">
                  <c:v>33</c:v>
                </c:pt>
                <c:pt idx="45">
                  <c:v>56</c:v>
                </c:pt>
                <c:pt idx="46">
                  <c:v>95</c:v>
                </c:pt>
                <c:pt idx="47">
                  <c:v>31</c:v>
                </c:pt>
                <c:pt idx="48">
                  <c:v>35</c:v>
                </c:pt>
                <c:pt idx="49">
                  <c:v>83</c:v>
                </c:pt>
                <c:pt idx="50">
                  <c:v>38</c:v>
                </c:pt>
                <c:pt idx="51">
                  <c:v>88</c:v>
                </c:pt>
                <c:pt idx="52">
                  <c:v>15</c:v>
                </c:pt>
                <c:pt idx="53">
                  <c:v>69</c:v>
                </c:pt>
                <c:pt idx="54">
                  <c:v>77</c:v>
                </c:pt>
                <c:pt idx="55">
                  <c:v>41</c:v>
                </c:pt>
                <c:pt idx="56">
                  <c:v>7</c:v>
                </c:pt>
                <c:pt idx="57">
                  <c:v>13</c:v>
                </c:pt>
                <c:pt idx="58">
                  <c:v>52</c:v>
                </c:pt>
                <c:pt idx="59">
                  <c:v>69</c:v>
                </c:pt>
                <c:pt idx="60">
                  <c:v>24</c:v>
                </c:pt>
                <c:pt idx="61">
                  <c:v>28</c:v>
                </c:pt>
                <c:pt idx="62">
                  <c:v>1</c:v>
                </c:pt>
                <c:pt idx="63">
                  <c:v>10</c:v>
                </c:pt>
                <c:pt idx="64">
                  <c:v>30</c:v>
                </c:pt>
                <c:pt idx="65">
                  <c:v>70</c:v>
                </c:pt>
                <c:pt idx="66">
                  <c:v>90</c:v>
                </c:pt>
                <c:pt idx="67">
                  <c:v>100</c:v>
                </c:pt>
                <c:pt idx="68">
                  <c:v>59</c:v>
                </c:pt>
                <c:pt idx="69">
                  <c:v>91</c:v>
                </c:pt>
                <c:pt idx="70">
                  <c:v>55</c:v>
                </c:pt>
                <c:pt idx="71">
                  <c:v>88</c:v>
                </c:pt>
                <c:pt idx="72">
                  <c:v>62</c:v>
                </c:pt>
                <c:pt idx="73">
                  <c:v>66</c:v>
                </c:pt>
                <c:pt idx="74">
                  <c:v>70</c:v>
                </c:pt>
                <c:pt idx="75">
                  <c:v>45</c:v>
                </c:pt>
                <c:pt idx="76">
                  <c:v>76</c:v>
                </c:pt>
                <c:pt idx="77">
                  <c:v>53</c:v>
                </c:pt>
                <c:pt idx="78">
                  <c:v>22</c:v>
                </c:pt>
                <c:pt idx="79">
                  <c:v>21</c:v>
                </c:pt>
                <c:pt idx="80">
                  <c:v>10</c:v>
                </c:pt>
                <c:pt idx="81">
                  <c:v>47</c:v>
                </c:pt>
                <c:pt idx="82">
                  <c:v>82</c:v>
                </c:pt>
                <c:pt idx="83">
                  <c:v>93</c:v>
                </c:pt>
                <c:pt idx="84">
                  <c:v>35</c:v>
                </c:pt>
                <c:pt idx="85">
                  <c:v>94</c:v>
                </c:pt>
                <c:pt idx="86">
                  <c:v>26</c:v>
                </c:pt>
                <c:pt idx="87">
                  <c:v>71</c:v>
                </c:pt>
                <c:pt idx="88">
                  <c:v>50</c:v>
                </c:pt>
                <c:pt idx="89">
                  <c:v>24</c:v>
                </c:pt>
                <c:pt idx="90">
                  <c:v>41</c:v>
                </c:pt>
                <c:pt idx="91">
                  <c:v>8</c:v>
                </c:pt>
                <c:pt idx="92">
                  <c:v>42</c:v>
                </c:pt>
                <c:pt idx="93">
                  <c:v>59</c:v>
                </c:pt>
                <c:pt idx="94">
                  <c:v>84</c:v>
                </c:pt>
                <c:pt idx="95">
                  <c:v>34</c:v>
                </c:pt>
                <c:pt idx="96">
                  <c:v>9</c:v>
                </c:pt>
                <c:pt idx="97">
                  <c:v>87</c:v>
                </c:pt>
                <c:pt idx="98">
                  <c:v>59</c:v>
                </c:pt>
                <c:pt idx="99">
                  <c:v>87</c:v>
                </c:pt>
                <c:pt idx="100">
                  <c:v>52</c:v>
                </c:pt>
                <c:pt idx="101">
                  <c:v>36</c:v>
                </c:pt>
                <c:pt idx="102">
                  <c:v>49</c:v>
                </c:pt>
                <c:pt idx="103">
                  <c:v>17</c:v>
                </c:pt>
                <c:pt idx="104">
                  <c:v>21</c:v>
                </c:pt>
                <c:pt idx="105">
                  <c:v>84</c:v>
                </c:pt>
                <c:pt idx="106">
                  <c:v>85</c:v>
                </c:pt>
                <c:pt idx="107">
                  <c:v>15</c:v>
                </c:pt>
                <c:pt idx="108">
                  <c:v>65</c:v>
                </c:pt>
                <c:pt idx="109">
                  <c:v>39</c:v>
                </c:pt>
                <c:pt idx="110">
                  <c:v>23</c:v>
                </c:pt>
                <c:pt idx="111">
                  <c:v>54</c:v>
                </c:pt>
                <c:pt idx="112">
                  <c:v>76</c:v>
                </c:pt>
                <c:pt idx="113">
                  <c:v>8</c:v>
                </c:pt>
                <c:pt idx="114">
                  <c:v>76</c:v>
                </c:pt>
                <c:pt idx="115">
                  <c:v>42</c:v>
                </c:pt>
                <c:pt idx="116">
                  <c:v>31</c:v>
                </c:pt>
                <c:pt idx="117">
                  <c:v>22</c:v>
                </c:pt>
                <c:pt idx="118">
                  <c:v>32</c:v>
                </c:pt>
                <c:pt idx="119">
                  <c:v>76</c:v>
                </c:pt>
                <c:pt idx="120">
                  <c:v>74</c:v>
                </c:pt>
                <c:pt idx="121">
                  <c:v>38</c:v>
                </c:pt>
                <c:pt idx="122">
                  <c:v>91</c:v>
                </c:pt>
                <c:pt idx="123">
                  <c:v>76</c:v>
                </c:pt>
                <c:pt idx="124">
                  <c:v>51</c:v>
                </c:pt>
                <c:pt idx="125">
                  <c:v>10</c:v>
                </c:pt>
                <c:pt idx="126">
                  <c:v>81</c:v>
                </c:pt>
                <c:pt idx="127">
                  <c:v>38</c:v>
                </c:pt>
                <c:pt idx="128">
                  <c:v>56</c:v>
                </c:pt>
                <c:pt idx="129">
                  <c:v>36</c:v>
                </c:pt>
                <c:pt idx="130">
                  <c:v>96</c:v>
                </c:pt>
                <c:pt idx="131">
                  <c:v>11</c:v>
                </c:pt>
                <c:pt idx="132">
                  <c:v>19</c:v>
                </c:pt>
                <c:pt idx="133">
                  <c:v>53</c:v>
                </c:pt>
                <c:pt idx="134">
                  <c:v>47</c:v>
                </c:pt>
                <c:pt idx="135">
                  <c:v>48</c:v>
                </c:pt>
                <c:pt idx="136">
                  <c:v>48</c:v>
                </c:pt>
                <c:pt idx="137">
                  <c:v>65</c:v>
                </c:pt>
                <c:pt idx="138">
                  <c:v>11</c:v>
                </c:pt>
                <c:pt idx="139">
                  <c:v>98</c:v>
                </c:pt>
                <c:pt idx="140">
                  <c:v>37</c:v>
                </c:pt>
                <c:pt idx="141">
                  <c:v>88</c:v>
                </c:pt>
                <c:pt idx="142">
                  <c:v>78</c:v>
                </c:pt>
                <c:pt idx="143">
                  <c:v>82</c:v>
                </c:pt>
                <c:pt idx="144">
                  <c:v>41</c:v>
                </c:pt>
                <c:pt idx="145">
                  <c:v>36</c:v>
                </c:pt>
                <c:pt idx="146">
                  <c:v>15</c:v>
                </c:pt>
                <c:pt idx="147">
                  <c:v>14</c:v>
                </c:pt>
                <c:pt idx="148">
                  <c:v>32</c:v>
                </c:pt>
                <c:pt idx="149">
                  <c:v>26</c:v>
                </c:pt>
                <c:pt idx="150">
                  <c:v>4</c:v>
                </c:pt>
                <c:pt idx="151">
                  <c:v>23</c:v>
                </c:pt>
                <c:pt idx="152">
                  <c:v>88</c:v>
                </c:pt>
                <c:pt idx="153">
                  <c:v>46</c:v>
                </c:pt>
                <c:pt idx="154">
                  <c:v>24</c:v>
                </c:pt>
                <c:pt idx="155">
                  <c:v>53</c:v>
                </c:pt>
                <c:pt idx="156">
                  <c:v>23</c:v>
                </c:pt>
                <c:pt idx="157">
                  <c:v>59</c:v>
                </c:pt>
                <c:pt idx="158">
                  <c:v>66</c:v>
                </c:pt>
                <c:pt idx="159">
                  <c:v>28</c:v>
                </c:pt>
                <c:pt idx="160">
                  <c:v>13</c:v>
                </c:pt>
                <c:pt idx="161">
                  <c:v>35</c:v>
                </c:pt>
                <c:pt idx="162">
                  <c:v>45</c:v>
                </c:pt>
                <c:pt idx="163">
                  <c:v>21</c:v>
                </c:pt>
                <c:pt idx="164">
                  <c:v>94</c:v>
                </c:pt>
                <c:pt idx="165">
                  <c:v>52</c:v>
                </c:pt>
                <c:pt idx="166">
                  <c:v>57</c:v>
                </c:pt>
                <c:pt idx="167">
                  <c:v>97</c:v>
                </c:pt>
                <c:pt idx="168">
                  <c:v>50</c:v>
                </c:pt>
                <c:pt idx="169">
                  <c:v>90</c:v>
                </c:pt>
                <c:pt idx="170">
                  <c:v>21</c:v>
                </c:pt>
                <c:pt idx="171">
                  <c:v>74</c:v>
                </c:pt>
                <c:pt idx="172">
                  <c:v>98</c:v>
                </c:pt>
                <c:pt idx="173">
                  <c:v>99</c:v>
                </c:pt>
                <c:pt idx="174">
                  <c:v>95</c:v>
                </c:pt>
                <c:pt idx="175">
                  <c:v>81</c:v>
                </c:pt>
                <c:pt idx="176">
                  <c:v>13</c:v>
                </c:pt>
                <c:pt idx="177">
                  <c:v>6</c:v>
                </c:pt>
                <c:pt idx="178">
                  <c:v>67</c:v>
                </c:pt>
                <c:pt idx="179">
                  <c:v>86</c:v>
                </c:pt>
                <c:pt idx="180">
                  <c:v>78</c:v>
                </c:pt>
                <c:pt idx="181">
                  <c:v>47</c:v>
                </c:pt>
                <c:pt idx="182">
                  <c:v>62</c:v>
                </c:pt>
                <c:pt idx="183">
                  <c:v>5</c:v>
                </c:pt>
                <c:pt idx="184">
                  <c:v>63</c:v>
                </c:pt>
                <c:pt idx="185">
                  <c:v>1</c:v>
                </c:pt>
                <c:pt idx="186">
                  <c:v>80</c:v>
                </c:pt>
                <c:pt idx="187">
                  <c:v>58</c:v>
                </c:pt>
                <c:pt idx="188">
                  <c:v>1</c:v>
                </c:pt>
                <c:pt idx="189">
                  <c:v>6</c:v>
                </c:pt>
                <c:pt idx="190">
                  <c:v>25</c:v>
                </c:pt>
                <c:pt idx="191">
                  <c:v>25</c:v>
                </c:pt>
                <c:pt idx="192">
                  <c:v>85</c:v>
                </c:pt>
                <c:pt idx="193">
                  <c:v>63</c:v>
                </c:pt>
                <c:pt idx="194">
                  <c:v>49</c:v>
                </c:pt>
                <c:pt idx="195">
                  <c:v>51</c:v>
                </c:pt>
                <c:pt idx="196">
                  <c:v>38</c:v>
                </c:pt>
                <c:pt idx="197">
                  <c:v>69</c:v>
                </c:pt>
                <c:pt idx="198">
                  <c:v>36</c:v>
                </c:pt>
                <c:pt idx="199">
                  <c:v>1</c:v>
                </c:pt>
                <c:pt idx="200">
                  <c:v>35</c:v>
                </c:pt>
                <c:pt idx="201">
                  <c:v>23</c:v>
                </c:pt>
                <c:pt idx="202">
                  <c:v>99</c:v>
                </c:pt>
                <c:pt idx="203">
                  <c:v>55</c:v>
                </c:pt>
                <c:pt idx="204">
                  <c:v>48</c:v>
                </c:pt>
                <c:pt idx="205">
                  <c:v>24</c:v>
                </c:pt>
                <c:pt idx="206">
                  <c:v>28</c:v>
                </c:pt>
                <c:pt idx="207">
                  <c:v>65</c:v>
                </c:pt>
                <c:pt idx="208">
                  <c:v>27</c:v>
                </c:pt>
                <c:pt idx="209">
                  <c:v>70</c:v>
                </c:pt>
                <c:pt idx="210">
                  <c:v>15</c:v>
                </c:pt>
                <c:pt idx="211">
                  <c:v>46</c:v>
                </c:pt>
                <c:pt idx="212">
                  <c:v>86</c:v>
                </c:pt>
                <c:pt idx="213">
                  <c:v>52</c:v>
                </c:pt>
                <c:pt idx="214">
                  <c:v>24</c:v>
                </c:pt>
                <c:pt idx="215">
                  <c:v>10</c:v>
                </c:pt>
                <c:pt idx="216">
                  <c:v>52</c:v>
                </c:pt>
                <c:pt idx="217">
                  <c:v>31</c:v>
                </c:pt>
                <c:pt idx="218">
                  <c:v>7</c:v>
                </c:pt>
                <c:pt idx="219">
                  <c:v>3</c:v>
                </c:pt>
                <c:pt idx="220">
                  <c:v>22</c:v>
                </c:pt>
                <c:pt idx="221">
                  <c:v>31</c:v>
                </c:pt>
                <c:pt idx="222">
                  <c:v>93</c:v>
                </c:pt>
                <c:pt idx="223">
                  <c:v>29</c:v>
                </c:pt>
                <c:pt idx="224">
                  <c:v>25</c:v>
                </c:pt>
                <c:pt idx="225">
                  <c:v>45</c:v>
                </c:pt>
                <c:pt idx="226">
                  <c:v>59</c:v>
                </c:pt>
                <c:pt idx="227">
                  <c:v>31</c:v>
                </c:pt>
                <c:pt idx="228">
                  <c:v>14</c:v>
                </c:pt>
                <c:pt idx="229">
                  <c:v>86</c:v>
                </c:pt>
                <c:pt idx="230">
                  <c:v>42</c:v>
                </c:pt>
                <c:pt idx="231">
                  <c:v>19</c:v>
                </c:pt>
                <c:pt idx="232">
                  <c:v>39</c:v>
                </c:pt>
                <c:pt idx="233">
                  <c:v>89</c:v>
                </c:pt>
                <c:pt idx="234">
                  <c:v>26</c:v>
                </c:pt>
                <c:pt idx="235">
                  <c:v>58</c:v>
                </c:pt>
                <c:pt idx="236">
                  <c:v>21</c:v>
                </c:pt>
                <c:pt idx="237">
                  <c:v>5</c:v>
                </c:pt>
                <c:pt idx="238">
                  <c:v>45</c:v>
                </c:pt>
                <c:pt idx="239">
                  <c:v>84</c:v>
                </c:pt>
                <c:pt idx="240">
                  <c:v>19</c:v>
                </c:pt>
                <c:pt idx="241">
                  <c:v>16</c:v>
                </c:pt>
                <c:pt idx="242">
                  <c:v>48</c:v>
                </c:pt>
                <c:pt idx="243">
                  <c:v>49</c:v>
                </c:pt>
                <c:pt idx="244">
                  <c:v>34</c:v>
                </c:pt>
                <c:pt idx="245">
                  <c:v>55</c:v>
                </c:pt>
                <c:pt idx="246">
                  <c:v>14</c:v>
                </c:pt>
                <c:pt idx="247">
                  <c:v>84</c:v>
                </c:pt>
                <c:pt idx="248">
                  <c:v>9</c:v>
                </c:pt>
                <c:pt idx="249">
                  <c:v>28</c:v>
                </c:pt>
                <c:pt idx="250">
                  <c:v>10</c:v>
                </c:pt>
                <c:pt idx="251">
                  <c:v>90</c:v>
                </c:pt>
                <c:pt idx="252">
                  <c:v>85</c:v>
                </c:pt>
                <c:pt idx="253">
                  <c:v>12</c:v>
                </c:pt>
                <c:pt idx="254">
                  <c:v>38</c:v>
                </c:pt>
                <c:pt idx="255">
                  <c:v>31</c:v>
                </c:pt>
                <c:pt idx="256">
                  <c:v>52</c:v>
                </c:pt>
                <c:pt idx="257">
                  <c:v>8</c:v>
                </c:pt>
                <c:pt idx="258">
                  <c:v>21</c:v>
                </c:pt>
                <c:pt idx="259">
                  <c:v>59</c:v>
                </c:pt>
                <c:pt idx="260">
                  <c:v>9</c:v>
                </c:pt>
                <c:pt idx="261">
                  <c:v>94</c:v>
                </c:pt>
                <c:pt idx="262">
                  <c:v>48</c:v>
                </c:pt>
                <c:pt idx="263">
                  <c:v>71</c:v>
                </c:pt>
                <c:pt idx="264">
                  <c:v>61</c:v>
                </c:pt>
                <c:pt idx="265">
                  <c:v>19</c:v>
                </c:pt>
                <c:pt idx="266">
                  <c:v>7</c:v>
                </c:pt>
                <c:pt idx="267">
                  <c:v>28</c:v>
                </c:pt>
                <c:pt idx="268">
                  <c:v>15</c:v>
                </c:pt>
                <c:pt idx="269">
                  <c:v>76</c:v>
                </c:pt>
                <c:pt idx="270">
                  <c:v>77</c:v>
                </c:pt>
                <c:pt idx="271">
                  <c:v>19</c:v>
                </c:pt>
                <c:pt idx="272">
                  <c:v>3</c:v>
                </c:pt>
                <c:pt idx="273">
                  <c:v>100</c:v>
                </c:pt>
                <c:pt idx="274">
                  <c:v>99</c:v>
                </c:pt>
                <c:pt idx="275">
                  <c:v>92</c:v>
                </c:pt>
                <c:pt idx="276">
                  <c:v>1</c:v>
                </c:pt>
                <c:pt idx="277">
                  <c:v>86</c:v>
                </c:pt>
                <c:pt idx="278">
                  <c:v>9</c:v>
                </c:pt>
                <c:pt idx="279">
                  <c:v>22</c:v>
                </c:pt>
                <c:pt idx="280">
                  <c:v>71</c:v>
                </c:pt>
                <c:pt idx="281">
                  <c:v>39</c:v>
                </c:pt>
                <c:pt idx="282">
                  <c:v>18</c:v>
                </c:pt>
                <c:pt idx="283">
                  <c:v>97</c:v>
                </c:pt>
                <c:pt idx="284">
                  <c:v>22</c:v>
                </c:pt>
                <c:pt idx="285">
                  <c:v>32</c:v>
                </c:pt>
                <c:pt idx="286">
                  <c:v>8</c:v>
                </c:pt>
                <c:pt idx="287">
                  <c:v>81</c:v>
                </c:pt>
                <c:pt idx="288">
                  <c:v>57</c:v>
                </c:pt>
                <c:pt idx="289">
                  <c:v>65</c:v>
                </c:pt>
                <c:pt idx="290">
                  <c:v>38</c:v>
                </c:pt>
                <c:pt idx="291">
                  <c:v>59</c:v>
                </c:pt>
                <c:pt idx="292">
                  <c:v>19</c:v>
                </c:pt>
                <c:pt idx="293">
                  <c:v>10</c:v>
                </c:pt>
                <c:pt idx="294">
                  <c:v>61</c:v>
                </c:pt>
                <c:pt idx="295">
                  <c:v>19</c:v>
                </c:pt>
                <c:pt idx="296">
                  <c:v>53</c:v>
                </c:pt>
                <c:pt idx="297">
                  <c:v>61</c:v>
                </c:pt>
                <c:pt idx="298">
                  <c:v>37</c:v>
                </c:pt>
                <c:pt idx="299">
                  <c:v>70</c:v>
                </c:pt>
                <c:pt idx="300">
                  <c:v>76</c:v>
                </c:pt>
                <c:pt idx="301">
                  <c:v>62</c:v>
                </c:pt>
                <c:pt idx="302">
                  <c:v>99</c:v>
                </c:pt>
                <c:pt idx="303">
                  <c:v>46</c:v>
                </c:pt>
                <c:pt idx="304">
                  <c:v>67</c:v>
                </c:pt>
                <c:pt idx="305">
                  <c:v>37</c:v>
                </c:pt>
                <c:pt idx="306">
                  <c:v>29</c:v>
                </c:pt>
                <c:pt idx="307">
                  <c:v>69</c:v>
                </c:pt>
                <c:pt idx="308">
                  <c:v>21</c:v>
                </c:pt>
                <c:pt idx="309">
                  <c:v>47</c:v>
                </c:pt>
                <c:pt idx="310">
                  <c:v>16</c:v>
                </c:pt>
                <c:pt idx="311">
                  <c:v>69</c:v>
                </c:pt>
                <c:pt idx="312">
                  <c:v>49</c:v>
                </c:pt>
                <c:pt idx="313">
                  <c:v>26</c:v>
                </c:pt>
                <c:pt idx="314">
                  <c:v>25</c:v>
                </c:pt>
                <c:pt idx="315">
                  <c:v>28</c:v>
                </c:pt>
                <c:pt idx="316">
                  <c:v>35</c:v>
                </c:pt>
                <c:pt idx="317">
                  <c:v>89</c:v>
                </c:pt>
                <c:pt idx="318">
                  <c:v>63</c:v>
                </c:pt>
                <c:pt idx="319">
                  <c:v>71</c:v>
                </c:pt>
                <c:pt idx="320">
                  <c:v>54</c:v>
                </c:pt>
                <c:pt idx="321">
                  <c:v>38</c:v>
                </c:pt>
                <c:pt idx="322">
                  <c:v>5</c:v>
                </c:pt>
                <c:pt idx="323">
                  <c:v>37</c:v>
                </c:pt>
                <c:pt idx="324">
                  <c:v>54</c:v>
                </c:pt>
                <c:pt idx="325">
                  <c:v>31</c:v>
                </c:pt>
                <c:pt idx="326">
                  <c:v>23</c:v>
                </c:pt>
                <c:pt idx="327">
                  <c:v>44</c:v>
                </c:pt>
                <c:pt idx="328">
                  <c:v>28</c:v>
                </c:pt>
                <c:pt idx="329">
                  <c:v>81</c:v>
                </c:pt>
                <c:pt idx="330">
                  <c:v>94</c:v>
                </c:pt>
                <c:pt idx="331">
                  <c:v>78</c:v>
                </c:pt>
                <c:pt idx="332">
                  <c:v>96</c:v>
                </c:pt>
                <c:pt idx="333">
                  <c:v>87</c:v>
                </c:pt>
                <c:pt idx="334">
                  <c:v>52</c:v>
                </c:pt>
                <c:pt idx="335">
                  <c:v>96</c:v>
                </c:pt>
                <c:pt idx="336">
                  <c:v>16</c:v>
                </c:pt>
                <c:pt idx="337">
                  <c:v>34</c:v>
                </c:pt>
                <c:pt idx="338">
                  <c:v>52</c:v>
                </c:pt>
                <c:pt idx="339">
                  <c:v>87</c:v>
                </c:pt>
                <c:pt idx="340">
                  <c:v>8</c:v>
                </c:pt>
                <c:pt idx="341">
                  <c:v>41</c:v>
                </c:pt>
                <c:pt idx="342">
                  <c:v>24</c:v>
                </c:pt>
                <c:pt idx="343">
                  <c:v>78</c:v>
                </c:pt>
                <c:pt idx="344">
                  <c:v>56</c:v>
                </c:pt>
                <c:pt idx="345">
                  <c:v>44</c:v>
                </c:pt>
                <c:pt idx="346">
                  <c:v>85</c:v>
                </c:pt>
                <c:pt idx="347">
                  <c:v>86</c:v>
                </c:pt>
                <c:pt idx="348">
                  <c:v>100</c:v>
                </c:pt>
                <c:pt idx="349">
                  <c:v>4</c:v>
                </c:pt>
                <c:pt idx="350">
                  <c:v>16</c:v>
                </c:pt>
                <c:pt idx="351">
                  <c:v>22</c:v>
                </c:pt>
                <c:pt idx="352">
                  <c:v>75</c:v>
                </c:pt>
                <c:pt idx="353">
                  <c:v>37</c:v>
                </c:pt>
                <c:pt idx="354">
                  <c:v>32</c:v>
                </c:pt>
                <c:pt idx="355">
                  <c:v>21</c:v>
                </c:pt>
                <c:pt idx="356">
                  <c:v>53</c:v>
                </c:pt>
                <c:pt idx="357">
                  <c:v>29</c:v>
                </c:pt>
                <c:pt idx="358">
                  <c:v>69</c:v>
                </c:pt>
                <c:pt idx="359">
                  <c:v>12</c:v>
                </c:pt>
                <c:pt idx="360">
                  <c:v>29</c:v>
                </c:pt>
                <c:pt idx="361">
                  <c:v>47</c:v>
                </c:pt>
                <c:pt idx="362">
                  <c:v>79</c:v>
                </c:pt>
                <c:pt idx="363">
                  <c:v>91</c:v>
                </c:pt>
                <c:pt idx="364">
                  <c:v>42</c:v>
                </c:pt>
                <c:pt idx="365">
                  <c:v>84</c:v>
                </c:pt>
                <c:pt idx="366">
                  <c:v>64</c:v>
                </c:pt>
                <c:pt idx="367">
                  <c:v>49</c:v>
                </c:pt>
                <c:pt idx="368">
                  <c:v>46</c:v>
                </c:pt>
                <c:pt idx="369">
                  <c:v>98</c:v>
                </c:pt>
                <c:pt idx="370">
                  <c:v>64</c:v>
                </c:pt>
                <c:pt idx="371">
                  <c:v>69</c:v>
                </c:pt>
                <c:pt idx="372">
                  <c:v>72</c:v>
                </c:pt>
                <c:pt idx="373">
                  <c:v>15</c:v>
                </c:pt>
                <c:pt idx="374">
                  <c:v>20</c:v>
                </c:pt>
                <c:pt idx="375">
                  <c:v>89</c:v>
                </c:pt>
                <c:pt idx="376">
                  <c:v>22</c:v>
                </c:pt>
                <c:pt idx="377">
                  <c:v>54</c:v>
                </c:pt>
                <c:pt idx="378">
                  <c:v>51</c:v>
                </c:pt>
                <c:pt idx="379">
                  <c:v>57</c:v>
                </c:pt>
                <c:pt idx="380">
                  <c:v>59</c:v>
                </c:pt>
                <c:pt idx="381">
                  <c:v>81</c:v>
                </c:pt>
                <c:pt idx="382">
                  <c:v>71</c:v>
                </c:pt>
                <c:pt idx="383">
                  <c:v>3</c:v>
                </c:pt>
                <c:pt idx="384">
                  <c:v>59</c:v>
                </c:pt>
                <c:pt idx="385">
                  <c:v>5</c:v>
                </c:pt>
                <c:pt idx="386">
                  <c:v>21</c:v>
                </c:pt>
                <c:pt idx="387">
                  <c:v>50</c:v>
                </c:pt>
                <c:pt idx="388">
                  <c:v>91</c:v>
                </c:pt>
                <c:pt idx="389">
                  <c:v>62</c:v>
                </c:pt>
                <c:pt idx="390">
                  <c:v>14</c:v>
                </c:pt>
                <c:pt idx="391">
                  <c:v>85</c:v>
                </c:pt>
                <c:pt idx="392">
                  <c:v>54</c:v>
                </c:pt>
                <c:pt idx="393">
                  <c:v>80</c:v>
                </c:pt>
                <c:pt idx="394">
                  <c:v>84</c:v>
                </c:pt>
                <c:pt idx="395">
                  <c:v>17</c:v>
                </c:pt>
                <c:pt idx="396">
                  <c:v>4</c:v>
                </c:pt>
                <c:pt idx="397">
                  <c:v>97</c:v>
                </c:pt>
                <c:pt idx="398">
                  <c:v>38</c:v>
                </c:pt>
                <c:pt idx="399">
                  <c:v>16</c:v>
                </c:pt>
                <c:pt idx="400">
                  <c:v>51</c:v>
                </c:pt>
                <c:pt idx="401">
                  <c:v>65</c:v>
                </c:pt>
                <c:pt idx="402">
                  <c:v>52</c:v>
                </c:pt>
                <c:pt idx="403">
                  <c:v>94</c:v>
                </c:pt>
                <c:pt idx="404">
                  <c:v>82</c:v>
                </c:pt>
                <c:pt idx="405">
                  <c:v>21</c:v>
                </c:pt>
                <c:pt idx="406">
                  <c:v>40</c:v>
                </c:pt>
                <c:pt idx="407">
                  <c:v>1</c:v>
                </c:pt>
                <c:pt idx="408">
                  <c:v>62</c:v>
                </c:pt>
                <c:pt idx="409">
                  <c:v>22</c:v>
                </c:pt>
                <c:pt idx="410">
                  <c:v>91</c:v>
                </c:pt>
                <c:pt idx="411">
                  <c:v>27</c:v>
                </c:pt>
                <c:pt idx="412">
                  <c:v>46</c:v>
                </c:pt>
                <c:pt idx="413">
                  <c:v>8</c:v>
                </c:pt>
                <c:pt idx="414">
                  <c:v>40</c:v>
                </c:pt>
                <c:pt idx="415">
                  <c:v>92</c:v>
                </c:pt>
                <c:pt idx="416">
                  <c:v>72</c:v>
                </c:pt>
                <c:pt idx="417">
                  <c:v>4</c:v>
                </c:pt>
                <c:pt idx="418">
                  <c:v>72</c:v>
                </c:pt>
                <c:pt idx="419">
                  <c:v>86</c:v>
                </c:pt>
                <c:pt idx="420">
                  <c:v>62</c:v>
                </c:pt>
                <c:pt idx="421">
                  <c:v>13</c:v>
                </c:pt>
                <c:pt idx="422">
                  <c:v>45</c:v>
                </c:pt>
                <c:pt idx="423">
                  <c:v>88</c:v>
                </c:pt>
                <c:pt idx="424">
                  <c:v>74</c:v>
                </c:pt>
                <c:pt idx="425">
                  <c:v>39</c:v>
                </c:pt>
                <c:pt idx="426">
                  <c:v>21</c:v>
                </c:pt>
                <c:pt idx="427">
                  <c:v>65</c:v>
                </c:pt>
                <c:pt idx="428">
                  <c:v>35</c:v>
                </c:pt>
                <c:pt idx="429">
                  <c:v>86</c:v>
                </c:pt>
                <c:pt idx="430">
                  <c:v>63</c:v>
                </c:pt>
                <c:pt idx="431">
                  <c:v>52</c:v>
                </c:pt>
                <c:pt idx="432">
                  <c:v>87</c:v>
                </c:pt>
                <c:pt idx="433">
                  <c:v>52</c:v>
                </c:pt>
                <c:pt idx="434">
                  <c:v>94</c:v>
                </c:pt>
                <c:pt idx="435">
                  <c:v>34</c:v>
                </c:pt>
                <c:pt idx="436">
                  <c:v>41</c:v>
                </c:pt>
                <c:pt idx="437">
                  <c:v>97</c:v>
                </c:pt>
                <c:pt idx="438">
                  <c:v>71</c:v>
                </c:pt>
                <c:pt idx="439">
                  <c:v>74</c:v>
                </c:pt>
                <c:pt idx="440">
                  <c:v>88</c:v>
                </c:pt>
                <c:pt idx="441">
                  <c:v>14</c:v>
                </c:pt>
                <c:pt idx="442">
                  <c:v>45</c:v>
                </c:pt>
                <c:pt idx="443">
                  <c:v>28</c:v>
                </c:pt>
                <c:pt idx="444">
                  <c:v>49</c:v>
                </c:pt>
                <c:pt idx="445">
                  <c:v>40</c:v>
                </c:pt>
                <c:pt idx="446">
                  <c:v>54</c:v>
                </c:pt>
                <c:pt idx="447">
                  <c:v>63</c:v>
                </c:pt>
                <c:pt idx="448">
                  <c:v>33</c:v>
                </c:pt>
                <c:pt idx="449">
                  <c:v>36</c:v>
                </c:pt>
                <c:pt idx="450">
                  <c:v>97</c:v>
                </c:pt>
                <c:pt idx="451">
                  <c:v>54</c:v>
                </c:pt>
                <c:pt idx="452">
                  <c:v>2</c:v>
                </c:pt>
                <c:pt idx="453">
                  <c:v>43</c:v>
                </c:pt>
                <c:pt idx="454">
                  <c:v>47</c:v>
                </c:pt>
                <c:pt idx="455">
                  <c:v>92</c:v>
                </c:pt>
                <c:pt idx="456">
                  <c:v>17</c:v>
                </c:pt>
                <c:pt idx="457">
                  <c:v>45</c:v>
                </c:pt>
                <c:pt idx="458">
                  <c:v>71</c:v>
                </c:pt>
                <c:pt idx="459">
                  <c:v>38</c:v>
                </c:pt>
                <c:pt idx="460">
                  <c:v>69</c:v>
                </c:pt>
                <c:pt idx="461">
                  <c:v>15</c:v>
                </c:pt>
                <c:pt idx="462">
                  <c:v>63</c:v>
                </c:pt>
                <c:pt idx="463">
                  <c:v>5</c:v>
                </c:pt>
                <c:pt idx="464">
                  <c:v>76</c:v>
                </c:pt>
                <c:pt idx="465">
                  <c:v>63</c:v>
                </c:pt>
                <c:pt idx="466">
                  <c:v>31</c:v>
                </c:pt>
                <c:pt idx="467">
                  <c:v>33</c:v>
                </c:pt>
                <c:pt idx="468">
                  <c:v>39</c:v>
                </c:pt>
                <c:pt idx="469">
                  <c:v>2</c:v>
                </c:pt>
                <c:pt idx="470">
                  <c:v>68</c:v>
                </c:pt>
                <c:pt idx="471">
                  <c:v>75</c:v>
                </c:pt>
                <c:pt idx="472">
                  <c:v>61</c:v>
                </c:pt>
                <c:pt idx="473">
                  <c:v>62</c:v>
                </c:pt>
                <c:pt idx="474">
                  <c:v>87</c:v>
                </c:pt>
                <c:pt idx="475">
                  <c:v>60</c:v>
                </c:pt>
                <c:pt idx="476">
                  <c:v>65</c:v>
                </c:pt>
                <c:pt idx="477">
                  <c:v>41</c:v>
                </c:pt>
                <c:pt idx="478">
                  <c:v>82</c:v>
                </c:pt>
                <c:pt idx="479">
                  <c:v>39</c:v>
                </c:pt>
                <c:pt idx="480">
                  <c:v>85</c:v>
                </c:pt>
                <c:pt idx="481">
                  <c:v>57</c:v>
                </c:pt>
                <c:pt idx="482">
                  <c:v>86</c:v>
                </c:pt>
                <c:pt idx="483">
                  <c:v>26</c:v>
                </c:pt>
                <c:pt idx="484">
                  <c:v>46</c:v>
                </c:pt>
                <c:pt idx="485">
                  <c:v>14</c:v>
                </c:pt>
                <c:pt idx="486">
                  <c:v>64</c:v>
                </c:pt>
                <c:pt idx="487">
                  <c:v>44</c:v>
                </c:pt>
                <c:pt idx="488">
                  <c:v>20</c:v>
                </c:pt>
                <c:pt idx="489">
                  <c:v>39</c:v>
                </c:pt>
                <c:pt idx="490">
                  <c:v>71</c:v>
                </c:pt>
                <c:pt idx="491">
                  <c:v>38</c:v>
                </c:pt>
                <c:pt idx="492">
                  <c:v>65</c:v>
                </c:pt>
                <c:pt idx="493">
                  <c:v>54</c:v>
                </c:pt>
                <c:pt idx="494">
                  <c:v>55</c:v>
                </c:pt>
                <c:pt idx="495">
                  <c:v>41</c:v>
                </c:pt>
                <c:pt idx="496">
                  <c:v>89</c:v>
                </c:pt>
                <c:pt idx="497">
                  <c:v>57</c:v>
                </c:pt>
                <c:pt idx="498">
                  <c:v>92</c:v>
                </c:pt>
                <c:pt idx="499">
                  <c:v>82</c:v>
                </c:pt>
                <c:pt idx="500">
                  <c:v>75</c:v>
                </c:pt>
                <c:pt idx="501">
                  <c:v>59</c:v>
                </c:pt>
                <c:pt idx="502">
                  <c:v>45</c:v>
                </c:pt>
                <c:pt idx="503">
                  <c:v>11</c:v>
                </c:pt>
                <c:pt idx="504">
                  <c:v>39</c:v>
                </c:pt>
                <c:pt idx="505">
                  <c:v>97</c:v>
                </c:pt>
                <c:pt idx="506">
                  <c:v>87</c:v>
                </c:pt>
                <c:pt idx="507">
                  <c:v>36</c:v>
                </c:pt>
                <c:pt idx="508">
                  <c:v>5</c:v>
                </c:pt>
                <c:pt idx="509">
                  <c:v>67</c:v>
                </c:pt>
                <c:pt idx="510">
                  <c:v>91</c:v>
                </c:pt>
                <c:pt idx="511">
                  <c:v>8</c:v>
                </c:pt>
                <c:pt idx="512">
                  <c:v>62</c:v>
                </c:pt>
                <c:pt idx="513">
                  <c:v>39</c:v>
                </c:pt>
                <c:pt idx="514">
                  <c:v>24</c:v>
                </c:pt>
                <c:pt idx="515">
                  <c:v>7</c:v>
                </c:pt>
                <c:pt idx="516">
                  <c:v>16</c:v>
                </c:pt>
                <c:pt idx="517">
                  <c:v>59</c:v>
                </c:pt>
                <c:pt idx="518">
                  <c:v>8</c:v>
                </c:pt>
                <c:pt idx="519">
                  <c:v>26</c:v>
                </c:pt>
                <c:pt idx="520">
                  <c:v>74</c:v>
                </c:pt>
                <c:pt idx="521">
                  <c:v>70</c:v>
                </c:pt>
                <c:pt idx="522">
                  <c:v>62</c:v>
                </c:pt>
                <c:pt idx="523">
                  <c:v>34</c:v>
                </c:pt>
                <c:pt idx="524">
                  <c:v>97</c:v>
                </c:pt>
                <c:pt idx="525">
                  <c:v>76</c:v>
                </c:pt>
                <c:pt idx="526">
                  <c:v>33</c:v>
                </c:pt>
                <c:pt idx="527">
                  <c:v>2</c:v>
                </c:pt>
                <c:pt idx="528">
                  <c:v>21</c:v>
                </c:pt>
                <c:pt idx="529">
                  <c:v>94</c:v>
                </c:pt>
                <c:pt idx="530">
                  <c:v>44</c:v>
                </c:pt>
                <c:pt idx="531">
                  <c:v>64</c:v>
                </c:pt>
                <c:pt idx="532">
                  <c:v>25</c:v>
                </c:pt>
                <c:pt idx="533">
                  <c:v>6</c:v>
                </c:pt>
                <c:pt idx="534">
                  <c:v>9</c:v>
                </c:pt>
                <c:pt idx="535">
                  <c:v>60</c:v>
                </c:pt>
                <c:pt idx="536">
                  <c:v>51</c:v>
                </c:pt>
                <c:pt idx="537">
                  <c:v>25</c:v>
                </c:pt>
                <c:pt idx="538">
                  <c:v>31</c:v>
                </c:pt>
                <c:pt idx="539">
                  <c:v>70</c:v>
                </c:pt>
                <c:pt idx="540">
                  <c:v>87</c:v>
                </c:pt>
                <c:pt idx="541">
                  <c:v>78</c:v>
                </c:pt>
                <c:pt idx="542">
                  <c:v>95</c:v>
                </c:pt>
                <c:pt idx="543">
                  <c:v>94</c:v>
                </c:pt>
                <c:pt idx="544">
                  <c:v>58</c:v>
                </c:pt>
                <c:pt idx="545">
                  <c:v>43</c:v>
                </c:pt>
                <c:pt idx="546">
                  <c:v>1</c:v>
                </c:pt>
                <c:pt idx="547">
                  <c:v>82</c:v>
                </c:pt>
                <c:pt idx="548">
                  <c:v>42</c:v>
                </c:pt>
                <c:pt idx="549">
                  <c:v>89</c:v>
                </c:pt>
                <c:pt idx="550">
                  <c:v>23</c:v>
                </c:pt>
                <c:pt idx="551">
                  <c:v>1</c:v>
                </c:pt>
                <c:pt idx="552">
                  <c:v>25</c:v>
                </c:pt>
                <c:pt idx="553">
                  <c:v>6</c:v>
                </c:pt>
                <c:pt idx="554">
                  <c:v>12</c:v>
                </c:pt>
                <c:pt idx="555">
                  <c:v>21</c:v>
                </c:pt>
                <c:pt idx="556">
                  <c:v>3</c:v>
                </c:pt>
                <c:pt idx="557">
                  <c:v>28</c:v>
                </c:pt>
                <c:pt idx="558">
                  <c:v>12</c:v>
                </c:pt>
                <c:pt idx="559">
                  <c:v>13</c:v>
                </c:pt>
                <c:pt idx="560">
                  <c:v>89</c:v>
                </c:pt>
                <c:pt idx="561">
                  <c:v>67</c:v>
                </c:pt>
                <c:pt idx="562">
                  <c:v>72</c:v>
                </c:pt>
                <c:pt idx="563">
                  <c:v>44</c:v>
                </c:pt>
                <c:pt idx="564">
                  <c:v>11</c:v>
                </c:pt>
                <c:pt idx="565">
                  <c:v>23</c:v>
                </c:pt>
                <c:pt idx="566">
                  <c:v>73</c:v>
                </c:pt>
                <c:pt idx="567">
                  <c:v>88</c:v>
                </c:pt>
                <c:pt idx="568">
                  <c:v>72</c:v>
                </c:pt>
                <c:pt idx="569">
                  <c:v>50</c:v>
                </c:pt>
                <c:pt idx="570">
                  <c:v>6</c:v>
                </c:pt>
                <c:pt idx="571">
                  <c:v>68</c:v>
                </c:pt>
                <c:pt idx="572">
                  <c:v>65</c:v>
                </c:pt>
                <c:pt idx="573">
                  <c:v>27</c:v>
                </c:pt>
                <c:pt idx="574">
                  <c:v>36</c:v>
                </c:pt>
                <c:pt idx="575">
                  <c:v>83</c:v>
                </c:pt>
                <c:pt idx="576">
                  <c:v>20</c:v>
                </c:pt>
                <c:pt idx="577">
                  <c:v>59</c:v>
                </c:pt>
                <c:pt idx="578">
                  <c:v>9</c:v>
                </c:pt>
                <c:pt idx="579">
                  <c:v>1</c:v>
                </c:pt>
                <c:pt idx="580">
                  <c:v>45</c:v>
                </c:pt>
                <c:pt idx="581">
                  <c:v>39</c:v>
                </c:pt>
                <c:pt idx="582">
                  <c:v>39</c:v>
                </c:pt>
                <c:pt idx="583">
                  <c:v>43</c:v>
                </c:pt>
                <c:pt idx="584">
                  <c:v>33</c:v>
                </c:pt>
                <c:pt idx="585">
                  <c:v>17</c:v>
                </c:pt>
                <c:pt idx="586">
                  <c:v>43</c:v>
                </c:pt>
                <c:pt idx="587">
                  <c:v>89</c:v>
                </c:pt>
                <c:pt idx="588">
                  <c:v>20</c:v>
                </c:pt>
                <c:pt idx="589">
                  <c:v>44</c:v>
                </c:pt>
                <c:pt idx="590">
                  <c:v>51</c:v>
                </c:pt>
                <c:pt idx="591">
                  <c:v>37</c:v>
                </c:pt>
                <c:pt idx="592">
                  <c:v>81</c:v>
                </c:pt>
                <c:pt idx="593">
                  <c:v>29</c:v>
                </c:pt>
                <c:pt idx="594">
                  <c:v>60</c:v>
                </c:pt>
                <c:pt idx="595">
                  <c:v>20</c:v>
                </c:pt>
                <c:pt idx="596">
                  <c:v>58</c:v>
                </c:pt>
                <c:pt idx="597">
                  <c:v>15</c:v>
                </c:pt>
                <c:pt idx="598">
                  <c:v>83</c:v>
                </c:pt>
                <c:pt idx="599">
                  <c:v>44</c:v>
                </c:pt>
                <c:pt idx="600">
                  <c:v>57</c:v>
                </c:pt>
                <c:pt idx="601">
                  <c:v>51</c:v>
                </c:pt>
                <c:pt idx="602">
                  <c:v>37</c:v>
                </c:pt>
                <c:pt idx="603">
                  <c:v>99</c:v>
                </c:pt>
                <c:pt idx="604">
                  <c:v>20</c:v>
                </c:pt>
                <c:pt idx="605">
                  <c:v>8</c:v>
                </c:pt>
                <c:pt idx="606">
                  <c:v>5</c:v>
                </c:pt>
                <c:pt idx="607">
                  <c:v>51</c:v>
                </c:pt>
                <c:pt idx="608">
                  <c:v>60</c:v>
                </c:pt>
                <c:pt idx="609">
                  <c:v>86</c:v>
                </c:pt>
                <c:pt idx="610">
                  <c:v>35</c:v>
                </c:pt>
                <c:pt idx="611">
                  <c:v>80</c:v>
                </c:pt>
                <c:pt idx="612">
                  <c:v>39</c:v>
                </c:pt>
                <c:pt idx="613">
                  <c:v>42</c:v>
                </c:pt>
                <c:pt idx="614">
                  <c:v>73</c:v>
                </c:pt>
                <c:pt idx="615">
                  <c:v>25</c:v>
                </c:pt>
                <c:pt idx="616">
                  <c:v>62</c:v>
                </c:pt>
                <c:pt idx="617">
                  <c:v>14</c:v>
                </c:pt>
                <c:pt idx="618">
                  <c:v>18</c:v>
                </c:pt>
                <c:pt idx="619">
                  <c:v>78</c:v>
                </c:pt>
                <c:pt idx="620">
                  <c:v>43</c:v>
                </c:pt>
                <c:pt idx="621">
                  <c:v>80</c:v>
                </c:pt>
                <c:pt idx="622">
                  <c:v>86</c:v>
                </c:pt>
                <c:pt idx="623">
                  <c:v>36</c:v>
                </c:pt>
                <c:pt idx="624">
                  <c:v>13</c:v>
                </c:pt>
                <c:pt idx="625">
                  <c:v>49</c:v>
                </c:pt>
                <c:pt idx="626">
                  <c:v>100</c:v>
                </c:pt>
                <c:pt idx="627">
                  <c:v>13</c:v>
                </c:pt>
                <c:pt idx="628">
                  <c:v>9</c:v>
                </c:pt>
                <c:pt idx="629">
                  <c:v>73</c:v>
                </c:pt>
                <c:pt idx="630">
                  <c:v>33</c:v>
                </c:pt>
                <c:pt idx="631">
                  <c:v>82</c:v>
                </c:pt>
                <c:pt idx="632">
                  <c:v>61</c:v>
                </c:pt>
                <c:pt idx="633">
                  <c:v>100</c:v>
                </c:pt>
                <c:pt idx="634">
                  <c:v>15</c:v>
                </c:pt>
                <c:pt idx="635">
                  <c:v>2</c:v>
                </c:pt>
                <c:pt idx="636">
                  <c:v>15</c:v>
                </c:pt>
                <c:pt idx="637">
                  <c:v>2</c:v>
                </c:pt>
                <c:pt idx="638">
                  <c:v>32</c:v>
                </c:pt>
                <c:pt idx="639">
                  <c:v>44</c:v>
                </c:pt>
                <c:pt idx="640">
                  <c:v>54</c:v>
                </c:pt>
                <c:pt idx="641">
                  <c:v>31</c:v>
                </c:pt>
                <c:pt idx="642">
                  <c:v>42</c:v>
                </c:pt>
                <c:pt idx="643">
                  <c:v>30</c:v>
                </c:pt>
                <c:pt idx="644">
                  <c:v>74</c:v>
                </c:pt>
                <c:pt idx="645">
                  <c:v>11</c:v>
                </c:pt>
                <c:pt idx="646">
                  <c:v>40</c:v>
                </c:pt>
                <c:pt idx="647">
                  <c:v>6</c:v>
                </c:pt>
                <c:pt idx="648">
                  <c:v>8</c:v>
                </c:pt>
                <c:pt idx="649">
                  <c:v>54</c:v>
                </c:pt>
                <c:pt idx="650">
                  <c:v>4</c:v>
                </c:pt>
                <c:pt idx="651">
                  <c:v>71</c:v>
                </c:pt>
                <c:pt idx="652">
                  <c:v>30</c:v>
                </c:pt>
                <c:pt idx="653">
                  <c:v>27</c:v>
                </c:pt>
                <c:pt idx="654">
                  <c:v>48</c:v>
                </c:pt>
                <c:pt idx="655">
                  <c:v>86</c:v>
                </c:pt>
                <c:pt idx="656">
                  <c:v>34</c:v>
                </c:pt>
                <c:pt idx="657">
                  <c:v>53</c:v>
                </c:pt>
                <c:pt idx="658">
                  <c:v>56</c:v>
                </c:pt>
                <c:pt idx="659">
                  <c:v>73</c:v>
                </c:pt>
                <c:pt idx="660">
                  <c:v>68</c:v>
                </c:pt>
                <c:pt idx="661">
                  <c:v>75</c:v>
                </c:pt>
                <c:pt idx="662">
                  <c:v>69</c:v>
                </c:pt>
                <c:pt idx="663">
                  <c:v>94</c:v>
                </c:pt>
                <c:pt idx="664">
                  <c:v>94</c:v>
                </c:pt>
                <c:pt idx="665">
                  <c:v>73</c:v>
                </c:pt>
                <c:pt idx="666">
                  <c:v>22</c:v>
                </c:pt>
                <c:pt idx="667">
                  <c:v>47</c:v>
                </c:pt>
                <c:pt idx="668">
                  <c:v>34</c:v>
                </c:pt>
                <c:pt idx="669">
                  <c:v>10</c:v>
                </c:pt>
                <c:pt idx="670">
                  <c:v>54</c:v>
                </c:pt>
                <c:pt idx="671">
                  <c:v>95</c:v>
                </c:pt>
                <c:pt idx="672">
                  <c:v>45</c:v>
                </c:pt>
                <c:pt idx="673">
                  <c:v>46</c:v>
                </c:pt>
                <c:pt idx="674">
                  <c:v>90</c:v>
                </c:pt>
                <c:pt idx="675">
                  <c:v>14</c:v>
                </c:pt>
                <c:pt idx="676">
                  <c:v>78</c:v>
                </c:pt>
                <c:pt idx="677">
                  <c:v>33</c:v>
                </c:pt>
                <c:pt idx="678">
                  <c:v>30</c:v>
                </c:pt>
                <c:pt idx="679">
                  <c:v>49</c:v>
                </c:pt>
                <c:pt idx="680">
                  <c:v>11</c:v>
                </c:pt>
                <c:pt idx="681">
                  <c:v>39</c:v>
                </c:pt>
                <c:pt idx="682">
                  <c:v>23</c:v>
                </c:pt>
                <c:pt idx="683">
                  <c:v>49</c:v>
                </c:pt>
                <c:pt idx="684">
                  <c:v>59</c:v>
                </c:pt>
                <c:pt idx="685">
                  <c:v>34</c:v>
                </c:pt>
                <c:pt idx="686">
                  <c:v>61</c:v>
                </c:pt>
                <c:pt idx="687">
                  <c:v>88</c:v>
                </c:pt>
                <c:pt idx="688">
                  <c:v>67</c:v>
                </c:pt>
                <c:pt idx="689">
                  <c:v>77</c:v>
                </c:pt>
                <c:pt idx="690">
                  <c:v>69</c:v>
                </c:pt>
                <c:pt idx="691">
                  <c:v>90</c:v>
                </c:pt>
                <c:pt idx="692">
                  <c:v>29</c:v>
                </c:pt>
                <c:pt idx="693">
                  <c:v>90</c:v>
                </c:pt>
                <c:pt idx="694">
                  <c:v>62</c:v>
                </c:pt>
                <c:pt idx="695">
                  <c:v>31</c:v>
                </c:pt>
                <c:pt idx="696">
                  <c:v>86</c:v>
                </c:pt>
                <c:pt idx="697">
                  <c:v>47</c:v>
                </c:pt>
                <c:pt idx="698">
                  <c:v>8</c:v>
                </c:pt>
                <c:pt idx="699">
                  <c:v>59</c:v>
                </c:pt>
                <c:pt idx="700">
                  <c:v>70</c:v>
                </c:pt>
                <c:pt idx="701">
                  <c:v>26</c:v>
                </c:pt>
                <c:pt idx="702">
                  <c:v>80</c:v>
                </c:pt>
                <c:pt idx="703">
                  <c:v>6</c:v>
                </c:pt>
                <c:pt idx="704">
                  <c:v>98</c:v>
                </c:pt>
                <c:pt idx="705">
                  <c:v>29</c:v>
                </c:pt>
                <c:pt idx="706">
                  <c:v>9</c:v>
                </c:pt>
                <c:pt idx="707">
                  <c:v>34</c:v>
                </c:pt>
                <c:pt idx="708">
                  <c:v>47</c:v>
                </c:pt>
                <c:pt idx="709">
                  <c:v>32</c:v>
                </c:pt>
                <c:pt idx="710">
                  <c:v>67</c:v>
                </c:pt>
                <c:pt idx="711">
                  <c:v>65</c:v>
                </c:pt>
                <c:pt idx="712">
                  <c:v>74</c:v>
                </c:pt>
                <c:pt idx="713">
                  <c:v>71</c:v>
                </c:pt>
                <c:pt idx="714">
                  <c:v>51</c:v>
                </c:pt>
                <c:pt idx="715">
                  <c:v>64</c:v>
                </c:pt>
                <c:pt idx="716">
                  <c:v>54</c:v>
                </c:pt>
                <c:pt idx="717">
                  <c:v>65</c:v>
                </c:pt>
                <c:pt idx="718">
                  <c:v>53</c:v>
                </c:pt>
                <c:pt idx="719">
                  <c:v>77</c:v>
                </c:pt>
                <c:pt idx="720">
                  <c:v>44</c:v>
                </c:pt>
                <c:pt idx="721">
                  <c:v>69</c:v>
                </c:pt>
                <c:pt idx="722">
                  <c:v>90</c:v>
                </c:pt>
                <c:pt idx="723">
                  <c:v>82</c:v>
                </c:pt>
                <c:pt idx="724">
                  <c:v>25</c:v>
                </c:pt>
                <c:pt idx="725">
                  <c:v>46</c:v>
                </c:pt>
                <c:pt idx="726">
                  <c:v>11</c:v>
                </c:pt>
                <c:pt idx="727">
                  <c:v>34</c:v>
                </c:pt>
                <c:pt idx="728">
                  <c:v>96</c:v>
                </c:pt>
                <c:pt idx="729">
                  <c:v>7</c:v>
                </c:pt>
                <c:pt idx="730">
                  <c:v>48</c:v>
                </c:pt>
                <c:pt idx="731">
                  <c:v>53</c:v>
                </c:pt>
                <c:pt idx="732">
                  <c:v>23</c:v>
                </c:pt>
                <c:pt idx="733">
                  <c:v>64</c:v>
                </c:pt>
                <c:pt idx="734">
                  <c:v>8</c:v>
                </c:pt>
                <c:pt idx="735">
                  <c:v>86</c:v>
                </c:pt>
                <c:pt idx="736">
                  <c:v>79</c:v>
                </c:pt>
                <c:pt idx="737">
                  <c:v>21</c:v>
                </c:pt>
                <c:pt idx="738">
                  <c:v>98</c:v>
                </c:pt>
                <c:pt idx="739">
                  <c:v>94</c:v>
                </c:pt>
                <c:pt idx="740">
                  <c:v>1</c:v>
                </c:pt>
                <c:pt idx="741">
                  <c:v>80</c:v>
                </c:pt>
                <c:pt idx="742">
                  <c:v>92</c:v>
                </c:pt>
                <c:pt idx="743">
                  <c:v>65</c:v>
                </c:pt>
                <c:pt idx="744">
                  <c:v>23</c:v>
                </c:pt>
                <c:pt idx="745">
                  <c:v>43</c:v>
                </c:pt>
                <c:pt idx="746">
                  <c:v>79</c:v>
                </c:pt>
                <c:pt idx="747">
                  <c:v>66</c:v>
                </c:pt>
                <c:pt idx="748">
                  <c:v>10</c:v>
                </c:pt>
                <c:pt idx="749">
                  <c:v>24</c:v>
                </c:pt>
                <c:pt idx="750">
                  <c:v>25</c:v>
                </c:pt>
                <c:pt idx="751">
                  <c:v>4</c:v>
                </c:pt>
                <c:pt idx="752">
                  <c:v>37</c:v>
                </c:pt>
                <c:pt idx="753">
                  <c:v>96</c:v>
                </c:pt>
                <c:pt idx="754">
                  <c:v>47</c:v>
                </c:pt>
                <c:pt idx="755">
                  <c:v>65</c:v>
                </c:pt>
                <c:pt idx="756">
                  <c:v>79</c:v>
                </c:pt>
                <c:pt idx="757">
                  <c:v>73</c:v>
                </c:pt>
                <c:pt idx="758">
                  <c:v>48</c:v>
                </c:pt>
                <c:pt idx="759">
                  <c:v>69</c:v>
                </c:pt>
                <c:pt idx="760">
                  <c:v>87</c:v>
                </c:pt>
                <c:pt idx="761">
                  <c:v>17</c:v>
                </c:pt>
                <c:pt idx="762">
                  <c:v>40</c:v>
                </c:pt>
                <c:pt idx="763">
                  <c:v>83</c:v>
                </c:pt>
                <c:pt idx="764">
                  <c:v>17</c:v>
                </c:pt>
                <c:pt idx="765">
                  <c:v>84</c:v>
                </c:pt>
                <c:pt idx="766">
                  <c:v>8</c:v>
                </c:pt>
                <c:pt idx="767">
                  <c:v>66</c:v>
                </c:pt>
                <c:pt idx="768">
                  <c:v>99</c:v>
                </c:pt>
                <c:pt idx="769">
                  <c:v>67</c:v>
                </c:pt>
                <c:pt idx="770">
                  <c:v>69</c:v>
                </c:pt>
                <c:pt idx="771">
                  <c:v>55</c:v>
                </c:pt>
                <c:pt idx="772">
                  <c:v>67</c:v>
                </c:pt>
                <c:pt idx="773">
                  <c:v>96</c:v>
                </c:pt>
                <c:pt idx="774">
                  <c:v>48</c:v>
                </c:pt>
                <c:pt idx="775">
                  <c:v>66</c:v>
                </c:pt>
                <c:pt idx="776">
                  <c:v>89</c:v>
                </c:pt>
                <c:pt idx="777">
                  <c:v>78</c:v>
                </c:pt>
                <c:pt idx="778">
                  <c:v>74</c:v>
                </c:pt>
                <c:pt idx="779">
                  <c:v>38</c:v>
                </c:pt>
                <c:pt idx="780">
                  <c:v>22</c:v>
                </c:pt>
                <c:pt idx="781">
                  <c:v>96</c:v>
                </c:pt>
                <c:pt idx="782">
                  <c:v>8</c:v>
                </c:pt>
                <c:pt idx="783">
                  <c:v>86</c:v>
                </c:pt>
                <c:pt idx="784">
                  <c:v>61</c:v>
                </c:pt>
                <c:pt idx="785">
                  <c:v>69</c:v>
                </c:pt>
                <c:pt idx="786">
                  <c:v>33</c:v>
                </c:pt>
                <c:pt idx="787">
                  <c:v>79</c:v>
                </c:pt>
                <c:pt idx="788">
                  <c:v>17</c:v>
                </c:pt>
                <c:pt idx="789">
                  <c:v>10</c:v>
                </c:pt>
                <c:pt idx="790">
                  <c:v>61</c:v>
                </c:pt>
                <c:pt idx="791">
                  <c:v>96</c:v>
                </c:pt>
                <c:pt idx="792">
                  <c:v>15</c:v>
                </c:pt>
                <c:pt idx="793">
                  <c:v>93</c:v>
                </c:pt>
                <c:pt idx="794">
                  <c:v>43</c:v>
                </c:pt>
                <c:pt idx="795">
                  <c:v>49</c:v>
                </c:pt>
                <c:pt idx="796">
                  <c:v>65</c:v>
                </c:pt>
                <c:pt idx="797">
                  <c:v>38</c:v>
                </c:pt>
                <c:pt idx="798">
                  <c:v>96</c:v>
                </c:pt>
                <c:pt idx="799">
                  <c:v>81</c:v>
                </c:pt>
                <c:pt idx="800">
                  <c:v>11</c:v>
                </c:pt>
                <c:pt idx="801">
                  <c:v>23</c:v>
                </c:pt>
                <c:pt idx="802">
                  <c:v>65</c:v>
                </c:pt>
                <c:pt idx="803">
                  <c:v>81</c:v>
                </c:pt>
                <c:pt idx="804">
                  <c:v>57</c:v>
                </c:pt>
                <c:pt idx="805">
                  <c:v>28</c:v>
                </c:pt>
                <c:pt idx="806">
                  <c:v>25</c:v>
                </c:pt>
                <c:pt idx="807">
                  <c:v>90</c:v>
                </c:pt>
                <c:pt idx="808">
                  <c:v>57</c:v>
                </c:pt>
                <c:pt idx="809">
                  <c:v>9</c:v>
                </c:pt>
                <c:pt idx="810">
                  <c:v>77</c:v>
                </c:pt>
                <c:pt idx="811">
                  <c:v>46</c:v>
                </c:pt>
                <c:pt idx="812">
                  <c:v>66</c:v>
                </c:pt>
                <c:pt idx="813">
                  <c:v>2</c:v>
                </c:pt>
                <c:pt idx="814">
                  <c:v>76</c:v>
                </c:pt>
                <c:pt idx="815">
                  <c:v>96</c:v>
                </c:pt>
                <c:pt idx="816">
                  <c:v>50</c:v>
                </c:pt>
                <c:pt idx="817">
                  <c:v>11</c:v>
                </c:pt>
                <c:pt idx="818">
                  <c:v>93</c:v>
                </c:pt>
                <c:pt idx="819">
                  <c:v>30</c:v>
                </c:pt>
                <c:pt idx="820">
                  <c:v>10</c:v>
                </c:pt>
                <c:pt idx="821">
                  <c:v>11</c:v>
                </c:pt>
                <c:pt idx="822">
                  <c:v>43</c:v>
                </c:pt>
                <c:pt idx="823">
                  <c:v>69</c:v>
                </c:pt>
                <c:pt idx="824">
                  <c:v>66</c:v>
                </c:pt>
                <c:pt idx="825">
                  <c:v>66</c:v>
                </c:pt>
                <c:pt idx="826">
                  <c:v>90</c:v>
                </c:pt>
                <c:pt idx="827">
                  <c:v>11</c:v>
                </c:pt>
                <c:pt idx="828">
                  <c:v>12</c:v>
                </c:pt>
                <c:pt idx="829">
                  <c:v>30</c:v>
                </c:pt>
                <c:pt idx="830">
                  <c:v>29</c:v>
                </c:pt>
                <c:pt idx="831">
                  <c:v>17</c:v>
                </c:pt>
                <c:pt idx="832">
                  <c:v>35</c:v>
                </c:pt>
                <c:pt idx="833">
                  <c:v>47</c:v>
                </c:pt>
                <c:pt idx="834">
                  <c:v>67</c:v>
                </c:pt>
                <c:pt idx="835">
                  <c:v>31</c:v>
                </c:pt>
                <c:pt idx="836">
                  <c:v>73</c:v>
                </c:pt>
                <c:pt idx="837">
                  <c:v>85</c:v>
                </c:pt>
                <c:pt idx="838">
                  <c:v>71</c:v>
                </c:pt>
                <c:pt idx="839">
                  <c:v>87</c:v>
                </c:pt>
                <c:pt idx="840">
                  <c:v>55</c:v>
                </c:pt>
                <c:pt idx="841">
                  <c:v>17</c:v>
                </c:pt>
                <c:pt idx="842">
                  <c:v>78</c:v>
                </c:pt>
                <c:pt idx="843">
                  <c:v>77</c:v>
                </c:pt>
                <c:pt idx="844">
                  <c:v>77</c:v>
                </c:pt>
                <c:pt idx="845">
                  <c:v>16</c:v>
                </c:pt>
                <c:pt idx="846">
                  <c:v>82</c:v>
                </c:pt>
                <c:pt idx="847">
                  <c:v>75</c:v>
                </c:pt>
                <c:pt idx="848">
                  <c:v>56</c:v>
                </c:pt>
                <c:pt idx="849">
                  <c:v>34</c:v>
                </c:pt>
                <c:pt idx="850">
                  <c:v>15</c:v>
                </c:pt>
                <c:pt idx="851">
                  <c:v>27</c:v>
                </c:pt>
                <c:pt idx="852">
                  <c:v>82</c:v>
                </c:pt>
                <c:pt idx="853">
                  <c:v>99</c:v>
                </c:pt>
                <c:pt idx="854">
                  <c:v>96</c:v>
                </c:pt>
                <c:pt idx="855">
                  <c:v>77</c:v>
                </c:pt>
                <c:pt idx="856">
                  <c:v>43</c:v>
                </c:pt>
                <c:pt idx="857">
                  <c:v>4</c:v>
                </c:pt>
                <c:pt idx="858">
                  <c:v>89</c:v>
                </c:pt>
                <c:pt idx="859">
                  <c:v>91</c:v>
                </c:pt>
                <c:pt idx="860">
                  <c:v>95</c:v>
                </c:pt>
                <c:pt idx="861">
                  <c:v>95</c:v>
                </c:pt>
                <c:pt idx="862">
                  <c:v>8</c:v>
                </c:pt>
                <c:pt idx="863">
                  <c:v>90</c:v>
                </c:pt>
                <c:pt idx="864">
                  <c:v>76</c:v>
                </c:pt>
                <c:pt idx="865">
                  <c:v>71</c:v>
                </c:pt>
                <c:pt idx="866">
                  <c:v>50</c:v>
                </c:pt>
                <c:pt idx="867">
                  <c:v>11</c:v>
                </c:pt>
                <c:pt idx="868">
                  <c:v>64</c:v>
                </c:pt>
                <c:pt idx="869">
                  <c:v>91</c:v>
                </c:pt>
                <c:pt idx="870">
                  <c:v>91</c:v>
                </c:pt>
                <c:pt idx="871">
                  <c:v>58</c:v>
                </c:pt>
                <c:pt idx="872">
                  <c:v>10</c:v>
                </c:pt>
                <c:pt idx="873">
                  <c:v>31</c:v>
                </c:pt>
                <c:pt idx="874">
                  <c:v>15</c:v>
                </c:pt>
                <c:pt idx="875">
                  <c:v>49</c:v>
                </c:pt>
                <c:pt idx="876">
                  <c:v>83</c:v>
                </c:pt>
                <c:pt idx="877">
                  <c:v>39</c:v>
                </c:pt>
                <c:pt idx="878">
                  <c:v>39</c:v>
                </c:pt>
                <c:pt idx="879">
                  <c:v>99</c:v>
                </c:pt>
                <c:pt idx="880">
                  <c:v>20</c:v>
                </c:pt>
                <c:pt idx="881">
                  <c:v>94</c:v>
                </c:pt>
                <c:pt idx="882">
                  <c:v>77</c:v>
                </c:pt>
                <c:pt idx="883">
                  <c:v>45</c:v>
                </c:pt>
                <c:pt idx="884">
                  <c:v>71</c:v>
                </c:pt>
                <c:pt idx="885">
                  <c:v>48</c:v>
                </c:pt>
                <c:pt idx="886">
                  <c:v>37</c:v>
                </c:pt>
                <c:pt idx="887">
                  <c:v>61</c:v>
                </c:pt>
                <c:pt idx="888">
                  <c:v>27</c:v>
                </c:pt>
                <c:pt idx="889">
                  <c:v>48</c:v>
                </c:pt>
                <c:pt idx="890">
                  <c:v>71</c:v>
                </c:pt>
                <c:pt idx="891">
                  <c:v>7</c:v>
                </c:pt>
                <c:pt idx="892">
                  <c:v>40</c:v>
                </c:pt>
                <c:pt idx="893">
                  <c:v>27</c:v>
                </c:pt>
                <c:pt idx="894">
                  <c:v>95</c:v>
                </c:pt>
                <c:pt idx="895">
                  <c:v>3</c:v>
                </c:pt>
                <c:pt idx="896">
                  <c:v>57</c:v>
                </c:pt>
                <c:pt idx="897">
                  <c:v>64</c:v>
                </c:pt>
                <c:pt idx="898">
                  <c:v>6</c:v>
                </c:pt>
                <c:pt idx="899">
                  <c:v>9</c:v>
                </c:pt>
                <c:pt idx="900">
                  <c:v>22</c:v>
                </c:pt>
                <c:pt idx="901">
                  <c:v>50</c:v>
                </c:pt>
                <c:pt idx="902">
                  <c:v>5</c:v>
                </c:pt>
                <c:pt idx="903">
                  <c:v>17</c:v>
                </c:pt>
                <c:pt idx="904">
                  <c:v>21</c:v>
                </c:pt>
                <c:pt idx="905">
                  <c:v>52</c:v>
                </c:pt>
                <c:pt idx="906">
                  <c:v>1</c:v>
                </c:pt>
                <c:pt idx="907">
                  <c:v>17</c:v>
                </c:pt>
                <c:pt idx="908">
                  <c:v>9</c:v>
                </c:pt>
                <c:pt idx="909">
                  <c:v>95</c:v>
                </c:pt>
                <c:pt idx="910">
                  <c:v>90</c:v>
                </c:pt>
                <c:pt idx="911">
                  <c:v>100</c:v>
                </c:pt>
                <c:pt idx="912">
                  <c:v>4</c:v>
                </c:pt>
                <c:pt idx="913">
                  <c:v>58</c:v>
                </c:pt>
                <c:pt idx="914">
                  <c:v>47</c:v>
                </c:pt>
                <c:pt idx="915">
                  <c:v>38</c:v>
                </c:pt>
                <c:pt idx="916">
                  <c:v>92</c:v>
                </c:pt>
                <c:pt idx="917">
                  <c:v>81</c:v>
                </c:pt>
                <c:pt idx="918">
                  <c:v>51</c:v>
                </c:pt>
                <c:pt idx="919">
                  <c:v>73</c:v>
                </c:pt>
                <c:pt idx="920">
                  <c:v>43</c:v>
                </c:pt>
                <c:pt idx="921">
                  <c:v>49</c:v>
                </c:pt>
                <c:pt idx="922">
                  <c:v>56</c:v>
                </c:pt>
                <c:pt idx="923">
                  <c:v>70</c:v>
                </c:pt>
                <c:pt idx="924">
                  <c:v>21</c:v>
                </c:pt>
                <c:pt idx="925">
                  <c:v>20</c:v>
                </c:pt>
                <c:pt idx="926">
                  <c:v>57</c:v>
                </c:pt>
                <c:pt idx="927">
                  <c:v>30</c:v>
                </c:pt>
                <c:pt idx="928">
                  <c:v>94</c:v>
                </c:pt>
                <c:pt idx="929">
                  <c:v>36</c:v>
                </c:pt>
                <c:pt idx="930">
                  <c:v>58</c:v>
                </c:pt>
                <c:pt idx="931">
                  <c:v>19</c:v>
                </c:pt>
                <c:pt idx="932">
                  <c:v>44</c:v>
                </c:pt>
                <c:pt idx="933">
                  <c:v>95</c:v>
                </c:pt>
                <c:pt idx="934">
                  <c:v>78</c:v>
                </c:pt>
                <c:pt idx="935">
                  <c:v>32</c:v>
                </c:pt>
                <c:pt idx="936">
                  <c:v>70</c:v>
                </c:pt>
                <c:pt idx="937">
                  <c:v>53</c:v>
                </c:pt>
                <c:pt idx="938">
                  <c:v>82</c:v>
                </c:pt>
                <c:pt idx="939">
                  <c:v>61</c:v>
                </c:pt>
                <c:pt idx="940">
                  <c:v>70</c:v>
                </c:pt>
                <c:pt idx="941">
                  <c:v>31</c:v>
                </c:pt>
                <c:pt idx="942">
                  <c:v>39</c:v>
                </c:pt>
                <c:pt idx="943">
                  <c:v>62</c:v>
                </c:pt>
                <c:pt idx="944">
                  <c:v>79</c:v>
                </c:pt>
                <c:pt idx="945">
                  <c:v>72</c:v>
                </c:pt>
                <c:pt idx="946">
                  <c:v>53</c:v>
                </c:pt>
                <c:pt idx="947">
                  <c:v>64</c:v>
                </c:pt>
                <c:pt idx="948">
                  <c:v>45</c:v>
                </c:pt>
                <c:pt idx="949">
                  <c:v>38</c:v>
                </c:pt>
                <c:pt idx="950">
                  <c:v>66</c:v>
                </c:pt>
                <c:pt idx="951">
                  <c:v>9</c:v>
                </c:pt>
                <c:pt idx="952">
                  <c:v>97</c:v>
                </c:pt>
                <c:pt idx="953">
                  <c:v>34</c:v>
                </c:pt>
                <c:pt idx="954">
                  <c:v>77</c:v>
                </c:pt>
                <c:pt idx="955">
                  <c:v>73</c:v>
                </c:pt>
                <c:pt idx="956">
                  <c:v>77</c:v>
                </c:pt>
                <c:pt idx="957">
                  <c:v>35</c:v>
                </c:pt>
                <c:pt idx="958">
                  <c:v>86</c:v>
                </c:pt>
                <c:pt idx="959">
                  <c:v>84</c:v>
                </c:pt>
                <c:pt idx="960">
                  <c:v>75</c:v>
                </c:pt>
                <c:pt idx="961">
                  <c:v>59</c:v>
                </c:pt>
                <c:pt idx="962">
                  <c:v>5</c:v>
                </c:pt>
                <c:pt idx="963">
                  <c:v>37</c:v>
                </c:pt>
                <c:pt idx="964">
                  <c:v>20</c:v>
                </c:pt>
                <c:pt idx="965">
                  <c:v>52</c:v>
                </c:pt>
                <c:pt idx="966">
                  <c:v>72</c:v>
                </c:pt>
                <c:pt idx="967">
                  <c:v>5</c:v>
                </c:pt>
                <c:pt idx="968">
                  <c:v>94</c:v>
                </c:pt>
                <c:pt idx="969">
                  <c:v>11</c:v>
                </c:pt>
                <c:pt idx="970">
                  <c:v>35</c:v>
                </c:pt>
                <c:pt idx="971">
                  <c:v>2</c:v>
                </c:pt>
                <c:pt idx="972">
                  <c:v>67</c:v>
                </c:pt>
                <c:pt idx="973">
                  <c:v>28</c:v>
                </c:pt>
                <c:pt idx="974">
                  <c:v>45</c:v>
                </c:pt>
                <c:pt idx="975">
                  <c:v>59</c:v>
                </c:pt>
                <c:pt idx="976">
                  <c:v>62</c:v>
                </c:pt>
                <c:pt idx="977">
                  <c:v>97</c:v>
                </c:pt>
                <c:pt idx="978">
                  <c:v>84</c:v>
                </c:pt>
                <c:pt idx="979">
                  <c:v>28</c:v>
                </c:pt>
                <c:pt idx="980">
                  <c:v>53</c:v>
                </c:pt>
                <c:pt idx="981">
                  <c:v>6</c:v>
                </c:pt>
                <c:pt idx="982">
                  <c:v>34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'rat-base-10CL-1000-PAY'!$A$4630</c:f>
              <c:strCache>
                <c:ptCount val="1"/>
                <c:pt idx="0">
                  <c:v>work-5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'rat-base-10CL-1000-PAY'!$E$4630:$E$5544</c:f>
              <c:numCache>
                <c:formatCode>General</c:formatCode>
                <c:ptCount val="915"/>
                <c:pt idx="0">
                  <c:v>21499</c:v>
                </c:pt>
                <c:pt idx="1">
                  <c:v>33807</c:v>
                </c:pt>
                <c:pt idx="2">
                  <c:v>35452</c:v>
                </c:pt>
                <c:pt idx="3">
                  <c:v>37944</c:v>
                </c:pt>
                <c:pt idx="4">
                  <c:v>39232</c:v>
                </c:pt>
                <c:pt idx="5">
                  <c:v>41719</c:v>
                </c:pt>
                <c:pt idx="6">
                  <c:v>42989</c:v>
                </c:pt>
                <c:pt idx="7">
                  <c:v>47209</c:v>
                </c:pt>
                <c:pt idx="8">
                  <c:v>48501</c:v>
                </c:pt>
                <c:pt idx="9">
                  <c:v>50091</c:v>
                </c:pt>
                <c:pt idx="10">
                  <c:v>52942</c:v>
                </c:pt>
                <c:pt idx="11">
                  <c:v>61696</c:v>
                </c:pt>
                <c:pt idx="12">
                  <c:v>63165</c:v>
                </c:pt>
                <c:pt idx="13">
                  <c:v>66762</c:v>
                </c:pt>
                <c:pt idx="14">
                  <c:v>68188</c:v>
                </c:pt>
                <c:pt idx="15">
                  <c:v>78720</c:v>
                </c:pt>
                <c:pt idx="16">
                  <c:v>80578</c:v>
                </c:pt>
                <c:pt idx="17">
                  <c:v>81911</c:v>
                </c:pt>
                <c:pt idx="18">
                  <c:v>83263</c:v>
                </c:pt>
                <c:pt idx="19">
                  <c:v>84459</c:v>
                </c:pt>
                <c:pt idx="20">
                  <c:v>85754</c:v>
                </c:pt>
                <c:pt idx="21">
                  <c:v>98149</c:v>
                </c:pt>
                <c:pt idx="22">
                  <c:v>108786</c:v>
                </c:pt>
                <c:pt idx="23">
                  <c:v>110075</c:v>
                </c:pt>
                <c:pt idx="24">
                  <c:v>111465</c:v>
                </c:pt>
                <c:pt idx="25">
                  <c:v>113704</c:v>
                </c:pt>
                <c:pt idx="26">
                  <c:v>116124</c:v>
                </c:pt>
                <c:pt idx="27">
                  <c:v>123691</c:v>
                </c:pt>
                <c:pt idx="28">
                  <c:v>125074</c:v>
                </c:pt>
                <c:pt idx="29">
                  <c:v>126385</c:v>
                </c:pt>
                <c:pt idx="30">
                  <c:v>128759</c:v>
                </c:pt>
                <c:pt idx="31">
                  <c:v>132736</c:v>
                </c:pt>
                <c:pt idx="32">
                  <c:v>134056</c:v>
                </c:pt>
                <c:pt idx="33">
                  <c:v>145153</c:v>
                </c:pt>
                <c:pt idx="34">
                  <c:v>146589</c:v>
                </c:pt>
                <c:pt idx="35">
                  <c:v>162747</c:v>
                </c:pt>
                <c:pt idx="36">
                  <c:v>164897</c:v>
                </c:pt>
                <c:pt idx="37">
                  <c:v>166228</c:v>
                </c:pt>
                <c:pt idx="38">
                  <c:v>177079</c:v>
                </c:pt>
                <c:pt idx="39">
                  <c:v>178756</c:v>
                </c:pt>
                <c:pt idx="40">
                  <c:v>187950</c:v>
                </c:pt>
                <c:pt idx="41">
                  <c:v>189553</c:v>
                </c:pt>
                <c:pt idx="42">
                  <c:v>192218</c:v>
                </c:pt>
                <c:pt idx="43">
                  <c:v>193695</c:v>
                </c:pt>
                <c:pt idx="44">
                  <c:v>195796</c:v>
                </c:pt>
                <c:pt idx="45">
                  <c:v>197169</c:v>
                </c:pt>
                <c:pt idx="46">
                  <c:v>198504</c:v>
                </c:pt>
                <c:pt idx="47">
                  <c:v>199885</c:v>
                </c:pt>
                <c:pt idx="48">
                  <c:v>202452</c:v>
                </c:pt>
                <c:pt idx="49">
                  <c:v>203774</c:v>
                </c:pt>
                <c:pt idx="50">
                  <c:v>206466</c:v>
                </c:pt>
                <c:pt idx="51">
                  <c:v>207857</c:v>
                </c:pt>
                <c:pt idx="52">
                  <c:v>211990</c:v>
                </c:pt>
                <c:pt idx="53">
                  <c:v>213305</c:v>
                </c:pt>
                <c:pt idx="54">
                  <c:v>214730</c:v>
                </c:pt>
                <c:pt idx="55">
                  <c:v>216074</c:v>
                </c:pt>
                <c:pt idx="56">
                  <c:v>217329</c:v>
                </c:pt>
                <c:pt idx="57">
                  <c:v>218604</c:v>
                </c:pt>
                <c:pt idx="58">
                  <c:v>219893</c:v>
                </c:pt>
                <c:pt idx="59">
                  <c:v>223991</c:v>
                </c:pt>
                <c:pt idx="60">
                  <c:v>225866</c:v>
                </c:pt>
                <c:pt idx="61">
                  <c:v>227555</c:v>
                </c:pt>
                <c:pt idx="62">
                  <c:v>228801</c:v>
                </c:pt>
                <c:pt idx="63">
                  <c:v>230187</c:v>
                </c:pt>
                <c:pt idx="64">
                  <c:v>231427</c:v>
                </c:pt>
                <c:pt idx="65">
                  <c:v>248399</c:v>
                </c:pt>
                <c:pt idx="66">
                  <c:v>250474</c:v>
                </c:pt>
                <c:pt idx="67">
                  <c:v>252004</c:v>
                </c:pt>
                <c:pt idx="68">
                  <c:v>255368</c:v>
                </c:pt>
                <c:pt idx="69">
                  <c:v>257736</c:v>
                </c:pt>
                <c:pt idx="70">
                  <c:v>266999</c:v>
                </c:pt>
                <c:pt idx="71">
                  <c:v>268780</c:v>
                </c:pt>
                <c:pt idx="72">
                  <c:v>271664</c:v>
                </c:pt>
                <c:pt idx="73">
                  <c:v>273207</c:v>
                </c:pt>
                <c:pt idx="74">
                  <c:v>274772</c:v>
                </c:pt>
                <c:pt idx="75">
                  <c:v>276156</c:v>
                </c:pt>
                <c:pt idx="76">
                  <c:v>278697</c:v>
                </c:pt>
                <c:pt idx="77">
                  <c:v>281200</c:v>
                </c:pt>
                <c:pt idx="78">
                  <c:v>283829</c:v>
                </c:pt>
                <c:pt idx="79">
                  <c:v>296781</c:v>
                </c:pt>
                <c:pt idx="80">
                  <c:v>298127</c:v>
                </c:pt>
                <c:pt idx="81">
                  <c:v>299352</c:v>
                </c:pt>
                <c:pt idx="82">
                  <c:v>301061</c:v>
                </c:pt>
                <c:pt idx="83">
                  <c:v>302316</c:v>
                </c:pt>
                <c:pt idx="84">
                  <c:v>303611</c:v>
                </c:pt>
                <c:pt idx="85">
                  <c:v>304890</c:v>
                </c:pt>
                <c:pt idx="86">
                  <c:v>306187</c:v>
                </c:pt>
                <c:pt idx="87">
                  <c:v>307549</c:v>
                </c:pt>
                <c:pt idx="88">
                  <c:v>308821</c:v>
                </c:pt>
                <c:pt idx="89">
                  <c:v>310100</c:v>
                </c:pt>
                <c:pt idx="90">
                  <c:v>312243</c:v>
                </c:pt>
                <c:pt idx="91">
                  <c:v>313605</c:v>
                </c:pt>
                <c:pt idx="92">
                  <c:v>315018</c:v>
                </c:pt>
                <c:pt idx="93">
                  <c:v>316418</c:v>
                </c:pt>
                <c:pt idx="94">
                  <c:v>317732</c:v>
                </c:pt>
                <c:pt idx="95">
                  <c:v>321195</c:v>
                </c:pt>
                <c:pt idx="96">
                  <c:v>323817</c:v>
                </c:pt>
                <c:pt idx="97">
                  <c:v>325217</c:v>
                </c:pt>
                <c:pt idx="98">
                  <c:v>327463</c:v>
                </c:pt>
                <c:pt idx="99">
                  <c:v>329695</c:v>
                </c:pt>
                <c:pt idx="100">
                  <c:v>331775</c:v>
                </c:pt>
                <c:pt idx="101">
                  <c:v>333097</c:v>
                </c:pt>
                <c:pt idx="102">
                  <c:v>335202</c:v>
                </c:pt>
                <c:pt idx="103">
                  <c:v>344453</c:v>
                </c:pt>
                <c:pt idx="104">
                  <c:v>346008</c:v>
                </c:pt>
                <c:pt idx="105">
                  <c:v>347754</c:v>
                </c:pt>
                <c:pt idx="106">
                  <c:v>349063</c:v>
                </c:pt>
                <c:pt idx="107">
                  <c:v>350906</c:v>
                </c:pt>
                <c:pt idx="108">
                  <c:v>355906</c:v>
                </c:pt>
                <c:pt idx="109">
                  <c:v>357318</c:v>
                </c:pt>
                <c:pt idx="110">
                  <c:v>358726</c:v>
                </c:pt>
                <c:pt idx="111">
                  <c:v>360249</c:v>
                </c:pt>
                <c:pt idx="112">
                  <c:v>369563</c:v>
                </c:pt>
                <c:pt idx="113">
                  <c:v>371135</c:v>
                </c:pt>
                <c:pt idx="114">
                  <c:v>381157</c:v>
                </c:pt>
                <c:pt idx="115">
                  <c:v>382623</c:v>
                </c:pt>
                <c:pt idx="116">
                  <c:v>384993</c:v>
                </c:pt>
                <c:pt idx="117">
                  <c:v>387452</c:v>
                </c:pt>
                <c:pt idx="118">
                  <c:v>389563</c:v>
                </c:pt>
                <c:pt idx="119">
                  <c:v>390978</c:v>
                </c:pt>
                <c:pt idx="120">
                  <c:v>392455</c:v>
                </c:pt>
                <c:pt idx="121">
                  <c:v>394337</c:v>
                </c:pt>
                <c:pt idx="122">
                  <c:v>395587</c:v>
                </c:pt>
                <c:pt idx="123">
                  <c:v>397674</c:v>
                </c:pt>
                <c:pt idx="124">
                  <c:v>399419</c:v>
                </c:pt>
                <c:pt idx="125">
                  <c:v>401445</c:v>
                </c:pt>
                <c:pt idx="126">
                  <c:v>403926</c:v>
                </c:pt>
                <c:pt idx="127">
                  <c:v>405372</c:v>
                </c:pt>
                <c:pt idx="128">
                  <c:v>406938</c:v>
                </c:pt>
                <c:pt idx="129">
                  <c:v>408575</c:v>
                </c:pt>
                <c:pt idx="130">
                  <c:v>409882</c:v>
                </c:pt>
                <c:pt idx="131">
                  <c:v>411262</c:v>
                </c:pt>
                <c:pt idx="132">
                  <c:v>412580</c:v>
                </c:pt>
                <c:pt idx="133">
                  <c:v>414229</c:v>
                </c:pt>
                <c:pt idx="134">
                  <c:v>415736</c:v>
                </c:pt>
                <c:pt idx="135">
                  <c:v>424700</c:v>
                </c:pt>
                <c:pt idx="136">
                  <c:v>435739</c:v>
                </c:pt>
                <c:pt idx="137">
                  <c:v>437968</c:v>
                </c:pt>
                <c:pt idx="138">
                  <c:v>439362</c:v>
                </c:pt>
                <c:pt idx="139">
                  <c:v>440772</c:v>
                </c:pt>
                <c:pt idx="140">
                  <c:v>443045</c:v>
                </c:pt>
                <c:pt idx="141">
                  <c:v>444434</c:v>
                </c:pt>
                <c:pt idx="142">
                  <c:v>446451</c:v>
                </c:pt>
                <c:pt idx="143">
                  <c:v>447927</c:v>
                </c:pt>
                <c:pt idx="144">
                  <c:v>449306</c:v>
                </c:pt>
                <c:pt idx="145">
                  <c:v>450727</c:v>
                </c:pt>
                <c:pt idx="146">
                  <c:v>452108</c:v>
                </c:pt>
                <c:pt idx="147">
                  <c:v>453509</c:v>
                </c:pt>
                <c:pt idx="148">
                  <c:v>455447</c:v>
                </c:pt>
                <c:pt idx="149">
                  <c:v>456842</c:v>
                </c:pt>
                <c:pt idx="150">
                  <c:v>458713</c:v>
                </c:pt>
                <c:pt idx="151">
                  <c:v>460005</c:v>
                </c:pt>
                <c:pt idx="152">
                  <c:v>461765</c:v>
                </c:pt>
                <c:pt idx="153">
                  <c:v>463139</c:v>
                </c:pt>
                <c:pt idx="154">
                  <c:v>464338</c:v>
                </c:pt>
                <c:pt idx="155">
                  <c:v>466630</c:v>
                </c:pt>
                <c:pt idx="156">
                  <c:v>467872</c:v>
                </c:pt>
                <c:pt idx="157">
                  <c:v>469253</c:v>
                </c:pt>
                <c:pt idx="158">
                  <c:v>470586</c:v>
                </c:pt>
                <c:pt idx="159">
                  <c:v>473041</c:v>
                </c:pt>
                <c:pt idx="160">
                  <c:v>474289</c:v>
                </c:pt>
                <c:pt idx="161">
                  <c:v>475518</c:v>
                </c:pt>
                <c:pt idx="162">
                  <c:v>476840</c:v>
                </c:pt>
                <c:pt idx="163">
                  <c:v>479579</c:v>
                </c:pt>
                <c:pt idx="164">
                  <c:v>497362</c:v>
                </c:pt>
                <c:pt idx="165">
                  <c:v>498916</c:v>
                </c:pt>
                <c:pt idx="166">
                  <c:v>500444</c:v>
                </c:pt>
                <c:pt idx="167">
                  <c:v>503139</c:v>
                </c:pt>
                <c:pt idx="168">
                  <c:v>505343</c:v>
                </c:pt>
                <c:pt idx="169">
                  <c:v>507125</c:v>
                </c:pt>
                <c:pt idx="170">
                  <c:v>509835</c:v>
                </c:pt>
                <c:pt idx="171">
                  <c:v>512214</c:v>
                </c:pt>
                <c:pt idx="172">
                  <c:v>513835</c:v>
                </c:pt>
                <c:pt idx="173">
                  <c:v>516469</c:v>
                </c:pt>
                <c:pt idx="174">
                  <c:v>517885</c:v>
                </c:pt>
                <c:pt idx="175">
                  <c:v>519337</c:v>
                </c:pt>
                <c:pt idx="176">
                  <c:v>520811</c:v>
                </c:pt>
                <c:pt idx="177">
                  <c:v>522599</c:v>
                </c:pt>
                <c:pt idx="178">
                  <c:v>524180</c:v>
                </c:pt>
                <c:pt idx="179">
                  <c:v>525672</c:v>
                </c:pt>
                <c:pt idx="180">
                  <c:v>526961</c:v>
                </c:pt>
                <c:pt idx="181">
                  <c:v>528817</c:v>
                </c:pt>
                <c:pt idx="182">
                  <c:v>531200</c:v>
                </c:pt>
                <c:pt idx="183">
                  <c:v>533505</c:v>
                </c:pt>
                <c:pt idx="184">
                  <c:v>535791</c:v>
                </c:pt>
                <c:pt idx="185">
                  <c:v>538253</c:v>
                </c:pt>
                <c:pt idx="186">
                  <c:v>539566</c:v>
                </c:pt>
                <c:pt idx="187">
                  <c:v>540874</c:v>
                </c:pt>
                <c:pt idx="188">
                  <c:v>542445</c:v>
                </c:pt>
                <c:pt idx="189">
                  <c:v>545024</c:v>
                </c:pt>
                <c:pt idx="190">
                  <c:v>546834</c:v>
                </c:pt>
                <c:pt idx="191">
                  <c:v>548297</c:v>
                </c:pt>
                <c:pt idx="192">
                  <c:v>550308</c:v>
                </c:pt>
                <c:pt idx="193">
                  <c:v>551733</c:v>
                </c:pt>
                <c:pt idx="194">
                  <c:v>553687</c:v>
                </c:pt>
                <c:pt idx="195">
                  <c:v>555039</c:v>
                </c:pt>
                <c:pt idx="196">
                  <c:v>565361</c:v>
                </c:pt>
                <c:pt idx="197">
                  <c:v>566681</c:v>
                </c:pt>
                <c:pt idx="198">
                  <c:v>568629</c:v>
                </c:pt>
                <c:pt idx="199">
                  <c:v>571327</c:v>
                </c:pt>
                <c:pt idx="200">
                  <c:v>572908</c:v>
                </c:pt>
                <c:pt idx="201">
                  <c:v>574720</c:v>
                </c:pt>
                <c:pt idx="202">
                  <c:v>576266</c:v>
                </c:pt>
                <c:pt idx="203">
                  <c:v>578030</c:v>
                </c:pt>
                <c:pt idx="204">
                  <c:v>580300</c:v>
                </c:pt>
                <c:pt idx="205">
                  <c:v>582113</c:v>
                </c:pt>
                <c:pt idx="206">
                  <c:v>583472</c:v>
                </c:pt>
                <c:pt idx="207">
                  <c:v>584885</c:v>
                </c:pt>
                <c:pt idx="208">
                  <c:v>586239</c:v>
                </c:pt>
                <c:pt idx="209">
                  <c:v>587625</c:v>
                </c:pt>
                <c:pt idx="210">
                  <c:v>589261</c:v>
                </c:pt>
                <c:pt idx="211">
                  <c:v>591413</c:v>
                </c:pt>
                <c:pt idx="212">
                  <c:v>594809</c:v>
                </c:pt>
                <c:pt idx="213">
                  <c:v>596687</c:v>
                </c:pt>
                <c:pt idx="214">
                  <c:v>599069</c:v>
                </c:pt>
                <c:pt idx="215">
                  <c:v>601169</c:v>
                </c:pt>
                <c:pt idx="216">
                  <c:v>602510</c:v>
                </c:pt>
                <c:pt idx="217">
                  <c:v>603830</c:v>
                </c:pt>
                <c:pt idx="218">
                  <c:v>605660</c:v>
                </c:pt>
                <c:pt idx="219">
                  <c:v>607550</c:v>
                </c:pt>
                <c:pt idx="220">
                  <c:v>608846</c:v>
                </c:pt>
                <c:pt idx="221">
                  <c:v>611444</c:v>
                </c:pt>
                <c:pt idx="222">
                  <c:v>613146</c:v>
                </c:pt>
                <c:pt idx="223">
                  <c:v>614875</c:v>
                </c:pt>
                <c:pt idx="224">
                  <c:v>617361</c:v>
                </c:pt>
                <c:pt idx="225">
                  <c:v>618845</c:v>
                </c:pt>
                <c:pt idx="226">
                  <c:v>621473</c:v>
                </c:pt>
                <c:pt idx="227">
                  <c:v>622770</c:v>
                </c:pt>
                <c:pt idx="228">
                  <c:v>624699</c:v>
                </c:pt>
                <c:pt idx="229">
                  <c:v>626973</c:v>
                </c:pt>
                <c:pt idx="230">
                  <c:v>628363</c:v>
                </c:pt>
                <c:pt idx="231">
                  <c:v>629763</c:v>
                </c:pt>
                <c:pt idx="232">
                  <c:v>631455</c:v>
                </c:pt>
                <c:pt idx="233">
                  <c:v>633384</c:v>
                </c:pt>
                <c:pt idx="234">
                  <c:v>640629</c:v>
                </c:pt>
                <c:pt idx="235">
                  <c:v>641964</c:v>
                </c:pt>
                <c:pt idx="236">
                  <c:v>643311</c:v>
                </c:pt>
                <c:pt idx="237">
                  <c:v>644589</c:v>
                </c:pt>
                <c:pt idx="238">
                  <c:v>645837</c:v>
                </c:pt>
                <c:pt idx="239">
                  <c:v>647048</c:v>
                </c:pt>
                <c:pt idx="240">
                  <c:v>649467</c:v>
                </c:pt>
                <c:pt idx="241">
                  <c:v>651937</c:v>
                </c:pt>
                <c:pt idx="242">
                  <c:v>653113</c:v>
                </c:pt>
                <c:pt idx="243">
                  <c:v>655532</c:v>
                </c:pt>
                <c:pt idx="244">
                  <c:v>656743</c:v>
                </c:pt>
                <c:pt idx="245">
                  <c:v>657983</c:v>
                </c:pt>
                <c:pt idx="246">
                  <c:v>659213</c:v>
                </c:pt>
                <c:pt idx="247">
                  <c:v>660918</c:v>
                </c:pt>
                <c:pt idx="248">
                  <c:v>662096</c:v>
                </c:pt>
                <c:pt idx="249">
                  <c:v>664323</c:v>
                </c:pt>
                <c:pt idx="250">
                  <c:v>666792</c:v>
                </c:pt>
                <c:pt idx="251">
                  <c:v>669071</c:v>
                </c:pt>
                <c:pt idx="252">
                  <c:v>671846</c:v>
                </c:pt>
                <c:pt idx="253">
                  <c:v>674357</c:v>
                </c:pt>
                <c:pt idx="254">
                  <c:v>675727</c:v>
                </c:pt>
                <c:pt idx="255">
                  <c:v>678074</c:v>
                </c:pt>
                <c:pt idx="256">
                  <c:v>680164</c:v>
                </c:pt>
                <c:pt idx="257">
                  <c:v>681700</c:v>
                </c:pt>
                <c:pt idx="258">
                  <c:v>683449</c:v>
                </c:pt>
                <c:pt idx="259">
                  <c:v>684735</c:v>
                </c:pt>
                <c:pt idx="260">
                  <c:v>687624</c:v>
                </c:pt>
                <c:pt idx="261">
                  <c:v>688855</c:v>
                </c:pt>
                <c:pt idx="262">
                  <c:v>690113</c:v>
                </c:pt>
                <c:pt idx="263">
                  <c:v>692235</c:v>
                </c:pt>
                <c:pt idx="264">
                  <c:v>693381</c:v>
                </c:pt>
                <c:pt idx="265">
                  <c:v>694977</c:v>
                </c:pt>
                <c:pt idx="266">
                  <c:v>698044</c:v>
                </c:pt>
                <c:pt idx="267">
                  <c:v>699253</c:v>
                </c:pt>
                <c:pt idx="268">
                  <c:v>700500</c:v>
                </c:pt>
                <c:pt idx="269">
                  <c:v>702103</c:v>
                </c:pt>
                <c:pt idx="270">
                  <c:v>703399</c:v>
                </c:pt>
                <c:pt idx="271">
                  <c:v>705078</c:v>
                </c:pt>
                <c:pt idx="272">
                  <c:v>706193</c:v>
                </c:pt>
                <c:pt idx="273">
                  <c:v>716765</c:v>
                </c:pt>
                <c:pt idx="274">
                  <c:v>718213</c:v>
                </c:pt>
                <c:pt idx="275">
                  <c:v>719446</c:v>
                </c:pt>
                <c:pt idx="276">
                  <c:v>720715</c:v>
                </c:pt>
                <c:pt idx="277">
                  <c:v>723446</c:v>
                </c:pt>
                <c:pt idx="278">
                  <c:v>724653</c:v>
                </c:pt>
                <c:pt idx="279">
                  <c:v>727327</c:v>
                </c:pt>
                <c:pt idx="280">
                  <c:v>729537</c:v>
                </c:pt>
                <c:pt idx="281">
                  <c:v>730736</c:v>
                </c:pt>
                <c:pt idx="282">
                  <c:v>731966</c:v>
                </c:pt>
                <c:pt idx="283">
                  <c:v>734109</c:v>
                </c:pt>
                <c:pt idx="284">
                  <c:v>735244</c:v>
                </c:pt>
                <c:pt idx="285">
                  <c:v>738430</c:v>
                </c:pt>
                <c:pt idx="286">
                  <c:v>740573</c:v>
                </c:pt>
                <c:pt idx="287">
                  <c:v>742857</c:v>
                </c:pt>
                <c:pt idx="288">
                  <c:v>743971</c:v>
                </c:pt>
                <c:pt idx="289">
                  <c:v>745250</c:v>
                </c:pt>
                <c:pt idx="290">
                  <c:v>748010</c:v>
                </c:pt>
                <c:pt idx="291">
                  <c:v>750333</c:v>
                </c:pt>
                <c:pt idx="292">
                  <c:v>752609</c:v>
                </c:pt>
                <c:pt idx="293">
                  <c:v>754650</c:v>
                </c:pt>
                <c:pt idx="294">
                  <c:v>756835</c:v>
                </c:pt>
                <c:pt idx="295">
                  <c:v>758204</c:v>
                </c:pt>
                <c:pt idx="296">
                  <c:v>760884</c:v>
                </c:pt>
                <c:pt idx="297">
                  <c:v>763064</c:v>
                </c:pt>
                <c:pt idx="298">
                  <c:v>764556</c:v>
                </c:pt>
                <c:pt idx="299">
                  <c:v>766190</c:v>
                </c:pt>
                <c:pt idx="300">
                  <c:v>767536</c:v>
                </c:pt>
                <c:pt idx="301">
                  <c:v>769181</c:v>
                </c:pt>
                <c:pt idx="302">
                  <c:v>770559</c:v>
                </c:pt>
                <c:pt idx="303">
                  <c:v>772462</c:v>
                </c:pt>
                <c:pt idx="304">
                  <c:v>774754</c:v>
                </c:pt>
                <c:pt idx="305">
                  <c:v>776074</c:v>
                </c:pt>
                <c:pt idx="306">
                  <c:v>777329</c:v>
                </c:pt>
                <c:pt idx="307">
                  <c:v>786863</c:v>
                </c:pt>
                <c:pt idx="308">
                  <c:v>793842</c:v>
                </c:pt>
                <c:pt idx="309">
                  <c:v>795984</c:v>
                </c:pt>
                <c:pt idx="310">
                  <c:v>797269</c:v>
                </c:pt>
                <c:pt idx="311">
                  <c:v>799551</c:v>
                </c:pt>
                <c:pt idx="312">
                  <c:v>801670</c:v>
                </c:pt>
                <c:pt idx="313">
                  <c:v>803850</c:v>
                </c:pt>
                <c:pt idx="314">
                  <c:v>805200</c:v>
                </c:pt>
                <c:pt idx="315">
                  <c:v>806464</c:v>
                </c:pt>
                <c:pt idx="316">
                  <c:v>809580</c:v>
                </c:pt>
                <c:pt idx="317">
                  <c:v>811172</c:v>
                </c:pt>
                <c:pt idx="318">
                  <c:v>812896</c:v>
                </c:pt>
                <c:pt idx="319">
                  <c:v>814139</c:v>
                </c:pt>
                <c:pt idx="320">
                  <c:v>815426</c:v>
                </c:pt>
                <c:pt idx="321">
                  <c:v>818232</c:v>
                </c:pt>
                <c:pt idx="322">
                  <c:v>819479</c:v>
                </c:pt>
                <c:pt idx="323">
                  <c:v>820789</c:v>
                </c:pt>
                <c:pt idx="324">
                  <c:v>822776</c:v>
                </c:pt>
                <c:pt idx="325">
                  <c:v>824973</c:v>
                </c:pt>
                <c:pt idx="326">
                  <c:v>826172</c:v>
                </c:pt>
                <c:pt idx="327">
                  <c:v>828224</c:v>
                </c:pt>
                <c:pt idx="328">
                  <c:v>829770</c:v>
                </c:pt>
                <c:pt idx="329">
                  <c:v>832196</c:v>
                </c:pt>
                <c:pt idx="330">
                  <c:v>834142</c:v>
                </c:pt>
                <c:pt idx="331">
                  <c:v>835422</c:v>
                </c:pt>
                <c:pt idx="332">
                  <c:v>836938</c:v>
                </c:pt>
                <c:pt idx="333">
                  <c:v>839331</c:v>
                </c:pt>
                <c:pt idx="334">
                  <c:v>840729</c:v>
                </c:pt>
                <c:pt idx="335">
                  <c:v>842437</c:v>
                </c:pt>
                <c:pt idx="336">
                  <c:v>843895</c:v>
                </c:pt>
                <c:pt idx="337">
                  <c:v>846096</c:v>
                </c:pt>
                <c:pt idx="338">
                  <c:v>849423</c:v>
                </c:pt>
                <c:pt idx="339">
                  <c:v>850898</c:v>
                </c:pt>
                <c:pt idx="340">
                  <c:v>852993</c:v>
                </c:pt>
                <c:pt idx="341">
                  <c:v>855298</c:v>
                </c:pt>
                <c:pt idx="342">
                  <c:v>856603</c:v>
                </c:pt>
                <c:pt idx="343">
                  <c:v>858902</c:v>
                </c:pt>
                <c:pt idx="344">
                  <c:v>860135</c:v>
                </c:pt>
                <c:pt idx="345">
                  <c:v>862340</c:v>
                </c:pt>
                <c:pt idx="346">
                  <c:v>872905</c:v>
                </c:pt>
                <c:pt idx="347">
                  <c:v>874172</c:v>
                </c:pt>
                <c:pt idx="348">
                  <c:v>876360</c:v>
                </c:pt>
                <c:pt idx="349">
                  <c:v>877724</c:v>
                </c:pt>
                <c:pt idx="350">
                  <c:v>879585</c:v>
                </c:pt>
                <c:pt idx="351">
                  <c:v>881148</c:v>
                </c:pt>
                <c:pt idx="352">
                  <c:v>882477</c:v>
                </c:pt>
                <c:pt idx="353">
                  <c:v>883869</c:v>
                </c:pt>
                <c:pt idx="354">
                  <c:v>885048</c:v>
                </c:pt>
                <c:pt idx="355">
                  <c:v>887267</c:v>
                </c:pt>
                <c:pt idx="356">
                  <c:v>888549</c:v>
                </c:pt>
                <c:pt idx="357">
                  <c:v>890080</c:v>
                </c:pt>
                <c:pt idx="358">
                  <c:v>891434</c:v>
                </c:pt>
                <c:pt idx="359">
                  <c:v>893314</c:v>
                </c:pt>
                <c:pt idx="360">
                  <c:v>894464</c:v>
                </c:pt>
                <c:pt idx="361">
                  <c:v>895788</c:v>
                </c:pt>
                <c:pt idx="362">
                  <c:v>897297</c:v>
                </c:pt>
                <c:pt idx="363">
                  <c:v>899119</c:v>
                </c:pt>
                <c:pt idx="364">
                  <c:v>900752</c:v>
                </c:pt>
                <c:pt idx="365">
                  <c:v>901938</c:v>
                </c:pt>
                <c:pt idx="366">
                  <c:v>904630</c:v>
                </c:pt>
                <c:pt idx="367">
                  <c:v>906277</c:v>
                </c:pt>
                <c:pt idx="368">
                  <c:v>909625</c:v>
                </c:pt>
                <c:pt idx="369">
                  <c:v>911445</c:v>
                </c:pt>
                <c:pt idx="370">
                  <c:v>913528</c:v>
                </c:pt>
                <c:pt idx="371">
                  <c:v>915211</c:v>
                </c:pt>
                <c:pt idx="372">
                  <c:v>917253</c:v>
                </c:pt>
                <c:pt idx="373">
                  <c:v>918420</c:v>
                </c:pt>
                <c:pt idx="374">
                  <c:v>919960</c:v>
                </c:pt>
                <c:pt idx="375">
                  <c:v>921128</c:v>
                </c:pt>
                <c:pt idx="376">
                  <c:v>923202</c:v>
                </c:pt>
                <c:pt idx="377">
                  <c:v>924484</c:v>
                </c:pt>
                <c:pt idx="378">
                  <c:v>926456</c:v>
                </c:pt>
                <c:pt idx="379">
                  <c:v>927723</c:v>
                </c:pt>
                <c:pt idx="380">
                  <c:v>930921</c:v>
                </c:pt>
                <c:pt idx="381">
                  <c:v>932214</c:v>
                </c:pt>
                <c:pt idx="382">
                  <c:v>934430</c:v>
                </c:pt>
                <c:pt idx="383">
                  <c:v>936613</c:v>
                </c:pt>
                <c:pt idx="384">
                  <c:v>939933</c:v>
                </c:pt>
                <c:pt idx="385">
                  <c:v>942027</c:v>
                </c:pt>
                <c:pt idx="386">
                  <c:v>943554</c:v>
                </c:pt>
                <c:pt idx="387">
                  <c:v>944697</c:v>
                </c:pt>
                <c:pt idx="388">
                  <c:v>946717</c:v>
                </c:pt>
                <c:pt idx="389">
                  <c:v>955575</c:v>
                </c:pt>
                <c:pt idx="390">
                  <c:v>956798</c:v>
                </c:pt>
                <c:pt idx="391">
                  <c:v>958868</c:v>
                </c:pt>
                <c:pt idx="392">
                  <c:v>960089</c:v>
                </c:pt>
                <c:pt idx="393">
                  <c:v>961301</c:v>
                </c:pt>
                <c:pt idx="394">
                  <c:v>962559</c:v>
                </c:pt>
                <c:pt idx="395">
                  <c:v>963736</c:v>
                </c:pt>
                <c:pt idx="396">
                  <c:v>965491</c:v>
                </c:pt>
                <c:pt idx="397">
                  <c:v>968621</c:v>
                </c:pt>
                <c:pt idx="398">
                  <c:v>969769</c:v>
                </c:pt>
                <c:pt idx="399">
                  <c:v>971781</c:v>
                </c:pt>
                <c:pt idx="400">
                  <c:v>973006</c:v>
                </c:pt>
                <c:pt idx="401">
                  <c:v>974230</c:v>
                </c:pt>
                <c:pt idx="402">
                  <c:v>976333</c:v>
                </c:pt>
                <c:pt idx="403">
                  <c:v>979255</c:v>
                </c:pt>
                <c:pt idx="404">
                  <c:v>980575</c:v>
                </c:pt>
                <c:pt idx="405">
                  <c:v>981723</c:v>
                </c:pt>
                <c:pt idx="406">
                  <c:v>983611</c:v>
                </c:pt>
                <c:pt idx="407">
                  <c:v>984716</c:v>
                </c:pt>
                <c:pt idx="408">
                  <c:v>985918</c:v>
                </c:pt>
                <c:pt idx="409">
                  <c:v>987105</c:v>
                </c:pt>
                <c:pt idx="410">
                  <c:v>989771</c:v>
                </c:pt>
                <c:pt idx="411">
                  <c:v>991426</c:v>
                </c:pt>
                <c:pt idx="412">
                  <c:v>993587</c:v>
                </c:pt>
                <c:pt idx="413">
                  <c:v>995770</c:v>
                </c:pt>
                <c:pt idx="414">
                  <c:v>997467</c:v>
                </c:pt>
                <c:pt idx="415">
                  <c:v>999206</c:v>
                </c:pt>
                <c:pt idx="416">
                  <c:v>1000507</c:v>
                </c:pt>
                <c:pt idx="417">
                  <c:v>1001872</c:v>
                </c:pt>
                <c:pt idx="418">
                  <c:v>1003169</c:v>
                </c:pt>
                <c:pt idx="419">
                  <c:v>1005601</c:v>
                </c:pt>
                <c:pt idx="420">
                  <c:v>1007221</c:v>
                </c:pt>
                <c:pt idx="421">
                  <c:v>1008514</c:v>
                </c:pt>
                <c:pt idx="422">
                  <c:v>1012604</c:v>
                </c:pt>
                <c:pt idx="423">
                  <c:v>1014024</c:v>
                </c:pt>
                <c:pt idx="424">
                  <c:v>1015275</c:v>
                </c:pt>
                <c:pt idx="425">
                  <c:v>1016640</c:v>
                </c:pt>
                <c:pt idx="426">
                  <c:v>1018958</c:v>
                </c:pt>
                <c:pt idx="427">
                  <c:v>1020318</c:v>
                </c:pt>
                <c:pt idx="428">
                  <c:v>1021494</c:v>
                </c:pt>
                <c:pt idx="429">
                  <c:v>1022660</c:v>
                </c:pt>
                <c:pt idx="430">
                  <c:v>1024527</c:v>
                </c:pt>
                <c:pt idx="431">
                  <c:v>1026655</c:v>
                </c:pt>
                <c:pt idx="432">
                  <c:v>1027966</c:v>
                </c:pt>
                <c:pt idx="433">
                  <c:v>1029144</c:v>
                </c:pt>
                <c:pt idx="434">
                  <c:v>1030438</c:v>
                </c:pt>
                <c:pt idx="435">
                  <c:v>1037705</c:v>
                </c:pt>
                <c:pt idx="436">
                  <c:v>1039126</c:v>
                </c:pt>
                <c:pt idx="437">
                  <c:v>1040389</c:v>
                </c:pt>
                <c:pt idx="438">
                  <c:v>1042365</c:v>
                </c:pt>
                <c:pt idx="439">
                  <c:v>1043874</c:v>
                </c:pt>
                <c:pt idx="440">
                  <c:v>1045428</c:v>
                </c:pt>
                <c:pt idx="441">
                  <c:v>1046701</c:v>
                </c:pt>
                <c:pt idx="442">
                  <c:v>1047902</c:v>
                </c:pt>
                <c:pt idx="443">
                  <c:v>1049461</c:v>
                </c:pt>
                <c:pt idx="444">
                  <c:v>1050786</c:v>
                </c:pt>
                <c:pt idx="445">
                  <c:v>1053957</c:v>
                </c:pt>
                <c:pt idx="446">
                  <c:v>1056618</c:v>
                </c:pt>
                <c:pt idx="447">
                  <c:v>1057862</c:v>
                </c:pt>
                <c:pt idx="448">
                  <c:v>1059078</c:v>
                </c:pt>
                <c:pt idx="449">
                  <c:v>1065820</c:v>
                </c:pt>
                <c:pt idx="450">
                  <c:v>1067082</c:v>
                </c:pt>
                <c:pt idx="451">
                  <c:v>1068490</c:v>
                </c:pt>
                <c:pt idx="452">
                  <c:v>1070399</c:v>
                </c:pt>
                <c:pt idx="453">
                  <c:v>1071668</c:v>
                </c:pt>
                <c:pt idx="454">
                  <c:v>1073838</c:v>
                </c:pt>
                <c:pt idx="455">
                  <c:v>1075345</c:v>
                </c:pt>
                <c:pt idx="456">
                  <c:v>1076974</c:v>
                </c:pt>
                <c:pt idx="457">
                  <c:v>1078855</c:v>
                </c:pt>
                <c:pt idx="458">
                  <c:v>1082022</c:v>
                </c:pt>
                <c:pt idx="459">
                  <c:v>1083413</c:v>
                </c:pt>
                <c:pt idx="460">
                  <c:v>1086649</c:v>
                </c:pt>
                <c:pt idx="461">
                  <c:v>1088205</c:v>
                </c:pt>
                <c:pt idx="462">
                  <c:v>1090349</c:v>
                </c:pt>
                <c:pt idx="463">
                  <c:v>1091591</c:v>
                </c:pt>
                <c:pt idx="464">
                  <c:v>1092739</c:v>
                </c:pt>
                <c:pt idx="465">
                  <c:v>1094661</c:v>
                </c:pt>
                <c:pt idx="466">
                  <c:v>1095855</c:v>
                </c:pt>
                <c:pt idx="467">
                  <c:v>1099001</c:v>
                </c:pt>
                <c:pt idx="468">
                  <c:v>1100672</c:v>
                </c:pt>
                <c:pt idx="469">
                  <c:v>1101952</c:v>
                </c:pt>
                <c:pt idx="470">
                  <c:v>1104312</c:v>
                </c:pt>
                <c:pt idx="471">
                  <c:v>1105592</c:v>
                </c:pt>
                <c:pt idx="472">
                  <c:v>1106806</c:v>
                </c:pt>
                <c:pt idx="473">
                  <c:v>1108977</c:v>
                </c:pt>
                <c:pt idx="474">
                  <c:v>1111691</c:v>
                </c:pt>
                <c:pt idx="475">
                  <c:v>1113789</c:v>
                </c:pt>
                <c:pt idx="476">
                  <c:v>1115145</c:v>
                </c:pt>
                <c:pt idx="477">
                  <c:v>1117200</c:v>
                </c:pt>
                <c:pt idx="478">
                  <c:v>1118470</c:v>
                </c:pt>
                <c:pt idx="479">
                  <c:v>1119651</c:v>
                </c:pt>
                <c:pt idx="480">
                  <c:v>1120930</c:v>
                </c:pt>
                <c:pt idx="481">
                  <c:v>1122079</c:v>
                </c:pt>
                <c:pt idx="482">
                  <c:v>1124924</c:v>
                </c:pt>
                <c:pt idx="483">
                  <c:v>1126171</c:v>
                </c:pt>
                <c:pt idx="484">
                  <c:v>1127459</c:v>
                </c:pt>
                <c:pt idx="485">
                  <c:v>1128746</c:v>
                </c:pt>
                <c:pt idx="486">
                  <c:v>1131066</c:v>
                </c:pt>
                <c:pt idx="487">
                  <c:v>1132655</c:v>
                </c:pt>
                <c:pt idx="488">
                  <c:v>1134353</c:v>
                </c:pt>
                <c:pt idx="489">
                  <c:v>1136130</c:v>
                </c:pt>
                <c:pt idx="490">
                  <c:v>1138488</c:v>
                </c:pt>
                <c:pt idx="491">
                  <c:v>1140374</c:v>
                </c:pt>
                <c:pt idx="492">
                  <c:v>1142091</c:v>
                </c:pt>
                <c:pt idx="493">
                  <c:v>1144305</c:v>
                </c:pt>
                <c:pt idx="494">
                  <c:v>1146828</c:v>
                </c:pt>
                <c:pt idx="495">
                  <c:v>1148125</c:v>
                </c:pt>
                <c:pt idx="496">
                  <c:v>1149349</c:v>
                </c:pt>
                <c:pt idx="497">
                  <c:v>1150583</c:v>
                </c:pt>
                <c:pt idx="498">
                  <c:v>1151786</c:v>
                </c:pt>
                <c:pt idx="499">
                  <c:v>1153039</c:v>
                </c:pt>
                <c:pt idx="500">
                  <c:v>1154481</c:v>
                </c:pt>
                <c:pt idx="501">
                  <c:v>1161557</c:v>
                </c:pt>
                <c:pt idx="502">
                  <c:v>1162876</c:v>
                </c:pt>
                <c:pt idx="503">
                  <c:v>1165020</c:v>
                </c:pt>
                <c:pt idx="504">
                  <c:v>1166364</c:v>
                </c:pt>
                <c:pt idx="505">
                  <c:v>1167599</c:v>
                </c:pt>
                <c:pt idx="506">
                  <c:v>1170075</c:v>
                </c:pt>
                <c:pt idx="507">
                  <c:v>1171393</c:v>
                </c:pt>
                <c:pt idx="508">
                  <c:v>1172577</c:v>
                </c:pt>
                <c:pt idx="509">
                  <c:v>1173990</c:v>
                </c:pt>
                <c:pt idx="510">
                  <c:v>1175907</c:v>
                </c:pt>
                <c:pt idx="511">
                  <c:v>1177267</c:v>
                </c:pt>
                <c:pt idx="512">
                  <c:v>1180307</c:v>
                </c:pt>
                <c:pt idx="513">
                  <c:v>1182177</c:v>
                </c:pt>
                <c:pt idx="514">
                  <c:v>1184391</c:v>
                </c:pt>
                <c:pt idx="515">
                  <c:v>1185738</c:v>
                </c:pt>
                <c:pt idx="516">
                  <c:v>1186928</c:v>
                </c:pt>
                <c:pt idx="517">
                  <c:v>1189091</c:v>
                </c:pt>
                <c:pt idx="518">
                  <c:v>1190360</c:v>
                </c:pt>
                <c:pt idx="519">
                  <c:v>1192111</c:v>
                </c:pt>
                <c:pt idx="520">
                  <c:v>1193543</c:v>
                </c:pt>
                <c:pt idx="521">
                  <c:v>1195152</c:v>
                </c:pt>
                <c:pt idx="522">
                  <c:v>1197018</c:v>
                </c:pt>
                <c:pt idx="523">
                  <c:v>1198459</c:v>
                </c:pt>
                <c:pt idx="524">
                  <c:v>1199749</c:v>
                </c:pt>
                <c:pt idx="525">
                  <c:v>1203897</c:v>
                </c:pt>
                <c:pt idx="526">
                  <c:v>1211866</c:v>
                </c:pt>
                <c:pt idx="527">
                  <c:v>1213112</c:v>
                </c:pt>
                <c:pt idx="528">
                  <c:v>1214297</c:v>
                </c:pt>
                <c:pt idx="529">
                  <c:v>1215531</c:v>
                </c:pt>
                <c:pt idx="530">
                  <c:v>1218991</c:v>
                </c:pt>
                <c:pt idx="531">
                  <c:v>1220217</c:v>
                </c:pt>
                <c:pt idx="532">
                  <c:v>1222377</c:v>
                </c:pt>
                <c:pt idx="533">
                  <c:v>1224204</c:v>
                </c:pt>
                <c:pt idx="534">
                  <c:v>1226344</c:v>
                </c:pt>
                <c:pt idx="535">
                  <c:v>1227871</c:v>
                </c:pt>
                <c:pt idx="536">
                  <c:v>1229142</c:v>
                </c:pt>
                <c:pt idx="537">
                  <c:v>1230261</c:v>
                </c:pt>
                <c:pt idx="538">
                  <c:v>1231610</c:v>
                </c:pt>
                <c:pt idx="539">
                  <c:v>1233723</c:v>
                </c:pt>
                <c:pt idx="540">
                  <c:v>1235015</c:v>
                </c:pt>
                <c:pt idx="541">
                  <c:v>1239111</c:v>
                </c:pt>
                <c:pt idx="542">
                  <c:v>1241392</c:v>
                </c:pt>
                <c:pt idx="543">
                  <c:v>1243643</c:v>
                </c:pt>
                <c:pt idx="544">
                  <c:v>1244890</c:v>
                </c:pt>
                <c:pt idx="545">
                  <c:v>1246060</c:v>
                </c:pt>
                <c:pt idx="546">
                  <c:v>1252892</c:v>
                </c:pt>
                <c:pt idx="547">
                  <c:v>1254099</c:v>
                </c:pt>
                <c:pt idx="548">
                  <c:v>1256400</c:v>
                </c:pt>
                <c:pt idx="549">
                  <c:v>1258328</c:v>
                </c:pt>
                <c:pt idx="550">
                  <c:v>1259583</c:v>
                </c:pt>
                <c:pt idx="551">
                  <c:v>1260843</c:v>
                </c:pt>
                <c:pt idx="552">
                  <c:v>1261998</c:v>
                </c:pt>
                <c:pt idx="553">
                  <c:v>1264182</c:v>
                </c:pt>
                <c:pt idx="554">
                  <c:v>1266505</c:v>
                </c:pt>
                <c:pt idx="555">
                  <c:v>1268443</c:v>
                </c:pt>
                <c:pt idx="556">
                  <c:v>1270058</c:v>
                </c:pt>
                <c:pt idx="557">
                  <c:v>1271270</c:v>
                </c:pt>
                <c:pt idx="558">
                  <c:v>1272459</c:v>
                </c:pt>
                <c:pt idx="559">
                  <c:v>1274633</c:v>
                </c:pt>
                <c:pt idx="560">
                  <c:v>1276155</c:v>
                </c:pt>
                <c:pt idx="561">
                  <c:v>1277558</c:v>
                </c:pt>
                <c:pt idx="562">
                  <c:v>1278895</c:v>
                </c:pt>
                <c:pt idx="563">
                  <c:v>1280134</c:v>
                </c:pt>
                <c:pt idx="564">
                  <c:v>1281454</c:v>
                </c:pt>
                <c:pt idx="565">
                  <c:v>1282787</c:v>
                </c:pt>
                <c:pt idx="566">
                  <c:v>1284868</c:v>
                </c:pt>
                <c:pt idx="567">
                  <c:v>1286882</c:v>
                </c:pt>
                <c:pt idx="568">
                  <c:v>1288700</c:v>
                </c:pt>
                <c:pt idx="569">
                  <c:v>1289921</c:v>
                </c:pt>
                <c:pt idx="570">
                  <c:v>1291249</c:v>
                </c:pt>
                <c:pt idx="571">
                  <c:v>1292599</c:v>
                </c:pt>
                <c:pt idx="572">
                  <c:v>1293949</c:v>
                </c:pt>
                <c:pt idx="573">
                  <c:v>1297359</c:v>
                </c:pt>
                <c:pt idx="574">
                  <c:v>1298741</c:v>
                </c:pt>
                <c:pt idx="575">
                  <c:v>1300935</c:v>
                </c:pt>
                <c:pt idx="576">
                  <c:v>1303426</c:v>
                </c:pt>
                <c:pt idx="577">
                  <c:v>1305748</c:v>
                </c:pt>
                <c:pt idx="578">
                  <c:v>1307468</c:v>
                </c:pt>
                <c:pt idx="579">
                  <c:v>1308799</c:v>
                </c:pt>
                <c:pt idx="580">
                  <c:v>1310574</c:v>
                </c:pt>
                <c:pt idx="581">
                  <c:v>1311895</c:v>
                </c:pt>
                <c:pt idx="582">
                  <c:v>1314117</c:v>
                </c:pt>
                <c:pt idx="583">
                  <c:v>1315717</c:v>
                </c:pt>
                <c:pt idx="584">
                  <c:v>1318001</c:v>
                </c:pt>
                <c:pt idx="585">
                  <c:v>1320346</c:v>
                </c:pt>
                <c:pt idx="586">
                  <c:v>1322639</c:v>
                </c:pt>
                <c:pt idx="587">
                  <c:v>1324911</c:v>
                </c:pt>
                <c:pt idx="588">
                  <c:v>1326349</c:v>
                </c:pt>
                <c:pt idx="589">
                  <c:v>1329656</c:v>
                </c:pt>
                <c:pt idx="590">
                  <c:v>1330989</c:v>
                </c:pt>
                <c:pt idx="591">
                  <c:v>1332150</c:v>
                </c:pt>
                <c:pt idx="592">
                  <c:v>1333465</c:v>
                </c:pt>
                <c:pt idx="593">
                  <c:v>1335215</c:v>
                </c:pt>
                <c:pt idx="594">
                  <c:v>1337384</c:v>
                </c:pt>
                <c:pt idx="595">
                  <c:v>1338647</c:v>
                </c:pt>
                <c:pt idx="596">
                  <c:v>1340688</c:v>
                </c:pt>
                <c:pt idx="597">
                  <c:v>1343397</c:v>
                </c:pt>
                <c:pt idx="598">
                  <c:v>1345490</c:v>
                </c:pt>
                <c:pt idx="599">
                  <c:v>1347095</c:v>
                </c:pt>
                <c:pt idx="600">
                  <c:v>1349608</c:v>
                </c:pt>
                <c:pt idx="601">
                  <c:v>1351874</c:v>
                </c:pt>
                <c:pt idx="602">
                  <c:v>1353369</c:v>
                </c:pt>
                <c:pt idx="603">
                  <c:v>1354633</c:v>
                </c:pt>
                <c:pt idx="604">
                  <c:v>1355778</c:v>
                </c:pt>
                <c:pt idx="605">
                  <c:v>1357995</c:v>
                </c:pt>
                <c:pt idx="606">
                  <c:v>1359343</c:v>
                </c:pt>
                <c:pt idx="607">
                  <c:v>1361735</c:v>
                </c:pt>
                <c:pt idx="608">
                  <c:v>1363018</c:v>
                </c:pt>
                <c:pt idx="609">
                  <c:v>1364254</c:v>
                </c:pt>
                <c:pt idx="610">
                  <c:v>1366187</c:v>
                </c:pt>
                <c:pt idx="611">
                  <c:v>1367414</c:v>
                </c:pt>
                <c:pt idx="612">
                  <c:v>1368696</c:v>
                </c:pt>
                <c:pt idx="613">
                  <c:v>1370022</c:v>
                </c:pt>
                <c:pt idx="614">
                  <c:v>1371220</c:v>
                </c:pt>
                <c:pt idx="615">
                  <c:v>1372439</c:v>
                </c:pt>
                <c:pt idx="616">
                  <c:v>1373671</c:v>
                </c:pt>
                <c:pt idx="617">
                  <c:v>1375052</c:v>
                </c:pt>
                <c:pt idx="618">
                  <c:v>1376972</c:v>
                </c:pt>
                <c:pt idx="619">
                  <c:v>1379191</c:v>
                </c:pt>
                <c:pt idx="620">
                  <c:v>1381470</c:v>
                </c:pt>
                <c:pt idx="621">
                  <c:v>1383848</c:v>
                </c:pt>
                <c:pt idx="622">
                  <c:v>1385364</c:v>
                </c:pt>
                <c:pt idx="623">
                  <c:v>1387624</c:v>
                </c:pt>
                <c:pt idx="624">
                  <c:v>1389982</c:v>
                </c:pt>
                <c:pt idx="625">
                  <c:v>1392296</c:v>
                </c:pt>
                <c:pt idx="626">
                  <c:v>1401911</c:v>
                </c:pt>
                <c:pt idx="627">
                  <c:v>1405249</c:v>
                </c:pt>
                <c:pt idx="628">
                  <c:v>1407062</c:v>
                </c:pt>
                <c:pt idx="629">
                  <c:v>1408375</c:v>
                </c:pt>
                <c:pt idx="630">
                  <c:v>1410714</c:v>
                </c:pt>
                <c:pt idx="631">
                  <c:v>1412286</c:v>
                </c:pt>
                <c:pt idx="632">
                  <c:v>1413963</c:v>
                </c:pt>
                <c:pt idx="633">
                  <c:v>1416097</c:v>
                </c:pt>
                <c:pt idx="634">
                  <c:v>1417964</c:v>
                </c:pt>
                <c:pt idx="635">
                  <c:v>1420194</c:v>
                </c:pt>
                <c:pt idx="636">
                  <c:v>1421626</c:v>
                </c:pt>
                <c:pt idx="637">
                  <c:v>1423851</c:v>
                </c:pt>
                <c:pt idx="638">
                  <c:v>1426167</c:v>
                </c:pt>
                <c:pt idx="639">
                  <c:v>1427359</c:v>
                </c:pt>
                <c:pt idx="640">
                  <c:v>1429460</c:v>
                </c:pt>
                <c:pt idx="641">
                  <c:v>1431732</c:v>
                </c:pt>
                <c:pt idx="642">
                  <c:v>1433694</c:v>
                </c:pt>
                <c:pt idx="643">
                  <c:v>1434936</c:v>
                </c:pt>
                <c:pt idx="644">
                  <c:v>1437255</c:v>
                </c:pt>
                <c:pt idx="645">
                  <c:v>1444883</c:v>
                </c:pt>
                <c:pt idx="646">
                  <c:v>1449695</c:v>
                </c:pt>
                <c:pt idx="647">
                  <c:v>1450889</c:v>
                </c:pt>
                <c:pt idx="648">
                  <c:v>1452057</c:v>
                </c:pt>
                <c:pt idx="649">
                  <c:v>1454373</c:v>
                </c:pt>
                <c:pt idx="650">
                  <c:v>1455814</c:v>
                </c:pt>
                <c:pt idx="651">
                  <c:v>1457836</c:v>
                </c:pt>
                <c:pt idx="652">
                  <c:v>1459031</c:v>
                </c:pt>
                <c:pt idx="653">
                  <c:v>1460275</c:v>
                </c:pt>
                <c:pt idx="654">
                  <c:v>1461463</c:v>
                </c:pt>
                <c:pt idx="655">
                  <c:v>1462669</c:v>
                </c:pt>
                <c:pt idx="656">
                  <c:v>1465165</c:v>
                </c:pt>
                <c:pt idx="657">
                  <c:v>1466414</c:v>
                </c:pt>
                <c:pt idx="658">
                  <c:v>1468191</c:v>
                </c:pt>
                <c:pt idx="659">
                  <c:v>1469372</c:v>
                </c:pt>
                <c:pt idx="660">
                  <c:v>1471604</c:v>
                </c:pt>
                <c:pt idx="661">
                  <c:v>1473072</c:v>
                </c:pt>
                <c:pt idx="662">
                  <c:v>1475165</c:v>
                </c:pt>
                <c:pt idx="663">
                  <c:v>1477286</c:v>
                </c:pt>
                <c:pt idx="664">
                  <c:v>1479371</c:v>
                </c:pt>
                <c:pt idx="665">
                  <c:v>1480914</c:v>
                </c:pt>
                <c:pt idx="666">
                  <c:v>1482139</c:v>
                </c:pt>
                <c:pt idx="667">
                  <c:v>1483450</c:v>
                </c:pt>
                <c:pt idx="668">
                  <c:v>1486493</c:v>
                </c:pt>
                <c:pt idx="669">
                  <c:v>1487773</c:v>
                </c:pt>
                <c:pt idx="670">
                  <c:v>1490089</c:v>
                </c:pt>
                <c:pt idx="671">
                  <c:v>1491437</c:v>
                </c:pt>
                <c:pt idx="672">
                  <c:v>1493442</c:v>
                </c:pt>
                <c:pt idx="673">
                  <c:v>1495831</c:v>
                </c:pt>
                <c:pt idx="674">
                  <c:v>1497051</c:v>
                </c:pt>
                <c:pt idx="675">
                  <c:v>1498307</c:v>
                </c:pt>
                <c:pt idx="676">
                  <c:v>1500536</c:v>
                </c:pt>
                <c:pt idx="677">
                  <c:v>1501751</c:v>
                </c:pt>
                <c:pt idx="678">
                  <c:v>1502954</c:v>
                </c:pt>
                <c:pt idx="679">
                  <c:v>1506045</c:v>
                </c:pt>
                <c:pt idx="680">
                  <c:v>1507227</c:v>
                </c:pt>
                <c:pt idx="681">
                  <c:v>1509548</c:v>
                </c:pt>
                <c:pt idx="682">
                  <c:v>1510828</c:v>
                </c:pt>
                <c:pt idx="683">
                  <c:v>1511987</c:v>
                </c:pt>
                <c:pt idx="684">
                  <c:v>1514178</c:v>
                </c:pt>
                <c:pt idx="685">
                  <c:v>1515943</c:v>
                </c:pt>
                <c:pt idx="686">
                  <c:v>1517614</c:v>
                </c:pt>
                <c:pt idx="687">
                  <c:v>1524778</c:v>
                </c:pt>
                <c:pt idx="688">
                  <c:v>1526040</c:v>
                </c:pt>
                <c:pt idx="689">
                  <c:v>1528090</c:v>
                </c:pt>
                <c:pt idx="690">
                  <c:v>1529819</c:v>
                </c:pt>
                <c:pt idx="691">
                  <c:v>1531088</c:v>
                </c:pt>
                <c:pt idx="692">
                  <c:v>1534423</c:v>
                </c:pt>
                <c:pt idx="693">
                  <c:v>1535999</c:v>
                </c:pt>
                <c:pt idx="694">
                  <c:v>1537336</c:v>
                </c:pt>
                <c:pt idx="695">
                  <c:v>1539176</c:v>
                </c:pt>
                <c:pt idx="696">
                  <c:v>1541081</c:v>
                </c:pt>
                <c:pt idx="697">
                  <c:v>1542993</c:v>
                </c:pt>
                <c:pt idx="698">
                  <c:v>1545094</c:v>
                </c:pt>
                <c:pt idx="699">
                  <c:v>1546299</c:v>
                </c:pt>
                <c:pt idx="700">
                  <c:v>1547536</c:v>
                </c:pt>
                <c:pt idx="701">
                  <c:v>1549776</c:v>
                </c:pt>
                <c:pt idx="702">
                  <c:v>1551103</c:v>
                </c:pt>
                <c:pt idx="703">
                  <c:v>1553280</c:v>
                </c:pt>
                <c:pt idx="704">
                  <c:v>1554451</c:v>
                </c:pt>
                <c:pt idx="705">
                  <c:v>1556327</c:v>
                </c:pt>
                <c:pt idx="706">
                  <c:v>1557946</c:v>
                </c:pt>
                <c:pt idx="707">
                  <c:v>1559994</c:v>
                </c:pt>
                <c:pt idx="708">
                  <c:v>1562305</c:v>
                </c:pt>
                <c:pt idx="709">
                  <c:v>1563498</c:v>
                </c:pt>
                <c:pt idx="710">
                  <c:v>1565194</c:v>
                </c:pt>
                <c:pt idx="711">
                  <c:v>1566732</c:v>
                </c:pt>
                <c:pt idx="712">
                  <c:v>1567925</c:v>
                </c:pt>
                <c:pt idx="713">
                  <c:v>1569988</c:v>
                </c:pt>
                <c:pt idx="714">
                  <c:v>1571231</c:v>
                </c:pt>
                <c:pt idx="715">
                  <c:v>1573296</c:v>
                </c:pt>
                <c:pt idx="716">
                  <c:v>1575411</c:v>
                </c:pt>
                <c:pt idx="717">
                  <c:v>1576606</c:v>
                </c:pt>
                <c:pt idx="718">
                  <c:v>1578802</c:v>
                </c:pt>
                <c:pt idx="719">
                  <c:v>1580712</c:v>
                </c:pt>
                <c:pt idx="720">
                  <c:v>1583111</c:v>
                </c:pt>
                <c:pt idx="721">
                  <c:v>1584384</c:v>
                </c:pt>
                <c:pt idx="722">
                  <c:v>1586547</c:v>
                </c:pt>
                <c:pt idx="723">
                  <c:v>1588509</c:v>
                </c:pt>
                <c:pt idx="724">
                  <c:v>1589825</c:v>
                </c:pt>
                <c:pt idx="725">
                  <c:v>1592049</c:v>
                </c:pt>
                <c:pt idx="726">
                  <c:v>1593400</c:v>
                </c:pt>
                <c:pt idx="727">
                  <c:v>1595148</c:v>
                </c:pt>
                <c:pt idx="728">
                  <c:v>1596446</c:v>
                </c:pt>
                <c:pt idx="729">
                  <c:v>1599403</c:v>
                </c:pt>
                <c:pt idx="730">
                  <c:v>1603618</c:v>
                </c:pt>
                <c:pt idx="731">
                  <c:v>1604812</c:v>
                </c:pt>
                <c:pt idx="732">
                  <c:v>1607002</c:v>
                </c:pt>
                <c:pt idx="733">
                  <c:v>1608264</c:v>
                </c:pt>
                <c:pt idx="734">
                  <c:v>1609569</c:v>
                </c:pt>
                <c:pt idx="735">
                  <c:v>1618207</c:v>
                </c:pt>
                <c:pt idx="736">
                  <c:v>1619919</c:v>
                </c:pt>
                <c:pt idx="737">
                  <c:v>1621477</c:v>
                </c:pt>
                <c:pt idx="738">
                  <c:v>1623967</c:v>
                </c:pt>
                <c:pt idx="739">
                  <c:v>1625314</c:v>
                </c:pt>
                <c:pt idx="740">
                  <c:v>1627206</c:v>
                </c:pt>
                <c:pt idx="741">
                  <c:v>1628543</c:v>
                </c:pt>
                <c:pt idx="742">
                  <c:v>1630316</c:v>
                </c:pt>
                <c:pt idx="743">
                  <c:v>1631527</c:v>
                </c:pt>
                <c:pt idx="744">
                  <c:v>1633522</c:v>
                </c:pt>
                <c:pt idx="745">
                  <c:v>1635655</c:v>
                </c:pt>
                <c:pt idx="746">
                  <c:v>1636900</c:v>
                </c:pt>
                <c:pt idx="747">
                  <c:v>1638630</c:v>
                </c:pt>
                <c:pt idx="748">
                  <c:v>1640589</c:v>
                </c:pt>
                <c:pt idx="749">
                  <c:v>1641798</c:v>
                </c:pt>
                <c:pt idx="750">
                  <c:v>1644570</c:v>
                </c:pt>
                <c:pt idx="751">
                  <c:v>1646838</c:v>
                </c:pt>
                <c:pt idx="752">
                  <c:v>1648149</c:v>
                </c:pt>
                <c:pt idx="753">
                  <c:v>1649523</c:v>
                </c:pt>
                <c:pt idx="754">
                  <c:v>1652549</c:v>
                </c:pt>
                <c:pt idx="755">
                  <c:v>1654402</c:v>
                </c:pt>
                <c:pt idx="756">
                  <c:v>1656287</c:v>
                </c:pt>
                <c:pt idx="757">
                  <c:v>1657649</c:v>
                </c:pt>
                <c:pt idx="758">
                  <c:v>1665487</c:v>
                </c:pt>
                <c:pt idx="759">
                  <c:v>1667010</c:v>
                </c:pt>
                <c:pt idx="760">
                  <c:v>1669111</c:v>
                </c:pt>
                <c:pt idx="761">
                  <c:v>1670434</c:v>
                </c:pt>
                <c:pt idx="762">
                  <c:v>1672132</c:v>
                </c:pt>
                <c:pt idx="763">
                  <c:v>1674329</c:v>
                </c:pt>
                <c:pt idx="764">
                  <c:v>1675623</c:v>
                </c:pt>
                <c:pt idx="765">
                  <c:v>1678051</c:v>
                </c:pt>
                <c:pt idx="766">
                  <c:v>1679251</c:v>
                </c:pt>
                <c:pt idx="767">
                  <c:v>1680535</c:v>
                </c:pt>
                <c:pt idx="768">
                  <c:v>1682798</c:v>
                </c:pt>
                <c:pt idx="769">
                  <c:v>1686518</c:v>
                </c:pt>
                <c:pt idx="770">
                  <c:v>1688211</c:v>
                </c:pt>
                <c:pt idx="771">
                  <c:v>1689437</c:v>
                </c:pt>
                <c:pt idx="772">
                  <c:v>1690586</c:v>
                </c:pt>
                <c:pt idx="773">
                  <c:v>1691723</c:v>
                </c:pt>
                <c:pt idx="774">
                  <c:v>1693712</c:v>
                </c:pt>
                <c:pt idx="775">
                  <c:v>1696325</c:v>
                </c:pt>
                <c:pt idx="776">
                  <c:v>1698337</c:v>
                </c:pt>
                <c:pt idx="777">
                  <c:v>1700172</c:v>
                </c:pt>
                <c:pt idx="778">
                  <c:v>1702419</c:v>
                </c:pt>
                <c:pt idx="779">
                  <c:v>1703724</c:v>
                </c:pt>
                <c:pt idx="780">
                  <c:v>1705909</c:v>
                </c:pt>
                <c:pt idx="781">
                  <c:v>1707033</c:v>
                </c:pt>
                <c:pt idx="782">
                  <c:v>1709046</c:v>
                </c:pt>
                <c:pt idx="783">
                  <c:v>1710245</c:v>
                </c:pt>
                <c:pt idx="784">
                  <c:v>1711784</c:v>
                </c:pt>
                <c:pt idx="785">
                  <c:v>1713834</c:v>
                </c:pt>
                <c:pt idx="786">
                  <c:v>1715022</c:v>
                </c:pt>
                <c:pt idx="787">
                  <c:v>1716187</c:v>
                </c:pt>
                <c:pt idx="788">
                  <c:v>1717731</c:v>
                </c:pt>
                <c:pt idx="789">
                  <c:v>1718893</c:v>
                </c:pt>
                <c:pt idx="790">
                  <c:v>1720977</c:v>
                </c:pt>
                <c:pt idx="791">
                  <c:v>1722261</c:v>
                </c:pt>
                <c:pt idx="792">
                  <c:v>1723432</c:v>
                </c:pt>
                <c:pt idx="793">
                  <c:v>1724620</c:v>
                </c:pt>
                <c:pt idx="794">
                  <c:v>1726563</c:v>
                </c:pt>
                <c:pt idx="795">
                  <c:v>1727707</c:v>
                </c:pt>
                <c:pt idx="796">
                  <c:v>1729843</c:v>
                </c:pt>
                <c:pt idx="797">
                  <c:v>1731051</c:v>
                </c:pt>
                <c:pt idx="798">
                  <c:v>1733905</c:v>
                </c:pt>
                <c:pt idx="799">
                  <c:v>1736172</c:v>
                </c:pt>
                <c:pt idx="800">
                  <c:v>1737408</c:v>
                </c:pt>
                <c:pt idx="801">
                  <c:v>1738584</c:v>
                </c:pt>
                <c:pt idx="802">
                  <c:v>1741031</c:v>
                </c:pt>
                <c:pt idx="803">
                  <c:v>1742604</c:v>
                </c:pt>
                <c:pt idx="804">
                  <c:v>1743772</c:v>
                </c:pt>
                <c:pt idx="805">
                  <c:v>1745987</c:v>
                </c:pt>
                <c:pt idx="806">
                  <c:v>1747912</c:v>
                </c:pt>
                <c:pt idx="807">
                  <c:v>1749148</c:v>
                </c:pt>
                <c:pt idx="808">
                  <c:v>1750411</c:v>
                </c:pt>
                <c:pt idx="809">
                  <c:v>1752763</c:v>
                </c:pt>
                <c:pt idx="810">
                  <c:v>1754057</c:v>
                </c:pt>
                <c:pt idx="811">
                  <c:v>1757000</c:v>
                </c:pt>
                <c:pt idx="812">
                  <c:v>1758225</c:v>
                </c:pt>
                <c:pt idx="813">
                  <c:v>1759899</c:v>
                </c:pt>
                <c:pt idx="814">
                  <c:v>1761202</c:v>
                </c:pt>
                <c:pt idx="815">
                  <c:v>1763266</c:v>
                </c:pt>
                <c:pt idx="816">
                  <c:v>1764510</c:v>
                </c:pt>
                <c:pt idx="817">
                  <c:v>1765652</c:v>
                </c:pt>
                <c:pt idx="818">
                  <c:v>1766887</c:v>
                </c:pt>
                <c:pt idx="819">
                  <c:v>1768031</c:v>
                </c:pt>
                <c:pt idx="820">
                  <c:v>1770196</c:v>
                </c:pt>
                <c:pt idx="821">
                  <c:v>1772287</c:v>
                </c:pt>
                <c:pt idx="822">
                  <c:v>1773539</c:v>
                </c:pt>
                <c:pt idx="823">
                  <c:v>1774717</c:v>
                </c:pt>
                <c:pt idx="824">
                  <c:v>1778994</c:v>
                </c:pt>
                <c:pt idx="825">
                  <c:v>1780424</c:v>
                </c:pt>
                <c:pt idx="826">
                  <c:v>1781673</c:v>
                </c:pt>
                <c:pt idx="827">
                  <c:v>1783122</c:v>
                </c:pt>
                <c:pt idx="828">
                  <c:v>1784468</c:v>
                </c:pt>
                <c:pt idx="829">
                  <c:v>1787003</c:v>
                </c:pt>
                <c:pt idx="830">
                  <c:v>1790323</c:v>
                </c:pt>
                <c:pt idx="831">
                  <c:v>1791608</c:v>
                </c:pt>
                <c:pt idx="832">
                  <c:v>1792818</c:v>
                </c:pt>
                <c:pt idx="833">
                  <c:v>1795729</c:v>
                </c:pt>
                <c:pt idx="834">
                  <c:v>1797110</c:v>
                </c:pt>
                <c:pt idx="835">
                  <c:v>1805061</c:v>
                </c:pt>
                <c:pt idx="836">
                  <c:v>1806298</c:v>
                </c:pt>
                <c:pt idx="837">
                  <c:v>1807534</c:v>
                </c:pt>
                <c:pt idx="838">
                  <c:v>1808773</c:v>
                </c:pt>
                <c:pt idx="839">
                  <c:v>1810026</c:v>
                </c:pt>
                <c:pt idx="840">
                  <c:v>1811707</c:v>
                </c:pt>
                <c:pt idx="841">
                  <c:v>1813000</c:v>
                </c:pt>
                <c:pt idx="842">
                  <c:v>1814317</c:v>
                </c:pt>
                <c:pt idx="843">
                  <c:v>1816192</c:v>
                </c:pt>
                <c:pt idx="844">
                  <c:v>1817416</c:v>
                </c:pt>
                <c:pt idx="845">
                  <c:v>1819588</c:v>
                </c:pt>
                <c:pt idx="846">
                  <c:v>1821783</c:v>
                </c:pt>
                <c:pt idx="847">
                  <c:v>1824914</c:v>
                </c:pt>
                <c:pt idx="848">
                  <c:v>1827082</c:v>
                </c:pt>
                <c:pt idx="849">
                  <c:v>1828362</c:v>
                </c:pt>
                <c:pt idx="850">
                  <c:v>1829558</c:v>
                </c:pt>
                <c:pt idx="851">
                  <c:v>1830759</c:v>
                </c:pt>
                <c:pt idx="852">
                  <c:v>1832029</c:v>
                </c:pt>
                <c:pt idx="853">
                  <c:v>1833890</c:v>
                </c:pt>
                <c:pt idx="854">
                  <c:v>1835147</c:v>
                </c:pt>
                <c:pt idx="855">
                  <c:v>1836388</c:v>
                </c:pt>
                <c:pt idx="856">
                  <c:v>1837602</c:v>
                </c:pt>
                <c:pt idx="857">
                  <c:v>1838747</c:v>
                </c:pt>
                <c:pt idx="858">
                  <c:v>1839956</c:v>
                </c:pt>
                <c:pt idx="859">
                  <c:v>1843749</c:v>
                </c:pt>
                <c:pt idx="860">
                  <c:v>1844944</c:v>
                </c:pt>
                <c:pt idx="861">
                  <c:v>1846179</c:v>
                </c:pt>
                <c:pt idx="862">
                  <c:v>1849362</c:v>
                </c:pt>
                <c:pt idx="863">
                  <c:v>1850642</c:v>
                </c:pt>
                <c:pt idx="864">
                  <c:v>1851890</c:v>
                </c:pt>
                <c:pt idx="865">
                  <c:v>1853020</c:v>
                </c:pt>
                <c:pt idx="866">
                  <c:v>1854259</c:v>
                </c:pt>
                <c:pt idx="867">
                  <c:v>1855530</c:v>
                </c:pt>
                <c:pt idx="868">
                  <c:v>1856772</c:v>
                </c:pt>
                <c:pt idx="869">
                  <c:v>1857983</c:v>
                </c:pt>
                <c:pt idx="870">
                  <c:v>1859174</c:v>
                </c:pt>
                <c:pt idx="871">
                  <c:v>1861116</c:v>
                </c:pt>
                <c:pt idx="872">
                  <c:v>1862284</c:v>
                </c:pt>
                <c:pt idx="873">
                  <c:v>1863410</c:v>
                </c:pt>
                <c:pt idx="874">
                  <c:v>1864626</c:v>
                </c:pt>
                <c:pt idx="875">
                  <c:v>1868717</c:v>
                </c:pt>
                <c:pt idx="876">
                  <c:v>1870787</c:v>
                </c:pt>
                <c:pt idx="877">
                  <c:v>1872990</c:v>
                </c:pt>
                <c:pt idx="878">
                  <c:v>1874257</c:v>
                </c:pt>
                <c:pt idx="879">
                  <c:v>1875735</c:v>
                </c:pt>
                <c:pt idx="880">
                  <c:v>1876937</c:v>
                </c:pt>
                <c:pt idx="881">
                  <c:v>1878137</c:v>
                </c:pt>
                <c:pt idx="882">
                  <c:v>1880125</c:v>
                </c:pt>
                <c:pt idx="883">
                  <c:v>1881433</c:v>
                </c:pt>
                <c:pt idx="884">
                  <c:v>1883675</c:v>
                </c:pt>
                <c:pt idx="885">
                  <c:v>1884826</c:v>
                </c:pt>
                <c:pt idx="886">
                  <c:v>1885988</c:v>
                </c:pt>
                <c:pt idx="887">
                  <c:v>1887132</c:v>
                </c:pt>
                <c:pt idx="888">
                  <c:v>1891333</c:v>
                </c:pt>
                <c:pt idx="889">
                  <c:v>1892786</c:v>
                </c:pt>
                <c:pt idx="890">
                  <c:v>1893980</c:v>
                </c:pt>
                <c:pt idx="891">
                  <c:v>1895984</c:v>
                </c:pt>
                <c:pt idx="892">
                  <c:v>1897309</c:v>
                </c:pt>
                <c:pt idx="893">
                  <c:v>1904631</c:v>
                </c:pt>
                <c:pt idx="894">
                  <c:v>1905889</c:v>
                </c:pt>
                <c:pt idx="895">
                  <c:v>1907076</c:v>
                </c:pt>
                <c:pt idx="896">
                  <c:v>1908296</c:v>
                </c:pt>
                <c:pt idx="897">
                  <c:v>1909471</c:v>
                </c:pt>
                <c:pt idx="898">
                  <c:v>1910716</c:v>
                </c:pt>
                <c:pt idx="899">
                  <c:v>1911919</c:v>
                </c:pt>
                <c:pt idx="900">
                  <c:v>1913046</c:v>
                </c:pt>
                <c:pt idx="901">
                  <c:v>1915737</c:v>
                </c:pt>
                <c:pt idx="902">
                  <c:v>1922439</c:v>
                </c:pt>
                <c:pt idx="903">
                  <c:v>1923842</c:v>
                </c:pt>
                <c:pt idx="904">
                  <c:v>1925034</c:v>
                </c:pt>
                <c:pt idx="905">
                  <c:v>1926148</c:v>
                </c:pt>
                <c:pt idx="906">
                  <c:v>1928246</c:v>
                </c:pt>
                <c:pt idx="907">
                  <c:v>1929384</c:v>
                </c:pt>
                <c:pt idx="908">
                  <c:v>1930527</c:v>
                </c:pt>
                <c:pt idx="909">
                  <c:v>1931960</c:v>
                </c:pt>
                <c:pt idx="910">
                  <c:v>1933144</c:v>
                </c:pt>
                <c:pt idx="911">
                  <c:v>1934808</c:v>
                </c:pt>
                <c:pt idx="912">
                  <c:v>1936021</c:v>
                </c:pt>
                <c:pt idx="913">
                  <c:v>1939409</c:v>
                </c:pt>
                <c:pt idx="914">
                  <c:v>1940624</c:v>
                </c:pt>
              </c:numCache>
            </c:numRef>
          </c:xVal>
          <c:yVal>
            <c:numRef>
              <c:f>'rat-base-10CL-1000-PAY'!$F$4630:$F$5544</c:f>
              <c:numCache>
                <c:formatCode>General</c:formatCode>
                <c:ptCount val="915"/>
                <c:pt idx="0">
                  <c:v>21</c:v>
                </c:pt>
                <c:pt idx="1">
                  <c:v>96</c:v>
                </c:pt>
                <c:pt idx="2">
                  <c:v>31</c:v>
                </c:pt>
                <c:pt idx="3">
                  <c:v>86</c:v>
                </c:pt>
                <c:pt idx="4">
                  <c:v>10</c:v>
                </c:pt>
                <c:pt idx="5">
                  <c:v>6</c:v>
                </c:pt>
                <c:pt idx="6">
                  <c:v>2</c:v>
                </c:pt>
                <c:pt idx="7">
                  <c:v>20</c:v>
                </c:pt>
                <c:pt idx="8">
                  <c:v>2</c:v>
                </c:pt>
                <c:pt idx="9">
                  <c:v>56</c:v>
                </c:pt>
                <c:pt idx="10">
                  <c:v>65</c:v>
                </c:pt>
                <c:pt idx="11">
                  <c:v>20</c:v>
                </c:pt>
                <c:pt idx="12">
                  <c:v>47</c:v>
                </c:pt>
                <c:pt idx="13">
                  <c:v>81</c:v>
                </c:pt>
                <c:pt idx="14">
                  <c:v>54</c:v>
                </c:pt>
                <c:pt idx="15">
                  <c:v>48</c:v>
                </c:pt>
                <c:pt idx="16">
                  <c:v>26</c:v>
                </c:pt>
                <c:pt idx="17">
                  <c:v>68</c:v>
                </c:pt>
                <c:pt idx="18">
                  <c:v>51</c:v>
                </c:pt>
                <c:pt idx="19">
                  <c:v>54</c:v>
                </c:pt>
                <c:pt idx="20">
                  <c:v>53</c:v>
                </c:pt>
                <c:pt idx="21">
                  <c:v>47</c:v>
                </c:pt>
                <c:pt idx="22">
                  <c:v>6</c:v>
                </c:pt>
                <c:pt idx="23">
                  <c:v>75</c:v>
                </c:pt>
                <c:pt idx="24">
                  <c:v>53</c:v>
                </c:pt>
                <c:pt idx="25">
                  <c:v>64</c:v>
                </c:pt>
                <c:pt idx="26">
                  <c:v>55</c:v>
                </c:pt>
                <c:pt idx="27">
                  <c:v>80</c:v>
                </c:pt>
                <c:pt idx="28">
                  <c:v>68</c:v>
                </c:pt>
                <c:pt idx="29">
                  <c:v>10</c:v>
                </c:pt>
                <c:pt idx="30">
                  <c:v>9</c:v>
                </c:pt>
                <c:pt idx="31">
                  <c:v>34</c:v>
                </c:pt>
                <c:pt idx="32">
                  <c:v>17</c:v>
                </c:pt>
                <c:pt idx="33">
                  <c:v>49</c:v>
                </c:pt>
                <c:pt idx="34">
                  <c:v>34</c:v>
                </c:pt>
                <c:pt idx="35">
                  <c:v>39</c:v>
                </c:pt>
                <c:pt idx="36">
                  <c:v>58</c:v>
                </c:pt>
                <c:pt idx="37">
                  <c:v>62</c:v>
                </c:pt>
                <c:pt idx="38">
                  <c:v>18</c:v>
                </c:pt>
                <c:pt idx="39">
                  <c:v>2</c:v>
                </c:pt>
                <c:pt idx="40">
                  <c:v>29</c:v>
                </c:pt>
                <c:pt idx="41">
                  <c:v>78</c:v>
                </c:pt>
                <c:pt idx="42">
                  <c:v>32</c:v>
                </c:pt>
                <c:pt idx="43">
                  <c:v>72</c:v>
                </c:pt>
                <c:pt idx="44">
                  <c:v>8</c:v>
                </c:pt>
                <c:pt idx="45">
                  <c:v>73</c:v>
                </c:pt>
                <c:pt idx="46">
                  <c:v>26</c:v>
                </c:pt>
                <c:pt idx="47">
                  <c:v>29</c:v>
                </c:pt>
                <c:pt idx="48">
                  <c:v>22</c:v>
                </c:pt>
                <c:pt idx="49">
                  <c:v>99</c:v>
                </c:pt>
                <c:pt idx="50">
                  <c:v>85</c:v>
                </c:pt>
                <c:pt idx="51">
                  <c:v>14</c:v>
                </c:pt>
                <c:pt idx="52">
                  <c:v>67</c:v>
                </c:pt>
                <c:pt idx="53">
                  <c:v>42</c:v>
                </c:pt>
                <c:pt idx="54">
                  <c:v>25</c:v>
                </c:pt>
                <c:pt idx="55">
                  <c:v>47</c:v>
                </c:pt>
                <c:pt idx="56">
                  <c:v>9</c:v>
                </c:pt>
                <c:pt idx="57">
                  <c:v>4</c:v>
                </c:pt>
                <c:pt idx="58">
                  <c:v>2</c:v>
                </c:pt>
                <c:pt idx="59">
                  <c:v>64</c:v>
                </c:pt>
                <c:pt idx="60">
                  <c:v>73</c:v>
                </c:pt>
                <c:pt idx="61">
                  <c:v>97</c:v>
                </c:pt>
                <c:pt idx="62">
                  <c:v>36</c:v>
                </c:pt>
                <c:pt idx="63">
                  <c:v>33</c:v>
                </c:pt>
                <c:pt idx="64">
                  <c:v>65</c:v>
                </c:pt>
                <c:pt idx="65">
                  <c:v>22</c:v>
                </c:pt>
                <c:pt idx="66">
                  <c:v>41</c:v>
                </c:pt>
                <c:pt idx="67">
                  <c:v>53</c:v>
                </c:pt>
                <c:pt idx="68">
                  <c:v>43</c:v>
                </c:pt>
                <c:pt idx="69">
                  <c:v>1</c:v>
                </c:pt>
                <c:pt idx="70">
                  <c:v>47</c:v>
                </c:pt>
                <c:pt idx="71">
                  <c:v>39</c:v>
                </c:pt>
                <c:pt idx="72">
                  <c:v>88</c:v>
                </c:pt>
                <c:pt idx="73">
                  <c:v>51</c:v>
                </c:pt>
                <c:pt idx="74">
                  <c:v>78</c:v>
                </c:pt>
                <c:pt idx="75">
                  <c:v>20</c:v>
                </c:pt>
                <c:pt idx="76">
                  <c:v>78</c:v>
                </c:pt>
                <c:pt idx="77">
                  <c:v>31</c:v>
                </c:pt>
                <c:pt idx="78">
                  <c:v>81</c:v>
                </c:pt>
                <c:pt idx="79">
                  <c:v>47</c:v>
                </c:pt>
                <c:pt idx="80">
                  <c:v>41</c:v>
                </c:pt>
                <c:pt idx="81">
                  <c:v>34</c:v>
                </c:pt>
                <c:pt idx="82">
                  <c:v>65</c:v>
                </c:pt>
                <c:pt idx="83">
                  <c:v>54</c:v>
                </c:pt>
                <c:pt idx="84">
                  <c:v>21</c:v>
                </c:pt>
                <c:pt idx="85">
                  <c:v>89</c:v>
                </c:pt>
                <c:pt idx="86">
                  <c:v>18</c:v>
                </c:pt>
                <c:pt idx="87">
                  <c:v>75</c:v>
                </c:pt>
                <c:pt idx="88">
                  <c:v>90</c:v>
                </c:pt>
                <c:pt idx="89">
                  <c:v>49</c:v>
                </c:pt>
                <c:pt idx="90">
                  <c:v>73</c:v>
                </c:pt>
                <c:pt idx="91">
                  <c:v>88</c:v>
                </c:pt>
                <c:pt idx="92">
                  <c:v>25</c:v>
                </c:pt>
                <c:pt idx="93">
                  <c:v>42</c:v>
                </c:pt>
                <c:pt idx="94">
                  <c:v>59</c:v>
                </c:pt>
                <c:pt idx="95">
                  <c:v>75</c:v>
                </c:pt>
                <c:pt idx="96">
                  <c:v>95</c:v>
                </c:pt>
                <c:pt idx="97">
                  <c:v>8</c:v>
                </c:pt>
                <c:pt idx="98">
                  <c:v>4</c:v>
                </c:pt>
                <c:pt idx="99">
                  <c:v>5</c:v>
                </c:pt>
                <c:pt idx="100">
                  <c:v>24</c:v>
                </c:pt>
                <c:pt idx="101">
                  <c:v>66</c:v>
                </c:pt>
                <c:pt idx="102">
                  <c:v>80</c:v>
                </c:pt>
                <c:pt idx="103">
                  <c:v>42</c:v>
                </c:pt>
                <c:pt idx="104">
                  <c:v>52</c:v>
                </c:pt>
                <c:pt idx="105">
                  <c:v>76</c:v>
                </c:pt>
                <c:pt idx="106">
                  <c:v>33</c:v>
                </c:pt>
                <c:pt idx="107">
                  <c:v>12</c:v>
                </c:pt>
                <c:pt idx="108">
                  <c:v>20</c:v>
                </c:pt>
                <c:pt idx="109">
                  <c:v>45</c:v>
                </c:pt>
                <c:pt idx="110">
                  <c:v>21</c:v>
                </c:pt>
                <c:pt idx="111">
                  <c:v>94</c:v>
                </c:pt>
                <c:pt idx="112">
                  <c:v>68</c:v>
                </c:pt>
                <c:pt idx="113">
                  <c:v>99</c:v>
                </c:pt>
                <c:pt idx="114">
                  <c:v>73</c:v>
                </c:pt>
                <c:pt idx="115">
                  <c:v>17</c:v>
                </c:pt>
                <c:pt idx="116">
                  <c:v>30</c:v>
                </c:pt>
                <c:pt idx="117">
                  <c:v>75</c:v>
                </c:pt>
                <c:pt idx="118">
                  <c:v>41</c:v>
                </c:pt>
                <c:pt idx="119">
                  <c:v>3</c:v>
                </c:pt>
                <c:pt idx="120">
                  <c:v>63</c:v>
                </c:pt>
                <c:pt idx="121">
                  <c:v>42</c:v>
                </c:pt>
                <c:pt idx="122">
                  <c:v>94</c:v>
                </c:pt>
                <c:pt idx="123">
                  <c:v>6</c:v>
                </c:pt>
                <c:pt idx="124">
                  <c:v>50</c:v>
                </c:pt>
                <c:pt idx="125">
                  <c:v>14</c:v>
                </c:pt>
                <c:pt idx="126">
                  <c:v>81</c:v>
                </c:pt>
                <c:pt idx="127">
                  <c:v>28</c:v>
                </c:pt>
                <c:pt idx="128">
                  <c:v>20</c:v>
                </c:pt>
                <c:pt idx="129">
                  <c:v>4</c:v>
                </c:pt>
                <c:pt idx="130">
                  <c:v>56</c:v>
                </c:pt>
                <c:pt idx="131">
                  <c:v>58</c:v>
                </c:pt>
                <c:pt idx="132">
                  <c:v>55</c:v>
                </c:pt>
                <c:pt idx="133">
                  <c:v>39</c:v>
                </c:pt>
                <c:pt idx="134">
                  <c:v>30</c:v>
                </c:pt>
                <c:pt idx="135">
                  <c:v>54</c:v>
                </c:pt>
                <c:pt idx="136">
                  <c:v>33</c:v>
                </c:pt>
                <c:pt idx="137">
                  <c:v>54</c:v>
                </c:pt>
                <c:pt idx="138">
                  <c:v>48</c:v>
                </c:pt>
                <c:pt idx="139">
                  <c:v>66</c:v>
                </c:pt>
                <c:pt idx="140">
                  <c:v>89</c:v>
                </c:pt>
                <c:pt idx="141">
                  <c:v>36</c:v>
                </c:pt>
                <c:pt idx="142">
                  <c:v>92</c:v>
                </c:pt>
                <c:pt idx="143">
                  <c:v>86</c:v>
                </c:pt>
                <c:pt idx="144">
                  <c:v>64</c:v>
                </c:pt>
                <c:pt idx="145">
                  <c:v>11</c:v>
                </c:pt>
                <c:pt idx="146">
                  <c:v>26</c:v>
                </c:pt>
                <c:pt idx="147">
                  <c:v>5</c:v>
                </c:pt>
                <c:pt idx="148">
                  <c:v>96</c:v>
                </c:pt>
                <c:pt idx="149">
                  <c:v>49</c:v>
                </c:pt>
                <c:pt idx="150">
                  <c:v>78</c:v>
                </c:pt>
                <c:pt idx="151">
                  <c:v>9</c:v>
                </c:pt>
                <c:pt idx="152">
                  <c:v>61</c:v>
                </c:pt>
                <c:pt idx="153">
                  <c:v>61</c:v>
                </c:pt>
                <c:pt idx="154">
                  <c:v>80</c:v>
                </c:pt>
                <c:pt idx="155">
                  <c:v>20</c:v>
                </c:pt>
                <c:pt idx="156">
                  <c:v>100</c:v>
                </c:pt>
                <c:pt idx="157">
                  <c:v>100</c:v>
                </c:pt>
                <c:pt idx="158">
                  <c:v>47</c:v>
                </c:pt>
                <c:pt idx="159">
                  <c:v>49</c:v>
                </c:pt>
                <c:pt idx="160">
                  <c:v>79</c:v>
                </c:pt>
                <c:pt idx="161">
                  <c:v>64</c:v>
                </c:pt>
                <c:pt idx="162">
                  <c:v>80</c:v>
                </c:pt>
                <c:pt idx="163">
                  <c:v>28</c:v>
                </c:pt>
                <c:pt idx="164">
                  <c:v>78</c:v>
                </c:pt>
                <c:pt idx="165">
                  <c:v>37</c:v>
                </c:pt>
                <c:pt idx="166">
                  <c:v>29</c:v>
                </c:pt>
                <c:pt idx="167">
                  <c:v>70</c:v>
                </c:pt>
                <c:pt idx="168">
                  <c:v>32</c:v>
                </c:pt>
                <c:pt idx="169">
                  <c:v>77</c:v>
                </c:pt>
                <c:pt idx="170">
                  <c:v>71</c:v>
                </c:pt>
                <c:pt idx="171">
                  <c:v>14</c:v>
                </c:pt>
                <c:pt idx="172">
                  <c:v>25</c:v>
                </c:pt>
                <c:pt idx="173">
                  <c:v>6</c:v>
                </c:pt>
                <c:pt idx="174">
                  <c:v>47</c:v>
                </c:pt>
                <c:pt idx="175">
                  <c:v>83</c:v>
                </c:pt>
                <c:pt idx="176">
                  <c:v>91</c:v>
                </c:pt>
                <c:pt idx="177">
                  <c:v>65</c:v>
                </c:pt>
                <c:pt idx="178">
                  <c:v>61</c:v>
                </c:pt>
                <c:pt idx="179">
                  <c:v>69</c:v>
                </c:pt>
                <c:pt idx="180">
                  <c:v>99</c:v>
                </c:pt>
                <c:pt idx="181">
                  <c:v>15</c:v>
                </c:pt>
                <c:pt idx="182">
                  <c:v>7</c:v>
                </c:pt>
                <c:pt idx="183">
                  <c:v>24</c:v>
                </c:pt>
                <c:pt idx="184">
                  <c:v>26</c:v>
                </c:pt>
                <c:pt idx="185">
                  <c:v>91</c:v>
                </c:pt>
                <c:pt idx="186">
                  <c:v>99</c:v>
                </c:pt>
                <c:pt idx="187">
                  <c:v>55</c:v>
                </c:pt>
                <c:pt idx="188">
                  <c:v>12</c:v>
                </c:pt>
                <c:pt idx="189">
                  <c:v>42</c:v>
                </c:pt>
                <c:pt idx="190">
                  <c:v>79</c:v>
                </c:pt>
                <c:pt idx="191">
                  <c:v>43</c:v>
                </c:pt>
                <c:pt idx="192">
                  <c:v>57</c:v>
                </c:pt>
                <c:pt idx="193">
                  <c:v>40</c:v>
                </c:pt>
                <c:pt idx="194">
                  <c:v>96</c:v>
                </c:pt>
                <c:pt idx="195">
                  <c:v>53</c:v>
                </c:pt>
                <c:pt idx="196">
                  <c:v>70</c:v>
                </c:pt>
                <c:pt idx="197">
                  <c:v>40</c:v>
                </c:pt>
                <c:pt idx="198">
                  <c:v>20</c:v>
                </c:pt>
                <c:pt idx="199">
                  <c:v>22</c:v>
                </c:pt>
                <c:pt idx="200">
                  <c:v>85</c:v>
                </c:pt>
                <c:pt idx="201">
                  <c:v>26</c:v>
                </c:pt>
                <c:pt idx="202">
                  <c:v>87</c:v>
                </c:pt>
                <c:pt idx="203">
                  <c:v>25</c:v>
                </c:pt>
                <c:pt idx="204">
                  <c:v>40</c:v>
                </c:pt>
                <c:pt idx="205">
                  <c:v>51</c:v>
                </c:pt>
                <c:pt idx="206">
                  <c:v>56</c:v>
                </c:pt>
                <c:pt idx="207">
                  <c:v>39</c:v>
                </c:pt>
                <c:pt idx="208">
                  <c:v>53</c:v>
                </c:pt>
                <c:pt idx="209">
                  <c:v>15</c:v>
                </c:pt>
                <c:pt idx="210">
                  <c:v>46</c:v>
                </c:pt>
                <c:pt idx="211">
                  <c:v>59</c:v>
                </c:pt>
                <c:pt idx="212">
                  <c:v>89</c:v>
                </c:pt>
                <c:pt idx="213">
                  <c:v>96</c:v>
                </c:pt>
                <c:pt idx="214">
                  <c:v>64</c:v>
                </c:pt>
                <c:pt idx="215">
                  <c:v>66</c:v>
                </c:pt>
                <c:pt idx="216">
                  <c:v>92</c:v>
                </c:pt>
                <c:pt idx="217">
                  <c:v>86</c:v>
                </c:pt>
                <c:pt idx="218">
                  <c:v>17</c:v>
                </c:pt>
                <c:pt idx="219">
                  <c:v>47</c:v>
                </c:pt>
                <c:pt idx="220">
                  <c:v>51</c:v>
                </c:pt>
                <c:pt idx="221">
                  <c:v>44</c:v>
                </c:pt>
                <c:pt idx="222">
                  <c:v>59</c:v>
                </c:pt>
                <c:pt idx="223">
                  <c:v>46</c:v>
                </c:pt>
                <c:pt idx="224">
                  <c:v>23</c:v>
                </c:pt>
                <c:pt idx="225">
                  <c:v>51</c:v>
                </c:pt>
                <c:pt idx="226">
                  <c:v>80</c:v>
                </c:pt>
                <c:pt idx="227">
                  <c:v>67</c:v>
                </c:pt>
                <c:pt idx="228">
                  <c:v>97</c:v>
                </c:pt>
                <c:pt idx="229">
                  <c:v>35</c:v>
                </c:pt>
                <c:pt idx="230">
                  <c:v>60</c:v>
                </c:pt>
                <c:pt idx="231">
                  <c:v>9</c:v>
                </c:pt>
                <c:pt idx="232">
                  <c:v>82</c:v>
                </c:pt>
                <c:pt idx="233">
                  <c:v>10</c:v>
                </c:pt>
                <c:pt idx="234">
                  <c:v>70</c:v>
                </c:pt>
                <c:pt idx="235">
                  <c:v>86</c:v>
                </c:pt>
                <c:pt idx="236">
                  <c:v>68</c:v>
                </c:pt>
                <c:pt idx="237">
                  <c:v>66</c:v>
                </c:pt>
                <c:pt idx="238">
                  <c:v>23</c:v>
                </c:pt>
                <c:pt idx="239">
                  <c:v>20</c:v>
                </c:pt>
                <c:pt idx="240">
                  <c:v>7</c:v>
                </c:pt>
                <c:pt idx="241">
                  <c:v>3</c:v>
                </c:pt>
                <c:pt idx="242">
                  <c:v>76</c:v>
                </c:pt>
                <c:pt idx="243">
                  <c:v>92</c:v>
                </c:pt>
                <c:pt idx="244">
                  <c:v>27</c:v>
                </c:pt>
                <c:pt idx="245">
                  <c:v>83</c:v>
                </c:pt>
                <c:pt idx="246">
                  <c:v>10</c:v>
                </c:pt>
                <c:pt idx="247">
                  <c:v>44</c:v>
                </c:pt>
                <c:pt idx="248">
                  <c:v>14</c:v>
                </c:pt>
                <c:pt idx="249">
                  <c:v>46</c:v>
                </c:pt>
                <c:pt idx="250">
                  <c:v>16</c:v>
                </c:pt>
                <c:pt idx="251">
                  <c:v>15</c:v>
                </c:pt>
                <c:pt idx="252">
                  <c:v>81</c:v>
                </c:pt>
                <c:pt idx="253">
                  <c:v>67</c:v>
                </c:pt>
                <c:pt idx="254">
                  <c:v>46</c:v>
                </c:pt>
                <c:pt idx="255">
                  <c:v>95</c:v>
                </c:pt>
                <c:pt idx="256">
                  <c:v>49</c:v>
                </c:pt>
                <c:pt idx="257">
                  <c:v>42</c:v>
                </c:pt>
                <c:pt idx="258">
                  <c:v>62</c:v>
                </c:pt>
                <c:pt idx="259">
                  <c:v>28</c:v>
                </c:pt>
                <c:pt idx="260">
                  <c:v>12</c:v>
                </c:pt>
                <c:pt idx="261">
                  <c:v>60</c:v>
                </c:pt>
                <c:pt idx="262">
                  <c:v>56</c:v>
                </c:pt>
                <c:pt idx="263">
                  <c:v>52</c:v>
                </c:pt>
                <c:pt idx="264">
                  <c:v>53</c:v>
                </c:pt>
                <c:pt idx="265">
                  <c:v>77</c:v>
                </c:pt>
                <c:pt idx="266">
                  <c:v>37</c:v>
                </c:pt>
                <c:pt idx="267">
                  <c:v>1</c:v>
                </c:pt>
                <c:pt idx="268">
                  <c:v>84</c:v>
                </c:pt>
                <c:pt idx="269">
                  <c:v>46</c:v>
                </c:pt>
                <c:pt idx="270">
                  <c:v>87</c:v>
                </c:pt>
                <c:pt idx="271">
                  <c:v>33</c:v>
                </c:pt>
                <c:pt idx="272">
                  <c:v>20</c:v>
                </c:pt>
                <c:pt idx="273">
                  <c:v>96</c:v>
                </c:pt>
                <c:pt idx="274">
                  <c:v>67</c:v>
                </c:pt>
                <c:pt idx="275">
                  <c:v>89</c:v>
                </c:pt>
                <c:pt idx="276">
                  <c:v>60</c:v>
                </c:pt>
                <c:pt idx="277">
                  <c:v>15</c:v>
                </c:pt>
                <c:pt idx="278">
                  <c:v>60</c:v>
                </c:pt>
                <c:pt idx="279">
                  <c:v>24</c:v>
                </c:pt>
                <c:pt idx="280">
                  <c:v>63</c:v>
                </c:pt>
                <c:pt idx="281">
                  <c:v>99</c:v>
                </c:pt>
                <c:pt idx="282">
                  <c:v>29</c:v>
                </c:pt>
                <c:pt idx="283">
                  <c:v>43</c:v>
                </c:pt>
                <c:pt idx="284">
                  <c:v>65</c:v>
                </c:pt>
                <c:pt idx="285">
                  <c:v>19</c:v>
                </c:pt>
                <c:pt idx="286">
                  <c:v>98</c:v>
                </c:pt>
                <c:pt idx="287">
                  <c:v>93</c:v>
                </c:pt>
                <c:pt idx="288">
                  <c:v>54</c:v>
                </c:pt>
                <c:pt idx="289">
                  <c:v>33</c:v>
                </c:pt>
                <c:pt idx="290">
                  <c:v>71</c:v>
                </c:pt>
                <c:pt idx="291">
                  <c:v>52</c:v>
                </c:pt>
                <c:pt idx="292">
                  <c:v>34</c:v>
                </c:pt>
                <c:pt idx="293">
                  <c:v>58</c:v>
                </c:pt>
                <c:pt idx="294">
                  <c:v>31</c:v>
                </c:pt>
                <c:pt idx="295">
                  <c:v>82</c:v>
                </c:pt>
                <c:pt idx="296">
                  <c:v>1</c:v>
                </c:pt>
                <c:pt idx="297">
                  <c:v>6</c:v>
                </c:pt>
                <c:pt idx="298">
                  <c:v>90</c:v>
                </c:pt>
                <c:pt idx="299">
                  <c:v>40</c:v>
                </c:pt>
                <c:pt idx="300">
                  <c:v>29</c:v>
                </c:pt>
                <c:pt idx="301">
                  <c:v>55</c:v>
                </c:pt>
                <c:pt idx="302">
                  <c:v>8</c:v>
                </c:pt>
                <c:pt idx="303">
                  <c:v>70</c:v>
                </c:pt>
                <c:pt idx="304">
                  <c:v>89</c:v>
                </c:pt>
                <c:pt idx="305">
                  <c:v>43</c:v>
                </c:pt>
                <c:pt idx="306">
                  <c:v>49</c:v>
                </c:pt>
                <c:pt idx="307">
                  <c:v>88</c:v>
                </c:pt>
                <c:pt idx="308">
                  <c:v>66</c:v>
                </c:pt>
                <c:pt idx="309">
                  <c:v>94</c:v>
                </c:pt>
                <c:pt idx="310">
                  <c:v>20</c:v>
                </c:pt>
                <c:pt idx="311">
                  <c:v>10</c:v>
                </c:pt>
                <c:pt idx="312">
                  <c:v>35</c:v>
                </c:pt>
                <c:pt idx="313">
                  <c:v>8</c:v>
                </c:pt>
                <c:pt idx="314">
                  <c:v>50</c:v>
                </c:pt>
                <c:pt idx="315">
                  <c:v>25</c:v>
                </c:pt>
                <c:pt idx="316">
                  <c:v>29</c:v>
                </c:pt>
                <c:pt idx="317">
                  <c:v>68</c:v>
                </c:pt>
                <c:pt idx="318">
                  <c:v>42</c:v>
                </c:pt>
                <c:pt idx="319">
                  <c:v>82</c:v>
                </c:pt>
                <c:pt idx="320">
                  <c:v>66</c:v>
                </c:pt>
                <c:pt idx="321">
                  <c:v>23</c:v>
                </c:pt>
                <c:pt idx="322">
                  <c:v>92</c:v>
                </c:pt>
                <c:pt idx="323">
                  <c:v>26</c:v>
                </c:pt>
                <c:pt idx="324">
                  <c:v>60</c:v>
                </c:pt>
                <c:pt idx="325">
                  <c:v>17</c:v>
                </c:pt>
                <c:pt idx="326">
                  <c:v>97</c:v>
                </c:pt>
                <c:pt idx="327">
                  <c:v>49</c:v>
                </c:pt>
                <c:pt idx="328">
                  <c:v>64</c:v>
                </c:pt>
                <c:pt idx="329">
                  <c:v>59</c:v>
                </c:pt>
                <c:pt idx="330">
                  <c:v>26</c:v>
                </c:pt>
                <c:pt idx="331">
                  <c:v>84</c:v>
                </c:pt>
                <c:pt idx="332">
                  <c:v>45</c:v>
                </c:pt>
                <c:pt idx="333">
                  <c:v>8</c:v>
                </c:pt>
                <c:pt idx="334">
                  <c:v>68</c:v>
                </c:pt>
                <c:pt idx="335">
                  <c:v>80</c:v>
                </c:pt>
                <c:pt idx="336">
                  <c:v>85</c:v>
                </c:pt>
                <c:pt idx="337">
                  <c:v>91</c:v>
                </c:pt>
                <c:pt idx="338">
                  <c:v>96</c:v>
                </c:pt>
                <c:pt idx="339">
                  <c:v>58</c:v>
                </c:pt>
                <c:pt idx="340">
                  <c:v>100</c:v>
                </c:pt>
                <c:pt idx="341">
                  <c:v>57</c:v>
                </c:pt>
                <c:pt idx="342">
                  <c:v>5</c:v>
                </c:pt>
                <c:pt idx="343">
                  <c:v>85</c:v>
                </c:pt>
                <c:pt idx="344">
                  <c:v>47</c:v>
                </c:pt>
                <c:pt idx="345">
                  <c:v>45</c:v>
                </c:pt>
                <c:pt idx="346">
                  <c:v>36</c:v>
                </c:pt>
                <c:pt idx="347">
                  <c:v>100</c:v>
                </c:pt>
                <c:pt idx="348">
                  <c:v>95</c:v>
                </c:pt>
                <c:pt idx="349">
                  <c:v>69</c:v>
                </c:pt>
                <c:pt idx="350">
                  <c:v>59</c:v>
                </c:pt>
                <c:pt idx="351">
                  <c:v>23</c:v>
                </c:pt>
                <c:pt idx="352">
                  <c:v>95</c:v>
                </c:pt>
                <c:pt idx="353">
                  <c:v>56</c:v>
                </c:pt>
                <c:pt idx="354">
                  <c:v>66</c:v>
                </c:pt>
                <c:pt idx="355">
                  <c:v>61</c:v>
                </c:pt>
                <c:pt idx="356">
                  <c:v>54</c:v>
                </c:pt>
                <c:pt idx="357">
                  <c:v>88</c:v>
                </c:pt>
                <c:pt idx="358">
                  <c:v>42</c:v>
                </c:pt>
                <c:pt idx="359">
                  <c:v>83</c:v>
                </c:pt>
                <c:pt idx="360">
                  <c:v>97</c:v>
                </c:pt>
                <c:pt idx="361">
                  <c:v>60</c:v>
                </c:pt>
                <c:pt idx="362">
                  <c:v>65</c:v>
                </c:pt>
                <c:pt idx="363">
                  <c:v>89</c:v>
                </c:pt>
                <c:pt idx="364">
                  <c:v>92</c:v>
                </c:pt>
                <c:pt idx="365">
                  <c:v>84</c:v>
                </c:pt>
                <c:pt idx="366">
                  <c:v>13</c:v>
                </c:pt>
                <c:pt idx="367">
                  <c:v>1</c:v>
                </c:pt>
                <c:pt idx="368">
                  <c:v>100</c:v>
                </c:pt>
                <c:pt idx="369">
                  <c:v>73</c:v>
                </c:pt>
                <c:pt idx="370">
                  <c:v>56</c:v>
                </c:pt>
                <c:pt idx="371">
                  <c:v>28</c:v>
                </c:pt>
                <c:pt idx="372">
                  <c:v>68</c:v>
                </c:pt>
                <c:pt idx="373">
                  <c:v>17</c:v>
                </c:pt>
                <c:pt idx="374">
                  <c:v>29</c:v>
                </c:pt>
                <c:pt idx="375">
                  <c:v>60</c:v>
                </c:pt>
                <c:pt idx="376">
                  <c:v>69</c:v>
                </c:pt>
                <c:pt idx="377">
                  <c:v>33</c:v>
                </c:pt>
                <c:pt idx="378">
                  <c:v>62</c:v>
                </c:pt>
                <c:pt idx="379">
                  <c:v>93</c:v>
                </c:pt>
                <c:pt idx="380">
                  <c:v>15</c:v>
                </c:pt>
                <c:pt idx="381">
                  <c:v>63</c:v>
                </c:pt>
                <c:pt idx="382">
                  <c:v>27</c:v>
                </c:pt>
                <c:pt idx="383">
                  <c:v>49</c:v>
                </c:pt>
                <c:pt idx="384">
                  <c:v>44</c:v>
                </c:pt>
                <c:pt idx="385">
                  <c:v>56</c:v>
                </c:pt>
                <c:pt idx="386">
                  <c:v>63</c:v>
                </c:pt>
                <c:pt idx="387">
                  <c:v>94</c:v>
                </c:pt>
                <c:pt idx="388">
                  <c:v>44</c:v>
                </c:pt>
                <c:pt idx="389">
                  <c:v>15</c:v>
                </c:pt>
                <c:pt idx="390">
                  <c:v>80</c:v>
                </c:pt>
                <c:pt idx="391">
                  <c:v>7</c:v>
                </c:pt>
                <c:pt idx="392">
                  <c:v>92</c:v>
                </c:pt>
                <c:pt idx="393">
                  <c:v>35</c:v>
                </c:pt>
                <c:pt idx="394">
                  <c:v>8</c:v>
                </c:pt>
                <c:pt idx="395">
                  <c:v>52</c:v>
                </c:pt>
                <c:pt idx="396">
                  <c:v>47</c:v>
                </c:pt>
                <c:pt idx="397">
                  <c:v>44</c:v>
                </c:pt>
                <c:pt idx="398">
                  <c:v>38</c:v>
                </c:pt>
                <c:pt idx="399">
                  <c:v>46</c:v>
                </c:pt>
                <c:pt idx="400">
                  <c:v>9</c:v>
                </c:pt>
                <c:pt idx="401">
                  <c:v>29</c:v>
                </c:pt>
                <c:pt idx="402">
                  <c:v>51</c:v>
                </c:pt>
                <c:pt idx="403">
                  <c:v>46</c:v>
                </c:pt>
                <c:pt idx="404">
                  <c:v>89</c:v>
                </c:pt>
                <c:pt idx="405">
                  <c:v>66</c:v>
                </c:pt>
                <c:pt idx="406">
                  <c:v>58</c:v>
                </c:pt>
                <c:pt idx="407">
                  <c:v>100</c:v>
                </c:pt>
                <c:pt idx="408">
                  <c:v>96</c:v>
                </c:pt>
                <c:pt idx="409">
                  <c:v>4</c:v>
                </c:pt>
                <c:pt idx="410">
                  <c:v>13</c:v>
                </c:pt>
                <c:pt idx="411">
                  <c:v>45</c:v>
                </c:pt>
                <c:pt idx="412">
                  <c:v>33</c:v>
                </c:pt>
                <c:pt idx="413">
                  <c:v>33</c:v>
                </c:pt>
                <c:pt idx="414">
                  <c:v>5</c:v>
                </c:pt>
                <c:pt idx="415">
                  <c:v>43</c:v>
                </c:pt>
                <c:pt idx="416">
                  <c:v>87</c:v>
                </c:pt>
                <c:pt idx="417">
                  <c:v>31</c:v>
                </c:pt>
                <c:pt idx="418">
                  <c:v>34</c:v>
                </c:pt>
                <c:pt idx="419">
                  <c:v>71</c:v>
                </c:pt>
                <c:pt idx="420">
                  <c:v>48</c:v>
                </c:pt>
                <c:pt idx="421">
                  <c:v>39</c:v>
                </c:pt>
                <c:pt idx="422">
                  <c:v>43</c:v>
                </c:pt>
                <c:pt idx="423">
                  <c:v>62</c:v>
                </c:pt>
                <c:pt idx="424">
                  <c:v>29</c:v>
                </c:pt>
                <c:pt idx="425">
                  <c:v>20</c:v>
                </c:pt>
                <c:pt idx="426">
                  <c:v>6</c:v>
                </c:pt>
                <c:pt idx="427">
                  <c:v>91</c:v>
                </c:pt>
                <c:pt idx="428">
                  <c:v>92</c:v>
                </c:pt>
                <c:pt idx="429">
                  <c:v>19</c:v>
                </c:pt>
                <c:pt idx="430">
                  <c:v>42</c:v>
                </c:pt>
                <c:pt idx="431">
                  <c:v>50</c:v>
                </c:pt>
                <c:pt idx="432">
                  <c:v>34</c:v>
                </c:pt>
                <c:pt idx="433">
                  <c:v>78</c:v>
                </c:pt>
                <c:pt idx="434">
                  <c:v>44</c:v>
                </c:pt>
                <c:pt idx="435">
                  <c:v>15</c:v>
                </c:pt>
                <c:pt idx="436">
                  <c:v>55</c:v>
                </c:pt>
                <c:pt idx="437">
                  <c:v>95</c:v>
                </c:pt>
                <c:pt idx="438">
                  <c:v>77</c:v>
                </c:pt>
                <c:pt idx="439">
                  <c:v>21</c:v>
                </c:pt>
                <c:pt idx="440">
                  <c:v>39</c:v>
                </c:pt>
                <c:pt idx="441">
                  <c:v>78</c:v>
                </c:pt>
                <c:pt idx="442">
                  <c:v>16</c:v>
                </c:pt>
                <c:pt idx="443">
                  <c:v>28</c:v>
                </c:pt>
                <c:pt idx="444">
                  <c:v>1</c:v>
                </c:pt>
                <c:pt idx="445">
                  <c:v>45</c:v>
                </c:pt>
                <c:pt idx="446">
                  <c:v>6</c:v>
                </c:pt>
                <c:pt idx="447">
                  <c:v>39</c:v>
                </c:pt>
                <c:pt idx="448">
                  <c:v>52</c:v>
                </c:pt>
                <c:pt idx="449">
                  <c:v>3</c:v>
                </c:pt>
                <c:pt idx="450">
                  <c:v>51</c:v>
                </c:pt>
                <c:pt idx="451">
                  <c:v>92</c:v>
                </c:pt>
                <c:pt idx="452">
                  <c:v>56</c:v>
                </c:pt>
                <c:pt idx="453">
                  <c:v>81</c:v>
                </c:pt>
                <c:pt idx="454">
                  <c:v>84</c:v>
                </c:pt>
                <c:pt idx="455">
                  <c:v>96</c:v>
                </c:pt>
                <c:pt idx="456">
                  <c:v>93</c:v>
                </c:pt>
                <c:pt idx="457">
                  <c:v>71</c:v>
                </c:pt>
                <c:pt idx="458">
                  <c:v>33</c:v>
                </c:pt>
                <c:pt idx="459">
                  <c:v>26</c:v>
                </c:pt>
                <c:pt idx="460">
                  <c:v>9</c:v>
                </c:pt>
                <c:pt idx="461">
                  <c:v>17</c:v>
                </c:pt>
                <c:pt idx="462">
                  <c:v>62</c:v>
                </c:pt>
                <c:pt idx="463">
                  <c:v>26</c:v>
                </c:pt>
                <c:pt idx="464">
                  <c:v>85</c:v>
                </c:pt>
                <c:pt idx="465">
                  <c:v>17</c:v>
                </c:pt>
                <c:pt idx="466">
                  <c:v>83</c:v>
                </c:pt>
                <c:pt idx="467">
                  <c:v>17</c:v>
                </c:pt>
                <c:pt idx="468">
                  <c:v>89</c:v>
                </c:pt>
                <c:pt idx="469">
                  <c:v>99</c:v>
                </c:pt>
                <c:pt idx="470">
                  <c:v>26</c:v>
                </c:pt>
                <c:pt idx="471">
                  <c:v>3</c:v>
                </c:pt>
                <c:pt idx="472">
                  <c:v>74</c:v>
                </c:pt>
                <c:pt idx="473">
                  <c:v>88</c:v>
                </c:pt>
                <c:pt idx="474">
                  <c:v>77</c:v>
                </c:pt>
                <c:pt idx="475">
                  <c:v>35</c:v>
                </c:pt>
                <c:pt idx="476">
                  <c:v>62</c:v>
                </c:pt>
                <c:pt idx="477">
                  <c:v>67</c:v>
                </c:pt>
                <c:pt idx="478">
                  <c:v>35</c:v>
                </c:pt>
                <c:pt idx="479">
                  <c:v>58</c:v>
                </c:pt>
                <c:pt idx="480">
                  <c:v>95</c:v>
                </c:pt>
                <c:pt idx="481">
                  <c:v>97</c:v>
                </c:pt>
                <c:pt idx="482">
                  <c:v>62</c:v>
                </c:pt>
                <c:pt idx="483">
                  <c:v>83</c:v>
                </c:pt>
                <c:pt idx="484">
                  <c:v>6</c:v>
                </c:pt>
                <c:pt idx="485">
                  <c:v>12</c:v>
                </c:pt>
                <c:pt idx="486">
                  <c:v>29</c:v>
                </c:pt>
                <c:pt idx="487">
                  <c:v>12</c:v>
                </c:pt>
                <c:pt idx="488">
                  <c:v>42</c:v>
                </c:pt>
                <c:pt idx="489">
                  <c:v>80</c:v>
                </c:pt>
                <c:pt idx="490">
                  <c:v>13</c:v>
                </c:pt>
                <c:pt idx="491">
                  <c:v>34</c:v>
                </c:pt>
                <c:pt idx="492">
                  <c:v>50</c:v>
                </c:pt>
                <c:pt idx="493">
                  <c:v>7</c:v>
                </c:pt>
                <c:pt idx="494">
                  <c:v>14</c:v>
                </c:pt>
                <c:pt idx="495">
                  <c:v>87</c:v>
                </c:pt>
                <c:pt idx="496">
                  <c:v>63</c:v>
                </c:pt>
                <c:pt idx="497">
                  <c:v>93</c:v>
                </c:pt>
                <c:pt idx="498">
                  <c:v>92</c:v>
                </c:pt>
                <c:pt idx="499">
                  <c:v>50</c:v>
                </c:pt>
                <c:pt idx="500">
                  <c:v>71</c:v>
                </c:pt>
                <c:pt idx="501">
                  <c:v>93</c:v>
                </c:pt>
                <c:pt idx="502">
                  <c:v>76</c:v>
                </c:pt>
                <c:pt idx="503">
                  <c:v>32</c:v>
                </c:pt>
                <c:pt idx="504">
                  <c:v>78</c:v>
                </c:pt>
                <c:pt idx="505">
                  <c:v>14</c:v>
                </c:pt>
                <c:pt idx="506">
                  <c:v>67</c:v>
                </c:pt>
                <c:pt idx="507">
                  <c:v>53</c:v>
                </c:pt>
                <c:pt idx="508">
                  <c:v>18</c:v>
                </c:pt>
                <c:pt idx="509">
                  <c:v>33</c:v>
                </c:pt>
                <c:pt idx="510">
                  <c:v>13</c:v>
                </c:pt>
                <c:pt idx="511">
                  <c:v>61</c:v>
                </c:pt>
                <c:pt idx="512">
                  <c:v>83</c:v>
                </c:pt>
                <c:pt idx="513">
                  <c:v>71</c:v>
                </c:pt>
                <c:pt idx="514">
                  <c:v>68</c:v>
                </c:pt>
                <c:pt idx="515">
                  <c:v>9</c:v>
                </c:pt>
                <c:pt idx="516">
                  <c:v>95</c:v>
                </c:pt>
                <c:pt idx="517">
                  <c:v>92</c:v>
                </c:pt>
                <c:pt idx="518">
                  <c:v>60</c:v>
                </c:pt>
                <c:pt idx="519">
                  <c:v>15</c:v>
                </c:pt>
                <c:pt idx="520">
                  <c:v>45</c:v>
                </c:pt>
                <c:pt idx="521">
                  <c:v>64</c:v>
                </c:pt>
                <c:pt idx="522">
                  <c:v>48</c:v>
                </c:pt>
                <c:pt idx="523">
                  <c:v>18</c:v>
                </c:pt>
                <c:pt idx="524">
                  <c:v>57</c:v>
                </c:pt>
                <c:pt idx="525">
                  <c:v>36</c:v>
                </c:pt>
                <c:pt idx="526">
                  <c:v>16</c:v>
                </c:pt>
                <c:pt idx="527">
                  <c:v>80</c:v>
                </c:pt>
                <c:pt idx="528">
                  <c:v>92</c:v>
                </c:pt>
                <c:pt idx="529">
                  <c:v>20</c:v>
                </c:pt>
                <c:pt idx="530">
                  <c:v>41</c:v>
                </c:pt>
                <c:pt idx="531">
                  <c:v>88</c:v>
                </c:pt>
                <c:pt idx="532">
                  <c:v>82</c:v>
                </c:pt>
                <c:pt idx="533">
                  <c:v>11</c:v>
                </c:pt>
                <c:pt idx="534">
                  <c:v>84</c:v>
                </c:pt>
                <c:pt idx="535">
                  <c:v>6</c:v>
                </c:pt>
                <c:pt idx="536">
                  <c:v>27</c:v>
                </c:pt>
                <c:pt idx="537">
                  <c:v>92</c:v>
                </c:pt>
                <c:pt idx="538">
                  <c:v>22</c:v>
                </c:pt>
                <c:pt idx="539">
                  <c:v>38</c:v>
                </c:pt>
                <c:pt idx="540">
                  <c:v>50</c:v>
                </c:pt>
                <c:pt idx="541">
                  <c:v>30</c:v>
                </c:pt>
                <c:pt idx="542">
                  <c:v>57</c:v>
                </c:pt>
                <c:pt idx="543">
                  <c:v>95</c:v>
                </c:pt>
                <c:pt idx="544">
                  <c:v>81</c:v>
                </c:pt>
                <c:pt idx="545">
                  <c:v>75</c:v>
                </c:pt>
                <c:pt idx="546">
                  <c:v>68</c:v>
                </c:pt>
                <c:pt idx="547">
                  <c:v>88</c:v>
                </c:pt>
                <c:pt idx="548">
                  <c:v>73</c:v>
                </c:pt>
                <c:pt idx="549">
                  <c:v>43</c:v>
                </c:pt>
                <c:pt idx="550">
                  <c:v>76</c:v>
                </c:pt>
                <c:pt idx="551">
                  <c:v>80</c:v>
                </c:pt>
                <c:pt idx="552">
                  <c:v>19</c:v>
                </c:pt>
                <c:pt idx="553">
                  <c:v>10</c:v>
                </c:pt>
                <c:pt idx="554">
                  <c:v>81</c:v>
                </c:pt>
                <c:pt idx="555">
                  <c:v>96</c:v>
                </c:pt>
                <c:pt idx="556">
                  <c:v>35</c:v>
                </c:pt>
                <c:pt idx="557">
                  <c:v>84</c:v>
                </c:pt>
                <c:pt idx="558">
                  <c:v>88</c:v>
                </c:pt>
                <c:pt idx="559">
                  <c:v>83</c:v>
                </c:pt>
                <c:pt idx="560">
                  <c:v>1</c:v>
                </c:pt>
                <c:pt idx="561">
                  <c:v>31</c:v>
                </c:pt>
                <c:pt idx="562">
                  <c:v>31</c:v>
                </c:pt>
                <c:pt idx="563">
                  <c:v>55</c:v>
                </c:pt>
                <c:pt idx="564">
                  <c:v>21</c:v>
                </c:pt>
                <c:pt idx="565">
                  <c:v>70</c:v>
                </c:pt>
                <c:pt idx="566">
                  <c:v>74</c:v>
                </c:pt>
                <c:pt idx="567">
                  <c:v>34</c:v>
                </c:pt>
                <c:pt idx="568">
                  <c:v>57</c:v>
                </c:pt>
                <c:pt idx="569">
                  <c:v>88</c:v>
                </c:pt>
                <c:pt idx="570">
                  <c:v>78</c:v>
                </c:pt>
                <c:pt idx="571">
                  <c:v>81</c:v>
                </c:pt>
                <c:pt idx="572">
                  <c:v>26</c:v>
                </c:pt>
                <c:pt idx="573">
                  <c:v>30</c:v>
                </c:pt>
                <c:pt idx="574">
                  <c:v>6</c:v>
                </c:pt>
                <c:pt idx="575">
                  <c:v>36</c:v>
                </c:pt>
                <c:pt idx="576">
                  <c:v>6</c:v>
                </c:pt>
                <c:pt idx="577">
                  <c:v>96</c:v>
                </c:pt>
                <c:pt idx="578">
                  <c:v>78</c:v>
                </c:pt>
                <c:pt idx="579">
                  <c:v>89</c:v>
                </c:pt>
                <c:pt idx="580">
                  <c:v>27</c:v>
                </c:pt>
                <c:pt idx="581">
                  <c:v>42</c:v>
                </c:pt>
                <c:pt idx="582">
                  <c:v>79</c:v>
                </c:pt>
                <c:pt idx="583">
                  <c:v>9</c:v>
                </c:pt>
                <c:pt idx="584">
                  <c:v>63</c:v>
                </c:pt>
                <c:pt idx="585">
                  <c:v>2</c:v>
                </c:pt>
                <c:pt idx="586">
                  <c:v>41</c:v>
                </c:pt>
                <c:pt idx="587">
                  <c:v>5</c:v>
                </c:pt>
                <c:pt idx="588">
                  <c:v>88</c:v>
                </c:pt>
                <c:pt idx="589">
                  <c:v>84</c:v>
                </c:pt>
                <c:pt idx="590">
                  <c:v>13</c:v>
                </c:pt>
                <c:pt idx="591">
                  <c:v>79</c:v>
                </c:pt>
                <c:pt idx="592">
                  <c:v>80</c:v>
                </c:pt>
                <c:pt idx="593">
                  <c:v>3</c:v>
                </c:pt>
                <c:pt idx="594">
                  <c:v>66</c:v>
                </c:pt>
                <c:pt idx="595">
                  <c:v>65</c:v>
                </c:pt>
                <c:pt idx="596">
                  <c:v>98</c:v>
                </c:pt>
                <c:pt idx="597">
                  <c:v>74</c:v>
                </c:pt>
                <c:pt idx="598">
                  <c:v>76</c:v>
                </c:pt>
                <c:pt idx="599">
                  <c:v>39</c:v>
                </c:pt>
                <c:pt idx="600">
                  <c:v>36</c:v>
                </c:pt>
                <c:pt idx="601">
                  <c:v>42</c:v>
                </c:pt>
                <c:pt idx="602">
                  <c:v>13</c:v>
                </c:pt>
                <c:pt idx="603">
                  <c:v>41</c:v>
                </c:pt>
                <c:pt idx="604">
                  <c:v>96</c:v>
                </c:pt>
                <c:pt idx="605">
                  <c:v>93</c:v>
                </c:pt>
                <c:pt idx="606">
                  <c:v>16</c:v>
                </c:pt>
                <c:pt idx="607">
                  <c:v>70</c:v>
                </c:pt>
                <c:pt idx="608">
                  <c:v>47</c:v>
                </c:pt>
                <c:pt idx="609">
                  <c:v>84</c:v>
                </c:pt>
                <c:pt idx="610">
                  <c:v>4</c:v>
                </c:pt>
                <c:pt idx="611">
                  <c:v>97</c:v>
                </c:pt>
                <c:pt idx="612">
                  <c:v>58</c:v>
                </c:pt>
                <c:pt idx="613">
                  <c:v>20</c:v>
                </c:pt>
                <c:pt idx="614">
                  <c:v>85</c:v>
                </c:pt>
                <c:pt idx="615">
                  <c:v>37</c:v>
                </c:pt>
                <c:pt idx="616">
                  <c:v>17</c:v>
                </c:pt>
                <c:pt idx="617">
                  <c:v>50</c:v>
                </c:pt>
                <c:pt idx="618">
                  <c:v>97</c:v>
                </c:pt>
                <c:pt idx="619">
                  <c:v>52</c:v>
                </c:pt>
                <c:pt idx="620">
                  <c:v>96</c:v>
                </c:pt>
                <c:pt idx="621">
                  <c:v>72</c:v>
                </c:pt>
                <c:pt idx="622">
                  <c:v>93</c:v>
                </c:pt>
                <c:pt idx="623">
                  <c:v>30</c:v>
                </c:pt>
                <c:pt idx="624">
                  <c:v>25</c:v>
                </c:pt>
                <c:pt idx="625">
                  <c:v>64</c:v>
                </c:pt>
                <c:pt idx="626">
                  <c:v>58</c:v>
                </c:pt>
                <c:pt idx="627">
                  <c:v>55</c:v>
                </c:pt>
                <c:pt idx="628">
                  <c:v>19</c:v>
                </c:pt>
                <c:pt idx="629">
                  <c:v>27</c:v>
                </c:pt>
                <c:pt idx="630">
                  <c:v>69</c:v>
                </c:pt>
                <c:pt idx="631">
                  <c:v>8</c:v>
                </c:pt>
                <c:pt idx="632">
                  <c:v>35</c:v>
                </c:pt>
                <c:pt idx="633">
                  <c:v>30</c:v>
                </c:pt>
                <c:pt idx="634">
                  <c:v>94</c:v>
                </c:pt>
                <c:pt idx="635">
                  <c:v>19</c:v>
                </c:pt>
                <c:pt idx="636">
                  <c:v>56</c:v>
                </c:pt>
                <c:pt idx="637">
                  <c:v>49</c:v>
                </c:pt>
                <c:pt idx="638">
                  <c:v>98</c:v>
                </c:pt>
                <c:pt idx="639">
                  <c:v>1</c:v>
                </c:pt>
                <c:pt idx="640">
                  <c:v>94</c:v>
                </c:pt>
                <c:pt idx="641">
                  <c:v>1</c:v>
                </c:pt>
                <c:pt idx="642">
                  <c:v>60</c:v>
                </c:pt>
                <c:pt idx="643">
                  <c:v>65</c:v>
                </c:pt>
                <c:pt idx="644">
                  <c:v>68</c:v>
                </c:pt>
                <c:pt idx="645">
                  <c:v>76</c:v>
                </c:pt>
                <c:pt idx="646">
                  <c:v>35</c:v>
                </c:pt>
                <c:pt idx="647">
                  <c:v>11</c:v>
                </c:pt>
                <c:pt idx="648">
                  <c:v>86</c:v>
                </c:pt>
                <c:pt idx="649">
                  <c:v>82</c:v>
                </c:pt>
                <c:pt idx="650">
                  <c:v>53</c:v>
                </c:pt>
                <c:pt idx="651">
                  <c:v>70</c:v>
                </c:pt>
                <c:pt idx="652">
                  <c:v>21</c:v>
                </c:pt>
                <c:pt idx="653">
                  <c:v>67</c:v>
                </c:pt>
                <c:pt idx="654">
                  <c:v>14</c:v>
                </c:pt>
                <c:pt idx="655">
                  <c:v>45</c:v>
                </c:pt>
                <c:pt idx="656">
                  <c:v>22</c:v>
                </c:pt>
                <c:pt idx="657">
                  <c:v>51</c:v>
                </c:pt>
                <c:pt idx="658">
                  <c:v>97</c:v>
                </c:pt>
                <c:pt idx="659">
                  <c:v>20</c:v>
                </c:pt>
                <c:pt idx="660">
                  <c:v>51</c:v>
                </c:pt>
                <c:pt idx="661">
                  <c:v>19</c:v>
                </c:pt>
                <c:pt idx="662">
                  <c:v>23</c:v>
                </c:pt>
                <c:pt idx="663">
                  <c:v>85</c:v>
                </c:pt>
                <c:pt idx="664">
                  <c:v>43</c:v>
                </c:pt>
                <c:pt idx="665">
                  <c:v>14</c:v>
                </c:pt>
                <c:pt idx="666">
                  <c:v>42</c:v>
                </c:pt>
                <c:pt idx="667">
                  <c:v>49</c:v>
                </c:pt>
                <c:pt idx="668">
                  <c:v>7</c:v>
                </c:pt>
                <c:pt idx="669">
                  <c:v>80</c:v>
                </c:pt>
                <c:pt idx="670">
                  <c:v>40</c:v>
                </c:pt>
                <c:pt idx="671">
                  <c:v>10</c:v>
                </c:pt>
                <c:pt idx="672">
                  <c:v>72</c:v>
                </c:pt>
                <c:pt idx="673">
                  <c:v>29</c:v>
                </c:pt>
                <c:pt idx="674">
                  <c:v>22</c:v>
                </c:pt>
                <c:pt idx="675">
                  <c:v>86</c:v>
                </c:pt>
                <c:pt idx="676">
                  <c:v>61</c:v>
                </c:pt>
                <c:pt idx="677">
                  <c:v>57</c:v>
                </c:pt>
                <c:pt idx="678">
                  <c:v>58</c:v>
                </c:pt>
                <c:pt idx="679">
                  <c:v>86</c:v>
                </c:pt>
                <c:pt idx="680">
                  <c:v>60</c:v>
                </c:pt>
                <c:pt idx="681">
                  <c:v>37</c:v>
                </c:pt>
                <c:pt idx="682">
                  <c:v>47</c:v>
                </c:pt>
                <c:pt idx="683">
                  <c:v>63</c:v>
                </c:pt>
                <c:pt idx="684">
                  <c:v>15</c:v>
                </c:pt>
                <c:pt idx="685">
                  <c:v>60</c:v>
                </c:pt>
                <c:pt idx="686">
                  <c:v>10</c:v>
                </c:pt>
                <c:pt idx="687">
                  <c:v>56</c:v>
                </c:pt>
                <c:pt idx="688">
                  <c:v>88</c:v>
                </c:pt>
                <c:pt idx="689">
                  <c:v>76</c:v>
                </c:pt>
                <c:pt idx="690">
                  <c:v>54</c:v>
                </c:pt>
                <c:pt idx="691">
                  <c:v>100</c:v>
                </c:pt>
                <c:pt idx="692">
                  <c:v>92</c:v>
                </c:pt>
                <c:pt idx="693">
                  <c:v>46</c:v>
                </c:pt>
                <c:pt idx="694">
                  <c:v>79</c:v>
                </c:pt>
                <c:pt idx="695">
                  <c:v>41</c:v>
                </c:pt>
                <c:pt idx="696">
                  <c:v>57</c:v>
                </c:pt>
                <c:pt idx="697">
                  <c:v>22</c:v>
                </c:pt>
                <c:pt idx="698">
                  <c:v>82</c:v>
                </c:pt>
                <c:pt idx="699">
                  <c:v>4</c:v>
                </c:pt>
                <c:pt idx="700">
                  <c:v>34</c:v>
                </c:pt>
                <c:pt idx="701">
                  <c:v>11</c:v>
                </c:pt>
                <c:pt idx="702">
                  <c:v>4</c:v>
                </c:pt>
                <c:pt idx="703">
                  <c:v>2</c:v>
                </c:pt>
                <c:pt idx="704">
                  <c:v>2</c:v>
                </c:pt>
                <c:pt idx="705">
                  <c:v>32</c:v>
                </c:pt>
                <c:pt idx="706">
                  <c:v>2</c:v>
                </c:pt>
                <c:pt idx="707">
                  <c:v>2</c:v>
                </c:pt>
                <c:pt idx="708">
                  <c:v>37</c:v>
                </c:pt>
                <c:pt idx="709">
                  <c:v>28</c:v>
                </c:pt>
                <c:pt idx="710">
                  <c:v>28</c:v>
                </c:pt>
                <c:pt idx="711">
                  <c:v>46</c:v>
                </c:pt>
                <c:pt idx="712">
                  <c:v>20</c:v>
                </c:pt>
                <c:pt idx="713">
                  <c:v>26</c:v>
                </c:pt>
                <c:pt idx="714">
                  <c:v>82</c:v>
                </c:pt>
                <c:pt idx="715">
                  <c:v>88</c:v>
                </c:pt>
                <c:pt idx="716">
                  <c:v>84</c:v>
                </c:pt>
                <c:pt idx="717">
                  <c:v>18</c:v>
                </c:pt>
                <c:pt idx="718">
                  <c:v>60</c:v>
                </c:pt>
                <c:pt idx="719">
                  <c:v>20</c:v>
                </c:pt>
                <c:pt idx="720">
                  <c:v>70</c:v>
                </c:pt>
                <c:pt idx="721">
                  <c:v>13</c:v>
                </c:pt>
                <c:pt idx="722">
                  <c:v>59</c:v>
                </c:pt>
                <c:pt idx="723">
                  <c:v>27</c:v>
                </c:pt>
                <c:pt idx="724">
                  <c:v>72</c:v>
                </c:pt>
                <c:pt idx="725">
                  <c:v>10</c:v>
                </c:pt>
                <c:pt idx="726">
                  <c:v>58</c:v>
                </c:pt>
                <c:pt idx="727">
                  <c:v>32</c:v>
                </c:pt>
                <c:pt idx="728">
                  <c:v>71</c:v>
                </c:pt>
                <c:pt idx="729">
                  <c:v>63</c:v>
                </c:pt>
                <c:pt idx="730">
                  <c:v>94</c:v>
                </c:pt>
                <c:pt idx="731">
                  <c:v>53</c:v>
                </c:pt>
                <c:pt idx="732">
                  <c:v>56</c:v>
                </c:pt>
                <c:pt idx="733">
                  <c:v>26</c:v>
                </c:pt>
                <c:pt idx="734">
                  <c:v>12</c:v>
                </c:pt>
                <c:pt idx="735">
                  <c:v>94</c:v>
                </c:pt>
                <c:pt idx="736">
                  <c:v>82</c:v>
                </c:pt>
                <c:pt idx="737">
                  <c:v>7</c:v>
                </c:pt>
                <c:pt idx="738">
                  <c:v>41</c:v>
                </c:pt>
                <c:pt idx="739">
                  <c:v>65</c:v>
                </c:pt>
                <c:pt idx="740">
                  <c:v>3</c:v>
                </c:pt>
                <c:pt idx="741">
                  <c:v>63</c:v>
                </c:pt>
                <c:pt idx="742">
                  <c:v>2</c:v>
                </c:pt>
                <c:pt idx="743">
                  <c:v>70</c:v>
                </c:pt>
                <c:pt idx="744">
                  <c:v>20</c:v>
                </c:pt>
                <c:pt idx="745">
                  <c:v>19</c:v>
                </c:pt>
                <c:pt idx="746">
                  <c:v>100</c:v>
                </c:pt>
                <c:pt idx="747">
                  <c:v>21</c:v>
                </c:pt>
                <c:pt idx="748">
                  <c:v>81</c:v>
                </c:pt>
                <c:pt idx="749">
                  <c:v>21</c:v>
                </c:pt>
                <c:pt idx="750">
                  <c:v>63</c:v>
                </c:pt>
                <c:pt idx="751">
                  <c:v>85</c:v>
                </c:pt>
                <c:pt idx="752">
                  <c:v>92</c:v>
                </c:pt>
                <c:pt idx="753">
                  <c:v>81</c:v>
                </c:pt>
                <c:pt idx="754">
                  <c:v>21</c:v>
                </c:pt>
                <c:pt idx="755">
                  <c:v>84</c:v>
                </c:pt>
                <c:pt idx="756">
                  <c:v>47</c:v>
                </c:pt>
                <c:pt idx="757">
                  <c:v>100</c:v>
                </c:pt>
                <c:pt idx="758">
                  <c:v>22</c:v>
                </c:pt>
                <c:pt idx="759">
                  <c:v>44</c:v>
                </c:pt>
                <c:pt idx="760">
                  <c:v>48</c:v>
                </c:pt>
                <c:pt idx="761">
                  <c:v>23</c:v>
                </c:pt>
                <c:pt idx="762">
                  <c:v>6</c:v>
                </c:pt>
                <c:pt idx="763">
                  <c:v>70</c:v>
                </c:pt>
                <c:pt idx="764">
                  <c:v>39</c:v>
                </c:pt>
                <c:pt idx="765">
                  <c:v>87</c:v>
                </c:pt>
                <c:pt idx="766">
                  <c:v>65</c:v>
                </c:pt>
                <c:pt idx="767">
                  <c:v>52</c:v>
                </c:pt>
                <c:pt idx="768">
                  <c:v>53</c:v>
                </c:pt>
                <c:pt idx="769">
                  <c:v>81</c:v>
                </c:pt>
                <c:pt idx="770">
                  <c:v>42</c:v>
                </c:pt>
                <c:pt idx="771">
                  <c:v>37</c:v>
                </c:pt>
                <c:pt idx="772">
                  <c:v>36</c:v>
                </c:pt>
                <c:pt idx="773">
                  <c:v>88</c:v>
                </c:pt>
                <c:pt idx="774">
                  <c:v>43</c:v>
                </c:pt>
                <c:pt idx="775">
                  <c:v>74</c:v>
                </c:pt>
                <c:pt idx="776">
                  <c:v>72</c:v>
                </c:pt>
                <c:pt idx="777">
                  <c:v>28</c:v>
                </c:pt>
                <c:pt idx="778">
                  <c:v>82</c:v>
                </c:pt>
                <c:pt idx="779">
                  <c:v>64</c:v>
                </c:pt>
                <c:pt idx="780">
                  <c:v>94</c:v>
                </c:pt>
                <c:pt idx="781">
                  <c:v>69</c:v>
                </c:pt>
                <c:pt idx="782">
                  <c:v>64</c:v>
                </c:pt>
                <c:pt idx="783">
                  <c:v>45</c:v>
                </c:pt>
                <c:pt idx="784">
                  <c:v>78</c:v>
                </c:pt>
                <c:pt idx="785">
                  <c:v>20</c:v>
                </c:pt>
                <c:pt idx="786">
                  <c:v>66</c:v>
                </c:pt>
                <c:pt idx="787">
                  <c:v>7</c:v>
                </c:pt>
                <c:pt idx="788">
                  <c:v>26</c:v>
                </c:pt>
                <c:pt idx="789">
                  <c:v>42</c:v>
                </c:pt>
                <c:pt idx="790">
                  <c:v>60</c:v>
                </c:pt>
                <c:pt idx="791">
                  <c:v>59</c:v>
                </c:pt>
                <c:pt idx="792">
                  <c:v>38</c:v>
                </c:pt>
                <c:pt idx="793">
                  <c:v>83</c:v>
                </c:pt>
                <c:pt idx="794">
                  <c:v>76</c:v>
                </c:pt>
                <c:pt idx="795">
                  <c:v>18</c:v>
                </c:pt>
                <c:pt idx="796">
                  <c:v>83</c:v>
                </c:pt>
                <c:pt idx="797">
                  <c:v>70</c:v>
                </c:pt>
                <c:pt idx="798">
                  <c:v>36</c:v>
                </c:pt>
                <c:pt idx="799">
                  <c:v>54</c:v>
                </c:pt>
                <c:pt idx="800">
                  <c:v>81</c:v>
                </c:pt>
                <c:pt idx="801">
                  <c:v>81</c:v>
                </c:pt>
                <c:pt idx="802">
                  <c:v>24</c:v>
                </c:pt>
                <c:pt idx="803">
                  <c:v>81</c:v>
                </c:pt>
                <c:pt idx="804">
                  <c:v>61</c:v>
                </c:pt>
                <c:pt idx="805">
                  <c:v>38</c:v>
                </c:pt>
                <c:pt idx="806">
                  <c:v>89</c:v>
                </c:pt>
                <c:pt idx="807">
                  <c:v>55</c:v>
                </c:pt>
                <c:pt idx="808">
                  <c:v>46</c:v>
                </c:pt>
                <c:pt idx="809">
                  <c:v>51</c:v>
                </c:pt>
                <c:pt idx="810">
                  <c:v>15</c:v>
                </c:pt>
                <c:pt idx="811">
                  <c:v>81</c:v>
                </c:pt>
                <c:pt idx="812">
                  <c:v>39</c:v>
                </c:pt>
                <c:pt idx="813">
                  <c:v>29</c:v>
                </c:pt>
                <c:pt idx="814">
                  <c:v>60</c:v>
                </c:pt>
                <c:pt idx="815">
                  <c:v>60</c:v>
                </c:pt>
                <c:pt idx="816">
                  <c:v>32</c:v>
                </c:pt>
                <c:pt idx="817">
                  <c:v>86</c:v>
                </c:pt>
                <c:pt idx="818">
                  <c:v>42</c:v>
                </c:pt>
                <c:pt idx="819">
                  <c:v>95</c:v>
                </c:pt>
                <c:pt idx="820">
                  <c:v>75</c:v>
                </c:pt>
                <c:pt idx="821">
                  <c:v>25</c:v>
                </c:pt>
                <c:pt idx="822">
                  <c:v>29</c:v>
                </c:pt>
                <c:pt idx="823">
                  <c:v>77</c:v>
                </c:pt>
                <c:pt idx="824">
                  <c:v>46</c:v>
                </c:pt>
                <c:pt idx="825">
                  <c:v>37</c:v>
                </c:pt>
                <c:pt idx="826">
                  <c:v>85</c:v>
                </c:pt>
                <c:pt idx="827">
                  <c:v>24</c:v>
                </c:pt>
                <c:pt idx="828">
                  <c:v>54</c:v>
                </c:pt>
                <c:pt idx="829">
                  <c:v>76</c:v>
                </c:pt>
                <c:pt idx="830">
                  <c:v>94</c:v>
                </c:pt>
                <c:pt idx="831">
                  <c:v>14</c:v>
                </c:pt>
                <c:pt idx="832">
                  <c:v>39</c:v>
                </c:pt>
                <c:pt idx="833">
                  <c:v>100</c:v>
                </c:pt>
                <c:pt idx="834">
                  <c:v>31</c:v>
                </c:pt>
                <c:pt idx="835">
                  <c:v>24</c:v>
                </c:pt>
                <c:pt idx="836">
                  <c:v>39</c:v>
                </c:pt>
                <c:pt idx="837">
                  <c:v>40</c:v>
                </c:pt>
                <c:pt idx="838">
                  <c:v>33</c:v>
                </c:pt>
                <c:pt idx="839">
                  <c:v>16</c:v>
                </c:pt>
                <c:pt idx="840">
                  <c:v>46</c:v>
                </c:pt>
                <c:pt idx="841">
                  <c:v>14</c:v>
                </c:pt>
                <c:pt idx="842">
                  <c:v>55</c:v>
                </c:pt>
                <c:pt idx="843">
                  <c:v>20</c:v>
                </c:pt>
                <c:pt idx="844">
                  <c:v>16</c:v>
                </c:pt>
                <c:pt idx="845">
                  <c:v>11</c:v>
                </c:pt>
                <c:pt idx="846">
                  <c:v>67</c:v>
                </c:pt>
                <c:pt idx="847">
                  <c:v>9</c:v>
                </c:pt>
                <c:pt idx="848">
                  <c:v>10</c:v>
                </c:pt>
                <c:pt idx="849">
                  <c:v>2</c:v>
                </c:pt>
                <c:pt idx="850">
                  <c:v>14</c:v>
                </c:pt>
                <c:pt idx="851">
                  <c:v>76</c:v>
                </c:pt>
                <c:pt idx="852">
                  <c:v>98</c:v>
                </c:pt>
                <c:pt idx="853">
                  <c:v>21</c:v>
                </c:pt>
                <c:pt idx="854">
                  <c:v>22</c:v>
                </c:pt>
                <c:pt idx="855">
                  <c:v>53</c:v>
                </c:pt>
                <c:pt idx="856">
                  <c:v>10</c:v>
                </c:pt>
                <c:pt idx="857">
                  <c:v>25</c:v>
                </c:pt>
                <c:pt idx="858">
                  <c:v>63</c:v>
                </c:pt>
                <c:pt idx="859">
                  <c:v>39</c:v>
                </c:pt>
                <c:pt idx="860">
                  <c:v>87</c:v>
                </c:pt>
                <c:pt idx="861">
                  <c:v>87</c:v>
                </c:pt>
                <c:pt idx="862">
                  <c:v>52</c:v>
                </c:pt>
                <c:pt idx="863">
                  <c:v>62</c:v>
                </c:pt>
                <c:pt idx="864">
                  <c:v>31</c:v>
                </c:pt>
                <c:pt idx="865">
                  <c:v>54</c:v>
                </c:pt>
                <c:pt idx="866">
                  <c:v>99</c:v>
                </c:pt>
                <c:pt idx="867">
                  <c:v>89</c:v>
                </c:pt>
                <c:pt idx="868">
                  <c:v>5</c:v>
                </c:pt>
                <c:pt idx="869">
                  <c:v>87</c:v>
                </c:pt>
                <c:pt idx="870">
                  <c:v>40</c:v>
                </c:pt>
                <c:pt idx="871">
                  <c:v>96</c:v>
                </c:pt>
                <c:pt idx="872">
                  <c:v>51</c:v>
                </c:pt>
                <c:pt idx="873">
                  <c:v>1</c:v>
                </c:pt>
                <c:pt idx="874">
                  <c:v>53</c:v>
                </c:pt>
                <c:pt idx="875">
                  <c:v>59</c:v>
                </c:pt>
                <c:pt idx="876">
                  <c:v>57</c:v>
                </c:pt>
                <c:pt idx="877">
                  <c:v>51</c:v>
                </c:pt>
                <c:pt idx="878">
                  <c:v>30</c:v>
                </c:pt>
                <c:pt idx="879">
                  <c:v>68</c:v>
                </c:pt>
                <c:pt idx="880">
                  <c:v>99</c:v>
                </c:pt>
                <c:pt idx="881">
                  <c:v>89</c:v>
                </c:pt>
                <c:pt idx="882">
                  <c:v>53</c:v>
                </c:pt>
                <c:pt idx="883">
                  <c:v>31</c:v>
                </c:pt>
                <c:pt idx="884">
                  <c:v>92</c:v>
                </c:pt>
                <c:pt idx="885">
                  <c:v>33</c:v>
                </c:pt>
                <c:pt idx="886">
                  <c:v>14</c:v>
                </c:pt>
                <c:pt idx="887">
                  <c:v>17</c:v>
                </c:pt>
                <c:pt idx="888">
                  <c:v>15</c:v>
                </c:pt>
                <c:pt idx="889">
                  <c:v>30</c:v>
                </c:pt>
                <c:pt idx="890">
                  <c:v>12</c:v>
                </c:pt>
                <c:pt idx="891">
                  <c:v>68</c:v>
                </c:pt>
                <c:pt idx="892">
                  <c:v>51</c:v>
                </c:pt>
                <c:pt idx="893">
                  <c:v>80</c:v>
                </c:pt>
                <c:pt idx="894">
                  <c:v>98</c:v>
                </c:pt>
                <c:pt idx="895">
                  <c:v>99</c:v>
                </c:pt>
                <c:pt idx="896">
                  <c:v>34</c:v>
                </c:pt>
                <c:pt idx="897">
                  <c:v>2</c:v>
                </c:pt>
                <c:pt idx="898">
                  <c:v>45</c:v>
                </c:pt>
                <c:pt idx="899">
                  <c:v>81</c:v>
                </c:pt>
                <c:pt idx="900">
                  <c:v>81</c:v>
                </c:pt>
                <c:pt idx="901">
                  <c:v>89</c:v>
                </c:pt>
                <c:pt idx="902">
                  <c:v>28</c:v>
                </c:pt>
                <c:pt idx="903">
                  <c:v>94</c:v>
                </c:pt>
                <c:pt idx="904">
                  <c:v>15</c:v>
                </c:pt>
                <c:pt idx="905">
                  <c:v>93</c:v>
                </c:pt>
                <c:pt idx="906">
                  <c:v>6</c:v>
                </c:pt>
                <c:pt idx="907">
                  <c:v>23</c:v>
                </c:pt>
                <c:pt idx="908">
                  <c:v>15</c:v>
                </c:pt>
                <c:pt idx="909">
                  <c:v>39</c:v>
                </c:pt>
                <c:pt idx="910">
                  <c:v>47</c:v>
                </c:pt>
                <c:pt idx="911">
                  <c:v>76</c:v>
                </c:pt>
                <c:pt idx="912">
                  <c:v>17</c:v>
                </c:pt>
                <c:pt idx="913">
                  <c:v>64</c:v>
                </c:pt>
                <c:pt idx="914">
                  <c:v>71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'rat-base-10CL-1000-PAY'!$A$5545</c:f>
              <c:strCache>
                <c:ptCount val="1"/>
                <c:pt idx="0">
                  <c:v>work-6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'rat-base-10CL-1000-PAY'!$E$5545:$E$6483</c:f>
              <c:numCache>
                <c:formatCode>General</c:formatCode>
                <c:ptCount val="939"/>
                <c:pt idx="0">
                  <c:v>-11370</c:v>
                </c:pt>
                <c:pt idx="1">
                  <c:v>-9539</c:v>
                </c:pt>
                <c:pt idx="2">
                  <c:v>-8230</c:v>
                </c:pt>
                <c:pt idx="3">
                  <c:v>-6904</c:v>
                </c:pt>
                <c:pt idx="4">
                  <c:v>-5594</c:v>
                </c:pt>
                <c:pt idx="5">
                  <c:v>-3341</c:v>
                </c:pt>
                <c:pt idx="6">
                  <c:v>-1970</c:v>
                </c:pt>
                <c:pt idx="7">
                  <c:v>-654</c:v>
                </c:pt>
                <c:pt idx="8">
                  <c:v>1756</c:v>
                </c:pt>
                <c:pt idx="9">
                  <c:v>16413</c:v>
                </c:pt>
                <c:pt idx="10">
                  <c:v>30087</c:v>
                </c:pt>
                <c:pt idx="11">
                  <c:v>31603</c:v>
                </c:pt>
                <c:pt idx="12">
                  <c:v>34352</c:v>
                </c:pt>
                <c:pt idx="13">
                  <c:v>42093</c:v>
                </c:pt>
                <c:pt idx="14">
                  <c:v>43513</c:v>
                </c:pt>
                <c:pt idx="15">
                  <c:v>44893</c:v>
                </c:pt>
                <c:pt idx="16">
                  <c:v>46355</c:v>
                </c:pt>
                <c:pt idx="17">
                  <c:v>48010</c:v>
                </c:pt>
                <c:pt idx="18">
                  <c:v>56424</c:v>
                </c:pt>
                <c:pt idx="19">
                  <c:v>58985</c:v>
                </c:pt>
                <c:pt idx="20">
                  <c:v>61460</c:v>
                </c:pt>
                <c:pt idx="21">
                  <c:v>69605</c:v>
                </c:pt>
                <c:pt idx="22">
                  <c:v>71773</c:v>
                </c:pt>
                <c:pt idx="23">
                  <c:v>74551</c:v>
                </c:pt>
                <c:pt idx="24">
                  <c:v>76218</c:v>
                </c:pt>
                <c:pt idx="25">
                  <c:v>83555</c:v>
                </c:pt>
                <c:pt idx="26">
                  <c:v>84834</c:v>
                </c:pt>
                <c:pt idx="27">
                  <c:v>87290</c:v>
                </c:pt>
                <c:pt idx="28">
                  <c:v>103615</c:v>
                </c:pt>
                <c:pt idx="29">
                  <c:v>104861</c:v>
                </c:pt>
                <c:pt idx="30">
                  <c:v>107287</c:v>
                </c:pt>
                <c:pt idx="31">
                  <c:v>108682</c:v>
                </c:pt>
                <c:pt idx="32">
                  <c:v>109983</c:v>
                </c:pt>
                <c:pt idx="33">
                  <c:v>111352</c:v>
                </c:pt>
                <c:pt idx="34">
                  <c:v>114457</c:v>
                </c:pt>
                <c:pt idx="35">
                  <c:v>115895</c:v>
                </c:pt>
                <c:pt idx="36">
                  <c:v>117199</c:v>
                </c:pt>
                <c:pt idx="37">
                  <c:v>118446</c:v>
                </c:pt>
                <c:pt idx="38">
                  <c:v>119727</c:v>
                </c:pt>
                <c:pt idx="39">
                  <c:v>121066</c:v>
                </c:pt>
                <c:pt idx="40">
                  <c:v>126357</c:v>
                </c:pt>
                <c:pt idx="41">
                  <c:v>128033</c:v>
                </c:pt>
                <c:pt idx="42">
                  <c:v>131139</c:v>
                </c:pt>
                <c:pt idx="43">
                  <c:v>132506</c:v>
                </c:pt>
                <c:pt idx="44">
                  <c:v>137613</c:v>
                </c:pt>
                <c:pt idx="45">
                  <c:v>140171</c:v>
                </c:pt>
                <c:pt idx="46">
                  <c:v>157317</c:v>
                </c:pt>
                <c:pt idx="47">
                  <c:v>158740</c:v>
                </c:pt>
                <c:pt idx="48">
                  <c:v>160957</c:v>
                </c:pt>
                <c:pt idx="49">
                  <c:v>170756</c:v>
                </c:pt>
                <c:pt idx="50">
                  <c:v>173066</c:v>
                </c:pt>
                <c:pt idx="51">
                  <c:v>184681</c:v>
                </c:pt>
                <c:pt idx="52">
                  <c:v>186055</c:v>
                </c:pt>
                <c:pt idx="53">
                  <c:v>187440</c:v>
                </c:pt>
                <c:pt idx="54">
                  <c:v>188898</c:v>
                </c:pt>
                <c:pt idx="55">
                  <c:v>190364</c:v>
                </c:pt>
                <c:pt idx="56">
                  <c:v>191825</c:v>
                </c:pt>
                <c:pt idx="57">
                  <c:v>194001</c:v>
                </c:pt>
                <c:pt idx="58">
                  <c:v>199618</c:v>
                </c:pt>
                <c:pt idx="59">
                  <c:v>206153</c:v>
                </c:pt>
                <c:pt idx="60">
                  <c:v>207468</c:v>
                </c:pt>
                <c:pt idx="61">
                  <c:v>209454</c:v>
                </c:pt>
                <c:pt idx="62">
                  <c:v>210792</c:v>
                </c:pt>
                <c:pt idx="63">
                  <c:v>219383</c:v>
                </c:pt>
                <c:pt idx="64">
                  <c:v>221799</c:v>
                </c:pt>
                <c:pt idx="65">
                  <c:v>232274</c:v>
                </c:pt>
                <c:pt idx="66">
                  <c:v>233634</c:v>
                </c:pt>
                <c:pt idx="67">
                  <c:v>234963</c:v>
                </c:pt>
                <c:pt idx="68">
                  <c:v>241660</c:v>
                </c:pt>
                <c:pt idx="69">
                  <c:v>243117</c:v>
                </c:pt>
                <c:pt idx="70">
                  <c:v>244530</c:v>
                </c:pt>
                <c:pt idx="71">
                  <c:v>247780</c:v>
                </c:pt>
                <c:pt idx="72">
                  <c:v>250181</c:v>
                </c:pt>
                <c:pt idx="73">
                  <c:v>251919</c:v>
                </c:pt>
                <c:pt idx="74">
                  <c:v>259766</c:v>
                </c:pt>
                <c:pt idx="75">
                  <c:v>261002</c:v>
                </c:pt>
                <c:pt idx="76">
                  <c:v>262508</c:v>
                </c:pt>
                <c:pt idx="77">
                  <c:v>264064</c:v>
                </c:pt>
                <c:pt idx="78">
                  <c:v>265534</c:v>
                </c:pt>
                <c:pt idx="79">
                  <c:v>267948</c:v>
                </c:pt>
                <c:pt idx="80">
                  <c:v>270702</c:v>
                </c:pt>
                <c:pt idx="81">
                  <c:v>272302</c:v>
                </c:pt>
                <c:pt idx="82">
                  <c:v>273764</c:v>
                </c:pt>
                <c:pt idx="83">
                  <c:v>275317</c:v>
                </c:pt>
                <c:pt idx="84">
                  <c:v>277159</c:v>
                </c:pt>
                <c:pt idx="85">
                  <c:v>278841</c:v>
                </c:pt>
                <c:pt idx="86">
                  <c:v>292702</c:v>
                </c:pt>
                <c:pt idx="87">
                  <c:v>295128</c:v>
                </c:pt>
                <c:pt idx="88">
                  <c:v>296415</c:v>
                </c:pt>
                <c:pt idx="89">
                  <c:v>300761</c:v>
                </c:pt>
                <c:pt idx="90">
                  <c:v>302071</c:v>
                </c:pt>
                <c:pt idx="91">
                  <c:v>303330</c:v>
                </c:pt>
                <c:pt idx="92">
                  <c:v>314698</c:v>
                </c:pt>
                <c:pt idx="93">
                  <c:v>316142</c:v>
                </c:pt>
                <c:pt idx="94">
                  <c:v>317517</c:v>
                </c:pt>
                <c:pt idx="95">
                  <c:v>318842</c:v>
                </c:pt>
                <c:pt idx="96">
                  <c:v>320065</c:v>
                </c:pt>
                <c:pt idx="97">
                  <c:v>322340</c:v>
                </c:pt>
                <c:pt idx="98">
                  <c:v>324827</c:v>
                </c:pt>
                <c:pt idx="99">
                  <c:v>326264</c:v>
                </c:pt>
                <c:pt idx="100">
                  <c:v>327680</c:v>
                </c:pt>
                <c:pt idx="101">
                  <c:v>329073</c:v>
                </c:pt>
                <c:pt idx="102">
                  <c:v>332183</c:v>
                </c:pt>
                <c:pt idx="103">
                  <c:v>339860</c:v>
                </c:pt>
                <c:pt idx="104">
                  <c:v>341155</c:v>
                </c:pt>
                <c:pt idx="105">
                  <c:v>343406</c:v>
                </c:pt>
                <c:pt idx="106">
                  <c:v>346994</c:v>
                </c:pt>
                <c:pt idx="107">
                  <c:v>349426</c:v>
                </c:pt>
                <c:pt idx="108">
                  <c:v>351817</c:v>
                </c:pt>
                <c:pt idx="109">
                  <c:v>353396</c:v>
                </c:pt>
                <c:pt idx="110">
                  <c:v>355071</c:v>
                </c:pt>
                <c:pt idx="111">
                  <c:v>356389</c:v>
                </c:pt>
                <c:pt idx="112">
                  <c:v>357648</c:v>
                </c:pt>
                <c:pt idx="113">
                  <c:v>360088</c:v>
                </c:pt>
                <c:pt idx="114">
                  <c:v>361552</c:v>
                </c:pt>
                <c:pt idx="115">
                  <c:v>367471</c:v>
                </c:pt>
                <c:pt idx="116">
                  <c:v>374768</c:v>
                </c:pt>
                <c:pt idx="117">
                  <c:v>376158</c:v>
                </c:pt>
                <c:pt idx="118">
                  <c:v>378415</c:v>
                </c:pt>
                <c:pt idx="119">
                  <c:v>379739</c:v>
                </c:pt>
                <c:pt idx="120">
                  <c:v>382068</c:v>
                </c:pt>
                <c:pt idx="121">
                  <c:v>384477</c:v>
                </c:pt>
                <c:pt idx="122">
                  <c:v>385802</c:v>
                </c:pt>
                <c:pt idx="123">
                  <c:v>387386</c:v>
                </c:pt>
                <c:pt idx="124">
                  <c:v>388747</c:v>
                </c:pt>
                <c:pt idx="125">
                  <c:v>391170</c:v>
                </c:pt>
                <c:pt idx="126">
                  <c:v>393644</c:v>
                </c:pt>
                <c:pt idx="127">
                  <c:v>395007</c:v>
                </c:pt>
                <c:pt idx="128">
                  <c:v>397406</c:v>
                </c:pt>
                <c:pt idx="129">
                  <c:v>400088</c:v>
                </c:pt>
                <c:pt idx="130">
                  <c:v>401521</c:v>
                </c:pt>
                <c:pt idx="131">
                  <c:v>402848</c:v>
                </c:pt>
                <c:pt idx="132">
                  <c:v>405235</c:v>
                </c:pt>
                <c:pt idx="133">
                  <c:v>406682</c:v>
                </c:pt>
                <c:pt idx="134">
                  <c:v>408114</c:v>
                </c:pt>
                <c:pt idx="135">
                  <c:v>416343</c:v>
                </c:pt>
                <c:pt idx="136">
                  <c:v>418558</c:v>
                </c:pt>
                <c:pt idx="137">
                  <c:v>420042</c:v>
                </c:pt>
                <c:pt idx="138">
                  <c:v>421926</c:v>
                </c:pt>
                <c:pt idx="139">
                  <c:v>423211</c:v>
                </c:pt>
                <c:pt idx="140">
                  <c:v>424531</c:v>
                </c:pt>
                <c:pt idx="141">
                  <c:v>425822</c:v>
                </c:pt>
                <c:pt idx="142">
                  <c:v>427098</c:v>
                </c:pt>
                <c:pt idx="143">
                  <c:v>429343</c:v>
                </c:pt>
                <c:pt idx="144">
                  <c:v>430649</c:v>
                </c:pt>
                <c:pt idx="145">
                  <c:v>431955</c:v>
                </c:pt>
                <c:pt idx="146">
                  <c:v>434044</c:v>
                </c:pt>
                <c:pt idx="147">
                  <c:v>435509</c:v>
                </c:pt>
                <c:pt idx="148">
                  <c:v>436712</c:v>
                </c:pt>
                <c:pt idx="149">
                  <c:v>438322</c:v>
                </c:pt>
                <c:pt idx="150">
                  <c:v>439769</c:v>
                </c:pt>
                <c:pt idx="151">
                  <c:v>441479</c:v>
                </c:pt>
                <c:pt idx="152">
                  <c:v>442870</c:v>
                </c:pt>
                <c:pt idx="153">
                  <c:v>444370</c:v>
                </c:pt>
                <c:pt idx="154">
                  <c:v>446390</c:v>
                </c:pt>
                <c:pt idx="155">
                  <c:v>448081</c:v>
                </c:pt>
                <c:pt idx="156">
                  <c:v>450561</c:v>
                </c:pt>
                <c:pt idx="157">
                  <c:v>452385</c:v>
                </c:pt>
                <c:pt idx="158">
                  <c:v>453679</c:v>
                </c:pt>
                <c:pt idx="159">
                  <c:v>454955</c:v>
                </c:pt>
                <c:pt idx="160">
                  <c:v>456519</c:v>
                </c:pt>
                <c:pt idx="161">
                  <c:v>457894</c:v>
                </c:pt>
                <c:pt idx="162">
                  <c:v>459095</c:v>
                </c:pt>
                <c:pt idx="163">
                  <c:v>461504</c:v>
                </c:pt>
                <c:pt idx="164">
                  <c:v>462885</c:v>
                </c:pt>
                <c:pt idx="165">
                  <c:v>464164</c:v>
                </c:pt>
                <c:pt idx="166">
                  <c:v>466537</c:v>
                </c:pt>
                <c:pt idx="167">
                  <c:v>468106</c:v>
                </c:pt>
                <c:pt idx="168">
                  <c:v>469576</c:v>
                </c:pt>
                <c:pt idx="169">
                  <c:v>471363</c:v>
                </c:pt>
                <c:pt idx="170">
                  <c:v>472996</c:v>
                </c:pt>
                <c:pt idx="171">
                  <c:v>475049</c:v>
                </c:pt>
                <c:pt idx="172">
                  <c:v>488300</c:v>
                </c:pt>
                <c:pt idx="173">
                  <c:v>489544</c:v>
                </c:pt>
                <c:pt idx="174">
                  <c:v>491382</c:v>
                </c:pt>
                <c:pt idx="175">
                  <c:v>492701</c:v>
                </c:pt>
                <c:pt idx="176">
                  <c:v>494986</c:v>
                </c:pt>
                <c:pt idx="177">
                  <c:v>496465</c:v>
                </c:pt>
                <c:pt idx="178">
                  <c:v>497647</c:v>
                </c:pt>
                <c:pt idx="179">
                  <c:v>498941</c:v>
                </c:pt>
                <c:pt idx="180">
                  <c:v>500825</c:v>
                </c:pt>
                <c:pt idx="181">
                  <c:v>503494</c:v>
                </c:pt>
                <c:pt idx="182">
                  <c:v>504742</c:v>
                </c:pt>
                <c:pt idx="183">
                  <c:v>522505</c:v>
                </c:pt>
                <c:pt idx="184">
                  <c:v>525953</c:v>
                </c:pt>
                <c:pt idx="185">
                  <c:v>528338</c:v>
                </c:pt>
                <c:pt idx="186">
                  <c:v>530640</c:v>
                </c:pt>
                <c:pt idx="187">
                  <c:v>531951</c:v>
                </c:pt>
                <c:pt idx="188">
                  <c:v>533609</c:v>
                </c:pt>
                <c:pt idx="189">
                  <c:v>534793</c:v>
                </c:pt>
                <c:pt idx="190">
                  <c:v>536148</c:v>
                </c:pt>
                <c:pt idx="191">
                  <c:v>537516</c:v>
                </c:pt>
                <c:pt idx="192">
                  <c:v>539829</c:v>
                </c:pt>
                <c:pt idx="193">
                  <c:v>541548</c:v>
                </c:pt>
                <c:pt idx="194">
                  <c:v>543861</c:v>
                </c:pt>
                <c:pt idx="195">
                  <c:v>545653</c:v>
                </c:pt>
                <c:pt idx="196">
                  <c:v>547434</c:v>
                </c:pt>
                <c:pt idx="197">
                  <c:v>548808</c:v>
                </c:pt>
                <c:pt idx="198">
                  <c:v>550488</c:v>
                </c:pt>
                <c:pt idx="199">
                  <c:v>558590</c:v>
                </c:pt>
                <c:pt idx="200">
                  <c:v>561139</c:v>
                </c:pt>
                <c:pt idx="201">
                  <c:v>562628</c:v>
                </c:pt>
                <c:pt idx="202">
                  <c:v>563924</c:v>
                </c:pt>
                <c:pt idx="203">
                  <c:v>565141</c:v>
                </c:pt>
                <c:pt idx="204">
                  <c:v>566585</c:v>
                </c:pt>
                <c:pt idx="205">
                  <c:v>567881</c:v>
                </c:pt>
                <c:pt idx="206">
                  <c:v>569526</c:v>
                </c:pt>
                <c:pt idx="207">
                  <c:v>571770</c:v>
                </c:pt>
                <c:pt idx="208">
                  <c:v>572996</c:v>
                </c:pt>
                <c:pt idx="209">
                  <c:v>574534</c:v>
                </c:pt>
                <c:pt idx="210">
                  <c:v>576828</c:v>
                </c:pt>
                <c:pt idx="211">
                  <c:v>578593</c:v>
                </c:pt>
                <c:pt idx="212">
                  <c:v>579996</c:v>
                </c:pt>
                <c:pt idx="213">
                  <c:v>582190</c:v>
                </c:pt>
                <c:pt idx="214">
                  <c:v>583528</c:v>
                </c:pt>
                <c:pt idx="215">
                  <c:v>585920</c:v>
                </c:pt>
                <c:pt idx="216">
                  <c:v>588402</c:v>
                </c:pt>
                <c:pt idx="217">
                  <c:v>589805</c:v>
                </c:pt>
                <c:pt idx="218">
                  <c:v>591143</c:v>
                </c:pt>
                <c:pt idx="219">
                  <c:v>593387</c:v>
                </c:pt>
                <c:pt idx="220">
                  <c:v>595760</c:v>
                </c:pt>
                <c:pt idx="221">
                  <c:v>597277</c:v>
                </c:pt>
                <c:pt idx="222">
                  <c:v>599888</c:v>
                </c:pt>
                <c:pt idx="223">
                  <c:v>602621</c:v>
                </c:pt>
                <c:pt idx="224">
                  <c:v>604354</c:v>
                </c:pt>
                <c:pt idx="225">
                  <c:v>605958</c:v>
                </c:pt>
                <c:pt idx="226">
                  <c:v>607802</c:v>
                </c:pt>
                <c:pt idx="227">
                  <c:v>609230</c:v>
                </c:pt>
                <c:pt idx="228">
                  <c:v>610619</c:v>
                </c:pt>
                <c:pt idx="229">
                  <c:v>612344</c:v>
                </c:pt>
                <c:pt idx="230">
                  <c:v>613755</c:v>
                </c:pt>
                <c:pt idx="231">
                  <c:v>615210</c:v>
                </c:pt>
                <c:pt idx="232">
                  <c:v>617386</c:v>
                </c:pt>
                <c:pt idx="233">
                  <c:v>619296</c:v>
                </c:pt>
                <c:pt idx="234">
                  <c:v>621944</c:v>
                </c:pt>
                <c:pt idx="235">
                  <c:v>623421</c:v>
                </c:pt>
                <c:pt idx="236">
                  <c:v>625542</c:v>
                </c:pt>
                <c:pt idx="237">
                  <c:v>627345</c:v>
                </c:pt>
                <c:pt idx="238">
                  <c:v>634775</c:v>
                </c:pt>
                <c:pt idx="239">
                  <c:v>638169</c:v>
                </c:pt>
                <c:pt idx="240">
                  <c:v>639436</c:v>
                </c:pt>
                <c:pt idx="241">
                  <c:v>640702</c:v>
                </c:pt>
                <c:pt idx="242">
                  <c:v>641965</c:v>
                </c:pt>
                <c:pt idx="243">
                  <c:v>643322</c:v>
                </c:pt>
                <c:pt idx="244">
                  <c:v>644641</c:v>
                </c:pt>
                <c:pt idx="245">
                  <c:v>645935</c:v>
                </c:pt>
                <c:pt idx="246">
                  <c:v>647606</c:v>
                </c:pt>
                <c:pt idx="247">
                  <c:v>649000</c:v>
                </c:pt>
                <c:pt idx="248">
                  <c:v>650366</c:v>
                </c:pt>
                <c:pt idx="249">
                  <c:v>652564</c:v>
                </c:pt>
                <c:pt idx="250">
                  <c:v>653752</c:v>
                </c:pt>
                <c:pt idx="251">
                  <c:v>655688</c:v>
                </c:pt>
                <c:pt idx="252">
                  <c:v>656984</c:v>
                </c:pt>
                <c:pt idx="253">
                  <c:v>658226</c:v>
                </c:pt>
                <c:pt idx="254">
                  <c:v>660366</c:v>
                </c:pt>
                <c:pt idx="255">
                  <c:v>662241</c:v>
                </c:pt>
                <c:pt idx="256">
                  <c:v>663560</c:v>
                </c:pt>
                <c:pt idx="257">
                  <c:v>665235</c:v>
                </c:pt>
                <c:pt idx="258">
                  <c:v>666807</c:v>
                </c:pt>
                <c:pt idx="259">
                  <c:v>669395</c:v>
                </c:pt>
                <c:pt idx="260">
                  <c:v>670652</c:v>
                </c:pt>
                <c:pt idx="261">
                  <c:v>672721</c:v>
                </c:pt>
                <c:pt idx="262">
                  <c:v>674907</c:v>
                </c:pt>
                <c:pt idx="263">
                  <c:v>676956</c:v>
                </c:pt>
                <c:pt idx="264">
                  <c:v>678348</c:v>
                </c:pt>
                <c:pt idx="265">
                  <c:v>680585</c:v>
                </c:pt>
                <c:pt idx="266">
                  <c:v>682578</c:v>
                </c:pt>
                <c:pt idx="267">
                  <c:v>684016</c:v>
                </c:pt>
                <c:pt idx="268">
                  <c:v>686346</c:v>
                </c:pt>
                <c:pt idx="269">
                  <c:v>687750</c:v>
                </c:pt>
                <c:pt idx="270">
                  <c:v>689111</c:v>
                </c:pt>
                <c:pt idx="271">
                  <c:v>690486</c:v>
                </c:pt>
                <c:pt idx="272">
                  <c:v>691880</c:v>
                </c:pt>
                <c:pt idx="273">
                  <c:v>693129</c:v>
                </c:pt>
                <c:pt idx="274">
                  <c:v>694756</c:v>
                </c:pt>
                <c:pt idx="275">
                  <c:v>696076</c:v>
                </c:pt>
                <c:pt idx="276">
                  <c:v>697540</c:v>
                </c:pt>
                <c:pt idx="277">
                  <c:v>698846</c:v>
                </c:pt>
                <c:pt idx="278">
                  <c:v>700054</c:v>
                </c:pt>
                <c:pt idx="279">
                  <c:v>706820</c:v>
                </c:pt>
                <c:pt idx="280">
                  <c:v>708071</c:v>
                </c:pt>
                <c:pt idx="281">
                  <c:v>709769</c:v>
                </c:pt>
                <c:pt idx="282">
                  <c:v>711019</c:v>
                </c:pt>
                <c:pt idx="283">
                  <c:v>712547</c:v>
                </c:pt>
                <c:pt idx="284">
                  <c:v>714361</c:v>
                </c:pt>
                <c:pt idx="285">
                  <c:v>715993</c:v>
                </c:pt>
                <c:pt idx="286">
                  <c:v>717603</c:v>
                </c:pt>
                <c:pt idx="287">
                  <c:v>718820</c:v>
                </c:pt>
                <c:pt idx="288">
                  <c:v>720426</c:v>
                </c:pt>
                <c:pt idx="289">
                  <c:v>722634</c:v>
                </c:pt>
                <c:pt idx="290">
                  <c:v>723965</c:v>
                </c:pt>
                <c:pt idx="291">
                  <c:v>726160</c:v>
                </c:pt>
                <c:pt idx="292">
                  <c:v>728642</c:v>
                </c:pt>
                <c:pt idx="293">
                  <c:v>729943</c:v>
                </c:pt>
                <c:pt idx="294">
                  <c:v>732161</c:v>
                </c:pt>
                <c:pt idx="295">
                  <c:v>734269</c:v>
                </c:pt>
                <c:pt idx="296">
                  <c:v>735557</c:v>
                </c:pt>
                <c:pt idx="297">
                  <c:v>736856</c:v>
                </c:pt>
                <c:pt idx="298">
                  <c:v>738193</c:v>
                </c:pt>
                <c:pt idx="299">
                  <c:v>739476</c:v>
                </c:pt>
                <c:pt idx="300">
                  <c:v>740801</c:v>
                </c:pt>
                <c:pt idx="301">
                  <c:v>742062</c:v>
                </c:pt>
                <c:pt idx="302">
                  <c:v>743847</c:v>
                </c:pt>
                <c:pt idx="303">
                  <c:v>746083</c:v>
                </c:pt>
                <c:pt idx="304">
                  <c:v>747415</c:v>
                </c:pt>
                <c:pt idx="305">
                  <c:v>748610</c:v>
                </c:pt>
                <c:pt idx="306">
                  <c:v>750794</c:v>
                </c:pt>
                <c:pt idx="307">
                  <c:v>752712</c:v>
                </c:pt>
                <c:pt idx="308">
                  <c:v>754002</c:v>
                </c:pt>
                <c:pt idx="309">
                  <c:v>755691</c:v>
                </c:pt>
                <c:pt idx="310">
                  <c:v>757328</c:v>
                </c:pt>
                <c:pt idx="311">
                  <c:v>758608</c:v>
                </c:pt>
                <c:pt idx="312">
                  <c:v>760588</c:v>
                </c:pt>
                <c:pt idx="313">
                  <c:v>762869</c:v>
                </c:pt>
                <c:pt idx="314">
                  <c:v>764231</c:v>
                </c:pt>
                <c:pt idx="315">
                  <c:v>765992</c:v>
                </c:pt>
                <c:pt idx="316">
                  <c:v>768254</c:v>
                </c:pt>
                <c:pt idx="317">
                  <c:v>769508</c:v>
                </c:pt>
                <c:pt idx="318">
                  <c:v>772955</c:v>
                </c:pt>
                <c:pt idx="319">
                  <c:v>787051</c:v>
                </c:pt>
                <c:pt idx="320">
                  <c:v>788439</c:v>
                </c:pt>
                <c:pt idx="321">
                  <c:v>789767</c:v>
                </c:pt>
                <c:pt idx="322">
                  <c:v>790959</c:v>
                </c:pt>
                <c:pt idx="323">
                  <c:v>792308</c:v>
                </c:pt>
                <c:pt idx="324">
                  <c:v>794174</c:v>
                </c:pt>
                <c:pt idx="325">
                  <c:v>796354</c:v>
                </c:pt>
                <c:pt idx="326">
                  <c:v>797615</c:v>
                </c:pt>
                <c:pt idx="327">
                  <c:v>798819</c:v>
                </c:pt>
                <c:pt idx="328">
                  <c:v>800712</c:v>
                </c:pt>
                <c:pt idx="329">
                  <c:v>802870</c:v>
                </c:pt>
                <c:pt idx="330">
                  <c:v>804152</c:v>
                </c:pt>
                <c:pt idx="331">
                  <c:v>805793</c:v>
                </c:pt>
                <c:pt idx="332">
                  <c:v>808005</c:v>
                </c:pt>
                <c:pt idx="333">
                  <c:v>809768</c:v>
                </c:pt>
                <c:pt idx="334">
                  <c:v>811462</c:v>
                </c:pt>
                <c:pt idx="335">
                  <c:v>812740</c:v>
                </c:pt>
                <c:pt idx="336">
                  <c:v>814788</c:v>
                </c:pt>
                <c:pt idx="337">
                  <c:v>816572</c:v>
                </c:pt>
                <c:pt idx="338">
                  <c:v>818439</c:v>
                </c:pt>
                <c:pt idx="339">
                  <c:v>819776</c:v>
                </c:pt>
                <c:pt idx="340">
                  <c:v>820964</c:v>
                </c:pt>
                <c:pt idx="341">
                  <c:v>823186</c:v>
                </c:pt>
                <c:pt idx="342">
                  <c:v>825433</c:v>
                </c:pt>
                <c:pt idx="343">
                  <c:v>826954</c:v>
                </c:pt>
                <c:pt idx="344">
                  <c:v>828141</c:v>
                </c:pt>
                <c:pt idx="345">
                  <c:v>830553</c:v>
                </c:pt>
                <c:pt idx="346">
                  <c:v>832771</c:v>
                </c:pt>
                <c:pt idx="347">
                  <c:v>835325</c:v>
                </c:pt>
                <c:pt idx="348">
                  <c:v>836617</c:v>
                </c:pt>
                <c:pt idx="349">
                  <c:v>837814</c:v>
                </c:pt>
                <c:pt idx="350">
                  <c:v>839862</c:v>
                </c:pt>
                <c:pt idx="351">
                  <c:v>841137</c:v>
                </c:pt>
                <c:pt idx="352">
                  <c:v>842587</c:v>
                </c:pt>
                <c:pt idx="353">
                  <c:v>844540</c:v>
                </c:pt>
                <c:pt idx="354">
                  <c:v>846837</c:v>
                </c:pt>
                <c:pt idx="355">
                  <c:v>848150</c:v>
                </c:pt>
                <c:pt idx="356">
                  <c:v>849338</c:v>
                </c:pt>
                <c:pt idx="357">
                  <c:v>850498</c:v>
                </c:pt>
                <c:pt idx="358">
                  <c:v>851689</c:v>
                </c:pt>
                <c:pt idx="359">
                  <c:v>852968</c:v>
                </c:pt>
                <c:pt idx="360">
                  <c:v>855377</c:v>
                </c:pt>
                <c:pt idx="361">
                  <c:v>863894</c:v>
                </c:pt>
                <c:pt idx="362">
                  <c:v>866131</c:v>
                </c:pt>
                <c:pt idx="363">
                  <c:v>868470</c:v>
                </c:pt>
                <c:pt idx="364">
                  <c:v>869656</c:v>
                </c:pt>
                <c:pt idx="365">
                  <c:v>872272</c:v>
                </c:pt>
                <c:pt idx="366">
                  <c:v>873527</c:v>
                </c:pt>
                <c:pt idx="367">
                  <c:v>876364</c:v>
                </c:pt>
                <c:pt idx="368">
                  <c:v>878664</c:v>
                </c:pt>
                <c:pt idx="369">
                  <c:v>880248</c:v>
                </c:pt>
                <c:pt idx="370">
                  <c:v>881473</c:v>
                </c:pt>
                <c:pt idx="371">
                  <c:v>882779</c:v>
                </c:pt>
                <c:pt idx="372">
                  <c:v>884038</c:v>
                </c:pt>
                <c:pt idx="373">
                  <c:v>885996</c:v>
                </c:pt>
                <c:pt idx="374">
                  <c:v>888055</c:v>
                </c:pt>
                <c:pt idx="375">
                  <c:v>889858</c:v>
                </c:pt>
                <c:pt idx="376">
                  <c:v>891115</c:v>
                </c:pt>
                <c:pt idx="377">
                  <c:v>892404</c:v>
                </c:pt>
                <c:pt idx="378">
                  <c:v>894990</c:v>
                </c:pt>
                <c:pt idx="379">
                  <c:v>896239</c:v>
                </c:pt>
                <c:pt idx="380">
                  <c:v>897438</c:v>
                </c:pt>
                <c:pt idx="381">
                  <c:v>898606</c:v>
                </c:pt>
                <c:pt idx="382">
                  <c:v>900032</c:v>
                </c:pt>
                <c:pt idx="383">
                  <c:v>902162</c:v>
                </c:pt>
                <c:pt idx="384">
                  <c:v>903378</c:v>
                </c:pt>
                <c:pt idx="385">
                  <c:v>904899</c:v>
                </c:pt>
                <c:pt idx="386">
                  <c:v>906441</c:v>
                </c:pt>
                <c:pt idx="387">
                  <c:v>907675</c:v>
                </c:pt>
                <c:pt idx="388">
                  <c:v>908924</c:v>
                </c:pt>
                <c:pt idx="389">
                  <c:v>910187</c:v>
                </c:pt>
                <c:pt idx="390">
                  <c:v>911314</c:v>
                </c:pt>
                <c:pt idx="391">
                  <c:v>912583</c:v>
                </c:pt>
                <c:pt idx="392">
                  <c:v>914348</c:v>
                </c:pt>
                <c:pt idx="393">
                  <c:v>915690</c:v>
                </c:pt>
                <c:pt idx="394">
                  <c:v>917734</c:v>
                </c:pt>
                <c:pt idx="395">
                  <c:v>919007</c:v>
                </c:pt>
                <c:pt idx="396">
                  <c:v>920280</c:v>
                </c:pt>
                <c:pt idx="397">
                  <c:v>921502</c:v>
                </c:pt>
                <c:pt idx="398">
                  <c:v>922619</c:v>
                </c:pt>
                <c:pt idx="399">
                  <c:v>923733</c:v>
                </c:pt>
                <c:pt idx="400">
                  <c:v>924955</c:v>
                </c:pt>
                <c:pt idx="401">
                  <c:v>926089</c:v>
                </c:pt>
                <c:pt idx="402">
                  <c:v>927928</c:v>
                </c:pt>
                <c:pt idx="403">
                  <c:v>930284</c:v>
                </c:pt>
                <c:pt idx="404">
                  <c:v>932579</c:v>
                </c:pt>
                <c:pt idx="405">
                  <c:v>934622</c:v>
                </c:pt>
                <c:pt idx="406">
                  <c:v>935921</c:v>
                </c:pt>
                <c:pt idx="407">
                  <c:v>937119</c:v>
                </c:pt>
                <c:pt idx="408">
                  <c:v>938331</c:v>
                </c:pt>
                <c:pt idx="409">
                  <c:v>940348</c:v>
                </c:pt>
                <c:pt idx="410">
                  <c:v>941541</c:v>
                </c:pt>
                <c:pt idx="411">
                  <c:v>951385</c:v>
                </c:pt>
                <c:pt idx="412">
                  <c:v>953622</c:v>
                </c:pt>
                <c:pt idx="413">
                  <c:v>956652</c:v>
                </c:pt>
                <c:pt idx="414">
                  <c:v>958766</c:v>
                </c:pt>
                <c:pt idx="415">
                  <c:v>959916</c:v>
                </c:pt>
                <c:pt idx="416">
                  <c:v>962175</c:v>
                </c:pt>
                <c:pt idx="417">
                  <c:v>963500</c:v>
                </c:pt>
                <c:pt idx="418">
                  <c:v>965023</c:v>
                </c:pt>
                <c:pt idx="419">
                  <c:v>967252</c:v>
                </c:pt>
                <c:pt idx="420">
                  <c:v>968852</c:v>
                </c:pt>
                <c:pt idx="421">
                  <c:v>971047</c:v>
                </c:pt>
                <c:pt idx="422">
                  <c:v>972632</c:v>
                </c:pt>
                <c:pt idx="423">
                  <c:v>973859</c:v>
                </c:pt>
                <c:pt idx="424">
                  <c:v>976268</c:v>
                </c:pt>
                <c:pt idx="425">
                  <c:v>979543</c:v>
                </c:pt>
                <c:pt idx="426">
                  <c:v>980732</c:v>
                </c:pt>
                <c:pt idx="427">
                  <c:v>982553</c:v>
                </c:pt>
                <c:pt idx="428">
                  <c:v>983805</c:v>
                </c:pt>
                <c:pt idx="429">
                  <c:v>985444</c:v>
                </c:pt>
                <c:pt idx="430">
                  <c:v>986604</c:v>
                </c:pt>
                <c:pt idx="431">
                  <c:v>989515</c:v>
                </c:pt>
                <c:pt idx="432">
                  <c:v>990726</c:v>
                </c:pt>
                <c:pt idx="433">
                  <c:v>992745</c:v>
                </c:pt>
                <c:pt idx="434">
                  <c:v>995265</c:v>
                </c:pt>
                <c:pt idx="435">
                  <c:v>996573</c:v>
                </c:pt>
                <c:pt idx="436">
                  <c:v>998301</c:v>
                </c:pt>
                <c:pt idx="437">
                  <c:v>999737</c:v>
                </c:pt>
                <c:pt idx="438">
                  <c:v>1003085</c:v>
                </c:pt>
                <c:pt idx="439">
                  <c:v>1004874</c:v>
                </c:pt>
                <c:pt idx="440">
                  <c:v>1006748</c:v>
                </c:pt>
                <c:pt idx="441">
                  <c:v>1008648</c:v>
                </c:pt>
                <c:pt idx="442">
                  <c:v>1011071</c:v>
                </c:pt>
                <c:pt idx="443">
                  <c:v>1012499</c:v>
                </c:pt>
                <c:pt idx="444">
                  <c:v>1014840</c:v>
                </c:pt>
                <c:pt idx="445">
                  <c:v>1016120</c:v>
                </c:pt>
                <c:pt idx="446">
                  <c:v>1017313</c:v>
                </c:pt>
                <c:pt idx="447">
                  <c:v>1019331</c:v>
                </c:pt>
                <c:pt idx="448">
                  <c:v>1020496</c:v>
                </c:pt>
                <c:pt idx="449">
                  <c:v>1023640</c:v>
                </c:pt>
                <c:pt idx="450">
                  <c:v>1025941</c:v>
                </c:pt>
                <c:pt idx="451">
                  <c:v>1027593</c:v>
                </c:pt>
                <c:pt idx="452">
                  <c:v>1038070</c:v>
                </c:pt>
                <c:pt idx="453">
                  <c:v>1039583</c:v>
                </c:pt>
                <c:pt idx="454">
                  <c:v>1040283</c:v>
                </c:pt>
                <c:pt idx="455">
                  <c:v>1041883</c:v>
                </c:pt>
                <c:pt idx="456">
                  <c:v>1043713</c:v>
                </c:pt>
                <c:pt idx="457">
                  <c:v>1045413</c:v>
                </c:pt>
                <c:pt idx="458">
                  <c:v>1046696</c:v>
                </c:pt>
                <c:pt idx="459">
                  <c:v>1049880</c:v>
                </c:pt>
                <c:pt idx="460">
                  <c:v>1051120</c:v>
                </c:pt>
                <c:pt idx="461">
                  <c:v>1052760</c:v>
                </c:pt>
                <c:pt idx="462">
                  <c:v>1059543</c:v>
                </c:pt>
                <c:pt idx="463">
                  <c:v>1061306</c:v>
                </c:pt>
                <c:pt idx="464">
                  <c:v>1064202</c:v>
                </c:pt>
                <c:pt idx="465">
                  <c:v>1065585</c:v>
                </c:pt>
                <c:pt idx="466">
                  <c:v>1066793</c:v>
                </c:pt>
                <c:pt idx="467">
                  <c:v>1069665</c:v>
                </c:pt>
                <c:pt idx="468">
                  <c:v>1071329</c:v>
                </c:pt>
                <c:pt idx="469">
                  <c:v>1072593</c:v>
                </c:pt>
                <c:pt idx="470">
                  <c:v>1073818</c:v>
                </c:pt>
                <c:pt idx="471">
                  <c:v>1074944</c:v>
                </c:pt>
                <c:pt idx="472">
                  <c:v>1076970</c:v>
                </c:pt>
                <c:pt idx="473">
                  <c:v>1078229</c:v>
                </c:pt>
                <c:pt idx="474">
                  <c:v>1079496</c:v>
                </c:pt>
                <c:pt idx="475">
                  <c:v>1080721</c:v>
                </c:pt>
                <c:pt idx="476">
                  <c:v>1082454</c:v>
                </c:pt>
                <c:pt idx="477">
                  <c:v>1084053</c:v>
                </c:pt>
                <c:pt idx="478">
                  <c:v>1085314</c:v>
                </c:pt>
                <c:pt idx="479">
                  <c:v>1087400</c:v>
                </c:pt>
                <c:pt idx="480">
                  <c:v>1088697</c:v>
                </c:pt>
                <c:pt idx="481">
                  <c:v>1089918</c:v>
                </c:pt>
                <c:pt idx="482">
                  <c:v>1091656</c:v>
                </c:pt>
                <c:pt idx="483">
                  <c:v>1093985</c:v>
                </c:pt>
                <c:pt idx="484">
                  <c:v>1095477</c:v>
                </c:pt>
                <c:pt idx="485">
                  <c:v>1096919</c:v>
                </c:pt>
                <c:pt idx="486">
                  <c:v>1099135</c:v>
                </c:pt>
                <c:pt idx="487">
                  <c:v>1100399</c:v>
                </c:pt>
                <c:pt idx="488">
                  <c:v>1102401</c:v>
                </c:pt>
                <c:pt idx="489">
                  <c:v>1103649</c:v>
                </c:pt>
                <c:pt idx="490">
                  <c:v>1105390</c:v>
                </c:pt>
                <c:pt idx="491">
                  <c:v>1106665</c:v>
                </c:pt>
                <c:pt idx="492">
                  <c:v>1107870</c:v>
                </c:pt>
                <c:pt idx="493">
                  <c:v>1109659</c:v>
                </c:pt>
                <c:pt idx="494">
                  <c:v>1111396</c:v>
                </c:pt>
                <c:pt idx="495">
                  <c:v>1113711</c:v>
                </c:pt>
                <c:pt idx="496">
                  <c:v>1115067</c:v>
                </c:pt>
                <c:pt idx="497">
                  <c:v>1117246</c:v>
                </c:pt>
                <c:pt idx="498">
                  <c:v>1118526</c:v>
                </c:pt>
                <c:pt idx="499">
                  <c:v>1119621</c:v>
                </c:pt>
                <c:pt idx="500">
                  <c:v>1120844</c:v>
                </c:pt>
                <c:pt idx="501">
                  <c:v>1122072</c:v>
                </c:pt>
                <c:pt idx="502">
                  <c:v>1124547</c:v>
                </c:pt>
                <c:pt idx="503">
                  <c:v>1126812</c:v>
                </c:pt>
                <c:pt idx="504">
                  <c:v>1128496</c:v>
                </c:pt>
                <c:pt idx="505">
                  <c:v>1131486</c:v>
                </c:pt>
                <c:pt idx="506">
                  <c:v>1132650</c:v>
                </c:pt>
                <c:pt idx="507">
                  <c:v>1134128</c:v>
                </c:pt>
                <c:pt idx="508">
                  <c:v>1135349</c:v>
                </c:pt>
                <c:pt idx="509">
                  <c:v>1136484</c:v>
                </c:pt>
                <c:pt idx="510">
                  <c:v>1137705</c:v>
                </c:pt>
                <c:pt idx="511">
                  <c:v>1139455</c:v>
                </c:pt>
                <c:pt idx="512">
                  <c:v>1141397</c:v>
                </c:pt>
                <c:pt idx="513">
                  <c:v>1143217</c:v>
                </c:pt>
                <c:pt idx="514">
                  <c:v>1144362</c:v>
                </c:pt>
                <c:pt idx="515">
                  <c:v>1147221</c:v>
                </c:pt>
                <c:pt idx="516">
                  <c:v>1148781</c:v>
                </c:pt>
                <c:pt idx="517">
                  <c:v>1156466</c:v>
                </c:pt>
                <c:pt idx="518">
                  <c:v>1157712</c:v>
                </c:pt>
                <c:pt idx="519">
                  <c:v>1160211</c:v>
                </c:pt>
                <c:pt idx="520">
                  <c:v>1162027</c:v>
                </c:pt>
                <c:pt idx="521">
                  <c:v>1164136</c:v>
                </c:pt>
                <c:pt idx="522">
                  <c:v>1165973</c:v>
                </c:pt>
                <c:pt idx="523">
                  <c:v>1167226</c:v>
                </c:pt>
                <c:pt idx="524">
                  <c:v>1170476</c:v>
                </c:pt>
                <c:pt idx="525">
                  <c:v>1171708</c:v>
                </c:pt>
                <c:pt idx="526">
                  <c:v>1172883</c:v>
                </c:pt>
                <c:pt idx="527">
                  <c:v>1175043</c:v>
                </c:pt>
                <c:pt idx="528">
                  <c:v>1176288</c:v>
                </c:pt>
                <c:pt idx="529">
                  <c:v>1177506</c:v>
                </c:pt>
                <c:pt idx="530">
                  <c:v>1178801</c:v>
                </c:pt>
                <c:pt idx="531">
                  <c:v>1181012</c:v>
                </c:pt>
                <c:pt idx="532">
                  <c:v>1185735</c:v>
                </c:pt>
                <c:pt idx="533">
                  <c:v>1187809</c:v>
                </c:pt>
                <c:pt idx="534">
                  <c:v>1188979</c:v>
                </c:pt>
                <c:pt idx="535">
                  <c:v>1190122</c:v>
                </c:pt>
                <c:pt idx="536">
                  <c:v>1191774</c:v>
                </c:pt>
                <c:pt idx="537">
                  <c:v>1193931</c:v>
                </c:pt>
                <c:pt idx="538">
                  <c:v>1195183</c:v>
                </c:pt>
                <c:pt idx="539">
                  <c:v>1196357</c:v>
                </c:pt>
                <c:pt idx="540">
                  <c:v>1204466</c:v>
                </c:pt>
                <c:pt idx="541">
                  <c:v>1205670</c:v>
                </c:pt>
                <c:pt idx="542">
                  <c:v>1208721</c:v>
                </c:pt>
                <c:pt idx="543">
                  <c:v>1210031</c:v>
                </c:pt>
                <c:pt idx="544">
                  <c:v>1211246</c:v>
                </c:pt>
                <c:pt idx="545">
                  <c:v>1212647</c:v>
                </c:pt>
                <c:pt idx="546">
                  <c:v>1213833</c:v>
                </c:pt>
                <c:pt idx="547">
                  <c:v>1215791</c:v>
                </c:pt>
                <c:pt idx="548">
                  <c:v>1217940</c:v>
                </c:pt>
                <c:pt idx="549">
                  <c:v>1219351</c:v>
                </c:pt>
                <c:pt idx="550">
                  <c:v>1221737</c:v>
                </c:pt>
                <c:pt idx="551">
                  <c:v>1223076</c:v>
                </c:pt>
                <c:pt idx="552">
                  <c:v>1224351</c:v>
                </c:pt>
                <c:pt idx="553">
                  <c:v>1226144</c:v>
                </c:pt>
                <c:pt idx="554">
                  <c:v>1227481</c:v>
                </c:pt>
                <c:pt idx="555">
                  <c:v>1228762</c:v>
                </c:pt>
                <c:pt idx="556">
                  <c:v>1230544</c:v>
                </c:pt>
                <c:pt idx="557">
                  <c:v>1231775</c:v>
                </c:pt>
                <c:pt idx="558">
                  <c:v>1232967</c:v>
                </c:pt>
                <c:pt idx="559">
                  <c:v>1234125</c:v>
                </c:pt>
                <c:pt idx="560">
                  <c:v>1235273</c:v>
                </c:pt>
                <c:pt idx="561">
                  <c:v>1237258</c:v>
                </c:pt>
                <c:pt idx="562">
                  <c:v>1238399</c:v>
                </c:pt>
                <c:pt idx="563">
                  <c:v>1239602</c:v>
                </c:pt>
                <c:pt idx="564">
                  <c:v>1240783</c:v>
                </c:pt>
                <c:pt idx="565">
                  <c:v>1241990</c:v>
                </c:pt>
                <c:pt idx="566">
                  <c:v>1249778</c:v>
                </c:pt>
                <c:pt idx="567">
                  <c:v>1250970</c:v>
                </c:pt>
                <c:pt idx="568">
                  <c:v>1252166</c:v>
                </c:pt>
                <c:pt idx="569">
                  <c:v>1253328</c:v>
                </c:pt>
                <c:pt idx="570">
                  <c:v>1254631</c:v>
                </c:pt>
                <c:pt idx="571">
                  <c:v>1256927</c:v>
                </c:pt>
                <c:pt idx="572">
                  <c:v>1258211</c:v>
                </c:pt>
                <c:pt idx="573">
                  <c:v>1260080</c:v>
                </c:pt>
                <c:pt idx="574">
                  <c:v>1262496</c:v>
                </c:pt>
                <c:pt idx="575">
                  <c:v>1264116</c:v>
                </c:pt>
                <c:pt idx="576">
                  <c:v>1265420</c:v>
                </c:pt>
                <c:pt idx="577">
                  <c:v>1267013</c:v>
                </c:pt>
                <c:pt idx="578">
                  <c:v>1268273</c:v>
                </c:pt>
                <c:pt idx="579">
                  <c:v>1270714</c:v>
                </c:pt>
                <c:pt idx="580">
                  <c:v>1272084</c:v>
                </c:pt>
                <c:pt idx="581">
                  <c:v>1273448</c:v>
                </c:pt>
                <c:pt idx="582">
                  <c:v>1274756</c:v>
                </c:pt>
                <c:pt idx="583">
                  <c:v>1276330</c:v>
                </c:pt>
                <c:pt idx="584">
                  <c:v>1278794</c:v>
                </c:pt>
                <c:pt idx="585">
                  <c:v>1280734</c:v>
                </c:pt>
                <c:pt idx="586">
                  <c:v>1282105</c:v>
                </c:pt>
                <c:pt idx="587">
                  <c:v>1284291</c:v>
                </c:pt>
                <c:pt idx="588">
                  <c:v>1285655</c:v>
                </c:pt>
                <c:pt idx="589">
                  <c:v>1287525</c:v>
                </c:pt>
                <c:pt idx="590">
                  <c:v>1289751</c:v>
                </c:pt>
                <c:pt idx="591">
                  <c:v>1292107</c:v>
                </c:pt>
                <c:pt idx="592">
                  <c:v>1294531</c:v>
                </c:pt>
                <c:pt idx="593">
                  <c:v>1296899</c:v>
                </c:pt>
                <c:pt idx="594">
                  <c:v>1299417</c:v>
                </c:pt>
                <c:pt idx="595">
                  <c:v>1301767</c:v>
                </c:pt>
                <c:pt idx="596">
                  <c:v>1303132</c:v>
                </c:pt>
                <c:pt idx="597">
                  <c:v>1305528</c:v>
                </c:pt>
                <c:pt idx="598">
                  <c:v>1307193</c:v>
                </c:pt>
                <c:pt idx="599">
                  <c:v>1308537</c:v>
                </c:pt>
                <c:pt idx="600">
                  <c:v>1309826</c:v>
                </c:pt>
                <c:pt idx="601">
                  <c:v>1311052</c:v>
                </c:pt>
                <c:pt idx="602">
                  <c:v>1312755</c:v>
                </c:pt>
                <c:pt idx="603">
                  <c:v>1314949</c:v>
                </c:pt>
                <c:pt idx="604">
                  <c:v>1317383</c:v>
                </c:pt>
                <c:pt idx="605">
                  <c:v>1320079</c:v>
                </c:pt>
                <c:pt idx="606">
                  <c:v>1322260</c:v>
                </c:pt>
                <c:pt idx="607">
                  <c:v>1324449</c:v>
                </c:pt>
                <c:pt idx="608">
                  <c:v>1325735</c:v>
                </c:pt>
                <c:pt idx="609">
                  <c:v>1327717</c:v>
                </c:pt>
                <c:pt idx="610">
                  <c:v>1329853</c:v>
                </c:pt>
                <c:pt idx="611">
                  <c:v>1331124</c:v>
                </c:pt>
                <c:pt idx="612">
                  <c:v>1332368</c:v>
                </c:pt>
                <c:pt idx="613">
                  <c:v>1333974</c:v>
                </c:pt>
                <c:pt idx="614">
                  <c:v>1335820</c:v>
                </c:pt>
                <c:pt idx="615">
                  <c:v>1337065</c:v>
                </c:pt>
                <c:pt idx="616">
                  <c:v>1339793</c:v>
                </c:pt>
                <c:pt idx="617">
                  <c:v>1341011</c:v>
                </c:pt>
                <c:pt idx="618">
                  <c:v>1342214</c:v>
                </c:pt>
                <c:pt idx="619">
                  <c:v>1343377</c:v>
                </c:pt>
                <c:pt idx="620">
                  <c:v>1345002</c:v>
                </c:pt>
                <c:pt idx="621">
                  <c:v>1346200</c:v>
                </c:pt>
                <c:pt idx="622">
                  <c:v>1347890</c:v>
                </c:pt>
                <c:pt idx="623">
                  <c:v>1349211</c:v>
                </c:pt>
                <c:pt idx="624">
                  <c:v>1350595</c:v>
                </c:pt>
                <c:pt idx="625">
                  <c:v>1352016</c:v>
                </c:pt>
                <c:pt idx="626">
                  <c:v>1354097</c:v>
                </c:pt>
                <c:pt idx="627">
                  <c:v>1355407</c:v>
                </c:pt>
                <c:pt idx="628">
                  <c:v>1356580</c:v>
                </c:pt>
                <c:pt idx="629">
                  <c:v>1357858</c:v>
                </c:pt>
                <c:pt idx="630">
                  <c:v>1359036</c:v>
                </c:pt>
                <c:pt idx="631">
                  <c:v>1361000</c:v>
                </c:pt>
                <c:pt idx="632">
                  <c:v>1362816</c:v>
                </c:pt>
                <c:pt idx="633">
                  <c:v>1363994</c:v>
                </c:pt>
                <c:pt idx="634">
                  <c:v>1365160</c:v>
                </c:pt>
                <c:pt idx="635">
                  <c:v>1368067</c:v>
                </c:pt>
                <c:pt idx="636">
                  <c:v>1369357</c:v>
                </c:pt>
                <c:pt idx="637">
                  <c:v>1370509</c:v>
                </c:pt>
                <c:pt idx="638">
                  <c:v>1371883</c:v>
                </c:pt>
                <c:pt idx="639">
                  <c:v>1373144</c:v>
                </c:pt>
                <c:pt idx="640">
                  <c:v>1375127</c:v>
                </c:pt>
                <c:pt idx="641">
                  <c:v>1377434</c:v>
                </c:pt>
                <c:pt idx="642">
                  <c:v>1379820</c:v>
                </c:pt>
                <c:pt idx="643">
                  <c:v>1381248</c:v>
                </c:pt>
                <c:pt idx="644">
                  <c:v>1384622</c:v>
                </c:pt>
                <c:pt idx="645">
                  <c:v>1385824</c:v>
                </c:pt>
                <c:pt idx="646">
                  <c:v>1392444</c:v>
                </c:pt>
                <c:pt idx="647">
                  <c:v>1394476</c:v>
                </c:pt>
                <c:pt idx="648">
                  <c:v>1395623</c:v>
                </c:pt>
                <c:pt idx="649">
                  <c:v>1396840</c:v>
                </c:pt>
                <c:pt idx="650">
                  <c:v>1398672</c:v>
                </c:pt>
                <c:pt idx="651">
                  <c:v>1399933</c:v>
                </c:pt>
                <c:pt idx="652">
                  <c:v>1403233</c:v>
                </c:pt>
                <c:pt idx="653">
                  <c:v>1404520</c:v>
                </c:pt>
                <c:pt idx="654">
                  <c:v>1405871</c:v>
                </c:pt>
                <c:pt idx="655">
                  <c:v>1407096</c:v>
                </c:pt>
                <c:pt idx="656">
                  <c:v>1408615</c:v>
                </c:pt>
                <c:pt idx="657">
                  <c:v>1410673</c:v>
                </c:pt>
                <c:pt idx="658">
                  <c:v>1412870</c:v>
                </c:pt>
                <c:pt idx="659">
                  <c:v>1414094</c:v>
                </c:pt>
                <c:pt idx="660">
                  <c:v>1415283</c:v>
                </c:pt>
                <c:pt idx="661">
                  <c:v>1417492</c:v>
                </c:pt>
                <c:pt idx="662">
                  <c:v>1419957</c:v>
                </c:pt>
                <c:pt idx="663">
                  <c:v>1421746</c:v>
                </c:pt>
                <c:pt idx="664">
                  <c:v>1423272</c:v>
                </c:pt>
                <c:pt idx="665">
                  <c:v>1424508</c:v>
                </c:pt>
                <c:pt idx="666">
                  <c:v>1426498</c:v>
                </c:pt>
                <c:pt idx="667">
                  <c:v>1428988</c:v>
                </c:pt>
                <c:pt idx="668">
                  <c:v>1430695</c:v>
                </c:pt>
                <c:pt idx="669">
                  <c:v>1432038</c:v>
                </c:pt>
                <c:pt idx="670">
                  <c:v>1433257</c:v>
                </c:pt>
                <c:pt idx="671">
                  <c:v>1442503</c:v>
                </c:pt>
                <c:pt idx="672">
                  <c:v>1443906</c:v>
                </c:pt>
                <c:pt idx="673">
                  <c:v>1447343</c:v>
                </c:pt>
                <c:pt idx="674">
                  <c:v>1448478</c:v>
                </c:pt>
                <c:pt idx="675">
                  <c:v>1450483</c:v>
                </c:pt>
                <c:pt idx="676">
                  <c:v>1451960</c:v>
                </c:pt>
                <c:pt idx="677">
                  <c:v>1454209</c:v>
                </c:pt>
                <c:pt idx="678">
                  <c:v>1456372</c:v>
                </c:pt>
                <c:pt idx="679">
                  <c:v>1457566</c:v>
                </c:pt>
                <c:pt idx="680">
                  <c:v>1459580</c:v>
                </c:pt>
                <c:pt idx="681">
                  <c:v>1460849</c:v>
                </c:pt>
                <c:pt idx="682">
                  <c:v>1462081</c:v>
                </c:pt>
                <c:pt idx="683">
                  <c:v>1464103</c:v>
                </c:pt>
                <c:pt idx="684">
                  <c:v>1465317</c:v>
                </c:pt>
                <c:pt idx="685">
                  <c:v>1466602</c:v>
                </c:pt>
                <c:pt idx="686">
                  <c:v>1468577</c:v>
                </c:pt>
                <c:pt idx="687">
                  <c:v>1469914</c:v>
                </c:pt>
                <c:pt idx="688">
                  <c:v>1471113</c:v>
                </c:pt>
                <c:pt idx="689">
                  <c:v>1472281</c:v>
                </c:pt>
                <c:pt idx="690">
                  <c:v>1473577</c:v>
                </c:pt>
                <c:pt idx="691">
                  <c:v>1475484</c:v>
                </c:pt>
                <c:pt idx="692">
                  <c:v>1477507</c:v>
                </c:pt>
                <c:pt idx="693">
                  <c:v>1478818</c:v>
                </c:pt>
                <c:pt idx="694">
                  <c:v>1480356</c:v>
                </c:pt>
                <c:pt idx="695">
                  <c:v>1481613</c:v>
                </c:pt>
                <c:pt idx="696">
                  <c:v>1484642</c:v>
                </c:pt>
                <c:pt idx="697">
                  <c:v>1486073</c:v>
                </c:pt>
                <c:pt idx="698">
                  <c:v>1487359</c:v>
                </c:pt>
                <c:pt idx="699">
                  <c:v>1489354</c:v>
                </c:pt>
                <c:pt idx="700">
                  <c:v>1491729</c:v>
                </c:pt>
                <c:pt idx="701">
                  <c:v>1493126</c:v>
                </c:pt>
                <c:pt idx="702">
                  <c:v>1494491</c:v>
                </c:pt>
                <c:pt idx="703">
                  <c:v>1496350</c:v>
                </c:pt>
                <c:pt idx="704">
                  <c:v>1497642</c:v>
                </c:pt>
                <c:pt idx="705">
                  <c:v>1498984</c:v>
                </c:pt>
                <c:pt idx="706">
                  <c:v>1500379</c:v>
                </c:pt>
                <c:pt idx="707">
                  <c:v>1501731</c:v>
                </c:pt>
                <c:pt idx="708">
                  <c:v>1503262</c:v>
                </c:pt>
                <c:pt idx="709">
                  <c:v>1505467</c:v>
                </c:pt>
                <c:pt idx="710">
                  <c:v>1506788</c:v>
                </c:pt>
                <c:pt idx="711">
                  <c:v>1508831</c:v>
                </c:pt>
                <c:pt idx="712">
                  <c:v>1510494</c:v>
                </c:pt>
                <c:pt idx="713">
                  <c:v>1512719</c:v>
                </c:pt>
                <c:pt idx="714">
                  <c:v>1520012</c:v>
                </c:pt>
                <c:pt idx="715">
                  <c:v>1521333</c:v>
                </c:pt>
                <c:pt idx="716">
                  <c:v>1522591</c:v>
                </c:pt>
                <c:pt idx="717">
                  <c:v>1524076</c:v>
                </c:pt>
                <c:pt idx="718">
                  <c:v>1526993</c:v>
                </c:pt>
                <c:pt idx="719">
                  <c:v>1528315</c:v>
                </c:pt>
                <c:pt idx="720">
                  <c:v>1529738</c:v>
                </c:pt>
                <c:pt idx="721">
                  <c:v>1531261</c:v>
                </c:pt>
                <c:pt idx="722">
                  <c:v>1533779</c:v>
                </c:pt>
                <c:pt idx="723">
                  <c:v>1536625</c:v>
                </c:pt>
                <c:pt idx="724">
                  <c:v>1538785</c:v>
                </c:pt>
                <c:pt idx="725">
                  <c:v>1541332</c:v>
                </c:pt>
                <c:pt idx="726">
                  <c:v>1542624</c:v>
                </c:pt>
                <c:pt idx="727">
                  <c:v>1543895</c:v>
                </c:pt>
                <c:pt idx="728">
                  <c:v>1546811</c:v>
                </c:pt>
                <c:pt idx="729">
                  <c:v>1549000</c:v>
                </c:pt>
                <c:pt idx="730">
                  <c:v>1550253</c:v>
                </c:pt>
                <c:pt idx="731">
                  <c:v>1551556</c:v>
                </c:pt>
                <c:pt idx="732">
                  <c:v>1553558</c:v>
                </c:pt>
                <c:pt idx="733">
                  <c:v>1556886</c:v>
                </c:pt>
                <c:pt idx="734">
                  <c:v>1558305</c:v>
                </c:pt>
                <c:pt idx="735">
                  <c:v>1560472</c:v>
                </c:pt>
                <c:pt idx="736">
                  <c:v>1562532</c:v>
                </c:pt>
                <c:pt idx="737">
                  <c:v>1563684</c:v>
                </c:pt>
                <c:pt idx="738">
                  <c:v>1565824</c:v>
                </c:pt>
                <c:pt idx="739">
                  <c:v>1567383</c:v>
                </c:pt>
                <c:pt idx="740">
                  <c:v>1569035</c:v>
                </c:pt>
                <c:pt idx="741">
                  <c:v>1570345</c:v>
                </c:pt>
                <c:pt idx="742">
                  <c:v>1572330</c:v>
                </c:pt>
                <c:pt idx="743">
                  <c:v>1573562</c:v>
                </c:pt>
                <c:pt idx="744">
                  <c:v>1575546</c:v>
                </c:pt>
                <c:pt idx="745">
                  <c:v>1577980</c:v>
                </c:pt>
                <c:pt idx="746">
                  <c:v>1580178</c:v>
                </c:pt>
                <c:pt idx="747">
                  <c:v>1581779</c:v>
                </c:pt>
                <c:pt idx="748">
                  <c:v>1583085</c:v>
                </c:pt>
                <c:pt idx="749">
                  <c:v>1584474</c:v>
                </c:pt>
                <c:pt idx="750">
                  <c:v>1585787</c:v>
                </c:pt>
                <c:pt idx="751">
                  <c:v>1587479</c:v>
                </c:pt>
                <c:pt idx="752">
                  <c:v>1588965</c:v>
                </c:pt>
                <c:pt idx="753">
                  <c:v>1591868</c:v>
                </c:pt>
                <c:pt idx="754">
                  <c:v>1593995</c:v>
                </c:pt>
                <c:pt idx="755">
                  <c:v>1596151</c:v>
                </c:pt>
                <c:pt idx="756">
                  <c:v>1598139</c:v>
                </c:pt>
                <c:pt idx="757">
                  <c:v>1599636</c:v>
                </c:pt>
                <c:pt idx="758">
                  <c:v>1600780</c:v>
                </c:pt>
                <c:pt idx="759">
                  <c:v>1601964</c:v>
                </c:pt>
                <c:pt idx="760">
                  <c:v>1604139</c:v>
                </c:pt>
                <c:pt idx="761">
                  <c:v>1610790</c:v>
                </c:pt>
                <c:pt idx="762">
                  <c:v>1611948</c:v>
                </c:pt>
                <c:pt idx="763">
                  <c:v>1613373</c:v>
                </c:pt>
                <c:pt idx="764">
                  <c:v>1615248</c:v>
                </c:pt>
                <c:pt idx="765">
                  <c:v>1617588</c:v>
                </c:pt>
                <c:pt idx="766">
                  <c:v>1618963</c:v>
                </c:pt>
                <c:pt idx="767">
                  <c:v>1620222</c:v>
                </c:pt>
                <c:pt idx="768">
                  <c:v>1621426</c:v>
                </c:pt>
                <c:pt idx="769">
                  <c:v>1622991</c:v>
                </c:pt>
                <c:pt idx="770">
                  <c:v>1624239</c:v>
                </c:pt>
                <c:pt idx="771">
                  <c:v>1625409</c:v>
                </c:pt>
                <c:pt idx="772">
                  <c:v>1626583</c:v>
                </c:pt>
                <c:pt idx="773">
                  <c:v>1628620</c:v>
                </c:pt>
                <c:pt idx="774">
                  <c:v>1629811</c:v>
                </c:pt>
                <c:pt idx="775">
                  <c:v>1631026</c:v>
                </c:pt>
                <c:pt idx="776">
                  <c:v>1632904</c:v>
                </c:pt>
                <c:pt idx="777">
                  <c:v>1634113</c:v>
                </c:pt>
                <c:pt idx="778">
                  <c:v>1636246</c:v>
                </c:pt>
                <c:pt idx="779">
                  <c:v>1637612</c:v>
                </c:pt>
                <c:pt idx="780">
                  <c:v>1638845</c:v>
                </c:pt>
                <c:pt idx="781">
                  <c:v>1640513</c:v>
                </c:pt>
                <c:pt idx="782">
                  <c:v>1641779</c:v>
                </c:pt>
                <c:pt idx="783">
                  <c:v>1642963</c:v>
                </c:pt>
                <c:pt idx="784">
                  <c:v>1644206</c:v>
                </c:pt>
                <c:pt idx="785">
                  <c:v>1646306</c:v>
                </c:pt>
                <c:pt idx="786">
                  <c:v>1647491</c:v>
                </c:pt>
                <c:pt idx="787">
                  <c:v>1649721</c:v>
                </c:pt>
                <c:pt idx="788">
                  <c:v>1651905</c:v>
                </c:pt>
                <c:pt idx="789">
                  <c:v>1653107</c:v>
                </c:pt>
                <c:pt idx="790">
                  <c:v>1654361</c:v>
                </c:pt>
                <c:pt idx="791">
                  <c:v>1655570</c:v>
                </c:pt>
                <c:pt idx="792">
                  <c:v>1661327</c:v>
                </c:pt>
                <c:pt idx="793">
                  <c:v>1662472</c:v>
                </c:pt>
                <c:pt idx="794">
                  <c:v>1663912</c:v>
                </c:pt>
                <c:pt idx="795">
                  <c:v>1666059</c:v>
                </c:pt>
                <c:pt idx="796">
                  <c:v>1667282</c:v>
                </c:pt>
                <c:pt idx="797">
                  <c:v>1668556</c:v>
                </c:pt>
                <c:pt idx="798">
                  <c:v>1670167</c:v>
                </c:pt>
                <c:pt idx="799">
                  <c:v>1671359</c:v>
                </c:pt>
                <c:pt idx="800">
                  <c:v>1673324</c:v>
                </c:pt>
                <c:pt idx="801">
                  <c:v>1675112</c:v>
                </c:pt>
                <c:pt idx="802">
                  <c:v>1676364</c:v>
                </c:pt>
                <c:pt idx="803">
                  <c:v>1677686</c:v>
                </c:pt>
                <c:pt idx="804">
                  <c:v>1678761</c:v>
                </c:pt>
                <c:pt idx="805">
                  <c:v>1680790</c:v>
                </c:pt>
                <c:pt idx="806">
                  <c:v>1681969</c:v>
                </c:pt>
                <c:pt idx="807">
                  <c:v>1683179</c:v>
                </c:pt>
                <c:pt idx="808">
                  <c:v>1684832</c:v>
                </c:pt>
                <c:pt idx="809">
                  <c:v>1686818</c:v>
                </c:pt>
                <c:pt idx="810">
                  <c:v>1688139</c:v>
                </c:pt>
                <c:pt idx="811">
                  <c:v>1690178</c:v>
                </c:pt>
                <c:pt idx="812">
                  <c:v>1692063</c:v>
                </c:pt>
                <c:pt idx="813">
                  <c:v>1693914</c:v>
                </c:pt>
                <c:pt idx="814">
                  <c:v>1696033</c:v>
                </c:pt>
                <c:pt idx="815">
                  <c:v>1698413</c:v>
                </c:pt>
                <c:pt idx="816">
                  <c:v>1700465</c:v>
                </c:pt>
                <c:pt idx="817">
                  <c:v>1702649</c:v>
                </c:pt>
                <c:pt idx="818">
                  <c:v>1704616</c:v>
                </c:pt>
                <c:pt idx="819">
                  <c:v>1706013</c:v>
                </c:pt>
                <c:pt idx="820">
                  <c:v>1707646</c:v>
                </c:pt>
                <c:pt idx="821">
                  <c:v>1708877</c:v>
                </c:pt>
                <c:pt idx="822">
                  <c:v>1710559</c:v>
                </c:pt>
                <c:pt idx="823">
                  <c:v>1711807</c:v>
                </c:pt>
                <c:pt idx="824">
                  <c:v>1713421</c:v>
                </c:pt>
                <c:pt idx="825">
                  <c:v>1714695</c:v>
                </c:pt>
                <c:pt idx="826">
                  <c:v>1716115</c:v>
                </c:pt>
                <c:pt idx="827">
                  <c:v>1717375</c:v>
                </c:pt>
                <c:pt idx="828">
                  <c:v>1720232</c:v>
                </c:pt>
                <c:pt idx="829">
                  <c:v>1721515</c:v>
                </c:pt>
                <c:pt idx="830">
                  <c:v>1723420</c:v>
                </c:pt>
                <c:pt idx="831">
                  <c:v>1725484</c:v>
                </c:pt>
                <c:pt idx="832">
                  <c:v>1726786</c:v>
                </c:pt>
                <c:pt idx="833">
                  <c:v>1729642</c:v>
                </c:pt>
                <c:pt idx="834">
                  <c:v>1731461</c:v>
                </c:pt>
                <c:pt idx="835">
                  <c:v>1733696</c:v>
                </c:pt>
                <c:pt idx="836">
                  <c:v>1735193</c:v>
                </c:pt>
                <c:pt idx="837">
                  <c:v>1737282</c:v>
                </c:pt>
                <c:pt idx="838">
                  <c:v>1739419</c:v>
                </c:pt>
                <c:pt idx="839">
                  <c:v>1741577</c:v>
                </c:pt>
                <c:pt idx="840">
                  <c:v>1743761</c:v>
                </c:pt>
                <c:pt idx="841">
                  <c:v>1747396</c:v>
                </c:pt>
                <c:pt idx="842">
                  <c:v>1750115</c:v>
                </c:pt>
                <c:pt idx="843">
                  <c:v>1752250</c:v>
                </c:pt>
                <c:pt idx="844">
                  <c:v>1753600</c:v>
                </c:pt>
                <c:pt idx="845">
                  <c:v>1754840</c:v>
                </c:pt>
                <c:pt idx="846">
                  <c:v>1757044</c:v>
                </c:pt>
                <c:pt idx="847">
                  <c:v>1759294</c:v>
                </c:pt>
                <c:pt idx="848">
                  <c:v>1761411</c:v>
                </c:pt>
                <c:pt idx="849">
                  <c:v>1762759</c:v>
                </c:pt>
                <c:pt idx="850">
                  <c:v>1764017</c:v>
                </c:pt>
                <c:pt idx="851">
                  <c:v>1767072</c:v>
                </c:pt>
                <c:pt idx="852">
                  <c:v>1769304</c:v>
                </c:pt>
                <c:pt idx="853">
                  <c:v>1771545</c:v>
                </c:pt>
                <c:pt idx="854">
                  <c:v>1772967</c:v>
                </c:pt>
                <c:pt idx="855">
                  <c:v>1774142</c:v>
                </c:pt>
                <c:pt idx="856">
                  <c:v>1775418</c:v>
                </c:pt>
                <c:pt idx="857">
                  <c:v>1777374</c:v>
                </c:pt>
                <c:pt idx="858">
                  <c:v>1779526</c:v>
                </c:pt>
                <c:pt idx="859">
                  <c:v>1780852</c:v>
                </c:pt>
                <c:pt idx="860">
                  <c:v>1782111</c:v>
                </c:pt>
                <c:pt idx="861">
                  <c:v>1784158</c:v>
                </c:pt>
                <c:pt idx="862">
                  <c:v>1785295</c:v>
                </c:pt>
                <c:pt idx="863">
                  <c:v>1787281</c:v>
                </c:pt>
                <c:pt idx="864">
                  <c:v>1789479</c:v>
                </c:pt>
                <c:pt idx="865">
                  <c:v>1790711</c:v>
                </c:pt>
                <c:pt idx="866">
                  <c:v>1792713</c:v>
                </c:pt>
                <c:pt idx="867">
                  <c:v>1793900</c:v>
                </c:pt>
                <c:pt idx="868">
                  <c:v>1800030</c:v>
                </c:pt>
                <c:pt idx="869">
                  <c:v>1802103</c:v>
                </c:pt>
                <c:pt idx="870">
                  <c:v>1805181</c:v>
                </c:pt>
                <c:pt idx="871">
                  <c:v>1806714</c:v>
                </c:pt>
                <c:pt idx="872">
                  <c:v>1808061</c:v>
                </c:pt>
                <c:pt idx="873">
                  <c:v>1809331</c:v>
                </c:pt>
                <c:pt idx="874">
                  <c:v>1810951</c:v>
                </c:pt>
                <c:pt idx="875">
                  <c:v>1812112</c:v>
                </c:pt>
                <c:pt idx="876">
                  <c:v>1813332</c:v>
                </c:pt>
                <c:pt idx="877">
                  <c:v>1815432</c:v>
                </c:pt>
                <c:pt idx="878">
                  <c:v>1817650</c:v>
                </c:pt>
                <c:pt idx="879">
                  <c:v>1820195</c:v>
                </c:pt>
                <c:pt idx="880">
                  <c:v>1821421</c:v>
                </c:pt>
                <c:pt idx="881">
                  <c:v>1822619</c:v>
                </c:pt>
                <c:pt idx="882">
                  <c:v>1823836</c:v>
                </c:pt>
                <c:pt idx="883">
                  <c:v>1825018</c:v>
                </c:pt>
                <c:pt idx="884">
                  <c:v>1826237</c:v>
                </c:pt>
                <c:pt idx="885">
                  <c:v>1827615</c:v>
                </c:pt>
                <c:pt idx="886">
                  <c:v>1828850</c:v>
                </c:pt>
                <c:pt idx="887">
                  <c:v>1829989</c:v>
                </c:pt>
                <c:pt idx="888">
                  <c:v>1831222</c:v>
                </c:pt>
                <c:pt idx="889">
                  <c:v>1833197</c:v>
                </c:pt>
                <c:pt idx="890">
                  <c:v>1834522</c:v>
                </c:pt>
                <c:pt idx="891">
                  <c:v>1835698</c:v>
                </c:pt>
                <c:pt idx="892">
                  <c:v>1843441</c:v>
                </c:pt>
                <c:pt idx="893">
                  <c:v>1845571</c:v>
                </c:pt>
                <c:pt idx="894">
                  <c:v>1846802</c:v>
                </c:pt>
                <c:pt idx="895">
                  <c:v>1848044</c:v>
                </c:pt>
                <c:pt idx="896">
                  <c:v>1849231</c:v>
                </c:pt>
                <c:pt idx="897">
                  <c:v>1851431</c:v>
                </c:pt>
                <c:pt idx="898">
                  <c:v>1852691</c:v>
                </c:pt>
                <c:pt idx="899">
                  <c:v>1854653</c:v>
                </c:pt>
                <c:pt idx="900">
                  <c:v>1856876</c:v>
                </c:pt>
                <c:pt idx="901">
                  <c:v>1858067</c:v>
                </c:pt>
                <c:pt idx="902">
                  <c:v>1863309</c:v>
                </c:pt>
                <c:pt idx="903">
                  <c:v>1864637</c:v>
                </c:pt>
                <c:pt idx="904">
                  <c:v>1865828</c:v>
                </c:pt>
                <c:pt idx="905">
                  <c:v>1867042</c:v>
                </c:pt>
                <c:pt idx="906">
                  <c:v>1868319</c:v>
                </c:pt>
                <c:pt idx="907">
                  <c:v>1869520</c:v>
                </c:pt>
                <c:pt idx="908">
                  <c:v>1871135</c:v>
                </c:pt>
                <c:pt idx="909">
                  <c:v>1872959</c:v>
                </c:pt>
                <c:pt idx="910">
                  <c:v>1874140</c:v>
                </c:pt>
                <c:pt idx="911">
                  <c:v>1875322</c:v>
                </c:pt>
                <c:pt idx="912">
                  <c:v>1877405</c:v>
                </c:pt>
                <c:pt idx="913">
                  <c:v>1878640</c:v>
                </c:pt>
                <c:pt idx="914">
                  <c:v>1880672</c:v>
                </c:pt>
                <c:pt idx="915">
                  <c:v>1881838</c:v>
                </c:pt>
                <c:pt idx="916">
                  <c:v>1884996</c:v>
                </c:pt>
                <c:pt idx="917">
                  <c:v>1886291</c:v>
                </c:pt>
                <c:pt idx="918">
                  <c:v>1887506</c:v>
                </c:pt>
                <c:pt idx="919">
                  <c:v>1888803</c:v>
                </c:pt>
                <c:pt idx="920">
                  <c:v>1889888</c:v>
                </c:pt>
                <c:pt idx="921">
                  <c:v>1891095</c:v>
                </c:pt>
                <c:pt idx="922">
                  <c:v>1892918</c:v>
                </c:pt>
                <c:pt idx="923">
                  <c:v>1899349</c:v>
                </c:pt>
                <c:pt idx="924">
                  <c:v>1900748</c:v>
                </c:pt>
                <c:pt idx="925">
                  <c:v>1902875</c:v>
                </c:pt>
                <c:pt idx="926">
                  <c:v>1904199</c:v>
                </c:pt>
                <c:pt idx="927">
                  <c:v>1905296</c:v>
                </c:pt>
                <c:pt idx="928">
                  <c:v>1906508</c:v>
                </c:pt>
                <c:pt idx="929">
                  <c:v>1907689</c:v>
                </c:pt>
                <c:pt idx="930">
                  <c:v>1909923</c:v>
                </c:pt>
                <c:pt idx="931">
                  <c:v>1918423</c:v>
                </c:pt>
                <c:pt idx="932">
                  <c:v>1919677</c:v>
                </c:pt>
                <c:pt idx="933">
                  <c:v>1920851</c:v>
                </c:pt>
                <c:pt idx="934">
                  <c:v>1922002</c:v>
                </c:pt>
                <c:pt idx="935">
                  <c:v>1923264</c:v>
                </c:pt>
                <c:pt idx="936">
                  <c:v>1924485</c:v>
                </c:pt>
                <c:pt idx="937">
                  <c:v>1925639</c:v>
                </c:pt>
                <c:pt idx="938">
                  <c:v>1926918</c:v>
                </c:pt>
              </c:numCache>
            </c:numRef>
          </c:xVal>
          <c:yVal>
            <c:numRef>
              <c:f>'rat-base-10CL-1000-PAY'!$F$5545:$F$6483</c:f>
              <c:numCache>
                <c:formatCode>General</c:formatCode>
                <c:ptCount val="939"/>
                <c:pt idx="0">
                  <c:v>64</c:v>
                </c:pt>
                <c:pt idx="1">
                  <c:v>50</c:v>
                </c:pt>
                <c:pt idx="2">
                  <c:v>98</c:v>
                </c:pt>
                <c:pt idx="3">
                  <c:v>84</c:v>
                </c:pt>
                <c:pt idx="4">
                  <c:v>18</c:v>
                </c:pt>
                <c:pt idx="5">
                  <c:v>2</c:v>
                </c:pt>
                <c:pt idx="6">
                  <c:v>88</c:v>
                </c:pt>
                <c:pt idx="7">
                  <c:v>90</c:v>
                </c:pt>
                <c:pt idx="8">
                  <c:v>28</c:v>
                </c:pt>
                <c:pt idx="9">
                  <c:v>65</c:v>
                </c:pt>
                <c:pt idx="10">
                  <c:v>55</c:v>
                </c:pt>
                <c:pt idx="11">
                  <c:v>42</c:v>
                </c:pt>
                <c:pt idx="12">
                  <c:v>39</c:v>
                </c:pt>
                <c:pt idx="13">
                  <c:v>66</c:v>
                </c:pt>
                <c:pt idx="14">
                  <c:v>18</c:v>
                </c:pt>
                <c:pt idx="15">
                  <c:v>11</c:v>
                </c:pt>
                <c:pt idx="16">
                  <c:v>30</c:v>
                </c:pt>
                <c:pt idx="17">
                  <c:v>97</c:v>
                </c:pt>
                <c:pt idx="18">
                  <c:v>56</c:v>
                </c:pt>
                <c:pt idx="19">
                  <c:v>62</c:v>
                </c:pt>
                <c:pt idx="20">
                  <c:v>28</c:v>
                </c:pt>
                <c:pt idx="21">
                  <c:v>30</c:v>
                </c:pt>
                <c:pt idx="22">
                  <c:v>65</c:v>
                </c:pt>
                <c:pt idx="23">
                  <c:v>3</c:v>
                </c:pt>
                <c:pt idx="24">
                  <c:v>99</c:v>
                </c:pt>
                <c:pt idx="25">
                  <c:v>71</c:v>
                </c:pt>
                <c:pt idx="26">
                  <c:v>35</c:v>
                </c:pt>
                <c:pt idx="27">
                  <c:v>56</c:v>
                </c:pt>
                <c:pt idx="28">
                  <c:v>50</c:v>
                </c:pt>
                <c:pt idx="29">
                  <c:v>54</c:v>
                </c:pt>
                <c:pt idx="30">
                  <c:v>20</c:v>
                </c:pt>
                <c:pt idx="31">
                  <c:v>55</c:v>
                </c:pt>
                <c:pt idx="32">
                  <c:v>19</c:v>
                </c:pt>
                <c:pt idx="33">
                  <c:v>21</c:v>
                </c:pt>
                <c:pt idx="34">
                  <c:v>53</c:v>
                </c:pt>
                <c:pt idx="35">
                  <c:v>17</c:v>
                </c:pt>
                <c:pt idx="36">
                  <c:v>78</c:v>
                </c:pt>
                <c:pt idx="37">
                  <c:v>21</c:v>
                </c:pt>
                <c:pt idx="38">
                  <c:v>81</c:v>
                </c:pt>
                <c:pt idx="39">
                  <c:v>71</c:v>
                </c:pt>
                <c:pt idx="40">
                  <c:v>38</c:v>
                </c:pt>
                <c:pt idx="41">
                  <c:v>7</c:v>
                </c:pt>
                <c:pt idx="42">
                  <c:v>32</c:v>
                </c:pt>
                <c:pt idx="43">
                  <c:v>57</c:v>
                </c:pt>
                <c:pt idx="44">
                  <c:v>41</c:v>
                </c:pt>
                <c:pt idx="45">
                  <c:v>33</c:v>
                </c:pt>
                <c:pt idx="46">
                  <c:v>58</c:v>
                </c:pt>
                <c:pt idx="47">
                  <c:v>45</c:v>
                </c:pt>
                <c:pt idx="48">
                  <c:v>11</c:v>
                </c:pt>
                <c:pt idx="49">
                  <c:v>11</c:v>
                </c:pt>
                <c:pt idx="50">
                  <c:v>83</c:v>
                </c:pt>
                <c:pt idx="51">
                  <c:v>86</c:v>
                </c:pt>
                <c:pt idx="52">
                  <c:v>55</c:v>
                </c:pt>
                <c:pt idx="53">
                  <c:v>26</c:v>
                </c:pt>
                <c:pt idx="54">
                  <c:v>30</c:v>
                </c:pt>
                <c:pt idx="55">
                  <c:v>92</c:v>
                </c:pt>
                <c:pt idx="56">
                  <c:v>64</c:v>
                </c:pt>
                <c:pt idx="57">
                  <c:v>92</c:v>
                </c:pt>
                <c:pt idx="58">
                  <c:v>8</c:v>
                </c:pt>
                <c:pt idx="59">
                  <c:v>47</c:v>
                </c:pt>
                <c:pt idx="60">
                  <c:v>4</c:v>
                </c:pt>
                <c:pt idx="61">
                  <c:v>31</c:v>
                </c:pt>
                <c:pt idx="62">
                  <c:v>93</c:v>
                </c:pt>
                <c:pt idx="63">
                  <c:v>20</c:v>
                </c:pt>
                <c:pt idx="64">
                  <c:v>71</c:v>
                </c:pt>
                <c:pt idx="65">
                  <c:v>29</c:v>
                </c:pt>
                <c:pt idx="66">
                  <c:v>37</c:v>
                </c:pt>
                <c:pt idx="67">
                  <c:v>27</c:v>
                </c:pt>
                <c:pt idx="68">
                  <c:v>62</c:v>
                </c:pt>
                <c:pt idx="69">
                  <c:v>34</c:v>
                </c:pt>
                <c:pt idx="70">
                  <c:v>71</c:v>
                </c:pt>
                <c:pt idx="71">
                  <c:v>23</c:v>
                </c:pt>
                <c:pt idx="72">
                  <c:v>7</c:v>
                </c:pt>
                <c:pt idx="73">
                  <c:v>75</c:v>
                </c:pt>
                <c:pt idx="74">
                  <c:v>70</c:v>
                </c:pt>
                <c:pt idx="75">
                  <c:v>76</c:v>
                </c:pt>
                <c:pt idx="76">
                  <c:v>66</c:v>
                </c:pt>
                <c:pt idx="77">
                  <c:v>71</c:v>
                </c:pt>
                <c:pt idx="78">
                  <c:v>91</c:v>
                </c:pt>
                <c:pt idx="79">
                  <c:v>44</c:v>
                </c:pt>
                <c:pt idx="80">
                  <c:v>25</c:v>
                </c:pt>
                <c:pt idx="81">
                  <c:v>72</c:v>
                </c:pt>
                <c:pt idx="82">
                  <c:v>84</c:v>
                </c:pt>
                <c:pt idx="83">
                  <c:v>58</c:v>
                </c:pt>
                <c:pt idx="84">
                  <c:v>90</c:v>
                </c:pt>
                <c:pt idx="85">
                  <c:v>78</c:v>
                </c:pt>
                <c:pt idx="86">
                  <c:v>51</c:v>
                </c:pt>
                <c:pt idx="87">
                  <c:v>13</c:v>
                </c:pt>
                <c:pt idx="88">
                  <c:v>29</c:v>
                </c:pt>
                <c:pt idx="89">
                  <c:v>84</c:v>
                </c:pt>
                <c:pt idx="90">
                  <c:v>4</c:v>
                </c:pt>
                <c:pt idx="91">
                  <c:v>26</c:v>
                </c:pt>
                <c:pt idx="92">
                  <c:v>94</c:v>
                </c:pt>
                <c:pt idx="93">
                  <c:v>20</c:v>
                </c:pt>
                <c:pt idx="94">
                  <c:v>54</c:v>
                </c:pt>
                <c:pt idx="95">
                  <c:v>24</c:v>
                </c:pt>
                <c:pt idx="96">
                  <c:v>22</c:v>
                </c:pt>
                <c:pt idx="97">
                  <c:v>52</c:v>
                </c:pt>
                <c:pt idx="98">
                  <c:v>59</c:v>
                </c:pt>
                <c:pt idx="99">
                  <c:v>75</c:v>
                </c:pt>
                <c:pt idx="100">
                  <c:v>79</c:v>
                </c:pt>
                <c:pt idx="101">
                  <c:v>83</c:v>
                </c:pt>
                <c:pt idx="102">
                  <c:v>45</c:v>
                </c:pt>
                <c:pt idx="103">
                  <c:v>5</c:v>
                </c:pt>
                <c:pt idx="104">
                  <c:v>9</c:v>
                </c:pt>
                <c:pt idx="105">
                  <c:v>100</c:v>
                </c:pt>
                <c:pt idx="106">
                  <c:v>49</c:v>
                </c:pt>
                <c:pt idx="107">
                  <c:v>68</c:v>
                </c:pt>
                <c:pt idx="108">
                  <c:v>68</c:v>
                </c:pt>
                <c:pt idx="109">
                  <c:v>95</c:v>
                </c:pt>
                <c:pt idx="110">
                  <c:v>89</c:v>
                </c:pt>
                <c:pt idx="111">
                  <c:v>72</c:v>
                </c:pt>
                <c:pt idx="112">
                  <c:v>85</c:v>
                </c:pt>
                <c:pt idx="113">
                  <c:v>28</c:v>
                </c:pt>
                <c:pt idx="114">
                  <c:v>97</c:v>
                </c:pt>
                <c:pt idx="115">
                  <c:v>23</c:v>
                </c:pt>
                <c:pt idx="116">
                  <c:v>72</c:v>
                </c:pt>
                <c:pt idx="117">
                  <c:v>28</c:v>
                </c:pt>
                <c:pt idx="118">
                  <c:v>85</c:v>
                </c:pt>
                <c:pt idx="119">
                  <c:v>15</c:v>
                </c:pt>
                <c:pt idx="120">
                  <c:v>41</c:v>
                </c:pt>
                <c:pt idx="121">
                  <c:v>58</c:v>
                </c:pt>
                <c:pt idx="122">
                  <c:v>13</c:v>
                </c:pt>
                <c:pt idx="123">
                  <c:v>58</c:v>
                </c:pt>
                <c:pt idx="124">
                  <c:v>37</c:v>
                </c:pt>
                <c:pt idx="125">
                  <c:v>88</c:v>
                </c:pt>
                <c:pt idx="126">
                  <c:v>9</c:v>
                </c:pt>
                <c:pt idx="127">
                  <c:v>9</c:v>
                </c:pt>
                <c:pt idx="128">
                  <c:v>2</c:v>
                </c:pt>
                <c:pt idx="129">
                  <c:v>100</c:v>
                </c:pt>
                <c:pt idx="130">
                  <c:v>48</c:v>
                </c:pt>
                <c:pt idx="131">
                  <c:v>34</c:v>
                </c:pt>
                <c:pt idx="132">
                  <c:v>23</c:v>
                </c:pt>
                <c:pt idx="133">
                  <c:v>68</c:v>
                </c:pt>
                <c:pt idx="134">
                  <c:v>9</c:v>
                </c:pt>
                <c:pt idx="135">
                  <c:v>9</c:v>
                </c:pt>
                <c:pt idx="136">
                  <c:v>10</c:v>
                </c:pt>
                <c:pt idx="137">
                  <c:v>91</c:v>
                </c:pt>
                <c:pt idx="138">
                  <c:v>62</c:v>
                </c:pt>
                <c:pt idx="139">
                  <c:v>74</c:v>
                </c:pt>
                <c:pt idx="140">
                  <c:v>41</c:v>
                </c:pt>
                <c:pt idx="141">
                  <c:v>15</c:v>
                </c:pt>
                <c:pt idx="142">
                  <c:v>9</c:v>
                </c:pt>
                <c:pt idx="143">
                  <c:v>58</c:v>
                </c:pt>
                <c:pt idx="144">
                  <c:v>8</c:v>
                </c:pt>
                <c:pt idx="145">
                  <c:v>28</c:v>
                </c:pt>
                <c:pt idx="146">
                  <c:v>30</c:v>
                </c:pt>
                <c:pt idx="147">
                  <c:v>97</c:v>
                </c:pt>
                <c:pt idx="148">
                  <c:v>6</c:v>
                </c:pt>
                <c:pt idx="149">
                  <c:v>72</c:v>
                </c:pt>
                <c:pt idx="150">
                  <c:v>100</c:v>
                </c:pt>
                <c:pt idx="151">
                  <c:v>78</c:v>
                </c:pt>
                <c:pt idx="152">
                  <c:v>13</c:v>
                </c:pt>
                <c:pt idx="153">
                  <c:v>71</c:v>
                </c:pt>
                <c:pt idx="154">
                  <c:v>47</c:v>
                </c:pt>
                <c:pt idx="155">
                  <c:v>28</c:v>
                </c:pt>
                <c:pt idx="156">
                  <c:v>6</c:v>
                </c:pt>
                <c:pt idx="157">
                  <c:v>74</c:v>
                </c:pt>
                <c:pt idx="158">
                  <c:v>82</c:v>
                </c:pt>
                <c:pt idx="159">
                  <c:v>82</c:v>
                </c:pt>
                <c:pt idx="160">
                  <c:v>21</c:v>
                </c:pt>
                <c:pt idx="161">
                  <c:v>36</c:v>
                </c:pt>
                <c:pt idx="162">
                  <c:v>87</c:v>
                </c:pt>
                <c:pt idx="163">
                  <c:v>36</c:v>
                </c:pt>
                <c:pt idx="164">
                  <c:v>88</c:v>
                </c:pt>
                <c:pt idx="165">
                  <c:v>54</c:v>
                </c:pt>
                <c:pt idx="166">
                  <c:v>48</c:v>
                </c:pt>
                <c:pt idx="167">
                  <c:v>11</c:v>
                </c:pt>
                <c:pt idx="168">
                  <c:v>90</c:v>
                </c:pt>
                <c:pt idx="169">
                  <c:v>37</c:v>
                </c:pt>
                <c:pt idx="170">
                  <c:v>21</c:v>
                </c:pt>
                <c:pt idx="171">
                  <c:v>65</c:v>
                </c:pt>
                <c:pt idx="172">
                  <c:v>16</c:v>
                </c:pt>
                <c:pt idx="173">
                  <c:v>39</c:v>
                </c:pt>
                <c:pt idx="174">
                  <c:v>87</c:v>
                </c:pt>
                <c:pt idx="175">
                  <c:v>12</c:v>
                </c:pt>
                <c:pt idx="176">
                  <c:v>34</c:v>
                </c:pt>
                <c:pt idx="177">
                  <c:v>30</c:v>
                </c:pt>
                <c:pt idx="178">
                  <c:v>6</c:v>
                </c:pt>
                <c:pt idx="179">
                  <c:v>92</c:v>
                </c:pt>
                <c:pt idx="180">
                  <c:v>49</c:v>
                </c:pt>
                <c:pt idx="181">
                  <c:v>98</c:v>
                </c:pt>
                <c:pt idx="182">
                  <c:v>64</c:v>
                </c:pt>
                <c:pt idx="183">
                  <c:v>81</c:v>
                </c:pt>
                <c:pt idx="184">
                  <c:v>29</c:v>
                </c:pt>
                <c:pt idx="185">
                  <c:v>50</c:v>
                </c:pt>
                <c:pt idx="186">
                  <c:v>45</c:v>
                </c:pt>
                <c:pt idx="187">
                  <c:v>56</c:v>
                </c:pt>
                <c:pt idx="188">
                  <c:v>45</c:v>
                </c:pt>
                <c:pt idx="189">
                  <c:v>78</c:v>
                </c:pt>
                <c:pt idx="190">
                  <c:v>30</c:v>
                </c:pt>
                <c:pt idx="191">
                  <c:v>96</c:v>
                </c:pt>
                <c:pt idx="192">
                  <c:v>8</c:v>
                </c:pt>
                <c:pt idx="193">
                  <c:v>92</c:v>
                </c:pt>
                <c:pt idx="194">
                  <c:v>80</c:v>
                </c:pt>
                <c:pt idx="195">
                  <c:v>62</c:v>
                </c:pt>
                <c:pt idx="196">
                  <c:v>72</c:v>
                </c:pt>
                <c:pt idx="197">
                  <c:v>43</c:v>
                </c:pt>
                <c:pt idx="198">
                  <c:v>20</c:v>
                </c:pt>
                <c:pt idx="199">
                  <c:v>80</c:v>
                </c:pt>
                <c:pt idx="200">
                  <c:v>59</c:v>
                </c:pt>
                <c:pt idx="201">
                  <c:v>36</c:v>
                </c:pt>
                <c:pt idx="202">
                  <c:v>40</c:v>
                </c:pt>
                <c:pt idx="203">
                  <c:v>100</c:v>
                </c:pt>
                <c:pt idx="204">
                  <c:v>82</c:v>
                </c:pt>
                <c:pt idx="205">
                  <c:v>59</c:v>
                </c:pt>
                <c:pt idx="206">
                  <c:v>11</c:v>
                </c:pt>
                <c:pt idx="207">
                  <c:v>24</c:v>
                </c:pt>
                <c:pt idx="208">
                  <c:v>84</c:v>
                </c:pt>
                <c:pt idx="209">
                  <c:v>63</c:v>
                </c:pt>
                <c:pt idx="210">
                  <c:v>98</c:v>
                </c:pt>
                <c:pt idx="211">
                  <c:v>28</c:v>
                </c:pt>
                <c:pt idx="212">
                  <c:v>86</c:v>
                </c:pt>
                <c:pt idx="213">
                  <c:v>55</c:v>
                </c:pt>
                <c:pt idx="214">
                  <c:v>30</c:v>
                </c:pt>
                <c:pt idx="215">
                  <c:v>62</c:v>
                </c:pt>
                <c:pt idx="216">
                  <c:v>85</c:v>
                </c:pt>
                <c:pt idx="217">
                  <c:v>76</c:v>
                </c:pt>
                <c:pt idx="218">
                  <c:v>68</c:v>
                </c:pt>
                <c:pt idx="219">
                  <c:v>81</c:v>
                </c:pt>
                <c:pt idx="220">
                  <c:v>89</c:v>
                </c:pt>
                <c:pt idx="221">
                  <c:v>4</c:v>
                </c:pt>
                <c:pt idx="222">
                  <c:v>89</c:v>
                </c:pt>
                <c:pt idx="223">
                  <c:v>5</c:v>
                </c:pt>
                <c:pt idx="224">
                  <c:v>24</c:v>
                </c:pt>
                <c:pt idx="225">
                  <c:v>79</c:v>
                </c:pt>
                <c:pt idx="226">
                  <c:v>24</c:v>
                </c:pt>
                <c:pt idx="227">
                  <c:v>24</c:v>
                </c:pt>
                <c:pt idx="228">
                  <c:v>15</c:v>
                </c:pt>
                <c:pt idx="229">
                  <c:v>97</c:v>
                </c:pt>
                <c:pt idx="230">
                  <c:v>74</c:v>
                </c:pt>
                <c:pt idx="231">
                  <c:v>44</c:v>
                </c:pt>
                <c:pt idx="232">
                  <c:v>79</c:v>
                </c:pt>
                <c:pt idx="233">
                  <c:v>39</c:v>
                </c:pt>
                <c:pt idx="234">
                  <c:v>55</c:v>
                </c:pt>
                <c:pt idx="235">
                  <c:v>1</c:v>
                </c:pt>
                <c:pt idx="236">
                  <c:v>100</c:v>
                </c:pt>
                <c:pt idx="237">
                  <c:v>88</c:v>
                </c:pt>
                <c:pt idx="238">
                  <c:v>26</c:v>
                </c:pt>
                <c:pt idx="239">
                  <c:v>39</c:v>
                </c:pt>
                <c:pt idx="240">
                  <c:v>100</c:v>
                </c:pt>
                <c:pt idx="241">
                  <c:v>65</c:v>
                </c:pt>
                <c:pt idx="242">
                  <c:v>6</c:v>
                </c:pt>
                <c:pt idx="243">
                  <c:v>63</c:v>
                </c:pt>
                <c:pt idx="244">
                  <c:v>99</c:v>
                </c:pt>
                <c:pt idx="245">
                  <c:v>95</c:v>
                </c:pt>
                <c:pt idx="246">
                  <c:v>34</c:v>
                </c:pt>
                <c:pt idx="247">
                  <c:v>65</c:v>
                </c:pt>
                <c:pt idx="248">
                  <c:v>61</c:v>
                </c:pt>
                <c:pt idx="249">
                  <c:v>24</c:v>
                </c:pt>
                <c:pt idx="250">
                  <c:v>77</c:v>
                </c:pt>
                <c:pt idx="251">
                  <c:v>91</c:v>
                </c:pt>
                <c:pt idx="252">
                  <c:v>90</c:v>
                </c:pt>
                <c:pt idx="253">
                  <c:v>17</c:v>
                </c:pt>
                <c:pt idx="254">
                  <c:v>14</c:v>
                </c:pt>
                <c:pt idx="255">
                  <c:v>60</c:v>
                </c:pt>
                <c:pt idx="256">
                  <c:v>23</c:v>
                </c:pt>
                <c:pt idx="257">
                  <c:v>92</c:v>
                </c:pt>
                <c:pt idx="258">
                  <c:v>69</c:v>
                </c:pt>
                <c:pt idx="259">
                  <c:v>76</c:v>
                </c:pt>
                <c:pt idx="260">
                  <c:v>35</c:v>
                </c:pt>
                <c:pt idx="261">
                  <c:v>73</c:v>
                </c:pt>
                <c:pt idx="262">
                  <c:v>72</c:v>
                </c:pt>
                <c:pt idx="263">
                  <c:v>74</c:v>
                </c:pt>
                <c:pt idx="264">
                  <c:v>2</c:v>
                </c:pt>
                <c:pt idx="265">
                  <c:v>58</c:v>
                </c:pt>
                <c:pt idx="266">
                  <c:v>96</c:v>
                </c:pt>
                <c:pt idx="267">
                  <c:v>61</c:v>
                </c:pt>
                <c:pt idx="268">
                  <c:v>67</c:v>
                </c:pt>
                <c:pt idx="269">
                  <c:v>96</c:v>
                </c:pt>
                <c:pt idx="270">
                  <c:v>39</c:v>
                </c:pt>
                <c:pt idx="271">
                  <c:v>36</c:v>
                </c:pt>
                <c:pt idx="272">
                  <c:v>64</c:v>
                </c:pt>
                <c:pt idx="273">
                  <c:v>70</c:v>
                </c:pt>
                <c:pt idx="274">
                  <c:v>49</c:v>
                </c:pt>
                <c:pt idx="275">
                  <c:v>26</c:v>
                </c:pt>
                <c:pt idx="276">
                  <c:v>26</c:v>
                </c:pt>
                <c:pt idx="277">
                  <c:v>72</c:v>
                </c:pt>
                <c:pt idx="278">
                  <c:v>83</c:v>
                </c:pt>
                <c:pt idx="279">
                  <c:v>84</c:v>
                </c:pt>
                <c:pt idx="280">
                  <c:v>61</c:v>
                </c:pt>
                <c:pt idx="281">
                  <c:v>51</c:v>
                </c:pt>
                <c:pt idx="282">
                  <c:v>21</c:v>
                </c:pt>
                <c:pt idx="283">
                  <c:v>99</c:v>
                </c:pt>
                <c:pt idx="284">
                  <c:v>34</c:v>
                </c:pt>
                <c:pt idx="285">
                  <c:v>17</c:v>
                </c:pt>
                <c:pt idx="286">
                  <c:v>23</c:v>
                </c:pt>
                <c:pt idx="287">
                  <c:v>21</c:v>
                </c:pt>
                <c:pt idx="288">
                  <c:v>18</c:v>
                </c:pt>
                <c:pt idx="289">
                  <c:v>12</c:v>
                </c:pt>
                <c:pt idx="290">
                  <c:v>3</c:v>
                </c:pt>
                <c:pt idx="291">
                  <c:v>3</c:v>
                </c:pt>
                <c:pt idx="292">
                  <c:v>5</c:v>
                </c:pt>
                <c:pt idx="293">
                  <c:v>30</c:v>
                </c:pt>
                <c:pt idx="294">
                  <c:v>18</c:v>
                </c:pt>
                <c:pt idx="295">
                  <c:v>41</c:v>
                </c:pt>
                <c:pt idx="296">
                  <c:v>52</c:v>
                </c:pt>
                <c:pt idx="297">
                  <c:v>87</c:v>
                </c:pt>
                <c:pt idx="298">
                  <c:v>41</c:v>
                </c:pt>
                <c:pt idx="299">
                  <c:v>77</c:v>
                </c:pt>
                <c:pt idx="300">
                  <c:v>79</c:v>
                </c:pt>
                <c:pt idx="301">
                  <c:v>55</c:v>
                </c:pt>
                <c:pt idx="302">
                  <c:v>91</c:v>
                </c:pt>
                <c:pt idx="303">
                  <c:v>87</c:v>
                </c:pt>
                <c:pt idx="304">
                  <c:v>3</c:v>
                </c:pt>
                <c:pt idx="305">
                  <c:v>45</c:v>
                </c:pt>
                <c:pt idx="306">
                  <c:v>81</c:v>
                </c:pt>
                <c:pt idx="307">
                  <c:v>68</c:v>
                </c:pt>
                <c:pt idx="308">
                  <c:v>15</c:v>
                </c:pt>
                <c:pt idx="309">
                  <c:v>80</c:v>
                </c:pt>
                <c:pt idx="310">
                  <c:v>13</c:v>
                </c:pt>
                <c:pt idx="311">
                  <c:v>37</c:v>
                </c:pt>
                <c:pt idx="312">
                  <c:v>56</c:v>
                </c:pt>
                <c:pt idx="313">
                  <c:v>56</c:v>
                </c:pt>
                <c:pt idx="314">
                  <c:v>98</c:v>
                </c:pt>
                <c:pt idx="315">
                  <c:v>84</c:v>
                </c:pt>
                <c:pt idx="316">
                  <c:v>37</c:v>
                </c:pt>
                <c:pt idx="317">
                  <c:v>100</c:v>
                </c:pt>
                <c:pt idx="318">
                  <c:v>83</c:v>
                </c:pt>
                <c:pt idx="319">
                  <c:v>93</c:v>
                </c:pt>
                <c:pt idx="320">
                  <c:v>57</c:v>
                </c:pt>
                <c:pt idx="321">
                  <c:v>24</c:v>
                </c:pt>
                <c:pt idx="322">
                  <c:v>60</c:v>
                </c:pt>
                <c:pt idx="323">
                  <c:v>34</c:v>
                </c:pt>
                <c:pt idx="324">
                  <c:v>61</c:v>
                </c:pt>
                <c:pt idx="325">
                  <c:v>51</c:v>
                </c:pt>
                <c:pt idx="326">
                  <c:v>9</c:v>
                </c:pt>
                <c:pt idx="327">
                  <c:v>79</c:v>
                </c:pt>
                <c:pt idx="328">
                  <c:v>1</c:v>
                </c:pt>
                <c:pt idx="329">
                  <c:v>2</c:v>
                </c:pt>
                <c:pt idx="330">
                  <c:v>31</c:v>
                </c:pt>
                <c:pt idx="331">
                  <c:v>73</c:v>
                </c:pt>
                <c:pt idx="332">
                  <c:v>20</c:v>
                </c:pt>
                <c:pt idx="333">
                  <c:v>16</c:v>
                </c:pt>
                <c:pt idx="334">
                  <c:v>100</c:v>
                </c:pt>
                <c:pt idx="335">
                  <c:v>11</c:v>
                </c:pt>
                <c:pt idx="336">
                  <c:v>61</c:v>
                </c:pt>
                <c:pt idx="337">
                  <c:v>23</c:v>
                </c:pt>
                <c:pt idx="338">
                  <c:v>98</c:v>
                </c:pt>
                <c:pt idx="339">
                  <c:v>82</c:v>
                </c:pt>
                <c:pt idx="340">
                  <c:v>54</c:v>
                </c:pt>
                <c:pt idx="341">
                  <c:v>38</c:v>
                </c:pt>
                <c:pt idx="342">
                  <c:v>74</c:v>
                </c:pt>
                <c:pt idx="343">
                  <c:v>44</c:v>
                </c:pt>
                <c:pt idx="344">
                  <c:v>56</c:v>
                </c:pt>
                <c:pt idx="345">
                  <c:v>61</c:v>
                </c:pt>
                <c:pt idx="346">
                  <c:v>73</c:v>
                </c:pt>
                <c:pt idx="347">
                  <c:v>95</c:v>
                </c:pt>
                <c:pt idx="348">
                  <c:v>29</c:v>
                </c:pt>
                <c:pt idx="349">
                  <c:v>3</c:v>
                </c:pt>
                <c:pt idx="350">
                  <c:v>30</c:v>
                </c:pt>
                <c:pt idx="351">
                  <c:v>62</c:v>
                </c:pt>
                <c:pt idx="352">
                  <c:v>56</c:v>
                </c:pt>
                <c:pt idx="353">
                  <c:v>24</c:v>
                </c:pt>
                <c:pt idx="354">
                  <c:v>25</c:v>
                </c:pt>
                <c:pt idx="355">
                  <c:v>68</c:v>
                </c:pt>
                <c:pt idx="356">
                  <c:v>84</c:v>
                </c:pt>
                <c:pt idx="357">
                  <c:v>95</c:v>
                </c:pt>
                <c:pt idx="358">
                  <c:v>11</c:v>
                </c:pt>
                <c:pt idx="359">
                  <c:v>30</c:v>
                </c:pt>
                <c:pt idx="360">
                  <c:v>11</c:v>
                </c:pt>
                <c:pt idx="361">
                  <c:v>93</c:v>
                </c:pt>
                <c:pt idx="362">
                  <c:v>11</c:v>
                </c:pt>
                <c:pt idx="363">
                  <c:v>46</c:v>
                </c:pt>
                <c:pt idx="364">
                  <c:v>41</c:v>
                </c:pt>
                <c:pt idx="365">
                  <c:v>99</c:v>
                </c:pt>
                <c:pt idx="366">
                  <c:v>23</c:v>
                </c:pt>
                <c:pt idx="367">
                  <c:v>81</c:v>
                </c:pt>
                <c:pt idx="368">
                  <c:v>63</c:v>
                </c:pt>
                <c:pt idx="369">
                  <c:v>74</c:v>
                </c:pt>
                <c:pt idx="370">
                  <c:v>79</c:v>
                </c:pt>
                <c:pt idx="371">
                  <c:v>43</c:v>
                </c:pt>
                <c:pt idx="372">
                  <c:v>26</c:v>
                </c:pt>
                <c:pt idx="373">
                  <c:v>81</c:v>
                </c:pt>
                <c:pt idx="374">
                  <c:v>21</c:v>
                </c:pt>
                <c:pt idx="375">
                  <c:v>64</c:v>
                </c:pt>
                <c:pt idx="376">
                  <c:v>8</c:v>
                </c:pt>
                <c:pt idx="377">
                  <c:v>16</c:v>
                </c:pt>
                <c:pt idx="378">
                  <c:v>86</c:v>
                </c:pt>
                <c:pt idx="379">
                  <c:v>45</c:v>
                </c:pt>
                <c:pt idx="380">
                  <c:v>71</c:v>
                </c:pt>
                <c:pt idx="381">
                  <c:v>52</c:v>
                </c:pt>
                <c:pt idx="382">
                  <c:v>95</c:v>
                </c:pt>
                <c:pt idx="383">
                  <c:v>32</c:v>
                </c:pt>
                <c:pt idx="384">
                  <c:v>95</c:v>
                </c:pt>
                <c:pt idx="385">
                  <c:v>6</c:v>
                </c:pt>
                <c:pt idx="386">
                  <c:v>35</c:v>
                </c:pt>
                <c:pt idx="387">
                  <c:v>76</c:v>
                </c:pt>
                <c:pt idx="388">
                  <c:v>28</c:v>
                </c:pt>
                <c:pt idx="389">
                  <c:v>46</c:v>
                </c:pt>
                <c:pt idx="390">
                  <c:v>72</c:v>
                </c:pt>
                <c:pt idx="391">
                  <c:v>27</c:v>
                </c:pt>
                <c:pt idx="392">
                  <c:v>3</c:v>
                </c:pt>
                <c:pt idx="393">
                  <c:v>13</c:v>
                </c:pt>
                <c:pt idx="394">
                  <c:v>92</c:v>
                </c:pt>
                <c:pt idx="395">
                  <c:v>88</c:v>
                </c:pt>
                <c:pt idx="396">
                  <c:v>22</c:v>
                </c:pt>
                <c:pt idx="397">
                  <c:v>43</c:v>
                </c:pt>
                <c:pt idx="398">
                  <c:v>53</c:v>
                </c:pt>
                <c:pt idx="399">
                  <c:v>98</c:v>
                </c:pt>
                <c:pt idx="400">
                  <c:v>37</c:v>
                </c:pt>
                <c:pt idx="401">
                  <c:v>72</c:v>
                </c:pt>
                <c:pt idx="402">
                  <c:v>51</c:v>
                </c:pt>
                <c:pt idx="403">
                  <c:v>48</c:v>
                </c:pt>
                <c:pt idx="404">
                  <c:v>52</c:v>
                </c:pt>
                <c:pt idx="405">
                  <c:v>29</c:v>
                </c:pt>
                <c:pt idx="406">
                  <c:v>74</c:v>
                </c:pt>
                <c:pt idx="407">
                  <c:v>75</c:v>
                </c:pt>
                <c:pt idx="408">
                  <c:v>46</c:v>
                </c:pt>
                <c:pt idx="409">
                  <c:v>53</c:v>
                </c:pt>
                <c:pt idx="410">
                  <c:v>65</c:v>
                </c:pt>
                <c:pt idx="411">
                  <c:v>19</c:v>
                </c:pt>
                <c:pt idx="412">
                  <c:v>72</c:v>
                </c:pt>
                <c:pt idx="413">
                  <c:v>81</c:v>
                </c:pt>
                <c:pt idx="414">
                  <c:v>81</c:v>
                </c:pt>
                <c:pt idx="415">
                  <c:v>70</c:v>
                </c:pt>
                <c:pt idx="416">
                  <c:v>90</c:v>
                </c:pt>
                <c:pt idx="417">
                  <c:v>57</c:v>
                </c:pt>
                <c:pt idx="418">
                  <c:v>92</c:v>
                </c:pt>
                <c:pt idx="419">
                  <c:v>11</c:v>
                </c:pt>
                <c:pt idx="420">
                  <c:v>46</c:v>
                </c:pt>
                <c:pt idx="421">
                  <c:v>95</c:v>
                </c:pt>
                <c:pt idx="422">
                  <c:v>66</c:v>
                </c:pt>
                <c:pt idx="423">
                  <c:v>6</c:v>
                </c:pt>
                <c:pt idx="424">
                  <c:v>97</c:v>
                </c:pt>
                <c:pt idx="425">
                  <c:v>20</c:v>
                </c:pt>
                <c:pt idx="426">
                  <c:v>31</c:v>
                </c:pt>
                <c:pt idx="427">
                  <c:v>38</c:v>
                </c:pt>
                <c:pt idx="428">
                  <c:v>29</c:v>
                </c:pt>
                <c:pt idx="429">
                  <c:v>8</c:v>
                </c:pt>
                <c:pt idx="430">
                  <c:v>28</c:v>
                </c:pt>
                <c:pt idx="431">
                  <c:v>34</c:v>
                </c:pt>
                <c:pt idx="432">
                  <c:v>85</c:v>
                </c:pt>
                <c:pt idx="433">
                  <c:v>24</c:v>
                </c:pt>
                <c:pt idx="434">
                  <c:v>99</c:v>
                </c:pt>
                <c:pt idx="435">
                  <c:v>48</c:v>
                </c:pt>
                <c:pt idx="436">
                  <c:v>80</c:v>
                </c:pt>
                <c:pt idx="437">
                  <c:v>29</c:v>
                </c:pt>
                <c:pt idx="438">
                  <c:v>30</c:v>
                </c:pt>
                <c:pt idx="439">
                  <c:v>20</c:v>
                </c:pt>
                <c:pt idx="440">
                  <c:v>75</c:v>
                </c:pt>
                <c:pt idx="441">
                  <c:v>29</c:v>
                </c:pt>
                <c:pt idx="442">
                  <c:v>1</c:v>
                </c:pt>
                <c:pt idx="443">
                  <c:v>35</c:v>
                </c:pt>
                <c:pt idx="444">
                  <c:v>82</c:v>
                </c:pt>
                <c:pt idx="445">
                  <c:v>44</c:v>
                </c:pt>
                <c:pt idx="446">
                  <c:v>27</c:v>
                </c:pt>
                <c:pt idx="447">
                  <c:v>67</c:v>
                </c:pt>
                <c:pt idx="448">
                  <c:v>80</c:v>
                </c:pt>
                <c:pt idx="449">
                  <c:v>66</c:v>
                </c:pt>
                <c:pt idx="450">
                  <c:v>100</c:v>
                </c:pt>
                <c:pt idx="451">
                  <c:v>23</c:v>
                </c:pt>
                <c:pt idx="452">
                  <c:v>88</c:v>
                </c:pt>
                <c:pt idx="453">
                  <c:v>60</c:v>
                </c:pt>
                <c:pt idx="454">
                  <c:v>74</c:v>
                </c:pt>
                <c:pt idx="455">
                  <c:v>30</c:v>
                </c:pt>
                <c:pt idx="456">
                  <c:v>64</c:v>
                </c:pt>
                <c:pt idx="457">
                  <c:v>58</c:v>
                </c:pt>
                <c:pt idx="458">
                  <c:v>49</c:v>
                </c:pt>
                <c:pt idx="459">
                  <c:v>42</c:v>
                </c:pt>
                <c:pt idx="460">
                  <c:v>75</c:v>
                </c:pt>
                <c:pt idx="461">
                  <c:v>96</c:v>
                </c:pt>
                <c:pt idx="462">
                  <c:v>13</c:v>
                </c:pt>
                <c:pt idx="463">
                  <c:v>70</c:v>
                </c:pt>
                <c:pt idx="464">
                  <c:v>56</c:v>
                </c:pt>
                <c:pt idx="465">
                  <c:v>48</c:v>
                </c:pt>
                <c:pt idx="466">
                  <c:v>59</c:v>
                </c:pt>
                <c:pt idx="467">
                  <c:v>43</c:v>
                </c:pt>
                <c:pt idx="468">
                  <c:v>28</c:v>
                </c:pt>
                <c:pt idx="469">
                  <c:v>71</c:v>
                </c:pt>
                <c:pt idx="470">
                  <c:v>42</c:v>
                </c:pt>
                <c:pt idx="471">
                  <c:v>51</c:v>
                </c:pt>
                <c:pt idx="472">
                  <c:v>48</c:v>
                </c:pt>
                <c:pt idx="473">
                  <c:v>64</c:v>
                </c:pt>
                <c:pt idx="474">
                  <c:v>72</c:v>
                </c:pt>
                <c:pt idx="475">
                  <c:v>13</c:v>
                </c:pt>
                <c:pt idx="476">
                  <c:v>3</c:v>
                </c:pt>
                <c:pt idx="477">
                  <c:v>64</c:v>
                </c:pt>
                <c:pt idx="478">
                  <c:v>90</c:v>
                </c:pt>
                <c:pt idx="479">
                  <c:v>31</c:v>
                </c:pt>
                <c:pt idx="480">
                  <c:v>93</c:v>
                </c:pt>
                <c:pt idx="481">
                  <c:v>98</c:v>
                </c:pt>
                <c:pt idx="482">
                  <c:v>65</c:v>
                </c:pt>
                <c:pt idx="483">
                  <c:v>74</c:v>
                </c:pt>
                <c:pt idx="484">
                  <c:v>93</c:v>
                </c:pt>
                <c:pt idx="485">
                  <c:v>50</c:v>
                </c:pt>
                <c:pt idx="486">
                  <c:v>17</c:v>
                </c:pt>
                <c:pt idx="487">
                  <c:v>34</c:v>
                </c:pt>
                <c:pt idx="488">
                  <c:v>24</c:v>
                </c:pt>
                <c:pt idx="489">
                  <c:v>27</c:v>
                </c:pt>
                <c:pt idx="490">
                  <c:v>77</c:v>
                </c:pt>
                <c:pt idx="491">
                  <c:v>11</c:v>
                </c:pt>
                <c:pt idx="492">
                  <c:v>63</c:v>
                </c:pt>
                <c:pt idx="493">
                  <c:v>39</c:v>
                </c:pt>
                <c:pt idx="494">
                  <c:v>93</c:v>
                </c:pt>
                <c:pt idx="495">
                  <c:v>88</c:v>
                </c:pt>
                <c:pt idx="496">
                  <c:v>21</c:v>
                </c:pt>
                <c:pt idx="497">
                  <c:v>41</c:v>
                </c:pt>
                <c:pt idx="498">
                  <c:v>72</c:v>
                </c:pt>
                <c:pt idx="499">
                  <c:v>22</c:v>
                </c:pt>
                <c:pt idx="500">
                  <c:v>10</c:v>
                </c:pt>
                <c:pt idx="501">
                  <c:v>20</c:v>
                </c:pt>
                <c:pt idx="502">
                  <c:v>89</c:v>
                </c:pt>
                <c:pt idx="503">
                  <c:v>90</c:v>
                </c:pt>
                <c:pt idx="504">
                  <c:v>11</c:v>
                </c:pt>
                <c:pt idx="505">
                  <c:v>87</c:v>
                </c:pt>
                <c:pt idx="506">
                  <c:v>40</c:v>
                </c:pt>
                <c:pt idx="507">
                  <c:v>31</c:v>
                </c:pt>
                <c:pt idx="508">
                  <c:v>25</c:v>
                </c:pt>
                <c:pt idx="509">
                  <c:v>21</c:v>
                </c:pt>
                <c:pt idx="510">
                  <c:v>52</c:v>
                </c:pt>
                <c:pt idx="511">
                  <c:v>12</c:v>
                </c:pt>
                <c:pt idx="512">
                  <c:v>77</c:v>
                </c:pt>
                <c:pt idx="513">
                  <c:v>99</c:v>
                </c:pt>
                <c:pt idx="514">
                  <c:v>4</c:v>
                </c:pt>
                <c:pt idx="515">
                  <c:v>80</c:v>
                </c:pt>
                <c:pt idx="516">
                  <c:v>49</c:v>
                </c:pt>
                <c:pt idx="517">
                  <c:v>39</c:v>
                </c:pt>
                <c:pt idx="518">
                  <c:v>89</c:v>
                </c:pt>
                <c:pt idx="519">
                  <c:v>22</c:v>
                </c:pt>
                <c:pt idx="520">
                  <c:v>36</c:v>
                </c:pt>
                <c:pt idx="521">
                  <c:v>37</c:v>
                </c:pt>
                <c:pt idx="522">
                  <c:v>78</c:v>
                </c:pt>
                <c:pt idx="523">
                  <c:v>21</c:v>
                </c:pt>
                <c:pt idx="524">
                  <c:v>5</c:v>
                </c:pt>
                <c:pt idx="525">
                  <c:v>86</c:v>
                </c:pt>
                <c:pt idx="526">
                  <c:v>77</c:v>
                </c:pt>
                <c:pt idx="527">
                  <c:v>70</c:v>
                </c:pt>
                <c:pt idx="528">
                  <c:v>27</c:v>
                </c:pt>
                <c:pt idx="529">
                  <c:v>84</c:v>
                </c:pt>
                <c:pt idx="530">
                  <c:v>44</c:v>
                </c:pt>
                <c:pt idx="531">
                  <c:v>25</c:v>
                </c:pt>
                <c:pt idx="532">
                  <c:v>10</c:v>
                </c:pt>
                <c:pt idx="533">
                  <c:v>21</c:v>
                </c:pt>
                <c:pt idx="534">
                  <c:v>66</c:v>
                </c:pt>
                <c:pt idx="535">
                  <c:v>84</c:v>
                </c:pt>
                <c:pt idx="536">
                  <c:v>31</c:v>
                </c:pt>
                <c:pt idx="537">
                  <c:v>80</c:v>
                </c:pt>
                <c:pt idx="538">
                  <c:v>2</c:v>
                </c:pt>
                <c:pt idx="539">
                  <c:v>59</c:v>
                </c:pt>
                <c:pt idx="540">
                  <c:v>5</c:v>
                </c:pt>
                <c:pt idx="541">
                  <c:v>100</c:v>
                </c:pt>
                <c:pt idx="542">
                  <c:v>42</c:v>
                </c:pt>
                <c:pt idx="543">
                  <c:v>65</c:v>
                </c:pt>
                <c:pt idx="544">
                  <c:v>92</c:v>
                </c:pt>
                <c:pt idx="545">
                  <c:v>30</c:v>
                </c:pt>
                <c:pt idx="546">
                  <c:v>38</c:v>
                </c:pt>
                <c:pt idx="547">
                  <c:v>45</c:v>
                </c:pt>
                <c:pt idx="548">
                  <c:v>16</c:v>
                </c:pt>
                <c:pt idx="549">
                  <c:v>29</c:v>
                </c:pt>
                <c:pt idx="550">
                  <c:v>65</c:v>
                </c:pt>
                <c:pt idx="551">
                  <c:v>39</c:v>
                </c:pt>
                <c:pt idx="552">
                  <c:v>72</c:v>
                </c:pt>
                <c:pt idx="553">
                  <c:v>35</c:v>
                </c:pt>
                <c:pt idx="554">
                  <c:v>66</c:v>
                </c:pt>
                <c:pt idx="555">
                  <c:v>18</c:v>
                </c:pt>
                <c:pt idx="556">
                  <c:v>25</c:v>
                </c:pt>
                <c:pt idx="557">
                  <c:v>84</c:v>
                </c:pt>
                <c:pt idx="558">
                  <c:v>19</c:v>
                </c:pt>
                <c:pt idx="559">
                  <c:v>10</c:v>
                </c:pt>
                <c:pt idx="560">
                  <c:v>17</c:v>
                </c:pt>
                <c:pt idx="561">
                  <c:v>62</c:v>
                </c:pt>
                <c:pt idx="562">
                  <c:v>62</c:v>
                </c:pt>
                <c:pt idx="563">
                  <c:v>32</c:v>
                </c:pt>
                <c:pt idx="564">
                  <c:v>18</c:v>
                </c:pt>
                <c:pt idx="565">
                  <c:v>57</c:v>
                </c:pt>
                <c:pt idx="566">
                  <c:v>63</c:v>
                </c:pt>
                <c:pt idx="567">
                  <c:v>56</c:v>
                </c:pt>
                <c:pt idx="568">
                  <c:v>26</c:v>
                </c:pt>
                <c:pt idx="569">
                  <c:v>82</c:v>
                </c:pt>
                <c:pt idx="570">
                  <c:v>62</c:v>
                </c:pt>
                <c:pt idx="571">
                  <c:v>46</c:v>
                </c:pt>
                <c:pt idx="572">
                  <c:v>80</c:v>
                </c:pt>
                <c:pt idx="573">
                  <c:v>43</c:v>
                </c:pt>
                <c:pt idx="574">
                  <c:v>12</c:v>
                </c:pt>
                <c:pt idx="575">
                  <c:v>88</c:v>
                </c:pt>
                <c:pt idx="576">
                  <c:v>60</c:v>
                </c:pt>
                <c:pt idx="577">
                  <c:v>92</c:v>
                </c:pt>
                <c:pt idx="578">
                  <c:v>92</c:v>
                </c:pt>
                <c:pt idx="579">
                  <c:v>72</c:v>
                </c:pt>
                <c:pt idx="580">
                  <c:v>10</c:v>
                </c:pt>
                <c:pt idx="581">
                  <c:v>56</c:v>
                </c:pt>
                <c:pt idx="582">
                  <c:v>43</c:v>
                </c:pt>
                <c:pt idx="583">
                  <c:v>14</c:v>
                </c:pt>
                <c:pt idx="584">
                  <c:v>58</c:v>
                </c:pt>
                <c:pt idx="585">
                  <c:v>71</c:v>
                </c:pt>
                <c:pt idx="586">
                  <c:v>58</c:v>
                </c:pt>
                <c:pt idx="587">
                  <c:v>93</c:v>
                </c:pt>
                <c:pt idx="588">
                  <c:v>2</c:v>
                </c:pt>
                <c:pt idx="589">
                  <c:v>5</c:v>
                </c:pt>
                <c:pt idx="590">
                  <c:v>32</c:v>
                </c:pt>
                <c:pt idx="591">
                  <c:v>100</c:v>
                </c:pt>
                <c:pt idx="592">
                  <c:v>67</c:v>
                </c:pt>
                <c:pt idx="593">
                  <c:v>32</c:v>
                </c:pt>
                <c:pt idx="594">
                  <c:v>96</c:v>
                </c:pt>
                <c:pt idx="595">
                  <c:v>39</c:v>
                </c:pt>
                <c:pt idx="596">
                  <c:v>27</c:v>
                </c:pt>
                <c:pt idx="597">
                  <c:v>72</c:v>
                </c:pt>
                <c:pt idx="598">
                  <c:v>1</c:v>
                </c:pt>
                <c:pt idx="599">
                  <c:v>97</c:v>
                </c:pt>
                <c:pt idx="600">
                  <c:v>28</c:v>
                </c:pt>
                <c:pt idx="601">
                  <c:v>54</c:v>
                </c:pt>
                <c:pt idx="602">
                  <c:v>47</c:v>
                </c:pt>
                <c:pt idx="603">
                  <c:v>48</c:v>
                </c:pt>
                <c:pt idx="604">
                  <c:v>1</c:v>
                </c:pt>
                <c:pt idx="605">
                  <c:v>83</c:v>
                </c:pt>
                <c:pt idx="606">
                  <c:v>12</c:v>
                </c:pt>
                <c:pt idx="607">
                  <c:v>48</c:v>
                </c:pt>
                <c:pt idx="608">
                  <c:v>36</c:v>
                </c:pt>
                <c:pt idx="609">
                  <c:v>3</c:v>
                </c:pt>
                <c:pt idx="610">
                  <c:v>46</c:v>
                </c:pt>
                <c:pt idx="611">
                  <c:v>64</c:v>
                </c:pt>
                <c:pt idx="612">
                  <c:v>23</c:v>
                </c:pt>
                <c:pt idx="613">
                  <c:v>42</c:v>
                </c:pt>
                <c:pt idx="614">
                  <c:v>75</c:v>
                </c:pt>
                <c:pt idx="615">
                  <c:v>28</c:v>
                </c:pt>
                <c:pt idx="616">
                  <c:v>66</c:v>
                </c:pt>
                <c:pt idx="617">
                  <c:v>92</c:v>
                </c:pt>
                <c:pt idx="618">
                  <c:v>93</c:v>
                </c:pt>
                <c:pt idx="619">
                  <c:v>34</c:v>
                </c:pt>
                <c:pt idx="620">
                  <c:v>74</c:v>
                </c:pt>
                <c:pt idx="621">
                  <c:v>21</c:v>
                </c:pt>
                <c:pt idx="622">
                  <c:v>1</c:v>
                </c:pt>
                <c:pt idx="623">
                  <c:v>78</c:v>
                </c:pt>
                <c:pt idx="624">
                  <c:v>23</c:v>
                </c:pt>
                <c:pt idx="625">
                  <c:v>49</c:v>
                </c:pt>
                <c:pt idx="626">
                  <c:v>6</c:v>
                </c:pt>
                <c:pt idx="627">
                  <c:v>83</c:v>
                </c:pt>
                <c:pt idx="628">
                  <c:v>13</c:v>
                </c:pt>
                <c:pt idx="629">
                  <c:v>21</c:v>
                </c:pt>
                <c:pt idx="630">
                  <c:v>38</c:v>
                </c:pt>
                <c:pt idx="631">
                  <c:v>93</c:v>
                </c:pt>
                <c:pt idx="632">
                  <c:v>48</c:v>
                </c:pt>
                <c:pt idx="633">
                  <c:v>7</c:v>
                </c:pt>
                <c:pt idx="634">
                  <c:v>1</c:v>
                </c:pt>
                <c:pt idx="635">
                  <c:v>67</c:v>
                </c:pt>
                <c:pt idx="636">
                  <c:v>61</c:v>
                </c:pt>
                <c:pt idx="637">
                  <c:v>1</c:v>
                </c:pt>
                <c:pt idx="638">
                  <c:v>55</c:v>
                </c:pt>
                <c:pt idx="639">
                  <c:v>95</c:v>
                </c:pt>
                <c:pt idx="640">
                  <c:v>56</c:v>
                </c:pt>
                <c:pt idx="641">
                  <c:v>17</c:v>
                </c:pt>
                <c:pt idx="642">
                  <c:v>68</c:v>
                </c:pt>
                <c:pt idx="643">
                  <c:v>66</c:v>
                </c:pt>
                <c:pt idx="644">
                  <c:v>33</c:v>
                </c:pt>
                <c:pt idx="645">
                  <c:v>93</c:v>
                </c:pt>
                <c:pt idx="646">
                  <c:v>78</c:v>
                </c:pt>
                <c:pt idx="647">
                  <c:v>19</c:v>
                </c:pt>
                <c:pt idx="648">
                  <c:v>69</c:v>
                </c:pt>
                <c:pt idx="649">
                  <c:v>21</c:v>
                </c:pt>
                <c:pt idx="650">
                  <c:v>20</c:v>
                </c:pt>
                <c:pt idx="651">
                  <c:v>66</c:v>
                </c:pt>
                <c:pt idx="652">
                  <c:v>64</c:v>
                </c:pt>
                <c:pt idx="653">
                  <c:v>77</c:v>
                </c:pt>
                <c:pt idx="654">
                  <c:v>17</c:v>
                </c:pt>
                <c:pt idx="655">
                  <c:v>41</c:v>
                </c:pt>
                <c:pt idx="656">
                  <c:v>23</c:v>
                </c:pt>
                <c:pt idx="657">
                  <c:v>80</c:v>
                </c:pt>
                <c:pt idx="658">
                  <c:v>16</c:v>
                </c:pt>
                <c:pt idx="659">
                  <c:v>46</c:v>
                </c:pt>
                <c:pt idx="660">
                  <c:v>49</c:v>
                </c:pt>
                <c:pt idx="661">
                  <c:v>52</c:v>
                </c:pt>
                <c:pt idx="662">
                  <c:v>97</c:v>
                </c:pt>
                <c:pt idx="663">
                  <c:v>60</c:v>
                </c:pt>
                <c:pt idx="664">
                  <c:v>39</c:v>
                </c:pt>
                <c:pt idx="665">
                  <c:v>36</c:v>
                </c:pt>
                <c:pt idx="666">
                  <c:v>91</c:v>
                </c:pt>
                <c:pt idx="667">
                  <c:v>43</c:v>
                </c:pt>
                <c:pt idx="668">
                  <c:v>97</c:v>
                </c:pt>
                <c:pt idx="669">
                  <c:v>60</c:v>
                </c:pt>
                <c:pt idx="670">
                  <c:v>7</c:v>
                </c:pt>
                <c:pt idx="671">
                  <c:v>53</c:v>
                </c:pt>
                <c:pt idx="672">
                  <c:v>61</c:v>
                </c:pt>
                <c:pt idx="673">
                  <c:v>70</c:v>
                </c:pt>
                <c:pt idx="674">
                  <c:v>69</c:v>
                </c:pt>
                <c:pt idx="675">
                  <c:v>72</c:v>
                </c:pt>
                <c:pt idx="676">
                  <c:v>87</c:v>
                </c:pt>
                <c:pt idx="677">
                  <c:v>87</c:v>
                </c:pt>
                <c:pt idx="678">
                  <c:v>81</c:v>
                </c:pt>
                <c:pt idx="679">
                  <c:v>88</c:v>
                </c:pt>
                <c:pt idx="680">
                  <c:v>4</c:v>
                </c:pt>
                <c:pt idx="681">
                  <c:v>81</c:v>
                </c:pt>
                <c:pt idx="682">
                  <c:v>81</c:v>
                </c:pt>
                <c:pt idx="683">
                  <c:v>82</c:v>
                </c:pt>
                <c:pt idx="684">
                  <c:v>51</c:v>
                </c:pt>
                <c:pt idx="685">
                  <c:v>11</c:v>
                </c:pt>
                <c:pt idx="686">
                  <c:v>86</c:v>
                </c:pt>
                <c:pt idx="687">
                  <c:v>32</c:v>
                </c:pt>
                <c:pt idx="688">
                  <c:v>83</c:v>
                </c:pt>
                <c:pt idx="689">
                  <c:v>40</c:v>
                </c:pt>
                <c:pt idx="690">
                  <c:v>80</c:v>
                </c:pt>
                <c:pt idx="691">
                  <c:v>70</c:v>
                </c:pt>
                <c:pt idx="692">
                  <c:v>2</c:v>
                </c:pt>
                <c:pt idx="693">
                  <c:v>85</c:v>
                </c:pt>
                <c:pt idx="694">
                  <c:v>26</c:v>
                </c:pt>
                <c:pt idx="695">
                  <c:v>86</c:v>
                </c:pt>
                <c:pt idx="696">
                  <c:v>85</c:v>
                </c:pt>
                <c:pt idx="697">
                  <c:v>62</c:v>
                </c:pt>
                <c:pt idx="698">
                  <c:v>63</c:v>
                </c:pt>
                <c:pt idx="699">
                  <c:v>100</c:v>
                </c:pt>
                <c:pt idx="700">
                  <c:v>40</c:v>
                </c:pt>
                <c:pt idx="701">
                  <c:v>7</c:v>
                </c:pt>
                <c:pt idx="702">
                  <c:v>8</c:v>
                </c:pt>
                <c:pt idx="703">
                  <c:v>83</c:v>
                </c:pt>
                <c:pt idx="704">
                  <c:v>16</c:v>
                </c:pt>
                <c:pt idx="705">
                  <c:v>1</c:v>
                </c:pt>
                <c:pt idx="706">
                  <c:v>93</c:v>
                </c:pt>
                <c:pt idx="707">
                  <c:v>2</c:v>
                </c:pt>
                <c:pt idx="708">
                  <c:v>87</c:v>
                </c:pt>
                <c:pt idx="709">
                  <c:v>33</c:v>
                </c:pt>
                <c:pt idx="710">
                  <c:v>98</c:v>
                </c:pt>
                <c:pt idx="711">
                  <c:v>39</c:v>
                </c:pt>
                <c:pt idx="712">
                  <c:v>69</c:v>
                </c:pt>
                <c:pt idx="713">
                  <c:v>27</c:v>
                </c:pt>
                <c:pt idx="714">
                  <c:v>2</c:v>
                </c:pt>
                <c:pt idx="715">
                  <c:v>61</c:v>
                </c:pt>
                <c:pt idx="716">
                  <c:v>37</c:v>
                </c:pt>
                <c:pt idx="717">
                  <c:v>3</c:v>
                </c:pt>
                <c:pt idx="718">
                  <c:v>92</c:v>
                </c:pt>
                <c:pt idx="719">
                  <c:v>23</c:v>
                </c:pt>
                <c:pt idx="720">
                  <c:v>61</c:v>
                </c:pt>
                <c:pt idx="721">
                  <c:v>58</c:v>
                </c:pt>
                <c:pt idx="722">
                  <c:v>15</c:v>
                </c:pt>
                <c:pt idx="723">
                  <c:v>2</c:v>
                </c:pt>
                <c:pt idx="724">
                  <c:v>25</c:v>
                </c:pt>
                <c:pt idx="725">
                  <c:v>63</c:v>
                </c:pt>
                <c:pt idx="726">
                  <c:v>3</c:v>
                </c:pt>
                <c:pt idx="727">
                  <c:v>45</c:v>
                </c:pt>
                <c:pt idx="728">
                  <c:v>75</c:v>
                </c:pt>
                <c:pt idx="729">
                  <c:v>79</c:v>
                </c:pt>
                <c:pt idx="730">
                  <c:v>85</c:v>
                </c:pt>
                <c:pt idx="731">
                  <c:v>30</c:v>
                </c:pt>
                <c:pt idx="732">
                  <c:v>85</c:v>
                </c:pt>
                <c:pt idx="733">
                  <c:v>90</c:v>
                </c:pt>
                <c:pt idx="734">
                  <c:v>11</c:v>
                </c:pt>
                <c:pt idx="735">
                  <c:v>19</c:v>
                </c:pt>
                <c:pt idx="736">
                  <c:v>41</c:v>
                </c:pt>
                <c:pt idx="737">
                  <c:v>28</c:v>
                </c:pt>
                <c:pt idx="738">
                  <c:v>26</c:v>
                </c:pt>
                <c:pt idx="739">
                  <c:v>100</c:v>
                </c:pt>
                <c:pt idx="740">
                  <c:v>25</c:v>
                </c:pt>
                <c:pt idx="741">
                  <c:v>2</c:v>
                </c:pt>
                <c:pt idx="742">
                  <c:v>10</c:v>
                </c:pt>
                <c:pt idx="743">
                  <c:v>30</c:v>
                </c:pt>
                <c:pt idx="744">
                  <c:v>87</c:v>
                </c:pt>
                <c:pt idx="745">
                  <c:v>38</c:v>
                </c:pt>
                <c:pt idx="746">
                  <c:v>26</c:v>
                </c:pt>
                <c:pt idx="747">
                  <c:v>20</c:v>
                </c:pt>
                <c:pt idx="748">
                  <c:v>12</c:v>
                </c:pt>
                <c:pt idx="749">
                  <c:v>46</c:v>
                </c:pt>
                <c:pt idx="750">
                  <c:v>4</c:v>
                </c:pt>
                <c:pt idx="751">
                  <c:v>14</c:v>
                </c:pt>
                <c:pt idx="752">
                  <c:v>86</c:v>
                </c:pt>
                <c:pt idx="753">
                  <c:v>48</c:v>
                </c:pt>
                <c:pt idx="754">
                  <c:v>45</c:v>
                </c:pt>
                <c:pt idx="755">
                  <c:v>1</c:v>
                </c:pt>
                <c:pt idx="756">
                  <c:v>59</c:v>
                </c:pt>
                <c:pt idx="757">
                  <c:v>74</c:v>
                </c:pt>
                <c:pt idx="758">
                  <c:v>74</c:v>
                </c:pt>
                <c:pt idx="759">
                  <c:v>99</c:v>
                </c:pt>
                <c:pt idx="760">
                  <c:v>27</c:v>
                </c:pt>
                <c:pt idx="761">
                  <c:v>70</c:v>
                </c:pt>
                <c:pt idx="762">
                  <c:v>54</c:v>
                </c:pt>
                <c:pt idx="763">
                  <c:v>38</c:v>
                </c:pt>
                <c:pt idx="764">
                  <c:v>5</c:v>
                </c:pt>
                <c:pt idx="765">
                  <c:v>21</c:v>
                </c:pt>
                <c:pt idx="766">
                  <c:v>91</c:v>
                </c:pt>
                <c:pt idx="767">
                  <c:v>56</c:v>
                </c:pt>
                <c:pt idx="768">
                  <c:v>99</c:v>
                </c:pt>
                <c:pt idx="769">
                  <c:v>9</c:v>
                </c:pt>
                <c:pt idx="770">
                  <c:v>48</c:v>
                </c:pt>
                <c:pt idx="771">
                  <c:v>25</c:v>
                </c:pt>
                <c:pt idx="772">
                  <c:v>51</c:v>
                </c:pt>
                <c:pt idx="773">
                  <c:v>56</c:v>
                </c:pt>
                <c:pt idx="774">
                  <c:v>74</c:v>
                </c:pt>
                <c:pt idx="775">
                  <c:v>41</c:v>
                </c:pt>
                <c:pt idx="776">
                  <c:v>80</c:v>
                </c:pt>
                <c:pt idx="777">
                  <c:v>52</c:v>
                </c:pt>
                <c:pt idx="778">
                  <c:v>65</c:v>
                </c:pt>
                <c:pt idx="779">
                  <c:v>80</c:v>
                </c:pt>
                <c:pt idx="780">
                  <c:v>29</c:v>
                </c:pt>
                <c:pt idx="781">
                  <c:v>81</c:v>
                </c:pt>
                <c:pt idx="782">
                  <c:v>61</c:v>
                </c:pt>
                <c:pt idx="783">
                  <c:v>30</c:v>
                </c:pt>
                <c:pt idx="784">
                  <c:v>11</c:v>
                </c:pt>
                <c:pt idx="785">
                  <c:v>20</c:v>
                </c:pt>
                <c:pt idx="786">
                  <c:v>36</c:v>
                </c:pt>
                <c:pt idx="787">
                  <c:v>13</c:v>
                </c:pt>
                <c:pt idx="788">
                  <c:v>17</c:v>
                </c:pt>
                <c:pt idx="789">
                  <c:v>5</c:v>
                </c:pt>
                <c:pt idx="790">
                  <c:v>80</c:v>
                </c:pt>
                <c:pt idx="791">
                  <c:v>49</c:v>
                </c:pt>
                <c:pt idx="792">
                  <c:v>28</c:v>
                </c:pt>
                <c:pt idx="793">
                  <c:v>69</c:v>
                </c:pt>
                <c:pt idx="794">
                  <c:v>36</c:v>
                </c:pt>
                <c:pt idx="795">
                  <c:v>44</c:v>
                </c:pt>
                <c:pt idx="796">
                  <c:v>23</c:v>
                </c:pt>
                <c:pt idx="797">
                  <c:v>50</c:v>
                </c:pt>
                <c:pt idx="798">
                  <c:v>61</c:v>
                </c:pt>
                <c:pt idx="799">
                  <c:v>29</c:v>
                </c:pt>
                <c:pt idx="800">
                  <c:v>35</c:v>
                </c:pt>
                <c:pt idx="801">
                  <c:v>66</c:v>
                </c:pt>
                <c:pt idx="802">
                  <c:v>71</c:v>
                </c:pt>
                <c:pt idx="803">
                  <c:v>3</c:v>
                </c:pt>
                <c:pt idx="804">
                  <c:v>96</c:v>
                </c:pt>
                <c:pt idx="805">
                  <c:v>51</c:v>
                </c:pt>
                <c:pt idx="806">
                  <c:v>45</c:v>
                </c:pt>
                <c:pt idx="807">
                  <c:v>19</c:v>
                </c:pt>
                <c:pt idx="808">
                  <c:v>81</c:v>
                </c:pt>
                <c:pt idx="809">
                  <c:v>72</c:v>
                </c:pt>
                <c:pt idx="810">
                  <c:v>89</c:v>
                </c:pt>
                <c:pt idx="811">
                  <c:v>57</c:v>
                </c:pt>
                <c:pt idx="812">
                  <c:v>72</c:v>
                </c:pt>
                <c:pt idx="813">
                  <c:v>10</c:v>
                </c:pt>
                <c:pt idx="814">
                  <c:v>6</c:v>
                </c:pt>
                <c:pt idx="815">
                  <c:v>26</c:v>
                </c:pt>
                <c:pt idx="816">
                  <c:v>72</c:v>
                </c:pt>
                <c:pt idx="817">
                  <c:v>100</c:v>
                </c:pt>
                <c:pt idx="818">
                  <c:v>81</c:v>
                </c:pt>
                <c:pt idx="819">
                  <c:v>6</c:v>
                </c:pt>
                <c:pt idx="820">
                  <c:v>74</c:v>
                </c:pt>
                <c:pt idx="821">
                  <c:v>90</c:v>
                </c:pt>
                <c:pt idx="822">
                  <c:v>22</c:v>
                </c:pt>
                <c:pt idx="823">
                  <c:v>68</c:v>
                </c:pt>
                <c:pt idx="824">
                  <c:v>39</c:v>
                </c:pt>
                <c:pt idx="825">
                  <c:v>26</c:v>
                </c:pt>
                <c:pt idx="826">
                  <c:v>88</c:v>
                </c:pt>
                <c:pt idx="827">
                  <c:v>49</c:v>
                </c:pt>
                <c:pt idx="828">
                  <c:v>32</c:v>
                </c:pt>
                <c:pt idx="829">
                  <c:v>89</c:v>
                </c:pt>
                <c:pt idx="830">
                  <c:v>37</c:v>
                </c:pt>
                <c:pt idx="831">
                  <c:v>36</c:v>
                </c:pt>
                <c:pt idx="832">
                  <c:v>45</c:v>
                </c:pt>
                <c:pt idx="833">
                  <c:v>78</c:v>
                </c:pt>
                <c:pt idx="834">
                  <c:v>28</c:v>
                </c:pt>
                <c:pt idx="835">
                  <c:v>40</c:v>
                </c:pt>
                <c:pt idx="836">
                  <c:v>76</c:v>
                </c:pt>
                <c:pt idx="837">
                  <c:v>95</c:v>
                </c:pt>
                <c:pt idx="838">
                  <c:v>83</c:v>
                </c:pt>
                <c:pt idx="839">
                  <c:v>23</c:v>
                </c:pt>
                <c:pt idx="840">
                  <c:v>30</c:v>
                </c:pt>
                <c:pt idx="841">
                  <c:v>90</c:v>
                </c:pt>
                <c:pt idx="842">
                  <c:v>75</c:v>
                </c:pt>
                <c:pt idx="843">
                  <c:v>51</c:v>
                </c:pt>
                <c:pt idx="844">
                  <c:v>42</c:v>
                </c:pt>
                <c:pt idx="845">
                  <c:v>33</c:v>
                </c:pt>
                <c:pt idx="846">
                  <c:v>49</c:v>
                </c:pt>
                <c:pt idx="847">
                  <c:v>73</c:v>
                </c:pt>
                <c:pt idx="848">
                  <c:v>83</c:v>
                </c:pt>
                <c:pt idx="849">
                  <c:v>70</c:v>
                </c:pt>
                <c:pt idx="850">
                  <c:v>99</c:v>
                </c:pt>
                <c:pt idx="851">
                  <c:v>75</c:v>
                </c:pt>
                <c:pt idx="852">
                  <c:v>21</c:v>
                </c:pt>
                <c:pt idx="853">
                  <c:v>41</c:v>
                </c:pt>
                <c:pt idx="854">
                  <c:v>11</c:v>
                </c:pt>
                <c:pt idx="855">
                  <c:v>33</c:v>
                </c:pt>
                <c:pt idx="856">
                  <c:v>98</c:v>
                </c:pt>
                <c:pt idx="857">
                  <c:v>31</c:v>
                </c:pt>
                <c:pt idx="858">
                  <c:v>37</c:v>
                </c:pt>
                <c:pt idx="859">
                  <c:v>98</c:v>
                </c:pt>
                <c:pt idx="860">
                  <c:v>7</c:v>
                </c:pt>
                <c:pt idx="861">
                  <c:v>100</c:v>
                </c:pt>
                <c:pt idx="862">
                  <c:v>67</c:v>
                </c:pt>
                <c:pt idx="863">
                  <c:v>84</c:v>
                </c:pt>
                <c:pt idx="864">
                  <c:v>11</c:v>
                </c:pt>
                <c:pt idx="865">
                  <c:v>70</c:v>
                </c:pt>
                <c:pt idx="866">
                  <c:v>100</c:v>
                </c:pt>
                <c:pt idx="867">
                  <c:v>20</c:v>
                </c:pt>
                <c:pt idx="868">
                  <c:v>80</c:v>
                </c:pt>
                <c:pt idx="869">
                  <c:v>46</c:v>
                </c:pt>
                <c:pt idx="870">
                  <c:v>76</c:v>
                </c:pt>
                <c:pt idx="871">
                  <c:v>5</c:v>
                </c:pt>
                <c:pt idx="872">
                  <c:v>10</c:v>
                </c:pt>
                <c:pt idx="873">
                  <c:v>45</c:v>
                </c:pt>
                <c:pt idx="874">
                  <c:v>28</c:v>
                </c:pt>
                <c:pt idx="875">
                  <c:v>100</c:v>
                </c:pt>
                <c:pt idx="876">
                  <c:v>19</c:v>
                </c:pt>
                <c:pt idx="877">
                  <c:v>13</c:v>
                </c:pt>
                <c:pt idx="878">
                  <c:v>61</c:v>
                </c:pt>
                <c:pt idx="879">
                  <c:v>36</c:v>
                </c:pt>
                <c:pt idx="880">
                  <c:v>87</c:v>
                </c:pt>
                <c:pt idx="881">
                  <c:v>73</c:v>
                </c:pt>
                <c:pt idx="882">
                  <c:v>28</c:v>
                </c:pt>
                <c:pt idx="883">
                  <c:v>47</c:v>
                </c:pt>
                <c:pt idx="884">
                  <c:v>52</c:v>
                </c:pt>
                <c:pt idx="885">
                  <c:v>26</c:v>
                </c:pt>
                <c:pt idx="886">
                  <c:v>88</c:v>
                </c:pt>
                <c:pt idx="887">
                  <c:v>95</c:v>
                </c:pt>
                <c:pt idx="888">
                  <c:v>98</c:v>
                </c:pt>
                <c:pt idx="889">
                  <c:v>14</c:v>
                </c:pt>
                <c:pt idx="890">
                  <c:v>22</c:v>
                </c:pt>
                <c:pt idx="891">
                  <c:v>24</c:v>
                </c:pt>
                <c:pt idx="892">
                  <c:v>24</c:v>
                </c:pt>
                <c:pt idx="893">
                  <c:v>27</c:v>
                </c:pt>
                <c:pt idx="894">
                  <c:v>73</c:v>
                </c:pt>
                <c:pt idx="895">
                  <c:v>69</c:v>
                </c:pt>
                <c:pt idx="896">
                  <c:v>87</c:v>
                </c:pt>
                <c:pt idx="897">
                  <c:v>13</c:v>
                </c:pt>
                <c:pt idx="898">
                  <c:v>38</c:v>
                </c:pt>
                <c:pt idx="899">
                  <c:v>14</c:v>
                </c:pt>
                <c:pt idx="900">
                  <c:v>95</c:v>
                </c:pt>
                <c:pt idx="901">
                  <c:v>56</c:v>
                </c:pt>
                <c:pt idx="902">
                  <c:v>2</c:v>
                </c:pt>
                <c:pt idx="903">
                  <c:v>23</c:v>
                </c:pt>
                <c:pt idx="904">
                  <c:v>71</c:v>
                </c:pt>
                <c:pt idx="905">
                  <c:v>66</c:v>
                </c:pt>
                <c:pt idx="906">
                  <c:v>79</c:v>
                </c:pt>
                <c:pt idx="907">
                  <c:v>66</c:v>
                </c:pt>
                <c:pt idx="908">
                  <c:v>6</c:v>
                </c:pt>
                <c:pt idx="909">
                  <c:v>54</c:v>
                </c:pt>
                <c:pt idx="910">
                  <c:v>32</c:v>
                </c:pt>
                <c:pt idx="911">
                  <c:v>71</c:v>
                </c:pt>
                <c:pt idx="912">
                  <c:v>99</c:v>
                </c:pt>
                <c:pt idx="913">
                  <c:v>4</c:v>
                </c:pt>
                <c:pt idx="914">
                  <c:v>81</c:v>
                </c:pt>
                <c:pt idx="915">
                  <c:v>63</c:v>
                </c:pt>
                <c:pt idx="916">
                  <c:v>81</c:v>
                </c:pt>
                <c:pt idx="917">
                  <c:v>44</c:v>
                </c:pt>
                <c:pt idx="918">
                  <c:v>44</c:v>
                </c:pt>
                <c:pt idx="919">
                  <c:v>10</c:v>
                </c:pt>
                <c:pt idx="920">
                  <c:v>50</c:v>
                </c:pt>
                <c:pt idx="921">
                  <c:v>31</c:v>
                </c:pt>
                <c:pt idx="922">
                  <c:v>64</c:v>
                </c:pt>
                <c:pt idx="923">
                  <c:v>7</c:v>
                </c:pt>
                <c:pt idx="924">
                  <c:v>32</c:v>
                </c:pt>
                <c:pt idx="925">
                  <c:v>53</c:v>
                </c:pt>
                <c:pt idx="926">
                  <c:v>87</c:v>
                </c:pt>
                <c:pt idx="927">
                  <c:v>29</c:v>
                </c:pt>
                <c:pt idx="928">
                  <c:v>48</c:v>
                </c:pt>
                <c:pt idx="929">
                  <c:v>44</c:v>
                </c:pt>
                <c:pt idx="930">
                  <c:v>58</c:v>
                </c:pt>
                <c:pt idx="931">
                  <c:v>23</c:v>
                </c:pt>
                <c:pt idx="932">
                  <c:v>39</c:v>
                </c:pt>
                <c:pt idx="933">
                  <c:v>13</c:v>
                </c:pt>
                <c:pt idx="934">
                  <c:v>59</c:v>
                </c:pt>
                <c:pt idx="935">
                  <c:v>58</c:v>
                </c:pt>
                <c:pt idx="936">
                  <c:v>84</c:v>
                </c:pt>
                <c:pt idx="937">
                  <c:v>34</c:v>
                </c:pt>
                <c:pt idx="938">
                  <c:v>87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'rat-base-10CL-1000-PAY'!$A$6484</c:f>
              <c:strCache>
                <c:ptCount val="1"/>
                <c:pt idx="0">
                  <c:v>work-7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'rat-base-10CL-1000-PAY'!$E$6484:$E$7352</c:f>
              <c:numCache>
                <c:formatCode>General</c:formatCode>
                <c:ptCount val="869"/>
                <c:pt idx="0">
                  <c:v>-26297</c:v>
                </c:pt>
                <c:pt idx="1">
                  <c:v>-24884</c:v>
                </c:pt>
                <c:pt idx="2">
                  <c:v>-23568</c:v>
                </c:pt>
                <c:pt idx="3">
                  <c:v>-22148</c:v>
                </c:pt>
                <c:pt idx="4">
                  <c:v>-20863</c:v>
                </c:pt>
                <c:pt idx="5">
                  <c:v>-16124</c:v>
                </c:pt>
                <c:pt idx="6">
                  <c:v>-14321</c:v>
                </c:pt>
                <c:pt idx="7">
                  <c:v>-7351</c:v>
                </c:pt>
                <c:pt idx="8">
                  <c:v>-2858</c:v>
                </c:pt>
                <c:pt idx="9">
                  <c:v>398</c:v>
                </c:pt>
                <c:pt idx="10">
                  <c:v>10976</c:v>
                </c:pt>
                <c:pt idx="11">
                  <c:v>12629</c:v>
                </c:pt>
                <c:pt idx="12">
                  <c:v>20996</c:v>
                </c:pt>
                <c:pt idx="13">
                  <c:v>22435</c:v>
                </c:pt>
                <c:pt idx="14">
                  <c:v>23758</c:v>
                </c:pt>
                <c:pt idx="15">
                  <c:v>41344</c:v>
                </c:pt>
                <c:pt idx="16">
                  <c:v>43713</c:v>
                </c:pt>
                <c:pt idx="17">
                  <c:v>46171</c:v>
                </c:pt>
                <c:pt idx="18">
                  <c:v>47577</c:v>
                </c:pt>
                <c:pt idx="19">
                  <c:v>50681</c:v>
                </c:pt>
                <c:pt idx="20">
                  <c:v>52485</c:v>
                </c:pt>
                <c:pt idx="21">
                  <c:v>53794</c:v>
                </c:pt>
                <c:pt idx="22">
                  <c:v>55735</c:v>
                </c:pt>
                <c:pt idx="23">
                  <c:v>58383</c:v>
                </c:pt>
                <c:pt idx="24">
                  <c:v>59697</c:v>
                </c:pt>
                <c:pt idx="25">
                  <c:v>73498</c:v>
                </c:pt>
                <c:pt idx="26">
                  <c:v>75270</c:v>
                </c:pt>
                <c:pt idx="27">
                  <c:v>76720</c:v>
                </c:pt>
                <c:pt idx="28">
                  <c:v>78445</c:v>
                </c:pt>
                <c:pt idx="29">
                  <c:v>94236</c:v>
                </c:pt>
                <c:pt idx="30">
                  <c:v>96189</c:v>
                </c:pt>
                <c:pt idx="31">
                  <c:v>97554</c:v>
                </c:pt>
                <c:pt idx="32">
                  <c:v>107287</c:v>
                </c:pt>
                <c:pt idx="33">
                  <c:v>126129</c:v>
                </c:pt>
                <c:pt idx="34">
                  <c:v>127471</c:v>
                </c:pt>
                <c:pt idx="35">
                  <c:v>130574</c:v>
                </c:pt>
                <c:pt idx="36">
                  <c:v>131922</c:v>
                </c:pt>
                <c:pt idx="37">
                  <c:v>134187</c:v>
                </c:pt>
                <c:pt idx="38">
                  <c:v>137308</c:v>
                </c:pt>
                <c:pt idx="39">
                  <c:v>139597</c:v>
                </c:pt>
                <c:pt idx="40">
                  <c:v>141151</c:v>
                </c:pt>
                <c:pt idx="41">
                  <c:v>148852</c:v>
                </c:pt>
                <c:pt idx="42">
                  <c:v>150914</c:v>
                </c:pt>
                <c:pt idx="43">
                  <c:v>152534</c:v>
                </c:pt>
                <c:pt idx="44">
                  <c:v>153823</c:v>
                </c:pt>
                <c:pt idx="45">
                  <c:v>159184</c:v>
                </c:pt>
                <c:pt idx="46">
                  <c:v>162878</c:v>
                </c:pt>
                <c:pt idx="47">
                  <c:v>164206</c:v>
                </c:pt>
                <c:pt idx="48">
                  <c:v>165666</c:v>
                </c:pt>
                <c:pt idx="49">
                  <c:v>179415</c:v>
                </c:pt>
                <c:pt idx="50">
                  <c:v>181640</c:v>
                </c:pt>
                <c:pt idx="51">
                  <c:v>183297</c:v>
                </c:pt>
                <c:pt idx="52">
                  <c:v>185430</c:v>
                </c:pt>
                <c:pt idx="53">
                  <c:v>186855</c:v>
                </c:pt>
                <c:pt idx="54">
                  <c:v>189101</c:v>
                </c:pt>
                <c:pt idx="55">
                  <c:v>200134</c:v>
                </c:pt>
                <c:pt idx="56">
                  <c:v>202818</c:v>
                </c:pt>
                <c:pt idx="57">
                  <c:v>204451</c:v>
                </c:pt>
                <c:pt idx="58">
                  <c:v>205778</c:v>
                </c:pt>
                <c:pt idx="59">
                  <c:v>207194</c:v>
                </c:pt>
                <c:pt idx="60">
                  <c:v>211050</c:v>
                </c:pt>
                <c:pt idx="61">
                  <c:v>214711</c:v>
                </c:pt>
                <c:pt idx="62">
                  <c:v>216293</c:v>
                </c:pt>
                <c:pt idx="63">
                  <c:v>230461</c:v>
                </c:pt>
                <c:pt idx="64">
                  <c:v>231861</c:v>
                </c:pt>
                <c:pt idx="65">
                  <c:v>250030</c:v>
                </c:pt>
                <c:pt idx="66">
                  <c:v>252488</c:v>
                </c:pt>
                <c:pt idx="67">
                  <c:v>253845</c:v>
                </c:pt>
                <c:pt idx="68">
                  <c:v>255122</c:v>
                </c:pt>
                <c:pt idx="69">
                  <c:v>257657</c:v>
                </c:pt>
                <c:pt idx="70">
                  <c:v>259325</c:v>
                </c:pt>
                <c:pt idx="71">
                  <c:v>260685</c:v>
                </c:pt>
                <c:pt idx="72">
                  <c:v>262012</c:v>
                </c:pt>
                <c:pt idx="73">
                  <c:v>263703</c:v>
                </c:pt>
                <c:pt idx="74">
                  <c:v>265090</c:v>
                </c:pt>
                <c:pt idx="75">
                  <c:v>268862</c:v>
                </c:pt>
                <c:pt idx="76">
                  <c:v>270066</c:v>
                </c:pt>
                <c:pt idx="77">
                  <c:v>281905</c:v>
                </c:pt>
                <c:pt idx="78">
                  <c:v>283791</c:v>
                </c:pt>
                <c:pt idx="79">
                  <c:v>285869</c:v>
                </c:pt>
                <c:pt idx="80">
                  <c:v>287320</c:v>
                </c:pt>
                <c:pt idx="81">
                  <c:v>289882</c:v>
                </c:pt>
                <c:pt idx="82">
                  <c:v>291212</c:v>
                </c:pt>
                <c:pt idx="83">
                  <c:v>293823</c:v>
                </c:pt>
                <c:pt idx="84">
                  <c:v>295376</c:v>
                </c:pt>
                <c:pt idx="85">
                  <c:v>296600</c:v>
                </c:pt>
                <c:pt idx="86">
                  <c:v>297936</c:v>
                </c:pt>
                <c:pt idx="87">
                  <c:v>300266</c:v>
                </c:pt>
                <c:pt idx="88">
                  <c:v>301570</c:v>
                </c:pt>
                <c:pt idx="89">
                  <c:v>304563</c:v>
                </c:pt>
                <c:pt idx="90">
                  <c:v>305840</c:v>
                </c:pt>
                <c:pt idx="91">
                  <c:v>313959</c:v>
                </c:pt>
                <c:pt idx="92">
                  <c:v>315710</c:v>
                </c:pt>
                <c:pt idx="93">
                  <c:v>317094</c:v>
                </c:pt>
                <c:pt idx="94">
                  <c:v>319440</c:v>
                </c:pt>
                <c:pt idx="95">
                  <c:v>320827</c:v>
                </c:pt>
                <c:pt idx="96">
                  <c:v>322920</c:v>
                </c:pt>
                <c:pt idx="97">
                  <c:v>325843</c:v>
                </c:pt>
                <c:pt idx="98">
                  <c:v>327517</c:v>
                </c:pt>
                <c:pt idx="99">
                  <c:v>329007</c:v>
                </c:pt>
                <c:pt idx="100">
                  <c:v>330672</c:v>
                </c:pt>
                <c:pt idx="101">
                  <c:v>333589</c:v>
                </c:pt>
                <c:pt idx="102">
                  <c:v>335017</c:v>
                </c:pt>
                <c:pt idx="103">
                  <c:v>336635</c:v>
                </c:pt>
                <c:pt idx="104">
                  <c:v>337981</c:v>
                </c:pt>
                <c:pt idx="105">
                  <c:v>340167</c:v>
                </c:pt>
                <c:pt idx="106">
                  <c:v>342185</c:v>
                </c:pt>
                <c:pt idx="107">
                  <c:v>344107</c:v>
                </c:pt>
                <c:pt idx="108">
                  <c:v>346560</c:v>
                </c:pt>
                <c:pt idx="109">
                  <c:v>353871</c:v>
                </c:pt>
                <c:pt idx="110">
                  <c:v>355277</c:v>
                </c:pt>
                <c:pt idx="111">
                  <c:v>356659</c:v>
                </c:pt>
                <c:pt idx="112">
                  <c:v>358382</c:v>
                </c:pt>
                <c:pt idx="113">
                  <c:v>359796</c:v>
                </c:pt>
                <c:pt idx="114">
                  <c:v>361601</c:v>
                </c:pt>
                <c:pt idx="115">
                  <c:v>363034</c:v>
                </c:pt>
                <c:pt idx="116">
                  <c:v>364431</c:v>
                </c:pt>
                <c:pt idx="117">
                  <c:v>365889</c:v>
                </c:pt>
                <c:pt idx="118">
                  <c:v>368660</c:v>
                </c:pt>
                <c:pt idx="119">
                  <c:v>370647</c:v>
                </c:pt>
                <c:pt idx="120">
                  <c:v>372061</c:v>
                </c:pt>
                <c:pt idx="121">
                  <c:v>374095</c:v>
                </c:pt>
                <c:pt idx="122">
                  <c:v>375609</c:v>
                </c:pt>
                <c:pt idx="123">
                  <c:v>377803</c:v>
                </c:pt>
                <c:pt idx="124">
                  <c:v>379298</c:v>
                </c:pt>
                <c:pt idx="125">
                  <c:v>381537</c:v>
                </c:pt>
                <c:pt idx="126">
                  <c:v>382877</c:v>
                </c:pt>
                <c:pt idx="127">
                  <c:v>384243</c:v>
                </c:pt>
                <c:pt idx="128">
                  <c:v>385511</c:v>
                </c:pt>
                <c:pt idx="129">
                  <c:v>387691</c:v>
                </c:pt>
                <c:pt idx="130">
                  <c:v>389378</c:v>
                </c:pt>
                <c:pt idx="131">
                  <c:v>390742</c:v>
                </c:pt>
                <c:pt idx="132">
                  <c:v>392968</c:v>
                </c:pt>
                <c:pt idx="133">
                  <c:v>394288</c:v>
                </c:pt>
                <c:pt idx="134">
                  <c:v>396454</c:v>
                </c:pt>
                <c:pt idx="135">
                  <c:v>398930</c:v>
                </c:pt>
                <c:pt idx="136">
                  <c:v>400240</c:v>
                </c:pt>
                <c:pt idx="137">
                  <c:v>401518</c:v>
                </c:pt>
                <c:pt idx="138">
                  <c:v>402992</c:v>
                </c:pt>
                <c:pt idx="139">
                  <c:v>405077</c:v>
                </c:pt>
                <c:pt idx="140">
                  <c:v>406568</c:v>
                </c:pt>
                <c:pt idx="141">
                  <c:v>407897</c:v>
                </c:pt>
                <c:pt idx="142">
                  <c:v>409227</c:v>
                </c:pt>
                <c:pt idx="143">
                  <c:v>411517</c:v>
                </c:pt>
                <c:pt idx="144">
                  <c:v>427269</c:v>
                </c:pt>
                <c:pt idx="145">
                  <c:v>428584</c:v>
                </c:pt>
                <c:pt idx="146">
                  <c:v>429908</c:v>
                </c:pt>
                <c:pt idx="147">
                  <c:v>431372</c:v>
                </c:pt>
                <c:pt idx="148">
                  <c:v>433740</c:v>
                </c:pt>
                <c:pt idx="149">
                  <c:v>435083</c:v>
                </c:pt>
                <c:pt idx="150">
                  <c:v>436435</c:v>
                </c:pt>
                <c:pt idx="151">
                  <c:v>439107</c:v>
                </c:pt>
                <c:pt idx="152">
                  <c:v>440406</c:v>
                </c:pt>
                <c:pt idx="153">
                  <c:v>441708</c:v>
                </c:pt>
                <c:pt idx="154">
                  <c:v>442966</c:v>
                </c:pt>
                <c:pt idx="155">
                  <c:v>446039</c:v>
                </c:pt>
                <c:pt idx="156">
                  <c:v>447418</c:v>
                </c:pt>
                <c:pt idx="157">
                  <c:v>450138</c:v>
                </c:pt>
                <c:pt idx="158">
                  <c:v>451438</c:v>
                </c:pt>
                <c:pt idx="159">
                  <c:v>454305</c:v>
                </c:pt>
                <c:pt idx="160">
                  <c:v>456728</c:v>
                </c:pt>
                <c:pt idx="161">
                  <c:v>458194</c:v>
                </c:pt>
                <c:pt idx="162">
                  <c:v>460297</c:v>
                </c:pt>
                <c:pt idx="163">
                  <c:v>462555</c:v>
                </c:pt>
                <c:pt idx="164">
                  <c:v>463811</c:v>
                </c:pt>
                <c:pt idx="165">
                  <c:v>465032</c:v>
                </c:pt>
                <c:pt idx="166">
                  <c:v>467278</c:v>
                </c:pt>
                <c:pt idx="167">
                  <c:v>468628</c:v>
                </c:pt>
                <c:pt idx="168">
                  <c:v>470653</c:v>
                </c:pt>
                <c:pt idx="169">
                  <c:v>472778</c:v>
                </c:pt>
                <c:pt idx="170">
                  <c:v>474371</c:v>
                </c:pt>
                <c:pt idx="171">
                  <c:v>475760</c:v>
                </c:pt>
                <c:pt idx="172">
                  <c:v>477148</c:v>
                </c:pt>
                <c:pt idx="173">
                  <c:v>478745</c:v>
                </c:pt>
                <c:pt idx="174">
                  <c:v>481085</c:v>
                </c:pt>
                <c:pt idx="175">
                  <c:v>483047</c:v>
                </c:pt>
                <c:pt idx="176">
                  <c:v>484372</c:v>
                </c:pt>
                <c:pt idx="177">
                  <c:v>485921</c:v>
                </c:pt>
                <c:pt idx="178">
                  <c:v>487183</c:v>
                </c:pt>
                <c:pt idx="179">
                  <c:v>493858</c:v>
                </c:pt>
                <c:pt idx="180">
                  <c:v>495084</c:v>
                </c:pt>
                <c:pt idx="181">
                  <c:v>496822</c:v>
                </c:pt>
                <c:pt idx="182">
                  <c:v>498242</c:v>
                </c:pt>
                <c:pt idx="183">
                  <c:v>499697</c:v>
                </c:pt>
                <c:pt idx="184">
                  <c:v>501661</c:v>
                </c:pt>
                <c:pt idx="185">
                  <c:v>503705</c:v>
                </c:pt>
                <c:pt idx="186">
                  <c:v>506018</c:v>
                </c:pt>
                <c:pt idx="187">
                  <c:v>507369</c:v>
                </c:pt>
                <c:pt idx="188">
                  <c:v>508692</c:v>
                </c:pt>
                <c:pt idx="189">
                  <c:v>510126</c:v>
                </c:pt>
                <c:pt idx="190">
                  <c:v>512280</c:v>
                </c:pt>
                <c:pt idx="191">
                  <c:v>513571</c:v>
                </c:pt>
                <c:pt idx="192">
                  <c:v>514765</c:v>
                </c:pt>
                <c:pt idx="193">
                  <c:v>516169</c:v>
                </c:pt>
                <c:pt idx="194">
                  <c:v>517705</c:v>
                </c:pt>
                <c:pt idx="195">
                  <c:v>519046</c:v>
                </c:pt>
                <c:pt idx="196">
                  <c:v>522227</c:v>
                </c:pt>
                <c:pt idx="197">
                  <c:v>524790</c:v>
                </c:pt>
                <c:pt idx="198">
                  <c:v>527302</c:v>
                </c:pt>
                <c:pt idx="199">
                  <c:v>529826</c:v>
                </c:pt>
                <c:pt idx="200">
                  <c:v>533472</c:v>
                </c:pt>
                <c:pt idx="201">
                  <c:v>536117</c:v>
                </c:pt>
                <c:pt idx="202">
                  <c:v>539988</c:v>
                </c:pt>
                <c:pt idx="203">
                  <c:v>542663</c:v>
                </c:pt>
                <c:pt idx="204">
                  <c:v>545108</c:v>
                </c:pt>
                <c:pt idx="205">
                  <c:v>546500</c:v>
                </c:pt>
                <c:pt idx="206">
                  <c:v>548629</c:v>
                </c:pt>
                <c:pt idx="207">
                  <c:v>550890</c:v>
                </c:pt>
                <c:pt idx="208">
                  <c:v>552395</c:v>
                </c:pt>
                <c:pt idx="209">
                  <c:v>554958</c:v>
                </c:pt>
                <c:pt idx="210">
                  <c:v>558562</c:v>
                </c:pt>
                <c:pt idx="211">
                  <c:v>562036</c:v>
                </c:pt>
                <c:pt idx="212">
                  <c:v>563415</c:v>
                </c:pt>
                <c:pt idx="213">
                  <c:v>564707</c:v>
                </c:pt>
                <c:pt idx="214">
                  <c:v>566939</c:v>
                </c:pt>
                <c:pt idx="215">
                  <c:v>575042</c:v>
                </c:pt>
                <c:pt idx="216">
                  <c:v>579099</c:v>
                </c:pt>
                <c:pt idx="217">
                  <c:v>581206</c:v>
                </c:pt>
                <c:pt idx="218">
                  <c:v>584152</c:v>
                </c:pt>
                <c:pt idx="219">
                  <c:v>585433</c:v>
                </c:pt>
                <c:pt idx="220">
                  <c:v>586807</c:v>
                </c:pt>
                <c:pt idx="221">
                  <c:v>588703</c:v>
                </c:pt>
                <c:pt idx="222">
                  <c:v>590019</c:v>
                </c:pt>
                <c:pt idx="223">
                  <c:v>591497</c:v>
                </c:pt>
                <c:pt idx="224">
                  <c:v>593580</c:v>
                </c:pt>
                <c:pt idx="225">
                  <c:v>596155</c:v>
                </c:pt>
                <c:pt idx="226">
                  <c:v>597515</c:v>
                </c:pt>
                <c:pt idx="227">
                  <c:v>598811</c:v>
                </c:pt>
                <c:pt idx="228">
                  <c:v>601022</c:v>
                </c:pt>
                <c:pt idx="229">
                  <c:v>603427</c:v>
                </c:pt>
                <c:pt idx="230">
                  <c:v>604908</c:v>
                </c:pt>
                <c:pt idx="231">
                  <c:v>609247</c:v>
                </c:pt>
                <c:pt idx="232">
                  <c:v>610610</c:v>
                </c:pt>
                <c:pt idx="233">
                  <c:v>611993</c:v>
                </c:pt>
                <c:pt idx="234">
                  <c:v>613209</c:v>
                </c:pt>
                <c:pt idx="235">
                  <c:v>614408</c:v>
                </c:pt>
                <c:pt idx="236">
                  <c:v>615757</c:v>
                </c:pt>
                <c:pt idx="237">
                  <c:v>617870</c:v>
                </c:pt>
                <c:pt idx="238">
                  <c:v>619153</c:v>
                </c:pt>
                <c:pt idx="239">
                  <c:v>620745</c:v>
                </c:pt>
                <c:pt idx="240">
                  <c:v>622886</c:v>
                </c:pt>
                <c:pt idx="241">
                  <c:v>624218</c:v>
                </c:pt>
                <c:pt idx="242">
                  <c:v>626109</c:v>
                </c:pt>
                <c:pt idx="243">
                  <c:v>629241</c:v>
                </c:pt>
                <c:pt idx="244">
                  <c:v>631203</c:v>
                </c:pt>
                <c:pt idx="245">
                  <c:v>632455</c:v>
                </c:pt>
                <c:pt idx="246">
                  <c:v>633778</c:v>
                </c:pt>
                <c:pt idx="247">
                  <c:v>634971</c:v>
                </c:pt>
                <c:pt idx="248">
                  <c:v>636326</c:v>
                </c:pt>
                <c:pt idx="249">
                  <c:v>637514</c:v>
                </c:pt>
                <c:pt idx="250">
                  <c:v>648394</c:v>
                </c:pt>
                <c:pt idx="251">
                  <c:v>651281</c:v>
                </c:pt>
                <c:pt idx="252">
                  <c:v>654104</c:v>
                </c:pt>
                <c:pt idx="253">
                  <c:v>655606</c:v>
                </c:pt>
                <c:pt idx="254">
                  <c:v>657604</c:v>
                </c:pt>
                <c:pt idx="255">
                  <c:v>659271</c:v>
                </c:pt>
                <c:pt idx="256">
                  <c:v>660501</c:v>
                </c:pt>
                <c:pt idx="257">
                  <c:v>662116</c:v>
                </c:pt>
                <c:pt idx="258">
                  <c:v>664206</c:v>
                </c:pt>
                <c:pt idx="259">
                  <c:v>665786</c:v>
                </c:pt>
                <c:pt idx="260">
                  <c:v>667436</c:v>
                </c:pt>
                <c:pt idx="261">
                  <c:v>668754</c:v>
                </c:pt>
                <c:pt idx="262">
                  <c:v>670194</c:v>
                </c:pt>
                <c:pt idx="263">
                  <c:v>671929</c:v>
                </c:pt>
                <c:pt idx="264">
                  <c:v>673235</c:v>
                </c:pt>
                <c:pt idx="265">
                  <c:v>674789</c:v>
                </c:pt>
                <c:pt idx="266">
                  <c:v>678218</c:v>
                </c:pt>
                <c:pt idx="267">
                  <c:v>679557</c:v>
                </c:pt>
                <c:pt idx="268">
                  <c:v>682145</c:v>
                </c:pt>
                <c:pt idx="269">
                  <c:v>684279</c:v>
                </c:pt>
                <c:pt idx="270">
                  <c:v>687137</c:v>
                </c:pt>
                <c:pt idx="271">
                  <c:v>688472</c:v>
                </c:pt>
                <c:pt idx="272">
                  <c:v>689675</c:v>
                </c:pt>
                <c:pt idx="273">
                  <c:v>691109</c:v>
                </c:pt>
                <c:pt idx="274">
                  <c:v>692755</c:v>
                </c:pt>
                <c:pt idx="275">
                  <c:v>694535</c:v>
                </c:pt>
                <c:pt idx="276">
                  <c:v>695905</c:v>
                </c:pt>
                <c:pt idx="277">
                  <c:v>697735</c:v>
                </c:pt>
                <c:pt idx="278">
                  <c:v>700547</c:v>
                </c:pt>
                <c:pt idx="279">
                  <c:v>702460</c:v>
                </c:pt>
                <c:pt idx="280">
                  <c:v>703880</c:v>
                </c:pt>
                <c:pt idx="281">
                  <c:v>705972</c:v>
                </c:pt>
                <c:pt idx="282">
                  <c:v>707474</c:v>
                </c:pt>
                <c:pt idx="283">
                  <c:v>708782</c:v>
                </c:pt>
                <c:pt idx="284">
                  <c:v>719043</c:v>
                </c:pt>
                <c:pt idx="285">
                  <c:v>725142</c:v>
                </c:pt>
                <c:pt idx="286">
                  <c:v>726511</c:v>
                </c:pt>
                <c:pt idx="287">
                  <c:v>728663</c:v>
                </c:pt>
                <c:pt idx="288">
                  <c:v>730176</c:v>
                </c:pt>
                <c:pt idx="289">
                  <c:v>734195</c:v>
                </c:pt>
                <c:pt idx="290">
                  <c:v>737250</c:v>
                </c:pt>
                <c:pt idx="291">
                  <c:v>740012</c:v>
                </c:pt>
                <c:pt idx="292">
                  <c:v>743164</c:v>
                </c:pt>
                <c:pt idx="293">
                  <c:v>744517</c:v>
                </c:pt>
                <c:pt idx="294">
                  <c:v>745881</c:v>
                </c:pt>
                <c:pt idx="295">
                  <c:v>748126</c:v>
                </c:pt>
                <c:pt idx="296">
                  <c:v>749332</c:v>
                </c:pt>
                <c:pt idx="297">
                  <c:v>751194</c:v>
                </c:pt>
                <c:pt idx="298">
                  <c:v>752509</c:v>
                </c:pt>
                <c:pt idx="299">
                  <c:v>753726</c:v>
                </c:pt>
                <c:pt idx="300">
                  <c:v>755102</c:v>
                </c:pt>
                <c:pt idx="301">
                  <c:v>756401</c:v>
                </c:pt>
                <c:pt idx="302">
                  <c:v>758446</c:v>
                </c:pt>
                <c:pt idx="303">
                  <c:v>760201</c:v>
                </c:pt>
                <c:pt idx="304">
                  <c:v>761469</c:v>
                </c:pt>
                <c:pt idx="305">
                  <c:v>763581</c:v>
                </c:pt>
                <c:pt idx="306">
                  <c:v>767659</c:v>
                </c:pt>
                <c:pt idx="307">
                  <c:v>769325</c:v>
                </c:pt>
                <c:pt idx="308">
                  <c:v>770585</c:v>
                </c:pt>
                <c:pt idx="309">
                  <c:v>771946</c:v>
                </c:pt>
                <c:pt idx="310">
                  <c:v>773183</c:v>
                </c:pt>
                <c:pt idx="311">
                  <c:v>775208</c:v>
                </c:pt>
                <c:pt idx="312">
                  <c:v>777566</c:v>
                </c:pt>
                <c:pt idx="313">
                  <c:v>779849</c:v>
                </c:pt>
                <c:pt idx="314">
                  <c:v>781247</c:v>
                </c:pt>
                <c:pt idx="315">
                  <c:v>782408</c:v>
                </c:pt>
                <c:pt idx="316">
                  <c:v>783598</c:v>
                </c:pt>
                <c:pt idx="317">
                  <c:v>785626</c:v>
                </c:pt>
                <c:pt idx="318">
                  <c:v>786857</c:v>
                </c:pt>
                <c:pt idx="319">
                  <c:v>791294</c:v>
                </c:pt>
                <c:pt idx="320">
                  <c:v>792584</c:v>
                </c:pt>
                <c:pt idx="321">
                  <c:v>794119</c:v>
                </c:pt>
                <c:pt idx="322">
                  <c:v>802668</c:v>
                </c:pt>
                <c:pt idx="323">
                  <c:v>805030</c:v>
                </c:pt>
                <c:pt idx="324">
                  <c:v>806343</c:v>
                </c:pt>
                <c:pt idx="325">
                  <c:v>807908</c:v>
                </c:pt>
                <c:pt idx="326">
                  <c:v>809546</c:v>
                </c:pt>
                <c:pt idx="327">
                  <c:v>811024</c:v>
                </c:pt>
                <c:pt idx="328">
                  <c:v>812942</c:v>
                </c:pt>
                <c:pt idx="329">
                  <c:v>814260</c:v>
                </c:pt>
                <c:pt idx="330">
                  <c:v>816259</c:v>
                </c:pt>
                <c:pt idx="331">
                  <c:v>817481</c:v>
                </c:pt>
                <c:pt idx="332">
                  <c:v>818934</c:v>
                </c:pt>
                <c:pt idx="333">
                  <c:v>821833</c:v>
                </c:pt>
                <c:pt idx="334">
                  <c:v>824460</c:v>
                </c:pt>
                <c:pt idx="335">
                  <c:v>825654</c:v>
                </c:pt>
                <c:pt idx="336">
                  <c:v>826984</c:v>
                </c:pt>
                <c:pt idx="337">
                  <c:v>829368</c:v>
                </c:pt>
                <c:pt idx="338">
                  <c:v>831553</c:v>
                </c:pt>
                <c:pt idx="339">
                  <c:v>834040</c:v>
                </c:pt>
                <c:pt idx="340">
                  <c:v>835332</c:v>
                </c:pt>
                <c:pt idx="341">
                  <c:v>836603</c:v>
                </c:pt>
                <c:pt idx="342">
                  <c:v>837878</c:v>
                </c:pt>
                <c:pt idx="343">
                  <c:v>839560</c:v>
                </c:pt>
                <c:pt idx="344">
                  <c:v>840803</c:v>
                </c:pt>
                <c:pt idx="345">
                  <c:v>843050</c:v>
                </c:pt>
                <c:pt idx="346">
                  <c:v>845163</c:v>
                </c:pt>
                <c:pt idx="347">
                  <c:v>846461</c:v>
                </c:pt>
                <c:pt idx="348">
                  <c:v>848731</c:v>
                </c:pt>
                <c:pt idx="349">
                  <c:v>850903</c:v>
                </c:pt>
                <c:pt idx="350">
                  <c:v>853159</c:v>
                </c:pt>
                <c:pt idx="351">
                  <c:v>855436</c:v>
                </c:pt>
                <c:pt idx="352">
                  <c:v>856702</c:v>
                </c:pt>
                <c:pt idx="353">
                  <c:v>857935</c:v>
                </c:pt>
                <c:pt idx="354">
                  <c:v>861075</c:v>
                </c:pt>
                <c:pt idx="355">
                  <c:v>862354</c:v>
                </c:pt>
                <c:pt idx="356">
                  <c:v>864471</c:v>
                </c:pt>
                <c:pt idx="357">
                  <c:v>865999</c:v>
                </c:pt>
                <c:pt idx="358">
                  <c:v>868305</c:v>
                </c:pt>
                <c:pt idx="359">
                  <c:v>870792</c:v>
                </c:pt>
                <c:pt idx="360">
                  <c:v>872484</c:v>
                </c:pt>
                <c:pt idx="361">
                  <c:v>873757</c:v>
                </c:pt>
                <c:pt idx="362">
                  <c:v>875816</c:v>
                </c:pt>
                <c:pt idx="363">
                  <c:v>878141</c:v>
                </c:pt>
                <c:pt idx="364">
                  <c:v>887312</c:v>
                </c:pt>
                <c:pt idx="365">
                  <c:v>888549</c:v>
                </c:pt>
                <c:pt idx="366">
                  <c:v>891987</c:v>
                </c:pt>
                <c:pt idx="367">
                  <c:v>893362</c:v>
                </c:pt>
                <c:pt idx="368">
                  <c:v>895374</c:v>
                </c:pt>
                <c:pt idx="369">
                  <c:v>897989</c:v>
                </c:pt>
                <c:pt idx="370">
                  <c:v>899192</c:v>
                </c:pt>
                <c:pt idx="371">
                  <c:v>900505</c:v>
                </c:pt>
                <c:pt idx="372">
                  <c:v>902641</c:v>
                </c:pt>
                <c:pt idx="373">
                  <c:v>904080</c:v>
                </c:pt>
                <c:pt idx="374">
                  <c:v>906321</c:v>
                </c:pt>
                <c:pt idx="375">
                  <c:v>907563</c:v>
                </c:pt>
                <c:pt idx="376">
                  <c:v>910811</c:v>
                </c:pt>
                <c:pt idx="377">
                  <c:v>912053</c:v>
                </c:pt>
                <c:pt idx="378">
                  <c:v>913316</c:v>
                </c:pt>
                <c:pt idx="379">
                  <c:v>914503</c:v>
                </c:pt>
                <c:pt idx="380">
                  <c:v>915909</c:v>
                </c:pt>
                <c:pt idx="381">
                  <c:v>917257</c:v>
                </c:pt>
                <c:pt idx="382">
                  <c:v>919658</c:v>
                </c:pt>
                <c:pt idx="383">
                  <c:v>921560</c:v>
                </c:pt>
                <c:pt idx="384">
                  <c:v>922697</c:v>
                </c:pt>
                <c:pt idx="385">
                  <c:v>924013</c:v>
                </c:pt>
                <c:pt idx="386">
                  <c:v>926422</c:v>
                </c:pt>
                <c:pt idx="387">
                  <c:v>927735</c:v>
                </c:pt>
                <c:pt idx="388">
                  <c:v>929662</c:v>
                </c:pt>
                <c:pt idx="389">
                  <c:v>931503</c:v>
                </c:pt>
                <c:pt idx="390">
                  <c:v>932713</c:v>
                </c:pt>
                <c:pt idx="391">
                  <c:v>933923</c:v>
                </c:pt>
                <c:pt idx="392">
                  <c:v>935098</c:v>
                </c:pt>
                <c:pt idx="393">
                  <c:v>937471</c:v>
                </c:pt>
                <c:pt idx="394">
                  <c:v>938673</c:v>
                </c:pt>
                <c:pt idx="395">
                  <c:v>940937</c:v>
                </c:pt>
                <c:pt idx="396">
                  <c:v>942077</c:v>
                </c:pt>
                <c:pt idx="397">
                  <c:v>943268</c:v>
                </c:pt>
                <c:pt idx="398">
                  <c:v>944396</c:v>
                </c:pt>
                <c:pt idx="399">
                  <c:v>945555</c:v>
                </c:pt>
                <c:pt idx="400">
                  <c:v>946781</c:v>
                </c:pt>
                <c:pt idx="401">
                  <c:v>947987</c:v>
                </c:pt>
                <c:pt idx="402">
                  <c:v>949163</c:v>
                </c:pt>
                <c:pt idx="403">
                  <c:v>950370</c:v>
                </c:pt>
                <c:pt idx="404">
                  <c:v>951597</c:v>
                </c:pt>
                <c:pt idx="405">
                  <c:v>953607</c:v>
                </c:pt>
                <c:pt idx="406">
                  <c:v>954864</c:v>
                </c:pt>
                <c:pt idx="407">
                  <c:v>956790</c:v>
                </c:pt>
                <c:pt idx="408">
                  <c:v>959217</c:v>
                </c:pt>
                <c:pt idx="409">
                  <c:v>962430</c:v>
                </c:pt>
                <c:pt idx="410">
                  <c:v>963790</c:v>
                </c:pt>
                <c:pt idx="411">
                  <c:v>973754</c:v>
                </c:pt>
                <c:pt idx="412">
                  <c:v>975830</c:v>
                </c:pt>
                <c:pt idx="413">
                  <c:v>978461</c:v>
                </c:pt>
                <c:pt idx="414">
                  <c:v>980608</c:v>
                </c:pt>
                <c:pt idx="415">
                  <c:v>982447</c:v>
                </c:pt>
                <c:pt idx="416">
                  <c:v>984876</c:v>
                </c:pt>
                <c:pt idx="417">
                  <c:v>988225</c:v>
                </c:pt>
                <c:pt idx="418">
                  <c:v>999473</c:v>
                </c:pt>
                <c:pt idx="419">
                  <c:v>1002713</c:v>
                </c:pt>
                <c:pt idx="420">
                  <c:v>1004259</c:v>
                </c:pt>
                <c:pt idx="421">
                  <c:v>1005464</c:v>
                </c:pt>
                <c:pt idx="422">
                  <c:v>1006797</c:v>
                </c:pt>
                <c:pt idx="423">
                  <c:v>1007990</c:v>
                </c:pt>
                <c:pt idx="424">
                  <c:v>1009194</c:v>
                </c:pt>
                <c:pt idx="425">
                  <c:v>1011264</c:v>
                </c:pt>
                <c:pt idx="426">
                  <c:v>1013680</c:v>
                </c:pt>
                <c:pt idx="427">
                  <c:v>1014788</c:v>
                </c:pt>
                <c:pt idx="428">
                  <c:v>1016905</c:v>
                </c:pt>
                <c:pt idx="429">
                  <c:v>1018269</c:v>
                </c:pt>
                <c:pt idx="430">
                  <c:v>1019489</c:v>
                </c:pt>
                <c:pt idx="431">
                  <c:v>1020844</c:v>
                </c:pt>
                <c:pt idx="432">
                  <c:v>1022922</c:v>
                </c:pt>
                <c:pt idx="433">
                  <c:v>1024134</c:v>
                </c:pt>
                <c:pt idx="434">
                  <c:v>1025271</c:v>
                </c:pt>
                <c:pt idx="435">
                  <c:v>1027144</c:v>
                </c:pt>
                <c:pt idx="436">
                  <c:v>1028404</c:v>
                </c:pt>
                <c:pt idx="437">
                  <c:v>1029593</c:v>
                </c:pt>
                <c:pt idx="438">
                  <c:v>1030790</c:v>
                </c:pt>
                <c:pt idx="439">
                  <c:v>1031995</c:v>
                </c:pt>
                <c:pt idx="440">
                  <c:v>1033130</c:v>
                </c:pt>
                <c:pt idx="441">
                  <c:v>1034273</c:v>
                </c:pt>
                <c:pt idx="442">
                  <c:v>1035766</c:v>
                </c:pt>
                <c:pt idx="443">
                  <c:v>1037012</c:v>
                </c:pt>
                <c:pt idx="444">
                  <c:v>1039075</c:v>
                </c:pt>
                <c:pt idx="445">
                  <c:v>1042378</c:v>
                </c:pt>
                <c:pt idx="446">
                  <c:v>1043565</c:v>
                </c:pt>
                <c:pt idx="447">
                  <c:v>1045775</c:v>
                </c:pt>
                <c:pt idx="448">
                  <c:v>1046934</c:v>
                </c:pt>
                <c:pt idx="449">
                  <c:v>1049147</c:v>
                </c:pt>
                <c:pt idx="450">
                  <c:v>1050421</c:v>
                </c:pt>
                <c:pt idx="451">
                  <c:v>1051720</c:v>
                </c:pt>
                <c:pt idx="452">
                  <c:v>1052928</c:v>
                </c:pt>
                <c:pt idx="453">
                  <c:v>1055263</c:v>
                </c:pt>
                <c:pt idx="454">
                  <c:v>1056532</c:v>
                </c:pt>
                <c:pt idx="455">
                  <c:v>1057796</c:v>
                </c:pt>
                <c:pt idx="456">
                  <c:v>1059001</c:v>
                </c:pt>
                <c:pt idx="457">
                  <c:v>1060220</c:v>
                </c:pt>
                <c:pt idx="458">
                  <c:v>1061367</c:v>
                </c:pt>
                <c:pt idx="459">
                  <c:v>1062935</c:v>
                </c:pt>
                <c:pt idx="460">
                  <c:v>1064046</c:v>
                </c:pt>
                <c:pt idx="461">
                  <c:v>1065229</c:v>
                </c:pt>
                <c:pt idx="462">
                  <c:v>1066475</c:v>
                </c:pt>
                <c:pt idx="463">
                  <c:v>1067789</c:v>
                </c:pt>
                <c:pt idx="464">
                  <c:v>1068912</c:v>
                </c:pt>
                <c:pt idx="465">
                  <c:v>1071728</c:v>
                </c:pt>
                <c:pt idx="466">
                  <c:v>1074140</c:v>
                </c:pt>
                <c:pt idx="467">
                  <c:v>1076857</c:v>
                </c:pt>
                <c:pt idx="468">
                  <c:v>1078041</c:v>
                </c:pt>
                <c:pt idx="469">
                  <c:v>1079264</c:v>
                </c:pt>
                <c:pt idx="470">
                  <c:v>1081588</c:v>
                </c:pt>
                <c:pt idx="471">
                  <c:v>1082825</c:v>
                </c:pt>
                <c:pt idx="472">
                  <c:v>1084062</c:v>
                </c:pt>
                <c:pt idx="473">
                  <c:v>1086123</c:v>
                </c:pt>
                <c:pt idx="474">
                  <c:v>1087286</c:v>
                </c:pt>
                <c:pt idx="475">
                  <c:v>1094211</c:v>
                </c:pt>
                <c:pt idx="476">
                  <c:v>1095409</c:v>
                </c:pt>
                <c:pt idx="477">
                  <c:v>1096667</c:v>
                </c:pt>
                <c:pt idx="478">
                  <c:v>1098539</c:v>
                </c:pt>
                <c:pt idx="479">
                  <c:v>1100426</c:v>
                </c:pt>
                <c:pt idx="480">
                  <c:v>1101719</c:v>
                </c:pt>
                <c:pt idx="481">
                  <c:v>1102912</c:v>
                </c:pt>
                <c:pt idx="482">
                  <c:v>1104698</c:v>
                </c:pt>
                <c:pt idx="483">
                  <c:v>1107594</c:v>
                </c:pt>
                <c:pt idx="484">
                  <c:v>1108813</c:v>
                </c:pt>
                <c:pt idx="485">
                  <c:v>1111039</c:v>
                </c:pt>
                <c:pt idx="486">
                  <c:v>1115224</c:v>
                </c:pt>
                <c:pt idx="487">
                  <c:v>1117587</c:v>
                </c:pt>
                <c:pt idx="488">
                  <c:v>1118873</c:v>
                </c:pt>
                <c:pt idx="489">
                  <c:v>1120100</c:v>
                </c:pt>
                <c:pt idx="490">
                  <c:v>1121807</c:v>
                </c:pt>
                <c:pt idx="491">
                  <c:v>1124059</c:v>
                </c:pt>
                <c:pt idx="492">
                  <c:v>1127026</c:v>
                </c:pt>
                <c:pt idx="493">
                  <c:v>1128358</c:v>
                </c:pt>
                <c:pt idx="494">
                  <c:v>1129461</c:v>
                </c:pt>
                <c:pt idx="495">
                  <c:v>1130709</c:v>
                </c:pt>
                <c:pt idx="496">
                  <c:v>1132671</c:v>
                </c:pt>
                <c:pt idx="497">
                  <c:v>1134072</c:v>
                </c:pt>
                <c:pt idx="498">
                  <c:v>1141639</c:v>
                </c:pt>
                <c:pt idx="499">
                  <c:v>1143142</c:v>
                </c:pt>
                <c:pt idx="500">
                  <c:v>1144288</c:v>
                </c:pt>
                <c:pt idx="501">
                  <c:v>1145513</c:v>
                </c:pt>
                <c:pt idx="502">
                  <c:v>1146673</c:v>
                </c:pt>
                <c:pt idx="503">
                  <c:v>1148863</c:v>
                </c:pt>
                <c:pt idx="504">
                  <c:v>1150100</c:v>
                </c:pt>
                <c:pt idx="505">
                  <c:v>1152497</c:v>
                </c:pt>
                <c:pt idx="506">
                  <c:v>1153821</c:v>
                </c:pt>
                <c:pt idx="507">
                  <c:v>1155016</c:v>
                </c:pt>
                <c:pt idx="508">
                  <c:v>1156177</c:v>
                </c:pt>
                <c:pt idx="509">
                  <c:v>1157357</c:v>
                </c:pt>
                <c:pt idx="510">
                  <c:v>1158502</c:v>
                </c:pt>
                <c:pt idx="511">
                  <c:v>1159678</c:v>
                </c:pt>
                <c:pt idx="512">
                  <c:v>1160915</c:v>
                </c:pt>
                <c:pt idx="513">
                  <c:v>1163925</c:v>
                </c:pt>
                <c:pt idx="514">
                  <c:v>1166141</c:v>
                </c:pt>
                <c:pt idx="515">
                  <c:v>1167580</c:v>
                </c:pt>
                <c:pt idx="516">
                  <c:v>1168862</c:v>
                </c:pt>
                <c:pt idx="517">
                  <c:v>1170016</c:v>
                </c:pt>
                <c:pt idx="518">
                  <c:v>1171482</c:v>
                </c:pt>
                <c:pt idx="519">
                  <c:v>1172753</c:v>
                </c:pt>
                <c:pt idx="520">
                  <c:v>1174002</c:v>
                </c:pt>
                <c:pt idx="521">
                  <c:v>1175137</c:v>
                </c:pt>
                <c:pt idx="522">
                  <c:v>1178149</c:v>
                </c:pt>
                <c:pt idx="523">
                  <c:v>1179395</c:v>
                </c:pt>
                <c:pt idx="524">
                  <c:v>1188544</c:v>
                </c:pt>
                <c:pt idx="525">
                  <c:v>1190163</c:v>
                </c:pt>
                <c:pt idx="526">
                  <c:v>1191391</c:v>
                </c:pt>
                <c:pt idx="527">
                  <c:v>1192574</c:v>
                </c:pt>
                <c:pt idx="528">
                  <c:v>1194490</c:v>
                </c:pt>
                <c:pt idx="529">
                  <c:v>1195760</c:v>
                </c:pt>
                <c:pt idx="530">
                  <c:v>1196951</c:v>
                </c:pt>
                <c:pt idx="531">
                  <c:v>1198890</c:v>
                </c:pt>
                <c:pt idx="532">
                  <c:v>1200290</c:v>
                </c:pt>
                <c:pt idx="533">
                  <c:v>1201528</c:v>
                </c:pt>
                <c:pt idx="534">
                  <c:v>1202706</c:v>
                </c:pt>
                <c:pt idx="535">
                  <c:v>1203910</c:v>
                </c:pt>
                <c:pt idx="536">
                  <c:v>1205202</c:v>
                </c:pt>
                <c:pt idx="537">
                  <c:v>1206420</c:v>
                </c:pt>
                <c:pt idx="538">
                  <c:v>1208386</c:v>
                </c:pt>
                <c:pt idx="539">
                  <c:v>1212402</c:v>
                </c:pt>
                <c:pt idx="540">
                  <c:v>1213677</c:v>
                </c:pt>
                <c:pt idx="541">
                  <c:v>1215152</c:v>
                </c:pt>
                <c:pt idx="542">
                  <c:v>1216790</c:v>
                </c:pt>
                <c:pt idx="543">
                  <c:v>1217957</c:v>
                </c:pt>
                <c:pt idx="544">
                  <c:v>1219188</c:v>
                </c:pt>
                <c:pt idx="545">
                  <c:v>1220394</c:v>
                </c:pt>
                <c:pt idx="546">
                  <c:v>1223103</c:v>
                </c:pt>
                <c:pt idx="547">
                  <c:v>1225177</c:v>
                </c:pt>
                <c:pt idx="548">
                  <c:v>1226450</c:v>
                </c:pt>
                <c:pt idx="549">
                  <c:v>1228496</c:v>
                </c:pt>
                <c:pt idx="550">
                  <c:v>1229946</c:v>
                </c:pt>
                <c:pt idx="551">
                  <c:v>1231198</c:v>
                </c:pt>
                <c:pt idx="552">
                  <c:v>1232371</c:v>
                </c:pt>
                <c:pt idx="553">
                  <c:v>1233564</c:v>
                </c:pt>
                <c:pt idx="554">
                  <c:v>1234786</c:v>
                </c:pt>
                <c:pt idx="555">
                  <c:v>1235965</c:v>
                </c:pt>
                <c:pt idx="556">
                  <c:v>1237243</c:v>
                </c:pt>
                <c:pt idx="557">
                  <c:v>1238699</c:v>
                </c:pt>
                <c:pt idx="558">
                  <c:v>1240473</c:v>
                </c:pt>
                <c:pt idx="559">
                  <c:v>1242299</c:v>
                </c:pt>
                <c:pt idx="560">
                  <c:v>1244161</c:v>
                </c:pt>
                <c:pt idx="561">
                  <c:v>1245508</c:v>
                </c:pt>
                <c:pt idx="562">
                  <c:v>1246912</c:v>
                </c:pt>
                <c:pt idx="563">
                  <c:v>1248194</c:v>
                </c:pt>
                <c:pt idx="564">
                  <c:v>1249516</c:v>
                </c:pt>
                <c:pt idx="565">
                  <c:v>1250807</c:v>
                </c:pt>
                <c:pt idx="566">
                  <c:v>1252988</c:v>
                </c:pt>
                <c:pt idx="567">
                  <c:v>1255142</c:v>
                </c:pt>
                <c:pt idx="568">
                  <c:v>1256468</c:v>
                </c:pt>
                <c:pt idx="569">
                  <c:v>1259951</c:v>
                </c:pt>
                <c:pt idx="570">
                  <c:v>1263255</c:v>
                </c:pt>
                <c:pt idx="571">
                  <c:v>1264508</c:v>
                </c:pt>
                <c:pt idx="572">
                  <c:v>1266497</c:v>
                </c:pt>
                <c:pt idx="573">
                  <c:v>1268607</c:v>
                </c:pt>
                <c:pt idx="574">
                  <c:v>1270352</c:v>
                </c:pt>
                <c:pt idx="575">
                  <c:v>1272452</c:v>
                </c:pt>
                <c:pt idx="576">
                  <c:v>1274315</c:v>
                </c:pt>
                <c:pt idx="577">
                  <c:v>1276188</c:v>
                </c:pt>
                <c:pt idx="578">
                  <c:v>1277411</c:v>
                </c:pt>
                <c:pt idx="579">
                  <c:v>1279969</c:v>
                </c:pt>
                <c:pt idx="580">
                  <c:v>1281119</c:v>
                </c:pt>
                <c:pt idx="581">
                  <c:v>1282337</c:v>
                </c:pt>
                <c:pt idx="582">
                  <c:v>1283692</c:v>
                </c:pt>
                <c:pt idx="583">
                  <c:v>1285543</c:v>
                </c:pt>
                <c:pt idx="584">
                  <c:v>1286925</c:v>
                </c:pt>
                <c:pt idx="585">
                  <c:v>1288236</c:v>
                </c:pt>
                <c:pt idx="586">
                  <c:v>1289566</c:v>
                </c:pt>
                <c:pt idx="587">
                  <c:v>1291551</c:v>
                </c:pt>
                <c:pt idx="588">
                  <c:v>1292858</c:v>
                </c:pt>
                <c:pt idx="589">
                  <c:v>1295263</c:v>
                </c:pt>
                <c:pt idx="590">
                  <c:v>1298239</c:v>
                </c:pt>
                <c:pt idx="591">
                  <c:v>1299441</c:v>
                </c:pt>
                <c:pt idx="592">
                  <c:v>1301491</c:v>
                </c:pt>
                <c:pt idx="593">
                  <c:v>1303712</c:v>
                </c:pt>
                <c:pt idx="594">
                  <c:v>1306918</c:v>
                </c:pt>
                <c:pt idx="595">
                  <c:v>1308376</c:v>
                </c:pt>
                <c:pt idx="596">
                  <c:v>1309537</c:v>
                </c:pt>
                <c:pt idx="597">
                  <c:v>1311955</c:v>
                </c:pt>
                <c:pt idx="598">
                  <c:v>1314051</c:v>
                </c:pt>
                <c:pt idx="599">
                  <c:v>1316467</c:v>
                </c:pt>
                <c:pt idx="600">
                  <c:v>1318316</c:v>
                </c:pt>
                <c:pt idx="601">
                  <c:v>1320007</c:v>
                </c:pt>
                <c:pt idx="602">
                  <c:v>1322192</c:v>
                </c:pt>
                <c:pt idx="603">
                  <c:v>1324438</c:v>
                </c:pt>
                <c:pt idx="604">
                  <c:v>1326127</c:v>
                </c:pt>
                <c:pt idx="605">
                  <c:v>1331992</c:v>
                </c:pt>
                <c:pt idx="606">
                  <c:v>1335526</c:v>
                </c:pt>
                <c:pt idx="607">
                  <c:v>1336849</c:v>
                </c:pt>
                <c:pt idx="608">
                  <c:v>1338125</c:v>
                </c:pt>
                <c:pt idx="609">
                  <c:v>1339492</c:v>
                </c:pt>
                <c:pt idx="610">
                  <c:v>1340788</c:v>
                </c:pt>
                <c:pt idx="611">
                  <c:v>1342405</c:v>
                </c:pt>
                <c:pt idx="612">
                  <c:v>1344407</c:v>
                </c:pt>
                <c:pt idx="613">
                  <c:v>1345700</c:v>
                </c:pt>
                <c:pt idx="614">
                  <c:v>1347265</c:v>
                </c:pt>
                <c:pt idx="615">
                  <c:v>1349451</c:v>
                </c:pt>
                <c:pt idx="616">
                  <c:v>1351251</c:v>
                </c:pt>
                <c:pt idx="617">
                  <c:v>1353159</c:v>
                </c:pt>
                <c:pt idx="618">
                  <c:v>1354432</c:v>
                </c:pt>
                <c:pt idx="619">
                  <c:v>1355627</c:v>
                </c:pt>
                <c:pt idx="620">
                  <c:v>1357313</c:v>
                </c:pt>
                <c:pt idx="621">
                  <c:v>1358739</c:v>
                </c:pt>
                <c:pt idx="622">
                  <c:v>1359965</c:v>
                </c:pt>
                <c:pt idx="623">
                  <c:v>1361573</c:v>
                </c:pt>
                <c:pt idx="624">
                  <c:v>1363828</c:v>
                </c:pt>
                <c:pt idx="625">
                  <c:v>1365413</c:v>
                </c:pt>
                <c:pt idx="626">
                  <c:v>1366747</c:v>
                </c:pt>
                <c:pt idx="627">
                  <c:v>1368648</c:v>
                </c:pt>
                <c:pt idx="628">
                  <c:v>1369905</c:v>
                </c:pt>
                <c:pt idx="629">
                  <c:v>1378696</c:v>
                </c:pt>
                <c:pt idx="630">
                  <c:v>1380040</c:v>
                </c:pt>
                <c:pt idx="631">
                  <c:v>1381720</c:v>
                </c:pt>
                <c:pt idx="632">
                  <c:v>1382949</c:v>
                </c:pt>
                <c:pt idx="633">
                  <c:v>1386131</c:v>
                </c:pt>
                <c:pt idx="634">
                  <c:v>1387589</c:v>
                </c:pt>
                <c:pt idx="635">
                  <c:v>1389759</c:v>
                </c:pt>
                <c:pt idx="636">
                  <c:v>1392211</c:v>
                </c:pt>
                <c:pt idx="637">
                  <c:v>1394214</c:v>
                </c:pt>
                <c:pt idx="638">
                  <c:v>1395453</c:v>
                </c:pt>
                <c:pt idx="639">
                  <c:v>1397459</c:v>
                </c:pt>
                <c:pt idx="640">
                  <c:v>1398674</c:v>
                </c:pt>
                <c:pt idx="641">
                  <c:v>1400759</c:v>
                </c:pt>
                <c:pt idx="642">
                  <c:v>1401899</c:v>
                </c:pt>
                <c:pt idx="643">
                  <c:v>1404023</c:v>
                </c:pt>
                <c:pt idx="644">
                  <c:v>1406460</c:v>
                </c:pt>
                <c:pt idx="645">
                  <c:v>1407818</c:v>
                </c:pt>
                <c:pt idx="646">
                  <c:v>1409925</c:v>
                </c:pt>
                <c:pt idx="647">
                  <c:v>1412950</c:v>
                </c:pt>
                <c:pt idx="648">
                  <c:v>1414438</c:v>
                </c:pt>
                <c:pt idx="649">
                  <c:v>1415779</c:v>
                </c:pt>
                <c:pt idx="650">
                  <c:v>1416975</c:v>
                </c:pt>
                <c:pt idx="651">
                  <c:v>1419076</c:v>
                </c:pt>
                <c:pt idx="652">
                  <c:v>1421341</c:v>
                </c:pt>
                <c:pt idx="653">
                  <c:v>1423672</c:v>
                </c:pt>
                <c:pt idx="654">
                  <c:v>1424984</c:v>
                </c:pt>
                <c:pt idx="655">
                  <c:v>1427051</c:v>
                </c:pt>
                <c:pt idx="656">
                  <c:v>1428510</c:v>
                </c:pt>
                <c:pt idx="657">
                  <c:v>1430630</c:v>
                </c:pt>
                <c:pt idx="658">
                  <c:v>1432751</c:v>
                </c:pt>
                <c:pt idx="659">
                  <c:v>1433978</c:v>
                </c:pt>
                <c:pt idx="660">
                  <c:v>1435295</c:v>
                </c:pt>
                <c:pt idx="661">
                  <c:v>1437461</c:v>
                </c:pt>
                <c:pt idx="662">
                  <c:v>1439738</c:v>
                </c:pt>
                <c:pt idx="663">
                  <c:v>1441131</c:v>
                </c:pt>
                <c:pt idx="664">
                  <c:v>1443096</c:v>
                </c:pt>
                <c:pt idx="665">
                  <c:v>1444380</c:v>
                </c:pt>
                <c:pt idx="666">
                  <c:v>1445627</c:v>
                </c:pt>
                <c:pt idx="667">
                  <c:v>1446855</c:v>
                </c:pt>
                <c:pt idx="668">
                  <c:v>1449265</c:v>
                </c:pt>
                <c:pt idx="669">
                  <c:v>1450424</c:v>
                </c:pt>
                <c:pt idx="670">
                  <c:v>1457212</c:v>
                </c:pt>
                <c:pt idx="671">
                  <c:v>1458446</c:v>
                </c:pt>
                <c:pt idx="672">
                  <c:v>1461554</c:v>
                </c:pt>
                <c:pt idx="673">
                  <c:v>1462757</c:v>
                </c:pt>
                <c:pt idx="674">
                  <c:v>1464071</c:v>
                </c:pt>
                <c:pt idx="675">
                  <c:v>1465258</c:v>
                </c:pt>
                <c:pt idx="676">
                  <c:v>1467195</c:v>
                </c:pt>
                <c:pt idx="677">
                  <c:v>1469600</c:v>
                </c:pt>
                <c:pt idx="678">
                  <c:v>1471432</c:v>
                </c:pt>
                <c:pt idx="679">
                  <c:v>1473156</c:v>
                </c:pt>
                <c:pt idx="680">
                  <c:v>1474462</c:v>
                </c:pt>
                <c:pt idx="681">
                  <c:v>1475632</c:v>
                </c:pt>
                <c:pt idx="682">
                  <c:v>1477741</c:v>
                </c:pt>
                <c:pt idx="683">
                  <c:v>1479895</c:v>
                </c:pt>
                <c:pt idx="684">
                  <c:v>1481048</c:v>
                </c:pt>
                <c:pt idx="685">
                  <c:v>1482323</c:v>
                </c:pt>
                <c:pt idx="686">
                  <c:v>1483541</c:v>
                </c:pt>
                <c:pt idx="687">
                  <c:v>1484834</c:v>
                </c:pt>
                <c:pt idx="688">
                  <c:v>1486098</c:v>
                </c:pt>
                <c:pt idx="689">
                  <c:v>1487679</c:v>
                </c:pt>
                <c:pt idx="690">
                  <c:v>1489009</c:v>
                </c:pt>
                <c:pt idx="691">
                  <c:v>1490235</c:v>
                </c:pt>
                <c:pt idx="692">
                  <c:v>1491372</c:v>
                </c:pt>
                <c:pt idx="693">
                  <c:v>1492922</c:v>
                </c:pt>
                <c:pt idx="694">
                  <c:v>1494098</c:v>
                </c:pt>
                <c:pt idx="695">
                  <c:v>1495289</c:v>
                </c:pt>
                <c:pt idx="696">
                  <c:v>1497453</c:v>
                </c:pt>
                <c:pt idx="697">
                  <c:v>1499125</c:v>
                </c:pt>
                <c:pt idx="698">
                  <c:v>1500348</c:v>
                </c:pt>
                <c:pt idx="699">
                  <c:v>1501623</c:v>
                </c:pt>
                <c:pt idx="700">
                  <c:v>1502848</c:v>
                </c:pt>
                <c:pt idx="701">
                  <c:v>1504053</c:v>
                </c:pt>
                <c:pt idx="702">
                  <c:v>1506816</c:v>
                </c:pt>
                <c:pt idx="703">
                  <c:v>1508096</c:v>
                </c:pt>
                <c:pt idx="704">
                  <c:v>1509711</c:v>
                </c:pt>
                <c:pt idx="705">
                  <c:v>1511410</c:v>
                </c:pt>
                <c:pt idx="706">
                  <c:v>1513529</c:v>
                </c:pt>
                <c:pt idx="707">
                  <c:v>1517728</c:v>
                </c:pt>
                <c:pt idx="708">
                  <c:v>1518976</c:v>
                </c:pt>
                <c:pt idx="709">
                  <c:v>1521121</c:v>
                </c:pt>
                <c:pt idx="710">
                  <c:v>1522845</c:v>
                </c:pt>
                <c:pt idx="711">
                  <c:v>1523998</c:v>
                </c:pt>
                <c:pt idx="712">
                  <c:v>1525653</c:v>
                </c:pt>
                <c:pt idx="713">
                  <c:v>1527781</c:v>
                </c:pt>
                <c:pt idx="714">
                  <c:v>1528880</c:v>
                </c:pt>
                <c:pt idx="715">
                  <c:v>1530587</c:v>
                </c:pt>
                <c:pt idx="716">
                  <c:v>1531962</c:v>
                </c:pt>
                <c:pt idx="717">
                  <c:v>1534027</c:v>
                </c:pt>
                <c:pt idx="718">
                  <c:v>1535145</c:v>
                </c:pt>
                <c:pt idx="719">
                  <c:v>1536316</c:v>
                </c:pt>
                <c:pt idx="720">
                  <c:v>1537511</c:v>
                </c:pt>
                <c:pt idx="721">
                  <c:v>1540489</c:v>
                </c:pt>
                <c:pt idx="722">
                  <c:v>1542787</c:v>
                </c:pt>
                <c:pt idx="723">
                  <c:v>1550748</c:v>
                </c:pt>
                <c:pt idx="724">
                  <c:v>1552067</c:v>
                </c:pt>
                <c:pt idx="725">
                  <c:v>1553968</c:v>
                </c:pt>
                <c:pt idx="726">
                  <c:v>1555291</c:v>
                </c:pt>
                <c:pt idx="727">
                  <c:v>1557475</c:v>
                </c:pt>
                <c:pt idx="728">
                  <c:v>1558638</c:v>
                </c:pt>
                <c:pt idx="729">
                  <c:v>1559894</c:v>
                </c:pt>
                <c:pt idx="730">
                  <c:v>1561221</c:v>
                </c:pt>
                <c:pt idx="731">
                  <c:v>1563336</c:v>
                </c:pt>
                <c:pt idx="732">
                  <c:v>1564689</c:v>
                </c:pt>
                <c:pt idx="733">
                  <c:v>1565981</c:v>
                </c:pt>
                <c:pt idx="734">
                  <c:v>1569502</c:v>
                </c:pt>
                <c:pt idx="735">
                  <c:v>1570759</c:v>
                </c:pt>
                <c:pt idx="736">
                  <c:v>1573059</c:v>
                </c:pt>
                <c:pt idx="737">
                  <c:v>1574257</c:v>
                </c:pt>
                <c:pt idx="738">
                  <c:v>1576339</c:v>
                </c:pt>
                <c:pt idx="739">
                  <c:v>1578225</c:v>
                </c:pt>
                <c:pt idx="740">
                  <c:v>1579649</c:v>
                </c:pt>
                <c:pt idx="741">
                  <c:v>1581702</c:v>
                </c:pt>
                <c:pt idx="742">
                  <c:v>1583871</c:v>
                </c:pt>
                <c:pt idx="743">
                  <c:v>1585140</c:v>
                </c:pt>
                <c:pt idx="744">
                  <c:v>1588507</c:v>
                </c:pt>
                <c:pt idx="745">
                  <c:v>1589794</c:v>
                </c:pt>
                <c:pt idx="746">
                  <c:v>1596522</c:v>
                </c:pt>
                <c:pt idx="747">
                  <c:v>1599162</c:v>
                </c:pt>
                <c:pt idx="748">
                  <c:v>1600570</c:v>
                </c:pt>
                <c:pt idx="749">
                  <c:v>1602681</c:v>
                </c:pt>
                <c:pt idx="750">
                  <c:v>1604914</c:v>
                </c:pt>
                <c:pt idx="751">
                  <c:v>1607236</c:v>
                </c:pt>
                <c:pt idx="752">
                  <c:v>1609428</c:v>
                </c:pt>
                <c:pt idx="753">
                  <c:v>1610588</c:v>
                </c:pt>
                <c:pt idx="754">
                  <c:v>1612473</c:v>
                </c:pt>
                <c:pt idx="755">
                  <c:v>1615710</c:v>
                </c:pt>
                <c:pt idx="756">
                  <c:v>1617443</c:v>
                </c:pt>
                <c:pt idx="757">
                  <c:v>1618665</c:v>
                </c:pt>
                <c:pt idx="758">
                  <c:v>1619793</c:v>
                </c:pt>
                <c:pt idx="759">
                  <c:v>1620981</c:v>
                </c:pt>
                <c:pt idx="760">
                  <c:v>1622221</c:v>
                </c:pt>
                <c:pt idx="761">
                  <c:v>1623453</c:v>
                </c:pt>
                <c:pt idx="762">
                  <c:v>1625613</c:v>
                </c:pt>
                <c:pt idx="763">
                  <c:v>1627082</c:v>
                </c:pt>
                <c:pt idx="764">
                  <c:v>1629331</c:v>
                </c:pt>
                <c:pt idx="765">
                  <c:v>1630559</c:v>
                </c:pt>
                <c:pt idx="766">
                  <c:v>1631744</c:v>
                </c:pt>
                <c:pt idx="767">
                  <c:v>1633732</c:v>
                </c:pt>
                <c:pt idx="768">
                  <c:v>1635007</c:v>
                </c:pt>
                <c:pt idx="769">
                  <c:v>1636344</c:v>
                </c:pt>
                <c:pt idx="770">
                  <c:v>1637527</c:v>
                </c:pt>
                <c:pt idx="771">
                  <c:v>1638741</c:v>
                </c:pt>
                <c:pt idx="772">
                  <c:v>1639856</c:v>
                </c:pt>
                <c:pt idx="773">
                  <c:v>1641039</c:v>
                </c:pt>
                <c:pt idx="774">
                  <c:v>1642741</c:v>
                </c:pt>
                <c:pt idx="775">
                  <c:v>1643882</c:v>
                </c:pt>
                <c:pt idx="776">
                  <c:v>1645091</c:v>
                </c:pt>
                <c:pt idx="777">
                  <c:v>1646349</c:v>
                </c:pt>
                <c:pt idx="778">
                  <c:v>1648444</c:v>
                </c:pt>
                <c:pt idx="779">
                  <c:v>1649583</c:v>
                </c:pt>
                <c:pt idx="780">
                  <c:v>1650727</c:v>
                </c:pt>
                <c:pt idx="781">
                  <c:v>1652318</c:v>
                </c:pt>
                <c:pt idx="782">
                  <c:v>1653625</c:v>
                </c:pt>
                <c:pt idx="783">
                  <c:v>1657158</c:v>
                </c:pt>
                <c:pt idx="784">
                  <c:v>1659043</c:v>
                </c:pt>
                <c:pt idx="785">
                  <c:v>1660748</c:v>
                </c:pt>
                <c:pt idx="786">
                  <c:v>1662688</c:v>
                </c:pt>
                <c:pt idx="787">
                  <c:v>1664406</c:v>
                </c:pt>
                <c:pt idx="788">
                  <c:v>1665578</c:v>
                </c:pt>
                <c:pt idx="789">
                  <c:v>1666689</c:v>
                </c:pt>
                <c:pt idx="790">
                  <c:v>1668388</c:v>
                </c:pt>
                <c:pt idx="791">
                  <c:v>1670346</c:v>
                </c:pt>
                <c:pt idx="792">
                  <c:v>1671630</c:v>
                </c:pt>
                <c:pt idx="793">
                  <c:v>1675684</c:v>
                </c:pt>
                <c:pt idx="794">
                  <c:v>1676894</c:v>
                </c:pt>
                <c:pt idx="795">
                  <c:v>1679269</c:v>
                </c:pt>
                <c:pt idx="796">
                  <c:v>1680889</c:v>
                </c:pt>
                <c:pt idx="797">
                  <c:v>1682100</c:v>
                </c:pt>
                <c:pt idx="798">
                  <c:v>1683293</c:v>
                </c:pt>
                <c:pt idx="799">
                  <c:v>1685196</c:v>
                </c:pt>
                <c:pt idx="800">
                  <c:v>1687257</c:v>
                </c:pt>
                <c:pt idx="801">
                  <c:v>1688929</c:v>
                </c:pt>
                <c:pt idx="802">
                  <c:v>1690509</c:v>
                </c:pt>
                <c:pt idx="803">
                  <c:v>1693343</c:v>
                </c:pt>
                <c:pt idx="804">
                  <c:v>1695958</c:v>
                </c:pt>
                <c:pt idx="805">
                  <c:v>1697142</c:v>
                </c:pt>
                <c:pt idx="806">
                  <c:v>1698288</c:v>
                </c:pt>
                <c:pt idx="807">
                  <c:v>1700307</c:v>
                </c:pt>
                <c:pt idx="808">
                  <c:v>1701552</c:v>
                </c:pt>
                <c:pt idx="809">
                  <c:v>1702800</c:v>
                </c:pt>
                <c:pt idx="810">
                  <c:v>1703956</c:v>
                </c:pt>
                <c:pt idx="811">
                  <c:v>1705096</c:v>
                </c:pt>
                <c:pt idx="812">
                  <c:v>1706372</c:v>
                </c:pt>
                <c:pt idx="813">
                  <c:v>1707514</c:v>
                </c:pt>
                <c:pt idx="814">
                  <c:v>1708981</c:v>
                </c:pt>
                <c:pt idx="815">
                  <c:v>1710603</c:v>
                </c:pt>
                <c:pt idx="816">
                  <c:v>1711760</c:v>
                </c:pt>
                <c:pt idx="817">
                  <c:v>1713509</c:v>
                </c:pt>
                <c:pt idx="818">
                  <c:v>1715278</c:v>
                </c:pt>
                <c:pt idx="819">
                  <c:v>1716432</c:v>
                </c:pt>
                <c:pt idx="820">
                  <c:v>1720684</c:v>
                </c:pt>
                <c:pt idx="821">
                  <c:v>1721999</c:v>
                </c:pt>
                <c:pt idx="822">
                  <c:v>1723848</c:v>
                </c:pt>
                <c:pt idx="823">
                  <c:v>1726046</c:v>
                </c:pt>
                <c:pt idx="824">
                  <c:v>1727393</c:v>
                </c:pt>
                <c:pt idx="825">
                  <c:v>1728693</c:v>
                </c:pt>
                <c:pt idx="826">
                  <c:v>1729898</c:v>
                </c:pt>
                <c:pt idx="827">
                  <c:v>1731084</c:v>
                </c:pt>
                <c:pt idx="828">
                  <c:v>1738564</c:v>
                </c:pt>
                <c:pt idx="829">
                  <c:v>1739836</c:v>
                </c:pt>
                <c:pt idx="830">
                  <c:v>1741079</c:v>
                </c:pt>
                <c:pt idx="831">
                  <c:v>1742465</c:v>
                </c:pt>
                <c:pt idx="832">
                  <c:v>1744443</c:v>
                </c:pt>
                <c:pt idx="833">
                  <c:v>1745962</c:v>
                </c:pt>
                <c:pt idx="834">
                  <c:v>1747196</c:v>
                </c:pt>
                <c:pt idx="835">
                  <c:v>1748492</c:v>
                </c:pt>
                <c:pt idx="836">
                  <c:v>1749721</c:v>
                </c:pt>
                <c:pt idx="837">
                  <c:v>1751472</c:v>
                </c:pt>
                <c:pt idx="838">
                  <c:v>1752833</c:v>
                </c:pt>
                <c:pt idx="839">
                  <c:v>1754139</c:v>
                </c:pt>
                <c:pt idx="840">
                  <c:v>1755553</c:v>
                </c:pt>
                <c:pt idx="841">
                  <c:v>1756725</c:v>
                </c:pt>
                <c:pt idx="842">
                  <c:v>1758044</c:v>
                </c:pt>
                <c:pt idx="843">
                  <c:v>1759289</c:v>
                </c:pt>
                <c:pt idx="844">
                  <c:v>1761842</c:v>
                </c:pt>
                <c:pt idx="845">
                  <c:v>1763033</c:v>
                </c:pt>
                <c:pt idx="846">
                  <c:v>1765113</c:v>
                </c:pt>
                <c:pt idx="847">
                  <c:v>1766483</c:v>
                </c:pt>
                <c:pt idx="848">
                  <c:v>1767696</c:v>
                </c:pt>
                <c:pt idx="849">
                  <c:v>1769891</c:v>
                </c:pt>
                <c:pt idx="850">
                  <c:v>1771107</c:v>
                </c:pt>
                <c:pt idx="851">
                  <c:v>1772687</c:v>
                </c:pt>
                <c:pt idx="852">
                  <c:v>1781434</c:v>
                </c:pt>
                <c:pt idx="853">
                  <c:v>1782686</c:v>
                </c:pt>
                <c:pt idx="854">
                  <c:v>1786749</c:v>
                </c:pt>
                <c:pt idx="855">
                  <c:v>1788030</c:v>
                </c:pt>
                <c:pt idx="856">
                  <c:v>1789579</c:v>
                </c:pt>
                <c:pt idx="857">
                  <c:v>1792353</c:v>
                </c:pt>
                <c:pt idx="858">
                  <c:v>1794768</c:v>
                </c:pt>
                <c:pt idx="859">
                  <c:v>1796122</c:v>
                </c:pt>
                <c:pt idx="860">
                  <c:v>1800157</c:v>
                </c:pt>
                <c:pt idx="861">
                  <c:v>1802209</c:v>
                </c:pt>
                <c:pt idx="862">
                  <c:v>1803450</c:v>
                </c:pt>
                <c:pt idx="863">
                  <c:v>1806541</c:v>
                </c:pt>
                <c:pt idx="864">
                  <c:v>1807777</c:v>
                </c:pt>
                <c:pt idx="865">
                  <c:v>1809034</c:v>
                </c:pt>
                <c:pt idx="866">
                  <c:v>1811637</c:v>
                </c:pt>
                <c:pt idx="867">
                  <c:v>1813758</c:v>
                </c:pt>
                <c:pt idx="868">
                  <c:v>1815336</c:v>
                </c:pt>
              </c:numCache>
            </c:numRef>
          </c:xVal>
          <c:yVal>
            <c:numRef>
              <c:f>'rat-base-10CL-1000-PAY'!$F$6484:$F$7352</c:f>
              <c:numCache>
                <c:formatCode>General</c:formatCode>
                <c:ptCount val="869"/>
                <c:pt idx="0">
                  <c:v>53</c:v>
                </c:pt>
                <c:pt idx="1">
                  <c:v>22</c:v>
                </c:pt>
                <c:pt idx="2">
                  <c:v>33</c:v>
                </c:pt>
                <c:pt idx="3">
                  <c:v>20</c:v>
                </c:pt>
                <c:pt idx="4">
                  <c:v>34</c:v>
                </c:pt>
                <c:pt idx="5">
                  <c:v>64</c:v>
                </c:pt>
                <c:pt idx="6">
                  <c:v>46</c:v>
                </c:pt>
                <c:pt idx="7">
                  <c:v>22</c:v>
                </c:pt>
                <c:pt idx="8">
                  <c:v>11</c:v>
                </c:pt>
                <c:pt idx="9">
                  <c:v>24</c:v>
                </c:pt>
                <c:pt idx="10">
                  <c:v>55</c:v>
                </c:pt>
                <c:pt idx="11">
                  <c:v>94</c:v>
                </c:pt>
                <c:pt idx="12">
                  <c:v>96</c:v>
                </c:pt>
                <c:pt idx="13">
                  <c:v>13</c:v>
                </c:pt>
                <c:pt idx="14">
                  <c:v>51</c:v>
                </c:pt>
                <c:pt idx="15">
                  <c:v>98</c:v>
                </c:pt>
                <c:pt idx="16">
                  <c:v>33</c:v>
                </c:pt>
                <c:pt idx="17">
                  <c:v>20</c:v>
                </c:pt>
                <c:pt idx="18">
                  <c:v>35</c:v>
                </c:pt>
                <c:pt idx="19">
                  <c:v>88</c:v>
                </c:pt>
                <c:pt idx="20">
                  <c:v>15</c:v>
                </c:pt>
                <c:pt idx="21">
                  <c:v>88</c:v>
                </c:pt>
                <c:pt idx="22">
                  <c:v>10</c:v>
                </c:pt>
                <c:pt idx="23">
                  <c:v>98</c:v>
                </c:pt>
                <c:pt idx="24">
                  <c:v>26</c:v>
                </c:pt>
                <c:pt idx="25">
                  <c:v>31</c:v>
                </c:pt>
                <c:pt idx="26">
                  <c:v>61</c:v>
                </c:pt>
                <c:pt idx="27">
                  <c:v>23</c:v>
                </c:pt>
                <c:pt idx="28">
                  <c:v>13</c:v>
                </c:pt>
                <c:pt idx="29">
                  <c:v>2</c:v>
                </c:pt>
                <c:pt idx="30">
                  <c:v>59</c:v>
                </c:pt>
                <c:pt idx="31">
                  <c:v>38</c:v>
                </c:pt>
                <c:pt idx="32">
                  <c:v>45</c:v>
                </c:pt>
                <c:pt idx="33">
                  <c:v>86</c:v>
                </c:pt>
                <c:pt idx="34">
                  <c:v>63</c:v>
                </c:pt>
                <c:pt idx="35">
                  <c:v>92</c:v>
                </c:pt>
                <c:pt idx="36">
                  <c:v>44</c:v>
                </c:pt>
                <c:pt idx="37">
                  <c:v>1</c:v>
                </c:pt>
                <c:pt idx="38">
                  <c:v>78</c:v>
                </c:pt>
                <c:pt idx="39">
                  <c:v>10</c:v>
                </c:pt>
                <c:pt idx="40">
                  <c:v>8</c:v>
                </c:pt>
                <c:pt idx="41">
                  <c:v>34</c:v>
                </c:pt>
                <c:pt idx="42">
                  <c:v>94</c:v>
                </c:pt>
                <c:pt idx="43">
                  <c:v>34</c:v>
                </c:pt>
                <c:pt idx="44">
                  <c:v>25</c:v>
                </c:pt>
                <c:pt idx="45">
                  <c:v>12</c:v>
                </c:pt>
                <c:pt idx="46">
                  <c:v>81</c:v>
                </c:pt>
                <c:pt idx="47">
                  <c:v>9</c:v>
                </c:pt>
                <c:pt idx="48">
                  <c:v>39</c:v>
                </c:pt>
                <c:pt idx="49">
                  <c:v>58</c:v>
                </c:pt>
                <c:pt idx="50">
                  <c:v>64</c:v>
                </c:pt>
                <c:pt idx="51">
                  <c:v>73</c:v>
                </c:pt>
                <c:pt idx="52">
                  <c:v>44</c:v>
                </c:pt>
                <c:pt idx="53">
                  <c:v>23</c:v>
                </c:pt>
                <c:pt idx="54">
                  <c:v>42</c:v>
                </c:pt>
                <c:pt idx="55">
                  <c:v>91</c:v>
                </c:pt>
                <c:pt idx="56">
                  <c:v>3</c:v>
                </c:pt>
                <c:pt idx="57">
                  <c:v>49</c:v>
                </c:pt>
                <c:pt idx="58">
                  <c:v>67</c:v>
                </c:pt>
                <c:pt idx="59">
                  <c:v>26</c:v>
                </c:pt>
                <c:pt idx="60">
                  <c:v>61</c:v>
                </c:pt>
                <c:pt idx="61">
                  <c:v>47</c:v>
                </c:pt>
                <c:pt idx="62">
                  <c:v>61</c:v>
                </c:pt>
                <c:pt idx="63">
                  <c:v>15</c:v>
                </c:pt>
                <c:pt idx="64">
                  <c:v>96</c:v>
                </c:pt>
                <c:pt idx="65">
                  <c:v>78</c:v>
                </c:pt>
                <c:pt idx="66">
                  <c:v>87</c:v>
                </c:pt>
                <c:pt idx="67">
                  <c:v>41</c:v>
                </c:pt>
                <c:pt idx="68">
                  <c:v>99</c:v>
                </c:pt>
                <c:pt idx="69">
                  <c:v>71</c:v>
                </c:pt>
                <c:pt idx="70">
                  <c:v>38</c:v>
                </c:pt>
                <c:pt idx="71">
                  <c:v>89</c:v>
                </c:pt>
                <c:pt idx="72">
                  <c:v>89</c:v>
                </c:pt>
                <c:pt idx="73">
                  <c:v>60</c:v>
                </c:pt>
                <c:pt idx="74">
                  <c:v>92</c:v>
                </c:pt>
                <c:pt idx="75">
                  <c:v>72</c:v>
                </c:pt>
                <c:pt idx="76">
                  <c:v>30</c:v>
                </c:pt>
                <c:pt idx="77">
                  <c:v>25</c:v>
                </c:pt>
                <c:pt idx="78">
                  <c:v>3</c:v>
                </c:pt>
                <c:pt idx="79">
                  <c:v>28</c:v>
                </c:pt>
                <c:pt idx="80">
                  <c:v>59</c:v>
                </c:pt>
                <c:pt idx="81">
                  <c:v>53</c:v>
                </c:pt>
                <c:pt idx="82">
                  <c:v>39</c:v>
                </c:pt>
                <c:pt idx="83">
                  <c:v>81</c:v>
                </c:pt>
                <c:pt idx="84">
                  <c:v>64</c:v>
                </c:pt>
                <c:pt idx="85">
                  <c:v>23</c:v>
                </c:pt>
                <c:pt idx="86">
                  <c:v>55</c:v>
                </c:pt>
                <c:pt idx="87">
                  <c:v>94</c:v>
                </c:pt>
                <c:pt idx="88">
                  <c:v>33</c:v>
                </c:pt>
                <c:pt idx="89">
                  <c:v>85</c:v>
                </c:pt>
                <c:pt idx="90">
                  <c:v>40</c:v>
                </c:pt>
                <c:pt idx="91">
                  <c:v>17</c:v>
                </c:pt>
                <c:pt idx="92">
                  <c:v>43</c:v>
                </c:pt>
                <c:pt idx="93">
                  <c:v>66</c:v>
                </c:pt>
                <c:pt idx="94">
                  <c:v>63</c:v>
                </c:pt>
                <c:pt idx="95">
                  <c:v>39</c:v>
                </c:pt>
                <c:pt idx="96">
                  <c:v>100</c:v>
                </c:pt>
                <c:pt idx="97">
                  <c:v>5</c:v>
                </c:pt>
                <c:pt idx="98">
                  <c:v>40</c:v>
                </c:pt>
                <c:pt idx="99">
                  <c:v>52</c:v>
                </c:pt>
                <c:pt idx="100">
                  <c:v>100</c:v>
                </c:pt>
                <c:pt idx="101">
                  <c:v>87</c:v>
                </c:pt>
                <c:pt idx="102">
                  <c:v>82</c:v>
                </c:pt>
                <c:pt idx="103">
                  <c:v>95</c:v>
                </c:pt>
                <c:pt idx="104">
                  <c:v>3</c:v>
                </c:pt>
                <c:pt idx="105">
                  <c:v>97</c:v>
                </c:pt>
                <c:pt idx="106">
                  <c:v>4</c:v>
                </c:pt>
                <c:pt idx="107">
                  <c:v>15</c:v>
                </c:pt>
                <c:pt idx="108">
                  <c:v>73</c:v>
                </c:pt>
                <c:pt idx="109">
                  <c:v>12</c:v>
                </c:pt>
                <c:pt idx="110">
                  <c:v>60</c:v>
                </c:pt>
                <c:pt idx="111">
                  <c:v>98</c:v>
                </c:pt>
                <c:pt idx="112">
                  <c:v>79</c:v>
                </c:pt>
                <c:pt idx="113">
                  <c:v>24</c:v>
                </c:pt>
                <c:pt idx="114">
                  <c:v>86</c:v>
                </c:pt>
                <c:pt idx="115">
                  <c:v>64</c:v>
                </c:pt>
                <c:pt idx="116">
                  <c:v>24</c:v>
                </c:pt>
                <c:pt idx="117">
                  <c:v>38</c:v>
                </c:pt>
                <c:pt idx="118">
                  <c:v>88</c:v>
                </c:pt>
                <c:pt idx="119">
                  <c:v>4</c:v>
                </c:pt>
                <c:pt idx="120">
                  <c:v>98</c:v>
                </c:pt>
                <c:pt idx="121">
                  <c:v>44</c:v>
                </c:pt>
                <c:pt idx="122">
                  <c:v>16</c:v>
                </c:pt>
                <c:pt idx="123">
                  <c:v>87</c:v>
                </c:pt>
                <c:pt idx="124">
                  <c:v>6</c:v>
                </c:pt>
                <c:pt idx="125">
                  <c:v>28</c:v>
                </c:pt>
                <c:pt idx="126">
                  <c:v>49</c:v>
                </c:pt>
                <c:pt idx="127">
                  <c:v>99</c:v>
                </c:pt>
                <c:pt idx="128">
                  <c:v>100</c:v>
                </c:pt>
                <c:pt idx="129">
                  <c:v>75</c:v>
                </c:pt>
                <c:pt idx="130">
                  <c:v>23</c:v>
                </c:pt>
                <c:pt idx="131">
                  <c:v>8</c:v>
                </c:pt>
                <c:pt idx="132">
                  <c:v>49</c:v>
                </c:pt>
                <c:pt idx="133">
                  <c:v>35</c:v>
                </c:pt>
                <c:pt idx="134">
                  <c:v>24</c:v>
                </c:pt>
                <c:pt idx="135">
                  <c:v>29</c:v>
                </c:pt>
                <c:pt idx="136">
                  <c:v>42</c:v>
                </c:pt>
                <c:pt idx="137">
                  <c:v>71</c:v>
                </c:pt>
                <c:pt idx="138">
                  <c:v>53</c:v>
                </c:pt>
                <c:pt idx="139">
                  <c:v>98</c:v>
                </c:pt>
                <c:pt idx="140">
                  <c:v>32</c:v>
                </c:pt>
                <c:pt idx="141">
                  <c:v>31</c:v>
                </c:pt>
                <c:pt idx="142">
                  <c:v>18</c:v>
                </c:pt>
                <c:pt idx="143">
                  <c:v>12</c:v>
                </c:pt>
                <c:pt idx="144">
                  <c:v>93</c:v>
                </c:pt>
                <c:pt idx="145">
                  <c:v>60</c:v>
                </c:pt>
                <c:pt idx="146">
                  <c:v>93</c:v>
                </c:pt>
                <c:pt idx="147">
                  <c:v>85</c:v>
                </c:pt>
                <c:pt idx="148">
                  <c:v>34</c:v>
                </c:pt>
                <c:pt idx="149">
                  <c:v>81</c:v>
                </c:pt>
                <c:pt idx="150">
                  <c:v>86</c:v>
                </c:pt>
                <c:pt idx="151">
                  <c:v>28</c:v>
                </c:pt>
                <c:pt idx="152">
                  <c:v>45</c:v>
                </c:pt>
                <c:pt idx="153">
                  <c:v>56</c:v>
                </c:pt>
                <c:pt idx="154">
                  <c:v>59</c:v>
                </c:pt>
                <c:pt idx="155">
                  <c:v>17</c:v>
                </c:pt>
                <c:pt idx="156">
                  <c:v>79</c:v>
                </c:pt>
                <c:pt idx="157">
                  <c:v>6</c:v>
                </c:pt>
                <c:pt idx="158">
                  <c:v>80</c:v>
                </c:pt>
                <c:pt idx="159">
                  <c:v>29</c:v>
                </c:pt>
                <c:pt idx="160">
                  <c:v>24</c:v>
                </c:pt>
                <c:pt idx="161">
                  <c:v>49</c:v>
                </c:pt>
                <c:pt idx="162">
                  <c:v>27</c:v>
                </c:pt>
                <c:pt idx="163">
                  <c:v>3</c:v>
                </c:pt>
                <c:pt idx="164">
                  <c:v>89</c:v>
                </c:pt>
                <c:pt idx="165">
                  <c:v>36</c:v>
                </c:pt>
                <c:pt idx="166">
                  <c:v>82</c:v>
                </c:pt>
                <c:pt idx="167">
                  <c:v>79</c:v>
                </c:pt>
                <c:pt idx="168">
                  <c:v>25</c:v>
                </c:pt>
                <c:pt idx="169">
                  <c:v>29</c:v>
                </c:pt>
                <c:pt idx="170">
                  <c:v>59</c:v>
                </c:pt>
                <c:pt idx="171">
                  <c:v>74</c:v>
                </c:pt>
                <c:pt idx="172">
                  <c:v>18</c:v>
                </c:pt>
                <c:pt idx="173">
                  <c:v>65</c:v>
                </c:pt>
                <c:pt idx="174">
                  <c:v>63</c:v>
                </c:pt>
                <c:pt idx="175">
                  <c:v>48</c:v>
                </c:pt>
                <c:pt idx="176">
                  <c:v>41</c:v>
                </c:pt>
                <c:pt idx="177">
                  <c:v>89</c:v>
                </c:pt>
                <c:pt idx="178">
                  <c:v>4</c:v>
                </c:pt>
                <c:pt idx="179">
                  <c:v>6</c:v>
                </c:pt>
                <c:pt idx="180">
                  <c:v>2</c:v>
                </c:pt>
                <c:pt idx="181">
                  <c:v>36</c:v>
                </c:pt>
                <c:pt idx="182">
                  <c:v>47</c:v>
                </c:pt>
                <c:pt idx="183">
                  <c:v>62</c:v>
                </c:pt>
                <c:pt idx="184">
                  <c:v>86</c:v>
                </c:pt>
                <c:pt idx="185">
                  <c:v>63</c:v>
                </c:pt>
                <c:pt idx="186">
                  <c:v>24</c:v>
                </c:pt>
                <c:pt idx="187">
                  <c:v>55</c:v>
                </c:pt>
                <c:pt idx="188">
                  <c:v>35</c:v>
                </c:pt>
                <c:pt idx="189">
                  <c:v>20</c:v>
                </c:pt>
                <c:pt idx="190">
                  <c:v>99</c:v>
                </c:pt>
                <c:pt idx="191">
                  <c:v>58</c:v>
                </c:pt>
                <c:pt idx="192">
                  <c:v>85</c:v>
                </c:pt>
                <c:pt idx="193">
                  <c:v>12</c:v>
                </c:pt>
                <c:pt idx="194">
                  <c:v>23</c:v>
                </c:pt>
                <c:pt idx="195">
                  <c:v>9</c:v>
                </c:pt>
                <c:pt idx="196">
                  <c:v>4</c:v>
                </c:pt>
                <c:pt idx="197">
                  <c:v>13</c:v>
                </c:pt>
                <c:pt idx="198">
                  <c:v>21</c:v>
                </c:pt>
                <c:pt idx="199">
                  <c:v>28</c:v>
                </c:pt>
                <c:pt idx="200">
                  <c:v>58</c:v>
                </c:pt>
                <c:pt idx="201">
                  <c:v>2</c:v>
                </c:pt>
                <c:pt idx="202">
                  <c:v>54</c:v>
                </c:pt>
                <c:pt idx="203">
                  <c:v>70</c:v>
                </c:pt>
                <c:pt idx="204">
                  <c:v>63</c:v>
                </c:pt>
                <c:pt idx="205">
                  <c:v>85</c:v>
                </c:pt>
                <c:pt idx="206">
                  <c:v>82</c:v>
                </c:pt>
                <c:pt idx="207">
                  <c:v>29</c:v>
                </c:pt>
                <c:pt idx="208">
                  <c:v>64</c:v>
                </c:pt>
                <c:pt idx="209">
                  <c:v>8</c:v>
                </c:pt>
                <c:pt idx="210">
                  <c:v>73</c:v>
                </c:pt>
                <c:pt idx="211">
                  <c:v>97</c:v>
                </c:pt>
                <c:pt idx="212">
                  <c:v>60</c:v>
                </c:pt>
                <c:pt idx="213">
                  <c:v>5</c:v>
                </c:pt>
                <c:pt idx="214">
                  <c:v>4</c:v>
                </c:pt>
                <c:pt idx="215">
                  <c:v>56</c:v>
                </c:pt>
                <c:pt idx="216">
                  <c:v>40</c:v>
                </c:pt>
                <c:pt idx="217">
                  <c:v>89</c:v>
                </c:pt>
                <c:pt idx="218">
                  <c:v>61</c:v>
                </c:pt>
                <c:pt idx="219">
                  <c:v>30</c:v>
                </c:pt>
                <c:pt idx="220">
                  <c:v>93</c:v>
                </c:pt>
                <c:pt idx="221">
                  <c:v>60</c:v>
                </c:pt>
                <c:pt idx="222">
                  <c:v>49</c:v>
                </c:pt>
                <c:pt idx="223">
                  <c:v>35</c:v>
                </c:pt>
                <c:pt idx="224">
                  <c:v>60</c:v>
                </c:pt>
                <c:pt idx="225">
                  <c:v>9</c:v>
                </c:pt>
                <c:pt idx="226">
                  <c:v>70</c:v>
                </c:pt>
                <c:pt idx="227">
                  <c:v>56</c:v>
                </c:pt>
                <c:pt idx="228">
                  <c:v>54</c:v>
                </c:pt>
                <c:pt idx="229">
                  <c:v>70</c:v>
                </c:pt>
                <c:pt idx="230">
                  <c:v>78</c:v>
                </c:pt>
                <c:pt idx="231">
                  <c:v>76</c:v>
                </c:pt>
                <c:pt idx="232">
                  <c:v>27</c:v>
                </c:pt>
                <c:pt idx="233">
                  <c:v>8</c:v>
                </c:pt>
                <c:pt idx="234">
                  <c:v>3</c:v>
                </c:pt>
                <c:pt idx="235">
                  <c:v>84</c:v>
                </c:pt>
                <c:pt idx="236">
                  <c:v>30</c:v>
                </c:pt>
                <c:pt idx="237">
                  <c:v>85</c:v>
                </c:pt>
                <c:pt idx="238">
                  <c:v>24</c:v>
                </c:pt>
                <c:pt idx="239">
                  <c:v>7</c:v>
                </c:pt>
                <c:pt idx="240">
                  <c:v>63</c:v>
                </c:pt>
                <c:pt idx="241">
                  <c:v>15</c:v>
                </c:pt>
                <c:pt idx="242">
                  <c:v>22</c:v>
                </c:pt>
                <c:pt idx="243">
                  <c:v>46</c:v>
                </c:pt>
                <c:pt idx="244">
                  <c:v>21</c:v>
                </c:pt>
                <c:pt idx="245">
                  <c:v>53</c:v>
                </c:pt>
                <c:pt idx="246">
                  <c:v>39</c:v>
                </c:pt>
                <c:pt idx="247">
                  <c:v>5</c:v>
                </c:pt>
                <c:pt idx="248">
                  <c:v>30</c:v>
                </c:pt>
                <c:pt idx="249">
                  <c:v>69</c:v>
                </c:pt>
                <c:pt idx="250">
                  <c:v>50</c:v>
                </c:pt>
                <c:pt idx="251">
                  <c:v>6</c:v>
                </c:pt>
                <c:pt idx="252">
                  <c:v>35</c:v>
                </c:pt>
                <c:pt idx="253">
                  <c:v>52</c:v>
                </c:pt>
                <c:pt idx="254">
                  <c:v>35</c:v>
                </c:pt>
                <c:pt idx="255">
                  <c:v>54</c:v>
                </c:pt>
                <c:pt idx="256">
                  <c:v>84</c:v>
                </c:pt>
                <c:pt idx="257">
                  <c:v>42</c:v>
                </c:pt>
                <c:pt idx="258">
                  <c:v>93</c:v>
                </c:pt>
                <c:pt idx="259">
                  <c:v>32</c:v>
                </c:pt>
                <c:pt idx="260">
                  <c:v>4</c:v>
                </c:pt>
                <c:pt idx="261">
                  <c:v>49</c:v>
                </c:pt>
                <c:pt idx="262">
                  <c:v>29</c:v>
                </c:pt>
                <c:pt idx="263">
                  <c:v>13</c:v>
                </c:pt>
                <c:pt idx="264">
                  <c:v>69</c:v>
                </c:pt>
                <c:pt idx="265">
                  <c:v>10</c:v>
                </c:pt>
                <c:pt idx="266">
                  <c:v>3</c:v>
                </c:pt>
                <c:pt idx="267">
                  <c:v>31</c:v>
                </c:pt>
                <c:pt idx="268">
                  <c:v>69</c:v>
                </c:pt>
                <c:pt idx="269">
                  <c:v>66</c:v>
                </c:pt>
                <c:pt idx="270">
                  <c:v>38</c:v>
                </c:pt>
                <c:pt idx="271">
                  <c:v>11</c:v>
                </c:pt>
                <c:pt idx="272">
                  <c:v>82</c:v>
                </c:pt>
                <c:pt idx="273">
                  <c:v>4</c:v>
                </c:pt>
                <c:pt idx="274">
                  <c:v>17</c:v>
                </c:pt>
                <c:pt idx="275">
                  <c:v>73</c:v>
                </c:pt>
                <c:pt idx="276">
                  <c:v>46</c:v>
                </c:pt>
                <c:pt idx="277">
                  <c:v>23</c:v>
                </c:pt>
                <c:pt idx="278">
                  <c:v>81</c:v>
                </c:pt>
                <c:pt idx="279">
                  <c:v>81</c:v>
                </c:pt>
                <c:pt idx="280">
                  <c:v>18</c:v>
                </c:pt>
                <c:pt idx="281">
                  <c:v>30</c:v>
                </c:pt>
                <c:pt idx="282">
                  <c:v>9</c:v>
                </c:pt>
                <c:pt idx="283">
                  <c:v>99</c:v>
                </c:pt>
                <c:pt idx="284">
                  <c:v>78</c:v>
                </c:pt>
                <c:pt idx="285">
                  <c:v>21</c:v>
                </c:pt>
                <c:pt idx="286">
                  <c:v>38</c:v>
                </c:pt>
                <c:pt idx="287">
                  <c:v>36</c:v>
                </c:pt>
                <c:pt idx="288">
                  <c:v>22</c:v>
                </c:pt>
                <c:pt idx="289">
                  <c:v>9</c:v>
                </c:pt>
                <c:pt idx="290">
                  <c:v>59</c:v>
                </c:pt>
                <c:pt idx="291">
                  <c:v>29</c:v>
                </c:pt>
                <c:pt idx="292">
                  <c:v>57</c:v>
                </c:pt>
                <c:pt idx="293">
                  <c:v>14</c:v>
                </c:pt>
                <c:pt idx="294">
                  <c:v>73</c:v>
                </c:pt>
                <c:pt idx="295">
                  <c:v>99</c:v>
                </c:pt>
                <c:pt idx="296">
                  <c:v>1</c:v>
                </c:pt>
                <c:pt idx="297">
                  <c:v>60</c:v>
                </c:pt>
                <c:pt idx="298">
                  <c:v>18</c:v>
                </c:pt>
                <c:pt idx="299">
                  <c:v>69</c:v>
                </c:pt>
                <c:pt idx="300">
                  <c:v>14</c:v>
                </c:pt>
                <c:pt idx="301">
                  <c:v>16</c:v>
                </c:pt>
                <c:pt idx="302">
                  <c:v>83</c:v>
                </c:pt>
                <c:pt idx="303">
                  <c:v>81</c:v>
                </c:pt>
                <c:pt idx="304">
                  <c:v>92</c:v>
                </c:pt>
                <c:pt idx="305">
                  <c:v>46</c:v>
                </c:pt>
                <c:pt idx="306">
                  <c:v>22</c:v>
                </c:pt>
                <c:pt idx="307">
                  <c:v>34</c:v>
                </c:pt>
                <c:pt idx="308">
                  <c:v>6</c:v>
                </c:pt>
                <c:pt idx="309">
                  <c:v>87</c:v>
                </c:pt>
                <c:pt idx="310">
                  <c:v>13</c:v>
                </c:pt>
                <c:pt idx="311">
                  <c:v>94</c:v>
                </c:pt>
                <c:pt idx="312">
                  <c:v>64</c:v>
                </c:pt>
                <c:pt idx="313">
                  <c:v>69</c:v>
                </c:pt>
                <c:pt idx="314">
                  <c:v>22</c:v>
                </c:pt>
                <c:pt idx="315">
                  <c:v>17</c:v>
                </c:pt>
                <c:pt idx="316">
                  <c:v>62</c:v>
                </c:pt>
                <c:pt idx="317">
                  <c:v>29</c:v>
                </c:pt>
                <c:pt idx="318">
                  <c:v>64</c:v>
                </c:pt>
                <c:pt idx="319">
                  <c:v>68</c:v>
                </c:pt>
                <c:pt idx="320">
                  <c:v>64</c:v>
                </c:pt>
                <c:pt idx="321">
                  <c:v>17</c:v>
                </c:pt>
                <c:pt idx="322">
                  <c:v>19</c:v>
                </c:pt>
                <c:pt idx="323">
                  <c:v>47</c:v>
                </c:pt>
                <c:pt idx="324">
                  <c:v>76</c:v>
                </c:pt>
                <c:pt idx="325">
                  <c:v>62</c:v>
                </c:pt>
                <c:pt idx="326">
                  <c:v>35</c:v>
                </c:pt>
                <c:pt idx="327">
                  <c:v>95</c:v>
                </c:pt>
                <c:pt idx="328">
                  <c:v>43</c:v>
                </c:pt>
                <c:pt idx="329">
                  <c:v>73</c:v>
                </c:pt>
                <c:pt idx="330">
                  <c:v>98</c:v>
                </c:pt>
                <c:pt idx="331">
                  <c:v>34</c:v>
                </c:pt>
                <c:pt idx="332">
                  <c:v>23</c:v>
                </c:pt>
                <c:pt idx="333">
                  <c:v>66</c:v>
                </c:pt>
                <c:pt idx="334">
                  <c:v>4</c:v>
                </c:pt>
                <c:pt idx="335">
                  <c:v>1</c:v>
                </c:pt>
                <c:pt idx="336">
                  <c:v>78</c:v>
                </c:pt>
                <c:pt idx="337">
                  <c:v>58</c:v>
                </c:pt>
                <c:pt idx="338">
                  <c:v>60</c:v>
                </c:pt>
                <c:pt idx="339">
                  <c:v>17</c:v>
                </c:pt>
                <c:pt idx="340">
                  <c:v>30</c:v>
                </c:pt>
                <c:pt idx="341">
                  <c:v>74</c:v>
                </c:pt>
                <c:pt idx="342">
                  <c:v>37</c:v>
                </c:pt>
                <c:pt idx="343">
                  <c:v>30</c:v>
                </c:pt>
                <c:pt idx="344">
                  <c:v>21</c:v>
                </c:pt>
                <c:pt idx="345">
                  <c:v>31</c:v>
                </c:pt>
                <c:pt idx="346">
                  <c:v>84</c:v>
                </c:pt>
                <c:pt idx="347">
                  <c:v>39</c:v>
                </c:pt>
                <c:pt idx="348">
                  <c:v>92</c:v>
                </c:pt>
                <c:pt idx="349">
                  <c:v>7</c:v>
                </c:pt>
                <c:pt idx="350">
                  <c:v>67</c:v>
                </c:pt>
                <c:pt idx="351">
                  <c:v>73</c:v>
                </c:pt>
                <c:pt idx="352">
                  <c:v>16</c:v>
                </c:pt>
                <c:pt idx="353">
                  <c:v>37</c:v>
                </c:pt>
                <c:pt idx="354">
                  <c:v>20</c:v>
                </c:pt>
                <c:pt idx="355">
                  <c:v>84</c:v>
                </c:pt>
                <c:pt idx="356">
                  <c:v>54</c:v>
                </c:pt>
                <c:pt idx="357">
                  <c:v>95</c:v>
                </c:pt>
                <c:pt idx="358">
                  <c:v>82</c:v>
                </c:pt>
                <c:pt idx="359">
                  <c:v>69</c:v>
                </c:pt>
                <c:pt idx="360">
                  <c:v>73</c:v>
                </c:pt>
                <c:pt idx="361">
                  <c:v>98</c:v>
                </c:pt>
                <c:pt idx="362">
                  <c:v>73</c:v>
                </c:pt>
                <c:pt idx="363">
                  <c:v>31</c:v>
                </c:pt>
                <c:pt idx="364">
                  <c:v>22</c:v>
                </c:pt>
                <c:pt idx="365">
                  <c:v>35</c:v>
                </c:pt>
                <c:pt idx="366">
                  <c:v>81</c:v>
                </c:pt>
                <c:pt idx="367">
                  <c:v>13</c:v>
                </c:pt>
                <c:pt idx="368">
                  <c:v>87</c:v>
                </c:pt>
                <c:pt idx="369">
                  <c:v>31</c:v>
                </c:pt>
                <c:pt idx="370">
                  <c:v>4</c:v>
                </c:pt>
                <c:pt idx="371">
                  <c:v>98</c:v>
                </c:pt>
                <c:pt idx="372">
                  <c:v>13</c:v>
                </c:pt>
                <c:pt idx="373">
                  <c:v>1</c:v>
                </c:pt>
                <c:pt idx="374">
                  <c:v>87</c:v>
                </c:pt>
                <c:pt idx="375">
                  <c:v>33</c:v>
                </c:pt>
                <c:pt idx="376">
                  <c:v>94</c:v>
                </c:pt>
                <c:pt idx="377">
                  <c:v>55</c:v>
                </c:pt>
                <c:pt idx="378">
                  <c:v>71</c:v>
                </c:pt>
                <c:pt idx="379">
                  <c:v>79</c:v>
                </c:pt>
                <c:pt idx="380">
                  <c:v>25</c:v>
                </c:pt>
                <c:pt idx="381">
                  <c:v>6</c:v>
                </c:pt>
                <c:pt idx="382">
                  <c:v>67</c:v>
                </c:pt>
                <c:pt idx="383">
                  <c:v>54</c:v>
                </c:pt>
                <c:pt idx="384">
                  <c:v>84</c:v>
                </c:pt>
                <c:pt idx="385">
                  <c:v>39</c:v>
                </c:pt>
                <c:pt idx="386">
                  <c:v>99</c:v>
                </c:pt>
                <c:pt idx="387">
                  <c:v>1</c:v>
                </c:pt>
                <c:pt idx="388">
                  <c:v>92</c:v>
                </c:pt>
                <c:pt idx="389">
                  <c:v>23</c:v>
                </c:pt>
                <c:pt idx="390">
                  <c:v>55</c:v>
                </c:pt>
                <c:pt idx="391">
                  <c:v>77</c:v>
                </c:pt>
                <c:pt idx="392">
                  <c:v>15</c:v>
                </c:pt>
                <c:pt idx="393">
                  <c:v>49</c:v>
                </c:pt>
                <c:pt idx="394">
                  <c:v>4</c:v>
                </c:pt>
                <c:pt idx="395">
                  <c:v>1</c:v>
                </c:pt>
                <c:pt idx="396">
                  <c:v>1</c:v>
                </c:pt>
                <c:pt idx="397">
                  <c:v>61</c:v>
                </c:pt>
                <c:pt idx="398">
                  <c:v>66</c:v>
                </c:pt>
                <c:pt idx="399">
                  <c:v>40</c:v>
                </c:pt>
                <c:pt idx="400">
                  <c:v>13</c:v>
                </c:pt>
                <c:pt idx="401">
                  <c:v>93</c:v>
                </c:pt>
                <c:pt idx="402">
                  <c:v>35</c:v>
                </c:pt>
                <c:pt idx="403">
                  <c:v>3</c:v>
                </c:pt>
                <c:pt idx="404">
                  <c:v>11</c:v>
                </c:pt>
                <c:pt idx="405">
                  <c:v>89</c:v>
                </c:pt>
                <c:pt idx="406">
                  <c:v>52</c:v>
                </c:pt>
                <c:pt idx="407">
                  <c:v>8</c:v>
                </c:pt>
                <c:pt idx="408">
                  <c:v>68</c:v>
                </c:pt>
                <c:pt idx="409">
                  <c:v>36</c:v>
                </c:pt>
                <c:pt idx="410">
                  <c:v>7</c:v>
                </c:pt>
                <c:pt idx="411">
                  <c:v>19</c:v>
                </c:pt>
                <c:pt idx="412">
                  <c:v>41</c:v>
                </c:pt>
                <c:pt idx="413">
                  <c:v>62</c:v>
                </c:pt>
                <c:pt idx="414">
                  <c:v>84</c:v>
                </c:pt>
                <c:pt idx="415">
                  <c:v>19</c:v>
                </c:pt>
                <c:pt idx="416">
                  <c:v>61</c:v>
                </c:pt>
                <c:pt idx="417">
                  <c:v>59</c:v>
                </c:pt>
                <c:pt idx="418">
                  <c:v>35</c:v>
                </c:pt>
                <c:pt idx="419">
                  <c:v>79</c:v>
                </c:pt>
                <c:pt idx="420">
                  <c:v>46</c:v>
                </c:pt>
                <c:pt idx="421">
                  <c:v>2</c:v>
                </c:pt>
                <c:pt idx="422">
                  <c:v>22</c:v>
                </c:pt>
                <c:pt idx="423">
                  <c:v>27</c:v>
                </c:pt>
                <c:pt idx="424">
                  <c:v>8</c:v>
                </c:pt>
                <c:pt idx="425">
                  <c:v>22</c:v>
                </c:pt>
                <c:pt idx="426">
                  <c:v>60</c:v>
                </c:pt>
                <c:pt idx="427">
                  <c:v>89</c:v>
                </c:pt>
                <c:pt idx="428">
                  <c:v>35</c:v>
                </c:pt>
                <c:pt idx="429">
                  <c:v>94</c:v>
                </c:pt>
                <c:pt idx="430">
                  <c:v>68</c:v>
                </c:pt>
                <c:pt idx="431">
                  <c:v>32</c:v>
                </c:pt>
                <c:pt idx="432">
                  <c:v>1</c:v>
                </c:pt>
                <c:pt idx="433">
                  <c:v>31</c:v>
                </c:pt>
                <c:pt idx="434">
                  <c:v>59</c:v>
                </c:pt>
                <c:pt idx="435">
                  <c:v>33</c:v>
                </c:pt>
                <c:pt idx="436">
                  <c:v>41</c:v>
                </c:pt>
                <c:pt idx="437">
                  <c:v>83</c:v>
                </c:pt>
                <c:pt idx="438">
                  <c:v>99</c:v>
                </c:pt>
                <c:pt idx="439">
                  <c:v>46</c:v>
                </c:pt>
                <c:pt idx="440">
                  <c:v>28</c:v>
                </c:pt>
                <c:pt idx="441">
                  <c:v>22</c:v>
                </c:pt>
                <c:pt idx="442">
                  <c:v>17</c:v>
                </c:pt>
                <c:pt idx="443">
                  <c:v>38</c:v>
                </c:pt>
                <c:pt idx="444">
                  <c:v>7</c:v>
                </c:pt>
                <c:pt idx="445">
                  <c:v>22</c:v>
                </c:pt>
                <c:pt idx="446">
                  <c:v>40</c:v>
                </c:pt>
                <c:pt idx="447">
                  <c:v>51</c:v>
                </c:pt>
                <c:pt idx="448">
                  <c:v>22</c:v>
                </c:pt>
                <c:pt idx="449">
                  <c:v>86</c:v>
                </c:pt>
                <c:pt idx="450">
                  <c:v>59</c:v>
                </c:pt>
                <c:pt idx="451">
                  <c:v>24</c:v>
                </c:pt>
                <c:pt idx="452">
                  <c:v>41</c:v>
                </c:pt>
                <c:pt idx="453">
                  <c:v>64</c:v>
                </c:pt>
                <c:pt idx="454">
                  <c:v>3</c:v>
                </c:pt>
                <c:pt idx="455">
                  <c:v>13</c:v>
                </c:pt>
                <c:pt idx="456">
                  <c:v>33</c:v>
                </c:pt>
                <c:pt idx="457">
                  <c:v>52</c:v>
                </c:pt>
                <c:pt idx="458">
                  <c:v>52</c:v>
                </c:pt>
                <c:pt idx="459">
                  <c:v>78</c:v>
                </c:pt>
                <c:pt idx="460">
                  <c:v>62</c:v>
                </c:pt>
                <c:pt idx="461">
                  <c:v>77</c:v>
                </c:pt>
                <c:pt idx="462">
                  <c:v>95</c:v>
                </c:pt>
                <c:pt idx="463">
                  <c:v>53</c:v>
                </c:pt>
                <c:pt idx="464">
                  <c:v>66</c:v>
                </c:pt>
                <c:pt idx="465">
                  <c:v>23</c:v>
                </c:pt>
                <c:pt idx="466">
                  <c:v>12</c:v>
                </c:pt>
                <c:pt idx="467">
                  <c:v>46</c:v>
                </c:pt>
                <c:pt idx="468">
                  <c:v>42</c:v>
                </c:pt>
                <c:pt idx="469">
                  <c:v>45</c:v>
                </c:pt>
                <c:pt idx="470">
                  <c:v>12</c:v>
                </c:pt>
                <c:pt idx="471">
                  <c:v>31</c:v>
                </c:pt>
                <c:pt idx="472">
                  <c:v>62</c:v>
                </c:pt>
                <c:pt idx="473">
                  <c:v>31</c:v>
                </c:pt>
                <c:pt idx="474">
                  <c:v>95</c:v>
                </c:pt>
                <c:pt idx="475">
                  <c:v>12</c:v>
                </c:pt>
                <c:pt idx="476">
                  <c:v>4</c:v>
                </c:pt>
                <c:pt idx="477">
                  <c:v>79</c:v>
                </c:pt>
                <c:pt idx="478">
                  <c:v>86</c:v>
                </c:pt>
                <c:pt idx="479">
                  <c:v>69</c:v>
                </c:pt>
                <c:pt idx="480">
                  <c:v>57</c:v>
                </c:pt>
                <c:pt idx="481">
                  <c:v>14</c:v>
                </c:pt>
                <c:pt idx="482">
                  <c:v>45</c:v>
                </c:pt>
                <c:pt idx="483">
                  <c:v>28</c:v>
                </c:pt>
                <c:pt idx="484">
                  <c:v>76</c:v>
                </c:pt>
                <c:pt idx="485">
                  <c:v>91</c:v>
                </c:pt>
                <c:pt idx="486">
                  <c:v>1</c:v>
                </c:pt>
                <c:pt idx="487">
                  <c:v>26</c:v>
                </c:pt>
                <c:pt idx="488">
                  <c:v>60</c:v>
                </c:pt>
                <c:pt idx="489">
                  <c:v>27</c:v>
                </c:pt>
                <c:pt idx="490">
                  <c:v>47</c:v>
                </c:pt>
                <c:pt idx="491">
                  <c:v>46</c:v>
                </c:pt>
                <c:pt idx="492">
                  <c:v>31</c:v>
                </c:pt>
                <c:pt idx="493">
                  <c:v>76</c:v>
                </c:pt>
                <c:pt idx="494">
                  <c:v>92</c:v>
                </c:pt>
                <c:pt idx="495">
                  <c:v>66</c:v>
                </c:pt>
                <c:pt idx="496">
                  <c:v>73</c:v>
                </c:pt>
                <c:pt idx="497">
                  <c:v>3</c:v>
                </c:pt>
                <c:pt idx="498">
                  <c:v>80</c:v>
                </c:pt>
                <c:pt idx="499">
                  <c:v>3</c:v>
                </c:pt>
                <c:pt idx="500">
                  <c:v>50</c:v>
                </c:pt>
                <c:pt idx="501">
                  <c:v>87</c:v>
                </c:pt>
                <c:pt idx="502">
                  <c:v>56</c:v>
                </c:pt>
                <c:pt idx="503">
                  <c:v>89</c:v>
                </c:pt>
                <c:pt idx="504">
                  <c:v>37</c:v>
                </c:pt>
                <c:pt idx="505">
                  <c:v>44</c:v>
                </c:pt>
                <c:pt idx="506">
                  <c:v>86</c:v>
                </c:pt>
                <c:pt idx="507">
                  <c:v>22</c:v>
                </c:pt>
                <c:pt idx="508">
                  <c:v>100</c:v>
                </c:pt>
                <c:pt idx="509">
                  <c:v>33</c:v>
                </c:pt>
                <c:pt idx="510">
                  <c:v>23</c:v>
                </c:pt>
                <c:pt idx="511">
                  <c:v>100</c:v>
                </c:pt>
                <c:pt idx="512">
                  <c:v>20</c:v>
                </c:pt>
                <c:pt idx="513">
                  <c:v>57</c:v>
                </c:pt>
                <c:pt idx="514">
                  <c:v>56</c:v>
                </c:pt>
                <c:pt idx="515">
                  <c:v>88</c:v>
                </c:pt>
                <c:pt idx="516">
                  <c:v>62</c:v>
                </c:pt>
                <c:pt idx="517">
                  <c:v>53</c:v>
                </c:pt>
                <c:pt idx="518">
                  <c:v>85</c:v>
                </c:pt>
                <c:pt idx="519">
                  <c:v>81</c:v>
                </c:pt>
                <c:pt idx="520">
                  <c:v>8</c:v>
                </c:pt>
                <c:pt idx="521">
                  <c:v>56</c:v>
                </c:pt>
                <c:pt idx="522">
                  <c:v>65</c:v>
                </c:pt>
                <c:pt idx="523">
                  <c:v>83</c:v>
                </c:pt>
                <c:pt idx="524">
                  <c:v>50</c:v>
                </c:pt>
                <c:pt idx="525">
                  <c:v>33</c:v>
                </c:pt>
                <c:pt idx="526">
                  <c:v>24</c:v>
                </c:pt>
                <c:pt idx="527">
                  <c:v>97</c:v>
                </c:pt>
                <c:pt idx="528">
                  <c:v>35</c:v>
                </c:pt>
                <c:pt idx="529">
                  <c:v>23</c:v>
                </c:pt>
                <c:pt idx="530">
                  <c:v>26</c:v>
                </c:pt>
                <c:pt idx="531">
                  <c:v>46</c:v>
                </c:pt>
                <c:pt idx="532">
                  <c:v>7</c:v>
                </c:pt>
                <c:pt idx="533">
                  <c:v>37</c:v>
                </c:pt>
                <c:pt idx="534">
                  <c:v>68</c:v>
                </c:pt>
                <c:pt idx="535">
                  <c:v>63</c:v>
                </c:pt>
                <c:pt idx="536">
                  <c:v>76</c:v>
                </c:pt>
                <c:pt idx="537">
                  <c:v>57</c:v>
                </c:pt>
                <c:pt idx="538">
                  <c:v>17</c:v>
                </c:pt>
                <c:pt idx="539">
                  <c:v>98</c:v>
                </c:pt>
                <c:pt idx="540">
                  <c:v>34</c:v>
                </c:pt>
                <c:pt idx="541">
                  <c:v>71</c:v>
                </c:pt>
                <c:pt idx="542">
                  <c:v>48</c:v>
                </c:pt>
                <c:pt idx="543">
                  <c:v>61</c:v>
                </c:pt>
                <c:pt idx="544">
                  <c:v>23</c:v>
                </c:pt>
                <c:pt idx="545">
                  <c:v>25</c:v>
                </c:pt>
                <c:pt idx="546">
                  <c:v>91</c:v>
                </c:pt>
                <c:pt idx="547">
                  <c:v>11</c:v>
                </c:pt>
                <c:pt idx="548">
                  <c:v>38</c:v>
                </c:pt>
                <c:pt idx="549">
                  <c:v>38</c:v>
                </c:pt>
                <c:pt idx="550">
                  <c:v>64</c:v>
                </c:pt>
                <c:pt idx="551">
                  <c:v>99</c:v>
                </c:pt>
                <c:pt idx="552">
                  <c:v>87</c:v>
                </c:pt>
                <c:pt idx="553">
                  <c:v>5</c:v>
                </c:pt>
                <c:pt idx="554">
                  <c:v>27</c:v>
                </c:pt>
                <c:pt idx="555">
                  <c:v>30</c:v>
                </c:pt>
                <c:pt idx="556">
                  <c:v>18</c:v>
                </c:pt>
                <c:pt idx="557">
                  <c:v>41</c:v>
                </c:pt>
                <c:pt idx="558">
                  <c:v>58</c:v>
                </c:pt>
                <c:pt idx="559">
                  <c:v>19</c:v>
                </c:pt>
                <c:pt idx="560">
                  <c:v>30</c:v>
                </c:pt>
                <c:pt idx="561">
                  <c:v>45</c:v>
                </c:pt>
                <c:pt idx="562">
                  <c:v>86</c:v>
                </c:pt>
                <c:pt idx="563">
                  <c:v>11</c:v>
                </c:pt>
                <c:pt idx="564">
                  <c:v>72</c:v>
                </c:pt>
                <c:pt idx="565">
                  <c:v>74</c:v>
                </c:pt>
                <c:pt idx="566">
                  <c:v>65</c:v>
                </c:pt>
                <c:pt idx="567">
                  <c:v>54</c:v>
                </c:pt>
                <c:pt idx="568">
                  <c:v>76</c:v>
                </c:pt>
                <c:pt idx="569">
                  <c:v>88</c:v>
                </c:pt>
                <c:pt idx="570">
                  <c:v>87</c:v>
                </c:pt>
                <c:pt idx="571">
                  <c:v>30</c:v>
                </c:pt>
                <c:pt idx="572">
                  <c:v>10</c:v>
                </c:pt>
                <c:pt idx="573">
                  <c:v>45</c:v>
                </c:pt>
                <c:pt idx="574">
                  <c:v>80</c:v>
                </c:pt>
                <c:pt idx="575">
                  <c:v>74</c:v>
                </c:pt>
                <c:pt idx="576">
                  <c:v>61</c:v>
                </c:pt>
                <c:pt idx="577">
                  <c:v>36</c:v>
                </c:pt>
                <c:pt idx="578">
                  <c:v>35</c:v>
                </c:pt>
                <c:pt idx="579">
                  <c:v>45</c:v>
                </c:pt>
                <c:pt idx="580">
                  <c:v>66</c:v>
                </c:pt>
                <c:pt idx="581">
                  <c:v>8</c:v>
                </c:pt>
                <c:pt idx="582">
                  <c:v>78</c:v>
                </c:pt>
                <c:pt idx="583">
                  <c:v>60</c:v>
                </c:pt>
                <c:pt idx="584">
                  <c:v>3</c:v>
                </c:pt>
                <c:pt idx="585">
                  <c:v>10</c:v>
                </c:pt>
                <c:pt idx="586">
                  <c:v>71</c:v>
                </c:pt>
                <c:pt idx="587">
                  <c:v>95</c:v>
                </c:pt>
                <c:pt idx="588">
                  <c:v>47</c:v>
                </c:pt>
                <c:pt idx="589">
                  <c:v>68</c:v>
                </c:pt>
                <c:pt idx="590">
                  <c:v>57</c:v>
                </c:pt>
                <c:pt idx="591">
                  <c:v>42</c:v>
                </c:pt>
                <c:pt idx="592">
                  <c:v>41</c:v>
                </c:pt>
                <c:pt idx="593">
                  <c:v>34</c:v>
                </c:pt>
                <c:pt idx="594">
                  <c:v>10</c:v>
                </c:pt>
                <c:pt idx="595">
                  <c:v>13</c:v>
                </c:pt>
                <c:pt idx="596">
                  <c:v>22</c:v>
                </c:pt>
                <c:pt idx="597">
                  <c:v>42</c:v>
                </c:pt>
                <c:pt idx="598">
                  <c:v>90</c:v>
                </c:pt>
                <c:pt idx="599">
                  <c:v>65</c:v>
                </c:pt>
                <c:pt idx="600">
                  <c:v>10</c:v>
                </c:pt>
                <c:pt idx="601">
                  <c:v>40</c:v>
                </c:pt>
                <c:pt idx="602">
                  <c:v>82</c:v>
                </c:pt>
                <c:pt idx="603">
                  <c:v>84</c:v>
                </c:pt>
                <c:pt idx="604">
                  <c:v>41</c:v>
                </c:pt>
                <c:pt idx="605">
                  <c:v>23</c:v>
                </c:pt>
                <c:pt idx="606">
                  <c:v>56</c:v>
                </c:pt>
                <c:pt idx="607">
                  <c:v>44</c:v>
                </c:pt>
                <c:pt idx="608">
                  <c:v>44</c:v>
                </c:pt>
                <c:pt idx="609">
                  <c:v>34</c:v>
                </c:pt>
                <c:pt idx="610">
                  <c:v>43</c:v>
                </c:pt>
                <c:pt idx="611">
                  <c:v>16</c:v>
                </c:pt>
                <c:pt idx="612">
                  <c:v>81</c:v>
                </c:pt>
                <c:pt idx="613">
                  <c:v>99</c:v>
                </c:pt>
                <c:pt idx="614">
                  <c:v>1</c:v>
                </c:pt>
                <c:pt idx="615">
                  <c:v>14</c:v>
                </c:pt>
                <c:pt idx="616">
                  <c:v>56</c:v>
                </c:pt>
                <c:pt idx="617">
                  <c:v>74</c:v>
                </c:pt>
                <c:pt idx="618">
                  <c:v>65</c:v>
                </c:pt>
                <c:pt idx="619">
                  <c:v>5</c:v>
                </c:pt>
                <c:pt idx="620">
                  <c:v>54</c:v>
                </c:pt>
                <c:pt idx="621">
                  <c:v>21</c:v>
                </c:pt>
                <c:pt idx="622">
                  <c:v>15</c:v>
                </c:pt>
                <c:pt idx="623">
                  <c:v>60</c:v>
                </c:pt>
                <c:pt idx="624">
                  <c:v>77</c:v>
                </c:pt>
                <c:pt idx="625">
                  <c:v>26</c:v>
                </c:pt>
                <c:pt idx="626">
                  <c:v>22</c:v>
                </c:pt>
                <c:pt idx="627">
                  <c:v>62</c:v>
                </c:pt>
                <c:pt idx="628">
                  <c:v>13</c:v>
                </c:pt>
                <c:pt idx="629">
                  <c:v>78</c:v>
                </c:pt>
                <c:pt idx="630">
                  <c:v>31</c:v>
                </c:pt>
                <c:pt idx="631">
                  <c:v>13</c:v>
                </c:pt>
                <c:pt idx="632">
                  <c:v>92</c:v>
                </c:pt>
                <c:pt idx="633">
                  <c:v>100</c:v>
                </c:pt>
                <c:pt idx="634">
                  <c:v>47</c:v>
                </c:pt>
                <c:pt idx="635">
                  <c:v>35</c:v>
                </c:pt>
                <c:pt idx="636">
                  <c:v>51</c:v>
                </c:pt>
                <c:pt idx="637">
                  <c:v>58</c:v>
                </c:pt>
                <c:pt idx="638">
                  <c:v>76</c:v>
                </c:pt>
                <c:pt idx="639">
                  <c:v>78</c:v>
                </c:pt>
                <c:pt idx="640">
                  <c:v>92</c:v>
                </c:pt>
                <c:pt idx="641">
                  <c:v>21</c:v>
                </c:pt>
                <c:pt idx="642">
                  <c:v>69</c:v>
                </c:pt>
                <c:pt idx="643">
                  <c:v>82</c:v>
                </c:pt>
                <c:pt idx="644">
                  <c:v>30</c:v>
                </c:pt>
                <c:pt idx="645">
                  <c:v>7</c:v>
                </c:pt>
                <c:pt idx="646">
                  <c:v>27</c:v>
                </c:pt>
                <c:pt idx="647">
                  <c:v>41</c:v>
                </c:pt>
                <c:pt idx="648">
                  <c:v>94</c:v>
                </c:pt>
                <c:pt idx="649">
                  <c:v>32</c:v>
                </c:pt>
                <c:pt idx="650">
                  <c:v>65</c:v>
                </c:pt>
                <c:pt idx="651">
                  <c:v>22</c:v>
                </c:pt>
                <c:pt idx="652">
                  <c:v>79</c:v>
                </c:pt>
                <c:pt idx="653">
                  <c:v>92</c:v>
                </c:pt>
                <c:pt idx="654">
                  <c:v>88</c:v>
                </c:pt>
                <c:pt idx="655">
                  <c:v>73</c:v>
                </c:pt>
                <c:pt idx="656">
                  <c:v>47</c:v>
                </c:pt>
                <c:pt idx="657">
                  <c:v>56</c:v>
                </c:pt>
                <c:pt idx="658">
                  <c:v>60</c:v>
                </c:pt>
                <c:pt idx="659">
                  <c:v>34</c:v>
                </c:pt>
                <c:pt idx="660">
                  <c:v>21</c:v>
                </c:pt>
                <c:pt idx="661">
                  <c:v>29</c:v>
                </c:pt>
                <c:pt idx="662">
                  <c:v>40</c:v>
                </c:pt>
                <c:pt idx="663">
                  <c:v>91</c:v>
                </c:pt>
                <c:pt idx="664">
                  <c:v>52</c:v>
                </c:pt>
                <c:pt idx="665">
                  <c:v>19</c:v>
                </c:pt>
                <c:pt idx="666">
                  <c:v>13</c:v>
                </c:pt>
                <c:pt idx="667">
                  <c:v>3</c:v>
                </c:pt>
                <c:pt idx="668">
                  <c:v>61</c:v>
                </c:pt>
                <c:pt idx="669">
                  <c:v>13</c:v>
                </c:pt>
                <c:pt idx="670">
                  <c:v>34</c:v>
                </c:pt>
                <c:pt idx="671">
                  <c:v>17</c:v>
                </c:pt>
                <c:pt idx="672">
                  <c:v>71</c:v>
                </c:pt>
                <c:pt idx="673">
                  <c:v>21</c:v>
                </c:pt>
                <c:pt idx="674">
                  <c:v>60</c:v>
                </c:pt>
                <c:pt idx="675">
                  <c:v>13</c:v>
                </c:pt>
                <c:pt idx="676">
                  <c:v>58</c:v>
                </c:pt>
                <c:pt idx="677">
                  <c:v>44</c:v>
                </c:pt>
                <c:pt idx="678">
                  <c:v>28</c:v>
                </c:pt>
                <c:pt idx="679">
                  <c:v>7</c:v>
                </c:pt>
                <c:pt idx="680">
                  <c:v>26</c:v>
                </c:pt>
                <c:pt idx="681">
                  <c:v>41</c:v>
                </c:pt>
                <c:pt idx="682">
                  <c:v>49</c:v>
                </c:pt>
                <c:pt idx="683">
                  <c:v>73</c:v>
                </c:pt>
                <c:pt idx="684">
                  <c:v>57</c:v>
                </c:pt>
                <c:pt idx="685">
                  <c:v>100</c:v>
                </c:pt>
                <c:pt idx="686">
                  <c:v>38</c:v>
                </c:pt>
                <c:pt idx="687">
                  <c:v>91</c:v>
                </c:pt>
                <c:pt idx="688">
                  <c:v>44</c:v>
                </c:pt>
                <c:pt idx="689">
                  <c:v>78</c:v>
                </c:pt>
                <c:pt idx="690">
                  <c:v>89</c:v>
                </c:pt>
                <c:pt idx="691">
                  <c:v>30</c:v>
                </c:pt>
                <c:pt idx="692">
                  <c:v>47</c:v>
                </c:pt>
                <c:pt idx="693">
                  <c:v>80</c:v>
                </c:pt>
                <c:pt idx="694">
                  <c:v>10</c:v>
                </c:pt>
                <c:pt idx="695">
                  <c:v>71</c:v>
                </c:pt>
                <c:pt idx="696">
                  <c:v>8</c:v>
                </c:pt>
                <c:pt idx="697">
                  <c:v>99</c:v>
                </c:pt>
                <c:pt idx="698">
                  <c:v>83</c:v>
                </c:pt>
                <c:pt idx="699">
                  <c:v>83</c:v>
                </c:pt>
                <c:pt idx="700">
                  <c:v>39</c:v>
                </c:pt>
                <c:pt idx="701">
                  <c:v>95</c:v>
                </c:pt>
                <c:pt idx="702">
                  <c:v>88</c:v>
                </c:pt>
                <c:pt idx="703">
                  <c:v>98</c:v>
                </c:pt>
                <c:pt idx="704">
                  <c:v>25</c:v>
                </c:pt>
                <c:pt idx="705">
                  <c:v>96</c:v>
                </c:pt>
                <c:pt idx="706">
                  <c:v>94</c:v>
                </c:pt>
                <c:pt idx="707">
                  <c:v>70</c:v>
                </c:pt>
                <c:pt idx="708">
                  <c:v>89</c:v>
                </c:pt>
                <c:pt idx="709">
                  <c:v>52</c:v>
                </c:pt>
                <c:pt idx="710">
                  <c:v>14</c:v>
                </c:pt>
                <c:pt idx="711">
                  <c:v>100</c:v>
                </c:pt>
                <c:pt idx="712">
                  <c:v>91</c:v>
                </c:pt>
                <c:pt idx="713">
                  <c:v>73</c:v>
                </c:pt>
                <c:pt idx="714">
                  <c:v>99</c:v>
                </c:pt>
                <c:pt idx="715">
                  <c:v>43</c:v>
                </c:pt>
                <c:pt idx="716">
                  <c:v>93</c:v>
                </c:pt>
                <c:pt idx="717">
                  <c:v>99</c:v>
                </c:pt>
                <c:pt idx="718">
                  <c:v>35</c:v>
                </c:pt>
                <c:pt idx="719">
                  <c:v>62</c:v>
                </c:pt>
                <c:pt idx="720">
                  <c:v>100</c:v>
                </c:pt>
                <c:pt idx="721">
                  <c:v>64</c:v>
                </c:pt>
                <c:pt idx="722">
                  <c:v>41</c:v>
                </c:pt>
                <c:pt idx="723">
                  <c:v>57</c:v>
                </c:pt>
                <c:pt idx="724">
                  <c:v>17</c:v>
                </c:pt>
                <c:pt idx="725">
                  <c:v>59</c:v>
                </c:pt>
                <c:pt idx="726">
                  <c:v>60</c:v>
                </c:pt>
                <c:pt idx="727">
                  <c:v>43</c:v>
                </c:pt>
                <c:pt idx="728">
                  <c:v>2</c:v>
                </c:pt>
                <c:pt idx="729">
                  <c:v>66</c:v>
                </c:pt>
                <c:pt idx="730">
                  <c:v>60</c:v>
                </c:pt>
                <c:pt idx="731">
                  <c:v>91</c:v>
                </c:pt>
                <c:pt idx="732">
                  <c:v>34</c:v>
                </c:pt>
                <c:pt idx="733">
                  <c:v>89</c:v>
                </c:pt>
                <c:pt idx="734">
                  <c:v>60</c:v>
                </c:pt>
                <c:pt idx="735">
                  <c:v>83</c:v>
                </c:pt>
                <c:pt idx="736">
                  <c:v>50</c:v>
                </c:pt>
                <c:pt idx="737">
                  <c:v>87</c:v>
                </c:pt>
                <c:pt idx="738">
                  <c:v>77</c:v>
                </c:pt>
                <c:pt idx="739">
                  <c:v>98</c:v>
                </c:pt>
                <c:pt idx="740">
                  <c:v>45</c:v>
                </c:pt>
                <c:pt idx="741">
                  <c:v>22</c:v>
                </c:pt>
                <c:pt idx="742">
                  <c:v>94</c:v>
                </c:pt>
                <c:pt idx="743">
                  <c:v>77</c:v>
                </c:pt>
                <c:pt idx="744">
                  <c:v>11</c:v>
                </c:pt>
                <c:pt idx="745">
                  <c:v>25</c:v>
                </c:pt>
                <c:pt idx="746">
                  <c:v>85</c:v>
                </c:pt>
                <c:pt idx="747">
                  <c:v>2</c:v>
                </c:pt>
                <c:pt idx="748">
                  <c:v>31</c:v>
                </c:pt>
                <c:pt idx="749">
                  <c:v>47</c:v>
                </c:pt>
                <c:pt idx="750">
                  <c:v>40</c:v>
                </c:pt>
                <c:pt idx="751">
                  <c:v>16</c:v>
                </c:pt>
                <c:pt idx="752">
                  <c:v>55</c:v>
                </c:pt>
                <c:pt idx="753">
                  <c:v>75</c:v>
                </c:pt>
                <c:pt idx="754">
                  <c:v>12</c:v>
                </c:pt>
                <c:pt idx="755">
                  <c:v>24</c:v>
                </c:pt>
                <c:pt idx="756">
                  <c:v>53</c:v>
                </c:pt>
                <c:pt idx="757">
                  <c:v>46</c:v>
                </c:pt>
                <c:pt idx="758">
                  <c:v>75</c:v>
                </c:pt>
                <c:pt idx="759">
                  <c:v>68</c:v>
                </c:pt>
                <c:pt idx="760">
                  <c:v>59</c:v>
                </c:pt>
                <c:pt idx="761">
                  <c:v>96</c:v>
                </c:pt>
                <c:pt idx="762">
                  <c:v>71</c:v>
                </c:pt>
                <c:pt idx="763">
                  <c:v>29</c:v>
                </c:pt>
                <c:pt idx="764">
                  <c:v>89</c:v>
                </c:pt>
                <c:pt idx="765">
                  <c:v>61</c:v>
                </c:pt>
                <c:pt idx="766">
                  <c:v>94</c:v>
                </c:pt>
                <c:pt idx="767">
                  <c:v>21</c:v>
                </c:pt>
                <c:pt idx="768">
                  <c:v>27</c:v>
                </c:pt>
                <c:pt idx="769">
                  <c:v>20</c:v>
                </c:pt>
                <c:pt idx="770">
                  <c:v>43</c:v>
                </c:pt>
                <c:pt idx="771">
                  <c:v>22</c:v>
                </c:pt>
                <c:pt idx="772">
                  <c:v>86</c:v>
                </c:pt>
                <c:pt idx="773">
                  <c:v>74</c:v>
                </c:pt>
                <c:pt idx="774">
                  <c:v>3</c:v>
                </c:pt>
                <c:pt idx="775">
                  <c:v>48</c:v>
                </c:pt>
                <c:pt idx="776">
                  <c:v>5</c:v>
                </c:pt>
                <c:pt idx="777">
                  <c:v>77</c:v>
                </c:pt>
                <c:pt idx="778">
                  <c:v>62</c:v>
                </c:pt>
                <c:pt idx="779">
                  <c:v>31</c:v>
                </c:pt>
                <c:pt idx="780">
                  <c:v>72</c:v>
                </c:pt>
                <c:pt idx="781">
                  <c:v>54</c:v>
                </c:pt>
                <c:pt idx="782">
                  <c:v>95</c:v>
                </c:pt>
                <c:pt idx="783">
                  <c:v>47</c:v>
                </c:pt>
                <c:pt idx="784">
                  <c:v>69</c:v>
                </c:pt>
                <c:pt idx="785">
                  <c:v>4</c:v>
                </c:pt>
                <c:pt idx="786">
                  <c:v>23</c:v>
                </c:pt>
                <c:pt idx="787">
                  <c:v>81</c:v>
                </c:pt>
                <c:pt idx="788">
                  <c:v>89</c:v>
                </c:pt>
                <c:pt idx="789">
                  <c:v>98</c:v>
                </c:pt>
                <c:pt idx="790">
                  <c:v>70</c:v>
                </c:pt>
                <c:pt idx="791">
                  <c:v>57</c:v>
                </c:pt>
                <c:pt idx="792">
                  <c:v>96</c:v>
                </c:pt>
                <c:pt idx="793">
                  <c:v>23</c:v>
                </c:pt>
                <c:pt idx="794">
                  <c:v>92</c:v>
                </c:pt>
                <c:pt idx="795">
                  <c:v>81</c:v>
                </c:pt>
                <c:pt idx="796">
                  <c:v>45</c:v>
                </c:pt>
                <c:pt idx="797">
                  <c:v>10</c:v>
                </c:pt>
                <c:pt idx="798">
                  <c:v>92</c:v>
                </c:pt>
                <c:pt idx="799">
                  <c:v>33</c:v>
                </c:pt>
                <c:pt idx="800">
                  <c:v>40</c:v>
                </c:pt>
                <c:pt idx="801">
                  <c:v>49</c:v>
                </c:pt>
                <c:pt idx="802">
                  <c:v>85</c:v>
                </c:pt>
                <c:pt idx="803">
                  <c:v>78</c:v>
                </c:pt>
                <c:pt idx="804">
                  <c:v>2</c:v>
                </c:pt>
                <c:pt idx="805">
                  <c:v>46</c:v>
                </c:pt>
                <c:pt idx="806">
                  <c:v>41</c:v>
                </c:pt>
                <c:pt idx="807">
                  <c:v>52</c:v>
                </c:pt>
                <c:pt idx="808">
                  <c:v>2</c:v>
                </c:pt>
                <c:pt idx="809">
                  <c:v>24</c:v>
                </c:pt>
                <c:pt idx="810">
                  <c:v>20</c:v>
                </c:pt>
                <c:pt idx="811">
                  <c:v>33</c:v>
                </c:pt>
                <c:pt idx="812">
                  <c:v>37</c:v>
                </c:pt>
                <c:pt idx="813">
                  <c:v>90</c:v>
                </c:pt>
                <c:pt idx="814">
                  <c:v>91</c:v>
                </c:pt>
                <c:pt idx="815">
                  <c:v>39</c:v>
                </c:pt>
                <c:pt idx="816">
                  <c:v>83</c:v>
                </c:pt>
                <c:pt idx="817">
                  <c:v>19</c:v>
                </c:pt>
                <c:pt idx="818">
                  <c:v>60</c:v>
                </c:pt>
                <c:pt idx="819">
                  <c:v>69</c:v>
                </c:pt>
                <c:pt idx="820">
                  <c:v>49</c:v>
                </c:pt>
                <c:pt idx="821">
                  <c:v>66</c:v>
                </c:pt>
                <c:pt idx="822">
                  <c:v>99</c:v>
                </c:pt>
                <c:pt idx="823">
                  <c:v>99</c:v>
                </c:pt>
                <c:pt idx="824">
                  <c:v>60</c:v>
                </c:pt>
                <c:pt idx="825">
                  <c:v>82</c:v>
                </c:pt>
                <c:pt idx="826">
                  <c:v>76</c:v>
                </c:pt>
                <c:pt idx="827">
                  <c:v>29</c:v>
                </c:pt>
                <c:pt idx="828">
                  <c:v>100</c:v>
                </c:pt>
                <c:pt idx="829">
                  <c:v>27</c:v>
                </c:pt>
                <c:pt idx="830">
                  <c:v>91</c:v>
                </c:pt>
                <c:pt idx="831">
                  <c:v>26</c:v>
                </c:pt>
                <c:pt idx="832">
                  <c:v>11</c:v>
                </c:pt>
                <c:pt idx="833">
                  <c:v>76</c:v>
                </c:pt>
                <c:pt idx="834">
                  <c:v>99</c:v>
                </c:pt>
                <c:pt idx="835">
                  <c:v>88</c:v>
                </c:pt>
                <c:pt idx="836">
                  <c:v>88</c:v>
                </c:pt>
                <c:pt idx="837">
                  <c:v>79</c:v>
                </c:pt>
                <c:pt idx="838">
                  <c:v>91</c:v>
                </c:pt>
                <c:pt idx="839">
                  <c:v>11</c:v>
                </c:pt>
                <c:pt idx="840">
                  <c:v>27</c:v>
                </c:pt>
                <c:pt idx="841">
                  <c:v>39</c:v>
                </c:pt>
                <c:pt idx="842">
                  <c:v>54</c:v>
                </c:pt>
                <c:pt idx="843">
                  <c:v>44</c:v>
                </c:pt>
                <c:pt idx="844">
                  <c:v>93</c:v>
                </c:pt>
                <c:pt idx="845">
                  <c:v>28</c:v>
                </c:pt>
                <c:pt idx="846">
                  <c:v>57</c:v>
                </c:pt>
                <c:pt idx="847">
                  <c:v>18</c:v>
                </c:pt>
                <c:pt idx="848">
                  <c:v>3</c:v>
                </c:pt>
                <c:pt idx="849">
                  <c:v>54</c:v>
                </c:pt>
                <c:pt idx="850">
                  <c:v>49</c:v>
                </c:pt>
                <c:pt idx="851">
                  <c:v>17</c:v>
                </c:pt>
                <c:pt idx="852">
                  <c:v>78</c:v>
                </c:pt>
                <c:pt idx="853">
                  <c:v>42</c:v>
                </c:pt>
                <c:pt idx="854">
                  <c:v>11</c:v>
                </c:pt>
                <c:pt idx="855">
                  <c:v>41</c:v>
                </c:pt>
                <c:pt idx="856">
                  <c:v>74</c:v>
                </c:pt>
                <c:pt idx="857">
                  <c:v>5</c:v>
                </c:pt>
                <c:pt idx="858">
                  <c:v>18</c:v>
                </c:pt>
                <c:pt idx="859">
                  <c:v>21</c:v>
                </c:pt>
                <c:pt idx="860">
                  <c:v>53</c:v>
                </c:pt>
                <c:pt idx="861">
                  <c:v>53</c:v>
                </c:pt>
                <c:pt idx="862">
                  <c:v>82</c:v>
                </c:pt>
                <c:pt idx="863">
                  <c:v>58</c:v>
                </c:pt>
                <c:pt idx="864">
                  <c:v>6</c:v>
                </c:pt>
                <c:pt idx="865">
                  <c:v>44</c:v>
                </c:pt>
                <c:pt idx="866">
                  <c:v>57</c:v>
                </c:pt>
                <c:pt idx="867">
                  <c:v>12</c:v>
                </c:pt>
                <c:pt idx="868">
                  <c:v>86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'rat-base-10CL-1000-PAY'!$A$7353</c:f>
              <c:strCache>
                <c:ptCount val="1"/>
                <c:pt idx="0">
                  <c:v>work-8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'rat-base-10CL-1000-PAY'!$E$7353:$E$8281</c:f>
              <c:numCache>
                <c:formatCode>General</c:formatCode>
                <c:ptCount val="929"/>
                <c:pt idx="0">
                  <c:v>-67090</c:v>
                </c:pt>
                <c:pt idx="1">
                  <c:v>-65695</c:v>
                </c:pt>
                <c:pt idx="2">
                  <c:v>-51226</c:v>
                </c:pt>
                <c:pt idx="3">
                  <c:v>-39050</c:v>
                </c:pt>
                <c:pt idx="4">
                  <c:v>-37376</c:v>
                </c:pt>
                <c:pt idx="5">
                  <c:v>-36098</c:v>
                </c:pt>
                <c:pt idx="6">
                  <c:v>-32845</c:v>
                </c:pt>
                <c:pt idx="7">
                  <c:v>-30459</c:v>
                </c:pt>
                <c:pt idx="8">
                  <c:v>-28929</c:v>
                </c:pt>
                <c:pt idx="9">
                  <c:v>-27516</c:v>
                </c:pt>
                <c:pt idx="10">
                  <c:v>-25236</c:v>
                </c:pt>
                <c:pt idx="11">
                  <c:v>-22914</c:v>
                </c:pt>
                <c:pt idx="12">
                  <c:v>-21345</c:v>
                </c:pt>
                <c:pt idx="13">
                  <c:v>-12752</c:v>
                </c:pt>
                <c:pt idx="14">
                  <c:v>-8722</c:v>
                </c:pt>
                <c:pt idx="15">
                  <c:v>-7265</c:v>
                </c:pt>
                <c:pt idx="16">
                  <c:v>-5501</c:v>
                </c:pt>
                <c:pt idx="17">
                  <c:v>3096</c:v>
                </c:pt>
                <c:pt idx="18">
                  <c:v>5609</c:v>
                </c:pt>
                <c:pt idx="19">
                  <c:v>7049</c:v>
                </c:pt>
                <c:pt idx="20">
                  <c:v>8311</c:v>
                </c:pt>
                <c:pt idx="21">
                  <c:v>11306</c:v>
                </c:pt>
                <c:pt idx="22">
                  <c:v>12667</c:v>
                </c:pt>
                <c:pt idx="23">
                  <c:v>13951</c:v>
                </c:pt>
                <c:pt idx="24">
                  <c:v>15262</c:v>
                </c:pt>
                <c:pt idx="25">
                  <c:v>26419</c:v>
                </c:pt>
                <c:pt idx="26">
                  <c:v>35925</c:v>
                </c:pt>
                <c:pt idx="27">
                  <c:v>38399</c:v>
                </c:pt>
                <c:pt idx="28">
                  <c:v>39767</c:v>
                </c:pt>
                <c:pt idx="29">
                  <c:v>41039</c:v>
                </c:pt>
                <c:pt idx="30">
                  <c:v>43236</c:v>
                </c:pt>
                <c:pt idx="31">
                  <c:v>44615</c:v>
                </c:pt>
                <c:pt idx="32">
                  <c:v>47311</c:v>
                </c:pt>
                <c:pt idx="33">
                  <c:v>57740</c:v>
                </c:pt>
                <c:pt idx="34">
                  <c:v>59079</c:v>
                </c:pt>
                <c:pt idx="35">
                  <c:v>61325</c:v>
                </c:pt>
                <c:pt idx="36">
                  <c:v>63129</c:v>
                </c:pt>
                <c:pt idx="37">
                  <c:v>64394</c:v>
                </c:pt>
                <c:pt idx="38">
                  <c:v>65717</c:v>
                </c:pt>
                <c:pt idx="39">
                  <c:v>71278</c:v>
                </c:pt>
                <c:pt idx="40">
                  <c:v>73364</c:v>
                </c:pt>
                <c:pt idx="41">
                  <c:v>88820</c:v>
                </c:pt>
                <c:pt idx="42">
                  <c:v>90063</c:v>
                </c:pt>
                <c:pt idx="43">
                  <c:v>91383</c:v>
                </c:pt>
                <c:pt idx="44">
                  <c:v>93156</c:v>
                </c:pt>
                <c:pt idx="45">
                  <c:v>113070</c:v>
                </c:pt>
                <c:pt idx="46">
                  <c:v>115635</c:v>
                </c:pt>
                <c:pt idx="47">
                  <c:v>116860</c:v>
                </c:pt>
                <c:pt idx="48">
                  <c:v>119280</c:v>
                </c:pt>
                <c:pt idx="49">
                  <c:v>121846</c:v>
                </c:pt>
                <c:pt idx="50">
                  <c:v>123569</c:v>
                </c:pt>
                <c:pt idx="51">
                  <c:v>125055</c:v>
                </c:pt>
                <c:pt idx="52">
                  <c:v>126464</c:v>
                </c:pt>
                <c:pt idx="53">
                  <c:v>127811</c:v>
                </c:pt>
                <c:pt idx="54">
                  <c:v>129025</c:v>
                </c:pt>
                <c:pt idx="55">
                  <c:v>130312</c:v>
                </c:pt>
                <c:pt idx="56">
                  <c:v>131673</c:v>
                </c:pt>
                <c:pt idx="57">
                  <c:v>132958</c:v>
                </c:pt>
                <c:pt idx="58">
                  <c:v>134293</c:v>
                </c:pt>
                <c:pt idx="59">
                  <c:v>135747</c:v>
                </c:pt>
                <c:pt idx="60">
                  <c:v>137815</c:v>
                </c:pt>
                <c:pt idx="61">
                  <c:v>139129</c:v>
                </c:pt>
                <c:pt idx="62">
                  <c:v>140649</c:v>
                </c:pt>
                <c:pt idx="63">
                  <c:v>143049</c:v>
                </c:pt>
                <c:pt idx="64">
                  <c:v>145765</c:v>
                </c:pt>
                <c:pt idx="65">
                  <c:v>174457</c:v>
                </c:pt>
                <c:pt idx="66">
                  <c:v>177553</c:v>
                </c:pt>
                <c:pt idx="67">
                  <c:v>179145</c:v>
                </c:pt>
                <c:pt idx="68">
                  <c:v>181371</c:v>
                </c:pt>
                <c:pt idx="69">
                  <c:v>183751</c:v>
                </c:pt>
                <c:pt idx="70">
                  <c:v>192737</c:v>
                </c:pt>
                <c:pt idx="71">
                  <c:v>195122</c:v>
                </c:pt>
                <c:pt idx="72">
                  <c:v>197992</c:v>
                </c:pt>
                <c:pt idx="73">
                  <c:v>200022</c:v>
                </c:pt>
                <c:pt idx="74">
                  <c:v>201392</c:v>
                </c:pt>
                <c:pt idx="75">
                  <c:v>202736</c:v>
                </c:pt>
                <c:pt idx="76">
                  <c:v>204064</c:v>
                </c:pt>
                <c:pt idx="77">
                  <c:v>207014</c:v>
                </c:pt>
                <c:pt idx="78">
                  <c:v>208244</c:v>
                </c:pt>
                <c:pt idx="79">
                  <c:v>209614</c:v>
                </c:pt>
                <c:pt idx="80">
                  <c:v>210927</c:v>
                </c:pt>
                <c:pt idx="81">
                  <c:v>223947</c:v>
                </c:pt>
                <c:pt idx="82">
                  <c:v>226994</c:v>
                </c:pt>
                <c:pt idx="83">
                  <c:v>230862</c:v>
                </c:pt>
                <c:pt idx="84">
                  <c:v>232132</c:v>
                </c:pt>
                <c:pt idx="85">
                  <c:v>233324</c:v>
                </c:pt>
                <c:pt idx="86">
                  <c:v>234592</c:v>
                </c:pt>
                <c:pt idx="87">
                  <c:v>237404</c:v>
                </c:pt>
                <c:pt idx="88">
                  <c:v>239625</c:v>
                </c:pt>
                <c:pt idx="89">
                  <c:v>240969</c:v>
                </c:pt>
                <c:pt idx="90">
                  <c:v>243359</c:v>
                </c:pt>
                <c:pt idx="91">
                  <c:v>244721</c:v>
                </c:pt>
                <c:pt idx="92">
                  <c:v>248809</c:v>
                </c:pt>
                <c:pt idx="93">
                  <c:v>251262</c:v>
                </c:pt>
                <c:pt idx="94">
                  <c:v>253428</c:v>
                </c:pt>
                <c:pt idx="95">
                  <c:v>255691</c:v>
                </c:pt>
                <c:pt idx="96">
                  <c:v>257435</c:v>
                </c:pt>
                <c:pt idx="97">
                  <c:v>258736</c:v>
                </c:pt>
                <c:pt idx="98">
                  <c:v>260883</c:v>
                </c:pt>
                <c:pt idx="99">
                  <c:v>262265</c:v>
                </c:pt>
                <c:pt idx="100">
                  <c:v>264522</c:v>
                </c:pt>
                <c:pt idx="101">
                  <c:v>271998</c:v>
                </c:pt>
                <c:pt idx="102">
                  <c:v>273880</c:v>
                </c:pt>
                <c:pt idx="103">
                  <c:v>276919</c:v>
                </c:pt>
                <c:pt idx="104">
                  <c:v>278196</c:v>
                </c:pt>
                <c:pt idx="105">
                  <c:v>280737</c:v>
                </c:pt>
                <c:pt idx="106">
                  <c:v>282953</c:v>
                </c:pt>
                <c:pt idx="107">
                  <c:v>284355</c:v>
                </c:pt>
                <c:pt idx="108">
                  <c:v>287528</c:v>
                </c:pt>
                <c:pt idx="109">
                  <c:v>288942</c:v>
                </c:pt>
                <c:pt idx="110">
                  <c:v>293735</c:v>
                </c:pt>
                <c:pt idx="111">
                  <c:v>297890</c:v>
                </c:pt>
                <c:pt idx="112">
                  <c:v>299574</c:v>
                </c:pt>
                <c:pt idx="113">
                  <c:v>307097</c:v>
                </c:pt>
                <c:pt idx="114">
                  <c:v>310726</c:v>
                </c:pt>
                <c:pt idx="115">
                  <c:v>312049</c:v>
                </c:pt>
                <c:pt idx="116">
                  <c:v>313302</c:v>
                </c:pt>
                <c:pt idx="117">
                  <c:v>315074</c:v>
                </c:pt>
                <c:pt idx="118">
                  <c:v>316428</c:v>
                </c:pt>
                <c:pt idx="119">
                  <c:v>319129</c:v>
                </c:pt>
                <c:pt idx="120">
                  <c:v>320987</c:v>
                </c:pt>
                <c:pt idx="121">
                  <c:v>322345</c:v>
                </c:pt>
                <c:pt idx="122">
                  <c:v>325164</c:v>
                </c:pt>
                <c:pt idx="123">
                  <c:v>327180</c:v>
                </c:pt>
                <c:pt idx="124">
                  <c:v>329831</c:v>
                </c:pt>
                <c:pt idx="125">
                  <c:v>331262</c:v>
                </c:pt>
                <c:pt idx="126">
                  <c:v>332756</c:v>
                </c:pt>
                <c:pt idx="127">
                  <c:v>334977</c:v>
                </c:pt>
                <c:pt idx="128">
                  <c:v>338842</c:v>
                </c:pt>
                <c:pt idx="129">
                  <c:v>341216</c:v>
                </c:pt>
                <c:pt idx="130">
                  <c:v>350784</c:v>
                </c:pt>
                <c:pt idx="131">
                  <c:v>353258</c:v>
                </c:pt>
                <c:pt idx="132">
                  <c:v>354658</c:v>
                </c:pt>
                <c:pt idx="133">
                  <c:v>355856</c:v>
                </c:pt>
                <c:pt idx="134">
                  <c:v>357410</c:v>
                </c:pt>
                <c:pt idx="135">
                  <c:v>358704</c:v>
                </c:pt>
                <c:pt idx="136">
                  <c:v>360281</c:v>
                </c:pt>
                <c:pt idx="137">
                  <c:v>361644</c:v>
                </c:pt>
                <c:pt idx="138">
                  <c:v>383587</c:v>
                </c:pt>
                <c:pt idx="139">
                  <c:v>386485</c:v>
                </c:pt>
                <c:pt idx="140">
                  <c:v>387826</c:v>
                </c:pt>
                <c:pt idx="141">
                  <c:v>389136</c:v>
                </c:pt>
                <c:pt idx="142">
                  <c:v>392515</c:v>
                </c:pt>
                <c:pt idx="143">
                  <c:v>393880</c:v>
                </c:pt>
                <c:pt idx="144">
                  <c:v>395968</c:v>
                </c:pt>
                <c:pt idx="145">
                  <c:v>399258</c:v>
                </c:pt>
                <c:pt idx="146">
                  <c:v>401462</c:v>
                </c:pt>
                <c:pt idx="147">
                  <c:v>402753</c:v>
                </c:pt>
                <c:pt idx="148">
                  <c:v>404884</c:v>
                </c:pt>
                <c:pt idx="149">
                  <c:v>406825</c:v>
                </c:pt>
                <c:pt idx="150">
                  <c:v>419424</c:v>
                </c:pt>
                <c:pt idx="151">
                  <c:v>420791</c:v>
                </c:pt>
                <c:pt idx="152">
                  <c:v>422133</c:v>
                </c:pt>
                <c:pt idx="153">
                  <c:v>424647</c:v>
                </c:pt>
                <c:pt idx="154">
                  <c:v>426122</c:v>
                </c:pt>
                <c:pt idx="155">
                  <c:v>427616</c:v>
                </c:pt>
                <c:pt idx="156">
                  <c:v>428917</c:v>
                </c:pt>
                <c:pt idx="157">
                  <c:v>431069</c:v>
                </c:pt>
                <c:pt idx="158">
                  <c:v>432425</c:v>
                </c:pt>
                <c:pt idx="159">
                  <c:v>435934</c:v>
                </c:pt>
                <c:pt idx="160">
                  <c:v>438179</c:v>
                </c:pt>
                <c:pt idx="161">
                  <c:v>439468</c:v>
                </c:pt>
                <c:pt idx="162">
                  <c:v>441859</c:v>
                </c:pt>
                <c:pt idx="163">
                  <c:v>443344</c:v>
                </c:pt>
                <c:pt idx="164">
                  <c:v>445166</c:v>
                </c:pt>
                <c:pt idx="165">
                  <c:v>446462</c:v>
                </c:pt>
                <c:pt idx="166">
                  <c:v>447713</c:v>
                </c:pt>
                <c:pt idx="167">
                  <c:v>449106</c:v>
                </c:pt>
                <c:pt idx="168">
                  <c:v>452533</c:v>
                </c:pt>
                <c:pt idx="169">
                  <c:v>454852</c:v>
                </c:pt>
                <c:pt idx="170">
                  <c:v>456114</c:v>
                </c:pt>
                <c:pt idx="171">
                  <c:v>458243</c:v>
                </c:pt>
                <c:pt idx="172">
                  <c:v>459557</c:v>
                </c:pt>
                <c:pt idx="173">
                  <c:v>461796</c:v>
                </c:pt>
                <c:pt idx="174">
                  <c:v>463295</c:v>
                </c:pt>
                <c:pt idx="175">
                  <c:v>464964</c:v>
                </c:pt>
                <c:pt idx="176">
                  <c:v>467106</c:v>
                </c:pt>
                <c:pt idx="177">
                  <c:v>468602</c:v>
                </c:pt>
                <c:pt idx="178">
                  <c:v>470961</c:v>
                </c:pt>
                <c:pt idx="179">
                  <c:v>473392</c:v>
                </c:pt>
                <c:pt idx="180">
                  <c:v>474842</c:v>
                </c:pt>
                <c:pt idx="181">
                  <c:v>476210</c:v>
                </c:pt>
                <c:pt idx="182">
                  <c:v>477595</c:v>
                </c:pt>
                <c:pt idx="183">
                  <c:v>478949</c:v>
                </c:pt>
                <c:pt idx="184">
                  <c:v>480488</c:v>
                </c:pt>
                <c:pt idx="185">
                  <c:v>481816</c:v>
                </c:pt>
                <c:pt idx="186">
                  <c:v>490736</c:v>
                </c:pt>
                <c:pt idx="187">
                  <c:v>493109</c:v>
                </c:pt>
                <c:pt idx="188">
                  <c:v>494569</c:v>
                </c:pt>
                <c:pt idx="189">
                  <c:v>496017</c:v>
                </c:pt>
                <c:pt idx="190">
                  <c:v>498705</c:v>
                </c:pt>
                <c:pt idx="191">
                  <c:v>500493</c:v>
                </c:pt>
                <c:pt idx="192">
                  <c:v>502214</c:v>
                </c:pt>
                <c:pt idx="193">
                  <c:v>503601</c:v>
                </c:pt>
                <c:pt idx="194">
                  <c:v>505803</c:v>
                </c:pt>
                <c:pt idx="195">
                  <c:v>508202</c:v>
                </c:pt>
                <c:pt idx="196">
                  <c:v>510795</c:v>
                </c:pt>
                <c:pt idx="197">
                  <c:v>512150</c:v>
                </c:pt>
                <c:pt idx="198">
                  <c:v>513459</c:v>
                </c:pt>
                <c:pt idx="199">
                  <c:v>515654</c:v>
                </c:pt>
                <c:pt idx="200">
                  <c:v>516978</c:v>
                </c:pt>
                <c:pt idx="201">
                  <c:v>518275</c:v>
                </c:pt>
                <c:pt idx="202">
                  <c:v>519572</c:v>
                </c:pt>
                <c:pt idx="203">
                  <c:v>520976</c:v>
                </c:pt>
                <c:pt idx="204">
                  <c:v>522400</c:v>
                </c:pt>
                <c:pt idx="205">
                  <c:v>523799</c:v>
                </c:pt>
                <c:pt idx="206">
                  <c:v>526947</c:v>
                </c:pt>
                <c:pt idx="207">
                  <c:v>528253</c:v>
                </c:pt>
                <c:pt idx="208">
                  <c:v>531386</c:v>
                </c:pt>
                <c:pt idx="209">
                  <c:v>533395</c:v>
                </c:pt>
                <c:pt idx="210">
                  <c:v>536360</c:v>
                </c:pt>
                <c:pt idx="211">
                  <c:v>538017</c:v>
                </c:pt>
                <c:pt idx="212">
                  <c:v>539589</c:v>
                </c:pt>
                <c:pt idx="213">
                  <c:v>541312</c:v>
                </c:pt>
                <c:pt idx="214">
                  <c:v>543313</c:v>
                </c:pt>
                <c:pt idx="215">
                  <c:v>544702</c:v>
                </c:pt>
                <c:pt idx="216">
                  <c:v>546413</c:v>
                </c:pt>
                <c:pt idx="217">
                  <c:v>547686</c:v>
                </c:pt>
                <c:pt idx="218">
                  <c:v>549059</c:v>
                </c:pt>
                <c:pt idx="219">
                  <c:v>552071</c:v>
                </c:pt>
                <c:pt idx="220">
                  <c:v>554134</c:v>
                </c:pt>
                <c:pt idx="221">
                  <c:v>556536</c:v>
                </c:pt>
                <c:pt idx="222">
                  <c:v>559137</c:v>
                </c:pt>
                <c:pt idx="223">
                  <c:v>560554</c:v>
                </c:pt>
                <c:pt idx="224">
                  <c:v>561812</c:v>
                </c:pt>
                <c:pt idx="225">
                  <c:v>572639</c:v>
                </c:pt>
                <c:pt idx="226">
                  <c:v>573939</c:v>
                </c:pt>
                <c:pt idx="227">
                  <c:v>575228</c:v>
                </c:pt>
                <c:pt idx="228">
                  <c:v>576512</c:v>
                </c:pt>
                <c:pt idx="229">
                  <c:v>577634</c:v>
                </c:pt>
                <c:pt idx="230">
                  <c:v>578851</c:v>
                </c:pt>
                <c:pt idx="231">
                  <c:v>580269</c:v>
                </c:pt>
                <c:pt idx="232">
                  <c:v>583654</c:v>
                </c:pt>
                <c:pt idx="233">
                  <c:v>585802</c:v>
                </c:pt>
                <c:pt idx="234">
                  <c:v>587840</c:v>
                </c:pt>
                <c:pt idx="235">
                  <c:v>589705</c:v>
                </c:pt>
                <c:pt idx="236">
                  <c:v>591002</c:v>
                </c:pt>
                <c:pt idx="237">
                  <c:v>592191</c:v>
                </c:pt>
                <c:pt idx="238">
                  <c:v>594332</c:v>
                </c:pt>
                <c:pt idx="239">
                  <c:v>595789</c:v>
                </c:pt>
                <c:pt idx="240">
                  <c:v>597297</c:v>
                </c:pt>
                <c:pt idx="241">
                  <c:v>599036</c:v>
                </c:pt>
                <c:pt idx="242">
                  <c:v>600686</c:v>
                </c:pt>
                <c:pt idx="243">
                  <c:v>602775</c:v>
                </c:pt>
                <c:pt idx="244">
                  <c:v>604103</c:v>
                </c:pt>
                <c:pt idx="245">
                  <c:v>606067</c:v>
                </c:pt>
                <c:pt idx="246">
                  <c:v>609514</c:v>
                </c:pt>
                <c:pt idx="247">
                  <c:v>610846</c:v>
                </c:pt>
                <c:pt idx="248">
                  <c:v>612135</c:v>
                </c:pt>
                <c:pt idx="249">
                  <c:v>613368</c:v>
                </c:pt>
                <c:pt idx="250">
                  <c:v>614666</c:v>
                </c:pt>
                <c:pt idx="251">
                  <c:v>616544</c:v>
                </c:pt>
                <c:pt idx="252">
                  <c:v>618168</c:v>
                </c:pt>
                <c:pt idx="253">
                  <c:v>620086</c:v>
                </c:pt>
                <c:pt idx="254">
                  <c:v>622024</c:v>
                </c:pt>
                <c:pt idx="255">
                  <c:v>623161</c:v>
                </c:pt>
                <c:pt idx="256">
                  <c:v>624350</c:v>
                </c:pt>
                <c:pt idx="257">
                  <c:v>627315</c:v>
                </c:pt>
                <c:pt idx="258">
                  <c:v>628591</c:v>
                </c:pt>
                <c:pt idx="259">
                  <c:v>631454</c:v>
                </c:pt>
                <c:pt idx="260">
                  <c:v>639546</c:v>
                </c:pt>
                <c:pt idx="261">
                  <c:v>640860</c:v>
                </c:pt>
                <c:pt idx="262">
                  <c:v>642211</c:v>
                </c:pt>
                <c:pt idx="263">
                  <c:v>643514</c:v>
                </c:pt>
                <c:pt idx="264">
                  <c:v>645957</c:v>
                </c:pt>
                <c:pt idx="265">
                  <c:v>647352</c:v>
                </c:pt>
                <c:pt idx="266">
                  <c:v>649688</c:v>
                </c:pt>
                <c:pt idx="267">
                  <c:v>651610</c:v>
                </c:pt>
                <c:pt idx="268">
                  <c:v>653848</c:v>
                </c:pt>
                <c:pt idx="269">
                  <c:v>655183</c:v>
                </c:pt>
                <c:pt idx="270">
                  <c:v>657552</c:v>
                </c:pt>
                <c:pt idx="271">
                  <c:v>660134</c:v>
                </c:pt>
                <c:pt idx="272">
                  <c:v>662375</c:v>
                </c:pt>
                <c:pt idx="273">
                  <c:v>663681</c:v>
                </c:pt>
                <c:pt idx="274">
                  <c:v>665442</c:v>
                </c:pt>
                <c:pt idx="275">
                  <c:v>666802</c:v>
                </c:pt>
                <c:pt idx="276">
                  <c:v>668877</c:v>
                </c:pt>
                <c:pt idx="277">
                  <c:v>671689</c:v>
                </c:pt>
                <c:pt idx="278">
                  <c:v>673014</c:v>
                </c:pt>
                <c:pt idx="279">
                  <c:v>674189</c:v>
                </c:pt>
                <c:pt idx="280">
                  <c:v>676256</c:v>
                </c:pt>
                <c:pt idx="281">
                  <c:v>677495</c:v>
                </c:pt>
                <c:pt idx="282">
                  <c:v>679557</c:v>
                </c:pt>
                <c:pt idx="283">
                  <c:v>680802</c:v>
                </c:pt>
                <c:pt idx="284">
                  <c:v>682229</c:v>
                </c:pt>
                <c:pt idx="285">
                  <c:v>683485</c:v>
                </c:pt>
                <c:pt idx="286">
                  <c:v>684636</c:v>
                </c:pt>
                <c:pt idx="287">
                  <c:v>686117</c:v>
                </c:pt>
                <c:pt idx="288">
                  <c:v>688574</c:v>
                </c:pt>
                <c:pt idx="289">
                  <c:v>689862</c:v>
                </c:pt>
                <c:pt idx="290">
                  <c:v>691724</c:v>
                </c:pt>
                <c:pt idx="291">
                  <c:v>693512</c:v>
                </c:pt>
                <c:pt idx="292">
                  <c:v>694878</c:v>
                </c:pt>
                <c:pt idx="293">
                  <c:v>696120</c:v>
                </c:pt>
                <c:pt idx="294">
                  <c:v>697480</c:v>
                </c:pt>
                <c:pt idx="295">
                  <c:v>699830</c:v>
                </c:pt>
                <c:pt idx="296">
                  <c:v>701076</c:v>
                </c:pt>
                <c:pt idx="297">
                  <c:v>703032</c:v>
                </c:pt>
                <c:pt idx="298">
                  <c:v>704423</c:v>
                </c:pt>
                <c:pt idx="299">
                  <c:v>719639</c:v>
                </c:pt>
                <c:pt idx="300">
                  <c:v>721959</c:v>
                </c:pt>
                <c:pt idx="301">
                  <c:v>723260</c:v>
                </c:pt>
                <c:pt idx="302">
                  <c:v>724569</c:v>
                </c:pt>
                <c:pt idx="303">
                  <c:v>726195</c:v>
                </c:pt>
                <c:pt idx="304">
                  <c:v>727667</c:v>
                </c:pt>
                <c:pt idx="305">
                  <c:v>729803</c:v>
                </c:pt>
                <c:pt idx="306">
                  <c:v>732094</c:v>
                </c:pt>
                <c:pt idx="307">
                  <c:v>733955</c:v>
                </c:pt>
                <c:pt idx="308">
                  <c:v>736285</c:v>
                </c:pt>
                <c:pt idx="309">
                  <c:v>737753</c:v>
                </c:pt>
                <c:pt idx="310">
                  <c:v>739518</c:v>
                </c:pt>
                <c:pt idx="311">
                  <c:v>740970</c:v>
                </c:pt>
                <c:pt idx="312">
                  <c:v>742124</c:v>
                </c:pt>
                <c:pt idx="313">
                  <c:v>743353</c:v>
                </c:pt>
                <c:pt idx="314">
                  <c:v>744888</c:v>
                </c:pt>
                <c:pt idx="315">
                  <c:v>746099</c:v>
                </c:pt>
                <c:pt idx="316">
                  <c:v>747699</c:v>
                </c:pt>
                <c:pt idx="317">
                  <c:v>749868</c:v>
                </c:pt>
                <c:pt idx="318">
                  <c:v>751958</c:v>
                </c:pt>
                <c:pt idx="319">
                  <c:v>753240</c:v>
                </c:pt>
                <c:pt idx="320">
                  <c:v>754474</c:v>
                </c:pt>
                <c:pt idx="321">
                  <c:v>755644</c:v>
                </c:pt>
                <c:pt idx="322">
                  <c:v>757221</c:v>
                </c:pt>
                <c:pt idx="323">
                  <c:v>758793</c:v>
                </c:pt>
                <c:pt idx="324">
                  <c:v>760197</c:v>
                </c:pt>
                <c:pt idx="325">
                  <c:v>761924</c:v>
                </c:pt>
                <c:pt idx="326">
                  <c:v>763998</c:v>
                </c:pt>
                <c:pt idx="327">
                  <c:v>765596</c:v>
                </c:pt>
                <c:pt idx="328">
                  <c:v>766843</c:v>
                </c:pt>
                <c:pt idx="329">
                  <c:v>768507</c:v>
                </c:pt>
                <c:pt idx="330">
                  <c:v>769959</c:v>
                </c:pt>
                <c:pt idx="331">
                  <c:v>771186</c:v>
                </c:pt>
                <c:pt idx="332">
                  <c:v>773861</c:v>
                </c:pt>
                <c:pt idx="333">
                  <c:v>775936</c:v>
                </c:pt>
                <c:pt idx="334">
                  <c:v>778250</c:v>
                </c:pt>
                <c:pt idx="335">
                  <c:v>781321</c:v>
                </c:pt>
                <c:pt idx="336">
                  <c:v>782597</c:v>
                </c:pt>
                <c:pt idx="337">
                  <c:v>784782</c:v>
                </c:pt>
                <c:pt idx="338">
                  <c:v>786144</c:v>
                </c:pt>
                <c:pt idx="339">
                  <c:v>787355</c:v>
                </c:pt>
                <c:pt idx="340">
                  <c:v>790863</c:v>
                </c:pt>
                <c:pt idx="341">
                  <c:v>798238</c:v>
                </c:pt>
                <c:pt idx="342">
                  <c:v>800400</c:v>
                </c:pt>
                <c:pt idx="343">
                  <c:v>801587</c:v>
                </c:pt>
                <c:pt idx="344">
                  <c:v>803590</c:v>
                </c:pt>
                <c:pt idx="345">
                  <c:v>804812</c:v>
                </c:pt>
                <c:pt idx="346">
                  <c:v>806111</c:v>
                </c:pt>
                <c:pt idx="347">
                  <c:v>807316</c:v>
                </c:pt>
                <c:pt idx="348">
                  <c:v>808732</c:v>
                </c:pt>
                <c:pt idx="349">
                  <c:v>809990</c:v>
                </c:pt>
                <c:pt idx="350">
                  <c:v>812009</c:v>
                </c:pt>
                <c:pt idx="351">
                  <c:v>814188</c:v>
                </c:pt>
                <c:pt idx="352">
                  <c:v>815688</c:v>
                </c:pt>
                <c:pt idx="353">
                  <c:v>818037</c:v>
                </c:pt>
                <c:pt idx="354">
                  <c:v>819315</c:v>
                </c:pt>
                <c:pt idx="355">
                  <c:v>820804</c:v>
                </c:pt>
                <c:pt idx="356">
                  <c:v>822879</c:v>
                </c:pt>
                <c:pt idx="357">
                  <c:v>824557</c:v>
                </c:pt>
                <c:pt idx="358">
                  <c:v>827550</c:v>
                </c:pt>
                <c:pt idx="359">
                  <c:v>829743</c:v>
                </c:pt>
                <c:pt idx="360">
                  <c:v>832027</c:v>
                </c:pt>
                <c:pt idx="361">
                  <c:v>833256</c:v>
                </c:pt>
                <c:pt idx="362">
                  <c:v>835298</c:v>
                </c:pt>
                <c:pt idx="363">
                  <c:v>836670</c:v>
                </c:pt>
                <c:pt idx="364">
                  <c:v>838257</c:v>
                </c:pt>
                <c:pt idx="365">
                  <c:v>839540</c:v>
                </c:pt>
                <c:pt idx="366">
                  <c:v>841439</c:v>
                </c:pt>
                <c:pt idx="367">
                  <c:v>843370</c:v>
                </c:pt>
                <c:pt idx="368">
                  <c:v>844637</c:v>
                </c:pt>
                <c:pt idx="369">
                  <c:v>845844</c:v>
                </c:pt>
                <c:pt idx="370">
                  <c:v>848070</c:v>
                </c:pt>
                <c:pt idx="371">
                  <c:v>850140</c:v>
                </c:pt>
                <c:pt idx="372">
                  <c:v>851427</c:v>
                </c:pt>
                <c:pt idx="373">
                  <c:v>853504</c:v>
                </c:pt>
                <c:pt idx="374">
                  <c:v>854814</c:v>
                </c:pt>
                <c:pt idx="375">
                  <c:v>856856</c:v>
                </c:pt>
                <c:pt idx="376">
                  <c:v>858102</c:v>
                </c:pt>
                <c:pt idx="377">
                  <c:v>860266</c:v>
                </c:pt>
                <c:pt idx="378">
                  <c:v>861532</c:v>
                </c:pt>
                <c:pt idx="379">
                  <c:v>862688</c:v>
                </c:pt>
                <c:pt idx="380">
                  <c:v>863922</c:v>
                </c:pt>
                <c:pt idx="381">
                  <c:v>866012</c:v>
                </c:pt>
                <c:pt idx="382">
                  <c:v>867248</c:v>
                </c:pt>
                <c:pt idx="383">
                  <c:v>868498</c:v>
                </c:pt>
                <c:pt idx="384">
                  <c:v>871540</c:v>
                </c:pt>
                <c:pt idx="385">
                  <c:v>872824</c:v>
                </c:pt>
                <c:pt idx="386">
                  <c:v>884374</c:v>
                </c:pt>
                <c:pt idx="387">
                  <c:v>885593</c:v>
                </c:pt>
                <c:pt idx="388">
                  <c:v>887819</c:v>
                </c:pt>
                <c:pt idx="389">
                  <c:v>889496</c:v>
                </c:pt>
                <c:pt idx="390">
                  <c:v>891506</c:v>
                </c:pt>
                <c:pt idx="391">
                  <c:v>893213</c:v>
                </c:pt>
                <c:pt idx="392">
                  <c:v>894934</c:v>
                </c:pt>
                <c:pt idx="393">
                  <c:v>896300</c:v>
                </c:pt>
                <c:pt idx="394">
                  <c:v>898520</c:v>
                </c:pt>
                <c:pt idx="395">
                  <c:v>899789</c:v>
                </c:pt>
                <c:pt idx="396">
                  <c:v>901206</c:v>
                </c:pt>
                <c:pt idx="397">
                  <c:v>903270</c:v>
                </c:pt>
                <c:pt idx="398">
                  <c:v>904559</c:v>
                </c:pt>
                <c:pt idx="399">
                  <c:v>906001</c:v>
                </c:pt>
                <c:pt idx="400">
                  <c:v>907233</c:v>
                </c:pt>
                <c:pt idx="401">
                  <c:v>908641</c:v>
                </c:pt>
                <c:pt idx="402">
                  <c:v>910923</c:v>
                </c:pt>
                <c:pt idx="403">
                  <c:v>912299</c:v>
                </c:pt>
                <c:pt idx="404">
                  <c:v>913952</c:v>
                </c:pt>
                <c:pt idx="405">
                  <c:v>915257</c:v>
                </c:pt>
                <c:pt idx="406">
                  <c:v>917744</c:v>
                </c:pt>
                <c:pt idx="407">
                  <c:v>920073</c:v>
                </c:pt>
                <c:pt idx="408">
                  <c:v>922205</c:v>
                </c:pt>
                <c:pt idx="409">
                  <c:v>923508</c:v>
                </c:pt>
                <c:pt idx="410">
                  <c:v>925253</c:v>
                </c:pt>
                <c:pt idx="411">
                  <c:v>926509</c:v>
                </c:pt>
                <c:pt idx="412">
                  <c:v>927828</c:v>
                </c:pt>
                <c:pt idx="413">
                  <c:v>929011</c:v>
                </c:pt>
                <c:pt idx="414">
                  <c:v>930258</c:v>
                </c:pt>
                <c:pt idx="415">
                  <c:v>931539</c:v>
                </c:pt>
                <c:pt idx="416">
                  <c:v>932761</c:v>
                </c:pt>
                <c:pt idx="417">
                  <c:v>934276</c:v>
                </c:pt>
                <c:pt idx="418">
                  <c:v>935601</c:v>
                </c:pt>
                <c:pt idx="419">
                  <c:v>936841</c:v>
                </c:pt>
                <c:pt idx="420">
                  <c:v>938627</c:v>
                </c:pt>
                <c:pt idx="421">
                  <c:v>940110</c:v>
                </c:pt>
                <c:pt idx="422">
                  <c:v>941405</c:v>
                </c:pt>
                <c:pt idx="423">
                  <c:v>942621</c:v>
                </c:pt>
                <c:pt idx="424">
                  <c:v>944863</c:v>
                </c:pt>
                <c:pt idx="425">
                  <c:v>946215</c:v>
                </c:pt>
                <c:pt idx="426">
                  <c:v>948316</c:v>
                </c:pt>
                <c:pt idx="427">
                  <c:v>950409</c:v>
                </c:pt>
                <c:pt idx="428">
                  <c:v>952493</c:v>
                </c:pt>
                <c:pt idx="429">
                  <c:v>954928</c:v>
                </c:pt>
                <c:pt idx="430">
                  <c:v>956165</c:v>
                </c:pt>
                <c:pt idx="431">
                  <c:v>958097</c:v>
                </c:pt>
                <c:pt idx="432">
                  <c:v>966067</c:v>
                </c:pt>
                <c:pt idx="433">
                  <c:v>968214</c:v>
                </c:pt>
                <c:pt idx="434">
                  <c:v>969501</c:v>
                </c:pt>
                <c:pt idx="435">
                  <c:v>971995</c:v>
                </c:pt>
                <c:pt idx="436">
                  <c:v>973729</c:v>
                </c:pt>
                <c:pt idx="437">
                  <c:v>975024</c:v>
                </c:pt>
                <c:pt idx="438">
                  <c:v>977150</c:v>
                </c:pt>
                <c:pt idx="439">
                  <c:v>978840</c:v>
                </c:pt>
                <c:pt idx="440">
                  <c:v>980539</c:v>
                </c:pt>
                <c:pt idx="441">
                  <c:v>982682</c:v>
                </c:pt>
                <c:pt idx="442">
                  <c:v>984770</c:v>
                </c:pt>
                <c:pt idx="443">
                  <c:v>993118</c:v>
                </c:pt>
                <c:pt idx="444">
                  <c:v>995399</c:v>
                </c:pt>
                <c:pt idx="445">
                  <c:v>996875</c:v>
                </c:pt>
                <c:pt idx="446">
                  <c:v>998940</c:v>
                </c:pt>
                <c:pt idx="447">
                  <c:v>1000142</c:v>
                </c:pt>
                <c:pt idx="448">
                  <c:v>1001410</c:v>
                </c:pt>
                <c:pt idx="449">
                  <c:v>1002623</c:v>
                </c:pt>
                <c:pt idx="450">
                  <c:v>1004706</c:v>
                </c:pt>
                <c:pt idx="451">
                  <c:v>1005913</c:v>
                </c:pt>
                <c:pt idx="452">
                  <c:v>1007960</c:v>
                </c:pt>
                <c:pt idx="453">
                  <c:v>1009326</c:v>
                </c:pt>
                <c:pt idx="454">
                  <c:v>1010501</c:v>
                </c:pt>
                <c:pt idx="455">
                  <c:v>1012773</c:v>
                </c:pt>
                <c:pt idx="456">
                  <c:v>1014163</c:v>
                </c:pt>
                <c:pt idx="457">
                  <c:v>1015489</c:v>
                </c:pt>
                <c:pt idx="458">
                  <c:v>1016638</c:v>
                </c:pt>
                <c:pt idx="459">
                  <c:v>1018533</c:v>
                </c:pt>
                <c:pt idx="460">
                  <c:v>1020720</c:v>
                </c:pt>
                <c:pt idx="461">
                  <c:v>1022097</c:v>
                </c:pt>
                <c:pt idx="462">
                  <c:v>1023244</c:v>
                </c:pt>
                <c:pt idx="463">
                  <c:v>1024423</c:v>
                </c:pt>
                <c:pt idx="464">
                  <c:v>1025563</c:v>
                </c:pt>
                <c:pt idx="465">
                  <c:v>1026774</c:v>
                </c:pt>
                <c:pt idx="466">
                  <c:v>1027980</c:v>
                </c:pt>
                <c:pt idx="467">
                  <c:v>1030133</c:v>
                </c:pt>
                <c:pt idx="468">
                  <c:v>1032486</c:v>
                </c:pt>
                <c:pt idx="469">
                  <c:v>1033772</c:v>
                </c:pt>
                <c:pt idx="470">
                  <c:v>1035070</c:v>
                </c:pt>
                <c:pt idx="471">
                  <c:v>1036439</c:v>
                </c:pt>
                <c:pt idx="472">
                  <c:v>1038265</c:v>
                </c:pt>
                <c:pt idx="473">
                  <c:v>1040018</c:v>
                </c:pt>
                <c:pt idx="474">
                  <c:v>1041407</c:v>
                </c:pt>
                <c:pt idx="475">
                  <c:v>1042629</c:v>
                </c:pt>
                <c:pt idx="476">
                  <c:v>1043923</c:v>
                </c:pt>
                <c:pt idx="477">
                  <c:v>1045882</c:v>
                </c:pt>
                <c:pt idx="478">
                  <c:v>1047092</c:v>
                </c:pt>
                <c:pt idx="479">
                  <c:v>1049524</c:v>
                </c:pt>
                <c:pt idx="480">
                  <c:v>1052451</c:v>
                </c:pt>
                <c:pt idx="481">
                  <c:v>1053679</c:v>
                </c:pt>
                <c:pt idx="482">
                  <c:v>1054822</c:v>
                </c:pt>
                <c:pt idx="483">
                  <c:v>1057076</c:v>
                </c:pt>
                <c:pt idx="484">
                  <c:v>1058222</c:v>
                </c:pt>
                <c:pt idx="485">
                  <c:v>1059651</c:v>
                </c:pt>
                <c:pt idx="486">
                  <c:v>1061925</c:v>
                </c:pt>
                <c:pt idx="487">
                  <c:v>1063097</c:v>
                </c:pt>
                <c:pt idx="488">
                  <c:v>1065414</c:v>
                </c:pt>
                <c:pt idx="489">
                  <c:v>1066812</c:v>
                </c:pt>
                <c:pt idx="490">
                  <c:v>1068178</c:v>
                </c:pt>
                <c:pt idx="491">
                  <c:v>1069410</c:v>
                </c:pt>
                <c:pt idx="492">
                  <c:v>1070640</c:v>
                </c:pt>
                <c:pt idx="493">
                  <c:v>1072820</c:v>
                </c:pt>
                <c:pt idx="494">
                  <c:v>1074044</c:v>
                </c:pt>
                <c:pt idx="495">
                  <c:v>1076270</c:v>
                </c:pt>
                <c:pt idx="496">
                  <c:v>1078546</c:v>
                </c:pt>
                <c:pt idx="497">
                  <c:v>1080603</c:v>
                </c:pt>
                <c:pt idx="498">
                  <c:v>1082736</c:v>
                </c:pt>
                <c:pt idx="499">
                  <c:v>1089804</c:v>
                </c:pt>
                <c:pt idx="500">
                  <c:v>1091125</c:v>
                </c:pt>
                <c:pt idx="501">
                  <c:v>1093088</c:v>
                </c:pt>
                <c:pt idx="502">
                  <c:v>1094509</c:v>
                </c:pt>
                <c:pt idx="503">
                  <c:v>1096685</c:v>
                </c:pt>
                <c:pt idx="504">
                  <c:v>1098430</c:v>
                </c:pt>
                <c:pt idx="505">
                  <c:v>1100589</c:v>
                </c:pt>
                <c:pt idx="506">
                  <c:v>1101881</c:v>
                </c:pt>
                <c:pt idx="507">
                  <c:v>1103269</c:v>
                </c:pt>
                <c:pt idx="508">
                  <c:v>1105078</c:v>
                </c:pt>
                <c:pt idx="509">
                  <c:v>1106325</c:v>
                </c:pt>
                <c:pt idx="510">
                  <c:v>1108429</c:v>
                </c:pt>
                <c:pt idx="511">
                  <c:v>1110591</c:v>
                </c:pt>
                <c:pt idx="512">
                  <c:v>1111869</c:v>
                </c:pt>
                <c:pt idx="513">
                  <c:v>1113700</c:v>
                </c:pt>
                <c:pt idx="514">
                  <c:v>1115977</c:v>
                </c:pt>
                <c:pt idx="515">
                  <c:v>1117450</c:v>
                </c:pt>
                <c:pt idx="516">
                  <c:v>1119394</c:v>
                </c:pt>
                <c:pt idx="517">
                  <c:v>1120570</c:v>
                </c:pt>
                <c:pt idx="518">
                  <c:v>1121802</c:v>
                </c:pt>
                <c:pt idx="519">
                  <c:v>1123364</c:v>
                </c:pt>
                <c:pt idx="520">
                  <c:v>1125573</c:v>
                </c:pt>
                <c:pt idx="521">
                  <c:v>1126799</c:v>
                </c:pt>
                <c:pt idx="522">
                  <c:v>1128628</c:v>
                </c:pt>
                <c:pt idx="523">
                  <c:v>1129925</c:v>
                </c:pt>
                <c:pt idx="524">
                  <c:v>1131141</c:v>
                </c:pt>
                <c:pt idx="525">
                  <c:v>1136588</c:v>
                </c:pt>
                <c:pt idx="526">
                  <c:v>1137891</c:v>
                </c:pt>
                <c:pt idx="527">
                  <c:v>1139990</c:v>
                </c:pt>
                <c:pt idx="528">
                  <c:v>1141260</c:v>
                </c:pt>
                <c:pt idx="529">
                  <c:v>1142490</c:v>
                </c:pt>
                <c:pt idx="530">
                  <c:v>1143718</c:v>
                </c:pt>
                <c:pt idx="531">
                  <c:v>1145848</c:v>
                </c:pt>
                <c:pt idx="532">
                  <c:v>1147439</c:v>
                </c:pt>
                <c:pt idx="533">
                  <c:v>1148699</c:v>
                </c:pt>
                <c:pt idx="534">
                  <c:v>1150611</c:v>
                </c:pt>
                <c:pt idx="535">
                  <c:v>1151835</c:v>
                </c:pt>
                <c:pt idx="536">
                  <c:v>1153093</c:v>
                </c:pt>
                <c:pt idx="537">
                  <c:v>1154274</c:v>
                </c:pt>
                <c:pt idx="538">
                  <c:v>1156477</c:v>
                </c:pt>
                <c:pt idx="539">
                  <c:v>1157721</c:v>
                </c:pt>
                <c:pt idx="540">
                  <c:v>1159590</c:v>
                </c:pt>
                <c:pt idx="541">
                  <c:v>1161775</c:v>
                </c:pt>
                <c:pt idx="542">
                  <c:v>1165043</c:v>
                </c:pt>
                <c:pt idx="543">
                  <c:v>1167474</c:v>
                </c:pt>
                <c:pt idx="544">
                  <c:v>1168691</c:v>
                </c:pt>
                <c:pt idx="545">
                  <c:v>1169965</c:v>
                </c:pt>
                <c:pt idx="546">
                  <c:v>1172849</c:v>
                </c:pt>
                <c:pt idx="547">
                  <c:v>1174095</c:v>
                </c:pt>
                <c:pt idx="548">
                  <c:v>1175430</c:v>
                </c:pt>
                <c:pt idx="549">
                  <c:v>1182641</c:v>
                </c:pt>
                <c:pt idx="550">
                  <c:v>1184594</c:v>
                </c:pt>
                <c:pt idx="551">
                  <c:v>1186783</c:v>
                </c:pt>
                <c:pt idx="552">
                  <c:v>1188946</c:v>
                </c:pt>
                <c:pt idx="553">
                  <c:v>1190207</c:v>
                </c:pt>
                <c:pt idx="554">
                  <c:v>1191927</c:v>
                </c:pt>
                <c:pt idx="555">
                  <c:v>1193151</c:v>
                </c:pt>
                <c:pt idx="556">
                  <c:v>1194447</c:v>
                </c:pt>
                <c:pt idx="557">
                  <c:v>1195992</c:v>
                </c:pt>
                <c:pt idx="558">
                  <c:v>1197811</c:v>
                </c:pt>
                <c:pt idx="559">
                  <c:v>1199858</c:v>
                </c:pt>
                <c:pt idx="560">
                  <c:v>1202138</c:v>
                </c:pt>
                <c:pt idx="561">
                  <c:v>1203433</c:v>
                </c:pt>
                <c:pt idx="562">
                  <c:v>1204842</c:v>
                </c:pt>
                <c:pt idx="563">
                  <c:v>1206535</c:v>
                </c:pt>
                <c:pt idx="564">
                  <c:v>1208572</c:v>
                </c:pt>
                <c:pt idx="565">
                  <c:v>1209972</c:v>
                </c:pt>
                <c:pt idx="566">
                  <c:v>1211325</c:v>
                </c:pt>
                <c:pt idx="567">
                  <c:v>1212710</c:v>
                </c:pt>
                <c:pt idx="568">
                  <c:v>1214403</c:v>
                </c:pt>
                <c:pt idx="569">
                  <c:v>1217954</c:v>
                </c:pt>
                <c:pt idx="570">
                  <c:v>1219439</c:v>
                </c:pt>
                <c:pt idx="571">
                  <c:v>1220926</c:v>
                </c:pt>
                <c:pt idx="572">
                  <c:v>1223307</c:v>
                </c:pt>
                <c:pt idx="573">
                  <c:v>1225694</c:v>
                </c:pt>
                <c:pt idx="574">
                  <c:v>1228050</c:v>
                </c:pt>
                <c:pt idx="575">
                  <c:v>1229422</c:v>
                </c:pt>
                <c:pt idx="576">
                  <c:v>1230632</c:v>
                </c:pt>
                <c:pt idx="577">
                  <c:v>1232975</c:v>
                </c:pt>
                <c:pt idx="578">
                  <c:v>1234395</c:v>
                </c:pt>
                <c:pt idx="579">
                  <c:v>1236128</c:v>
                </c:pt>
                <c:pt idx="580">
                  <c:v>1237661</c:v>
                </c:pt>
                <c:pt idx="581">
                  <c:v>1238958</c:v>
                </c:pt>
                <c:pt idx="582">
                  <c:v>1240284</c:v>
                </c:pt>
                <c:pt idx="583">
                  <c:v>1241469</c:v>
                </c:pt>
                <c:pt idx="584">
                  <c:v>1242822</c:v>
                </c:pt>
                <c:pt idx="585">
                  <c:v>1246292</c:v>
                </c:pt>
                <c:pt idx="586">
                  <c:v>1247616</c:v>
                </c:pt>
                <c:pt idx="587">
                  <c:v>1249775</c:v>
                </c:pt>
                <c:pt idx="588">
                  <c:v>1252114</c:v>
                </c:pt>
                <c:pt idx="589">
                  <c:v>1253379</c:v>
                </c:pt>
                <c:pt idx="590">
                  <c:v>1255585</c:v>
                </c:pt>
                <c:pt idx="591">
                  <c:v>1257926</c:v>
                </c:pt>
                <c:pt idx="592">
                  <c:v>1260022</c:v>
                </c:pt>
                <c:pt idx="593">
                  <c:v>1261347</c:v>
                </c:pt>
                <c:pt idx="594">
                  <c:v>1263465</c:v>
                </c:pt>
                <c:pt idx="595">
                  <c:v>1265256</c:v>
                </c:pt>
                <c:pt idx="596">
                  <c:v>1266519</c:v>
                </c:pt>
                <c:pt idx="597">
                  <c:v>1269004</c:v>
                </c:pt>
                <c:pt idx="598">
                  <c:v>1271181</c:v>
                </c:pt>
                <c:pt idx="599">
                  <c:v>1272455</c:v>
                </c:pt>
                <c:pt idx="600">
                  <c:v>1273752</c:v>
                </c:pt>
                <c:pt idx="601">
                  <c:v>1274937</c:v>
                </c:pt>
                <c:pt idx="602">
                  <c:v>1276248</c:v>
                </c:pt>
                <c:pt idx="603">
                  <c:v>1277827</c:v>
                </c:pt>
                <c:pt idx="604">
                  <c:v>1279111</c:v>
                </c:pt>
                <c:pt idx="605">
                  <c:v>1280442</c:v>
                </c:pt>
                <c:pt idx="606">
                  <c:v>1282708</c:v>
                </c:pt>
                <c:pt idx="607">
                  <c:v>1284017</c:v>
                </c:pt>
                <c:pt idx="608">
                  <c:v>1285298</c:v>
                </c:pt>
                <c:pt idx="609">
                  <c:v>1287420</c:v>
                </c:pt>
                <c:pt idx="610">
                  <c:v>1288714</c:v>
                </c:pt>
                <c:pt idx="611">
                  <c:v>1290959</c:v>
                </c:pt>
                <c:pt idx="612">
                  <c:v>1292163</c:v>
                </c:pt>
                <c:pt idx="613">
                  <c:v>1293508</c:v>
                </c:pt>
                <c:pt idx="614">
                  <c:v>1294857</c:v>
                </c:pt>
                <c:pt idx="615">
                  <c:v>1296932</c:v>
                </c:pt>
                <c:pt idx="616">
                  <c:v>1298192</c:v>
                </c:pt>
                <c:pt idx="617">
                  <c:v>1299579</c:v>
                </c:pt>
                <c:pt idx="618">
                  <c:v>1301823</c:v>
                </c:pt>
                <c:pt idx="619">
                  <c:v>1303995</c:v>
                </c:pt>
                <c:pt idx="620">
                  <c:v>1305365</c:v>
                </c:pt>
                <c:pt idx="621">
                  <c:v>1307475</c:v>
                </c:pt>
                <c:pt idx="622">
                  <c:v>1308765</c:v>
                </c:pt>
                <c:pt idx="623">
                  <c:v>1310015</c:v>
                </c:pt>
                <c:pt idx="624">
                  <c:v>1311288</c:v>
                </c:pt>
                <c:pt idx="625">
                  <c:v>1313482</c:v>
                </c:pt>
                <c:pt idx="626">
                  <c:v>1315787</c:v>
                </c:pt>
                <c:pt idx="627">
                  <c:v>1317995</c:v>
                </c:pt>
                <c:pt idx="628">
                  <c:v>1325758</c:v>
                </c:pt>
                <c:pt idx="629">
                  <c:v>1327907</c:v>
                </c:pt>
                <c:pt idx="630">
                  <c:v>1329674</c:v>
                </c:pt>
                <c:pt idx="631">
                  <c:v>1331258</c:v>
                </c:pt>
                <c:pt idx="632">
                  <c:v>1332917</c:v>
                </c:pt>
                <c:pt idx="633">
                  <c:v>1334305</c:v>
                </c:pt>
                <c:pt idx="634">
                  <c:v>1335490</c:v>
                </c:pt>
                <c:pt idx="635">
                  <c:v>1336811</c:v>
                </c:pt>
                <c:pt idx="636">
                  <c:v>1339029</c:v>
                </c:pt>
                <c:pt idx="637">
                  <c:v>1340488</c:v>
                </c:pt>
                <c:pt idx="638">
                  <c:v>1341962</c:v>
                </c:pt>
                <c:pt idx="639">
                  <c:v>1343459</c:v>
                </c:pt>
                <c:pt idx="640">
                  <c:v>1345341</c:v>
                </c:pt>
                <c:pt idx="641">
                  <c:v>1346673</c:v>
                </c:pt>
                <c:pt idx="642">
                  <c:v>1348881</c:v>
                </c:pt>
                <c:pt idx="643">
                  <c:v>1350209</c:v>
                </c:pt>
                <c:pt idx="644">
                  <c:v>1352319</c:v>
                </c:pt>
                <c:pt idx="645">
                  <c:v>1354285</c:v>
                </c:pt>
                <c:pt idx="646">
                  <c:v>1355674</c:v>
                </c:pt>
                <c:pt idx="647">
                  <c:v>1356865</c:v>
                </c:pt>
                <c:pt idx="648">
                  <c:v>1359214</c:v>
                </c:pt>
                <c:pt idx="649">
                  <c:v>1360431</c:v>
                </c:pt>
                <c:pt idx="650">
                  <c:v>1361901</c:v>
                </c:pt>
                <c:pt idx="651">
                  <c:v>1363256</c:v>
                </c:pt>
                <c:pt idx="652">
                  <c:v>1365429</c:v>
                </c:pt>
                <c:pt idx="653">
                  <c:v>1372651</c:v>
                </c:pt>
                <c:pt idx="654">
                  <c:v>1374482</c:v>
                </c:pt>
                <c:pt idx="655">
                  <c:v>1376510</c:v>
                </c:pt>
                <c:pt idx="656">
                  <c:v>1378578</c:v>
                </c:pt>
                <c:pt idx="657">
                  <c:v>1379925</c:v>
                </c:pt>
                <c:pt idx="658">
                  <c:v>1381197</c:v>
                </c:pt>
                <c:pt idx="659">
                  <c:v>1383412</c:v>
                </c:pt>
                <c:pt idx="660">
                  <c:v>1385420</c:v>
                </c:pt>
                <c:pt idx="661">
                  <c:v>1387428</c:v>
                </c:pt>
                <c:pt idx="662">
                  <c:v>1388603</c:v>
                </c:pt>
                <c:pt idx="663">
                  <c:v>1389881</c:v>
                </c:pt>
                <c:pt idx="664">
                  <c:v>1391039</c:v>
                </c:pt>
                <c:pt idx="665">
                  <c:v>1392335</c:v>
                </c:pt>
                <c:pt idx="666">
                  <c:v>1394309</c:v>
                </c:pt>
                <c:pt idx="667">
                  <c:v>1397348</c:v>
                </c:pt>
                <c:pt idx="668">
                  <c:v>1398562</c:v>
                </c:pt>
                <c:pt idx="669">
                  <c:v>1400025</c:v>
                </c:pt>
                <c:pt idx="670">
                  <c:v>1401323</c:v>
                </c:pt>
                <c:pt idx="671">
                  <c:v>1402547</c:v>
                </c:pt>
                <c:pt idx="672">
                  <c:v>1405447</c:v>
                </c:pt>
                <c:pt idx="673">
                  <c:v>1406675</c:v>
                </c:pt>
                <c:pt idx="674">
                  <c:v>1408916</c:v>
                </c:pt>
                <c:pt idx="675">
                  <c:v>1410412</c:v>
                </c:pt>
                <c:pt idx="676">
                  <c:v>1412718</c:v>
                </c:pt>
                <c:pt idx="677">
                  <c:v>1415001</c:v>
                </c:pt>
                <c:pt idx="678">
                  <c:v>1416349</c:v>
                </c:pt>
                <c:pt idx="679">
                  <c:v>1417644</c:v>
                </c:pt>
                <c:pt idx="680">
                  <c:v>1419486</c:v>
                </c:pt>
                <c:pt idx="681">
                  <c:v>1420745</c:v>
                </c:pt>
                <c:pt idx="682">
                  <c:v>1422046</c:v>
                </c:pt>
                <c:pt idx="683">
                  <c:v>1423338</c:v>
                </c:pt>
                <c:pt idx="684">
                  <c:v>1424677</c:v>
                </c:pt>
                <c:pt idx="685">
                  <c:v>1426390</c:v>
                </c:pt>
                <c:pt idx="686">
                  <c:v>1428703</c:v>
                </c:pt>
                <c:pt idx="687">
                  <c:v>1431130</c:v>
                </c:pt>
                <c:pt idx="688">
                  <c:v>1433346</c:v>
                </c:pt>
                <c:pt idx="689">
                  <c:v>1435432</c:v>
                </c:pt>
                <c:pt idx="690">
                  <c:v>1437779</c:v>
                </c:pt>
                <c:pt idx="691">
                  <c:v>1439110</c:v>
                </c:pt>
                <c:pt idx="692">
                  <c:v>1440329</c:v>
                </c:pt>
                <c:pt idx="693">
                  <c:v>1442485</c:v>
                </c:pt>
                <c:pt idx="694">
                  <c:v>1443989</c:v>
                </c:pt>
                <c:pt idx="695">
                  <c:v>1445263</c:v>
                </c:pt>
                <c:pt idx="696">
                  <c:v>1452072</c:v>
                </c:pt>
                <c:pt idx="697">
                  <c:v>1453456</c:v>
                </c:pt>
                <c:pt idx="698">
                  <c:v>1455741</c:v>
                </c:pt>
                <c:pt idx="699">
                  <c:v>1456992</c:v>
                </c:pt>
                <c:pt idx="700">
                  <c:v>1458252</c:v>
                </c:pt>
                <c:pt idx="701">
                  <c:v>1460458</c:v>
                </c:pt>
                <c:pt idx="702">
                  <c:v>1461776</c:v>
                </c:pt>
                <c:pt idx="703">
                  <c:v>1463953</c:v>
                </c:pt>
                <c:pt idx="704">
                  <c:v>1467107</c:v>
                </c:pt>
                <c:pt idx="705">
                  <c:v>1468936</c:v>
                </c:pt>
                <c:pt idx="706">
                  <c:v>1470159</c:v>
                </c:pt>
                <c:pt idx="707">
                  <c:v>1472255</c:v>
                </c:pt>
                <c:pt idx="708">
                  <c:v>1473499</c:v>
                </c:pt>
                <c:pt idx="709">
                  <c:v>1475768</c:v>
                </c:pt>
                <c:pt idx="710">
                  <c:v>1477068</c:v>
                </c:pt>
                <c:pt idx="711">
                  <c:v>1478294</c:v>
                </c:pt>
                <c:pt idx="712">
                  <c:v>1480160</c:v>
                </c:pt>
                <c:pt idx="713">
                  <c:v>1481486</c:v>
                </c:pt>
                <c:pt idx="714">
                  <c:v>1482904</c:v>
                </c:pt>
                <c:pt idx="715">
                  <c:v>1484723</c:v>
                </c:pt>
                <c:pt idx="716">
                  <c:v>1486257</c:v>
                </c:pt>
                <c:pt idx="717">
                  <c:v>1487598</c:v>
                </c:pt>
                <c:pt idx="718">
                  <c:v>1490437</c:v>
                </c:pt>
                <c:pt idx="719">
                  <c:v>1493338</c:v>
                </c:pt>
                <c:pt idx="720">
                  <c:v>1496127</c:v>
                </c:pt>
                <c:pt idx="721">
                  <c:v>1497346</c:v>
                </c:pt>
                <c:pt idx="722">
                  <c:v>1499186</c:v>
                </c:pt>
                <c:pt idx="723">
                  <c:v>1500540</c:v>
                </c:pt>
                <c:pt idx="724">
                  <c:v>1501727</c:v>
                </c:pt>
                <c:pt idx="725">
                  <c:v>1503546</c:v>
                </c:pt>
                <c:pt idx="726">
                  <c:v>1504879</c:v>
                </c:pt>
                <c:pt idx="727">
                  <c:v>1507901</c:v>
                </c:pt>
                <c:pt idx="728">
                  <c:v>1509186</c:v>
                </c:pt>
                <c:pt idx="729">
                  <c:v>1510382</c:v>
                </c:pt>
                <c:pt idx="730">
                  <c:v>1511637</c:v>
                </c:pt>
                <c:pt idx="731">
                  <c:v>1513543</c:v>
                </c:pt>
                <c:pt idx="732">
                  <c:v>1515843</c:v>
                </c:pt>
                <c:pt idx="733">
                  <c:v>1516974</c:v>
                </c:pt>
                <c:pt idx="734">
                  <c:v>1518095</c:v>
                </c:pt>
                <c:pt idx="735">
                  <c:v>1519290</c:v>
                </c:pt>
                <c:pt idx="736">
                  <c:v>1520426</c:v>
                </c:pt>
                <c:pt idx="737">
                  <c:v>1522001</c:v>
                </c:pt>
                <c:pt idx="738">
                  <c:v>1524516</c:v>
                </c:pt>
                <c:pt idx="739">
                  <c:v>1526351</c:v>
                </c:pt>
                <c:pt idx="740">
                  <c:v>1527691</c:v>
                </c:pt>
                <c:pt idx="741">
                  <c:v>1529638</c:v>
                </c:pt>
                <c:pt idx="742">
                  <c:v>1530949</c:v>
                </c:pt>
                <c:pt idx="743">
                  <c:v>1532961</c:v>
                </c:pt>
                <c:pt idx="744">
                  <c:v>1534141</c:v>
                </c:pt>
                <c:pt idx="745">
                  <c:v>1536807</c:v>
                </c:pt>
                <c:pt idx="746">
                  <c:v>1540239</c:v>
                </c:pt>
                <c:pt idx="747">
                  <c:v>1546554</c:v>
                </c:pt>
                <c:pt idx="748">
                  <c:v>1548660</c:v>
                </c:pt>
                <c:pt idx="749">
                  <c:v>1549897</c:v>
                </c:pt>
                <c:pt idx="750">
                  <c:v>1551244</c:v>
                </c:pt>
                <c:pt idx="751">
                  <c:v>1553029</c:v>
                </c:pt>
                <c:pt idx="752">
                  <c:v>1554346</c:v>
                </c:pt>
                <c:pt idx="753">
                  <c:v>1556422</c:v>
                </c:pt>
                <c:pt idx="754">
                  <c:v>1558461</c:v>
                </c:pt>
                <c:pt idx="755">
                  <c:v>1561665</c:v>
                </c:pt>
                <c:pt idx="756">
                  <c:v>1563833</c:v>
                </c:pt>
                <c:pt idx="757">
                  <c:v>1566453</c:v>
                </c:pt>
                <c:pt idx="758">
                  <c:v>1567819</c:v>
                </c:pt>
                <c:pt idx="759">
                  <c:v>1569683</c:v>
                </c:pt>
                <c:pt idx="760">
                  <c:v>1571880</c:v>
                </c:pt>
                <c:pt idx="761">
                  <c:v>1574282</c:v>
                </c:pt>
                <c:pt idx="762">
                  <c:v>1576397</c:v>
                </c:pt>
                <c:pt idx="763">
                  <c:v>1578712</c:v>
                </c:pt>
                <c:pt idx="764">
                  <c:v>1579876</c:v>
                </c:pt>
                <c:pt idx="765">
                  <c:v>1582161</c:v>
                </c:pt>
                <c:pt idx="766">
                  <c:v>1583347</c:v>
                </c:pt>
                <c:pt idx="767">
                  <c:v>1584693</c:v>
                </c:pt>
                <c:pt idx="768">
                  <c:v>1586505</c:v>
                </c:pt>
                <c:pt idx="769">
                  <c:v>1594330</c:v>
                </c:pt>
                <c:pt idx="770">
                  <c:v>1595535</c:v>
                </c:pt>
                <c:pt idx="771">
                  <c:v>1597401</c:v>
                </c:pt>
                <c:pt idx="772">
                  <c:v>1598618</c:v>
                </c:pt>
                <c:pt idx="773">
                  <c:v>1600384</c:v>
                </c:pt>
                <c:pt idx="774">
                  <c:v>1601609</c:v>
                </c:pt>
                <c:pt idx="775">
                  <c:v>1602806</c:v>
                </c:pt>
                <c:pt idx="776">
                  <c:v>1604502</c:v>
                </c:pt>
                <c:pt idx="777">
                  <c:v>1606199</c:v>
                </c:pt>
                <c:pt idx="778">
                  <c:v>1608755</c:v>
                </c:pt>
                <c:pt idx="779">
                  <c:v>1609998</c:v>
                </c:pt>
                <c:pt idx="780">
                  <c:v>1611271</c:v>
                </c:pt>
                <c:pt idx="781">
                  <c:v>1612569</c:v>
                </c:pt>
                <c:pt idx="782">
                  <c:v>1613836</c:v>
                </c:pt>
                <c:pt idx="783">
                  <c:v>1615556</c:v>
                </c:pt>
                <c:pt idx="784">
                  <c:v>1617524</c:v>
                </c:pt>
                <c:pt idx="785">
                  <c:v>1619190</c:v>
                </c:pt>
                <c:pt idx="786">
                  <c:v>1621292</c:v>
                </c:pt>
                <c:pt idx="787">
                  <c:v>1622749</c:v>
                </c:pt>
                <c:pt idx="788">
                  <c:v>1623885</c:v>
                </c:pt>
                <c:pt idx="789">
                  <c:v>1625064</c:v>
                </c:pt>
                <c:pt idx="790">
                  <c:v>1626314</c:v>
                </c:pt>
                <c:pt idx="791">
                  <c:v>1627489</c:v>
                </c:pt>
                <c:pt idx="792">
                  <c:v>1628791</c:v>
                </c:pt>
                <c:pt idx="793">
                  <c:v>1630646</c:v>
                </c:pt>
                <c:pt idx="794">
                  <c:v>1632678</c:v>
                </c:pt>
                <c:pt idx="795">
                  <c:v>1635310</c:v>
                </c:pt>
                <c:pt idx="796">
                  <c:v>1637146</c:v>
                </c:pt>
                <c:pt idx="797">
                  <c:v>1638319</c:v>
                </c:pt>
                <c:pt idx="798">
                  <c:v>1639531</c:v>
                </c:pt>
                <c:pt idx="799">
                  <c:v>1641282</c:v>
                </c:pt>
                <c:pt idx="800">
                  <c:v>1643941</c:v>
                </c:pt>
                <c:pt idx="801">
                  <c:v>1645033</c:v>
                </c:pt>
                <c:pt idx="802">
                  <c:v>1647162</c:v>
                </c:pt>
                <c:pt idx="803">
                  <c:v>1648425</c:v>
                </c:pt>
                <c:pt idx="804">
                  <c:v>1649893</c:v>
                </c:pt>
                <c:pt idx="805">
                  <c:v>1653660</c:v>
                </c:pt>
                <c:pt idx="806">
                  <c:v>1654903</c:v>
                </c:pt>
                <c:pt idx="807">
                  <c:v>1656117</c:v>
                </c:pt>
                <c:pt idx="808">
                  <c:v>1657252</c:v>
                </c:pt>
                <c:pt idx="809">
                  <c:v>1658501</c:v>
                </c:pt>
                <c:pt idx="810">
                  <c:v>1660300</c:v>
                </c:pt>
                <c:pt idx="811">
                  <c:v>1662240</c:v>
                </c:pt>
                <c:pt idx="812">
                  <c:v>1663490</c:v>
                </c:pt>
                <c:pt idx="813">
                  <c:v>1666108</c:v>
                </c:pt>
                <c:pt idx="814">
                  <c:v>1667380</c:v>
                </c:pt>
                <c:pt idx="815">
                  <c:v>1669237</c:v>
                </c:pt>
                <c:pt idx="816">
                  <c:v>1671428</c:v>
                </c:pt>
                <c:pt idx="817">
                  <c:v>1672725</c:v>
                </c:pt>
                <c:pt idx="818">
                  <c:v>1674029</c:v>
                </c:pt>
                <c:pt idx="819">
                  <c:v>1676370</c:v>
                </c:pt>
                <c:pt idx="820">
                  <c:v>1677735</c:v>
                </c:pt>
                <c:pt idx="821">
                  <c:v>1679060</c:v>
                </c:pt>
                <c:pt idx="822">
                  <c:v>1680410</c:v>
                </c:pt>
                <c:pt idx="823">
                  <c:v>1681884</c:v>
                </c:pt>
                <c:pt idx="824">
                  <c:v>1683618</c:v>
                </c:pt>
                <c:pt idx="825">
                  <c:v>1685727</c:v>
                </c:pt>
                <c:pt idx="826">
                  <c:v>1687498</c:v>
                </c:pt>
                <c:pt idx="827">
                  <c:v>1689324</c:v>
                </c:pt>
                <c:pt idx="828">
                  <c:v>1690592</c:v>
                </c:pt>
                <c:pt idx="829">
                  <c:v>1691803</c:v>
                </c:pt>
                <c:pt idx="830">
                  <c:v>1694940</c:v>
                </c:pt>
                <c:pt idx="831">
                  <c:v>1697120</c:v>
                </c:pt>
                <c:pt idx="832">
                  <c:v>1699350</c:v>
                </c:pt>
                <c:pt idx="833">
                  <c:v>1700729</c:v>
                </c:pt>
                <c:pt idx="834">
                  <c:v>1701857</c:v>
                </c:pt>
                <c:pt idx="835">
                  <c:v>1704949</c:v>
                </c:pt>
                <c:pt idx="836">
                  <c:v>1707211</c:v>
                </c:pt>
                <c:pt idx="837">
                  <c:v>1708932</c:v>
                </c:pt>
                <c:pt idx="838">
                  <c:v>1710762</c:v>
                </c:pt>
                <c:pt idx="839">
                  <c:v>1712076</c:v>
                </c:pt>
                <c:pt idx="840">
                  <c:v>1714064</c:v>
                </c:pt>
                <c:pt idx="841">
                  <c:v>1715316</c:v>
                </c:pt>
                <c:pt idx="842">
                  <c:v>1716576</c:v>
                </c:pt>
                <c:pt idx="843">
                  <c:v>1718746</c:v>
                </c:pt>
                <c:pt idx="844">
                  <c:v>1719992</c:v>
                </c:pt>
                <c:pt idx="845">
                  <c:v>1721287</c:v>
                </c:pt>
                <c:pt idx="846">
                  <c:v>1722450</c:v>
                </c:pt>
                <c:pt idx="847">
                  <c:v>1724370</c:v>
                </c:pt>
                <c:pt idx="848">
                  <c:v>1725695</c:v>
                </c:pt>
                <c:pt idx="849">
                  <c:v>1733796</c:v>
                </c:pt>
                <c:pt idx="850">
                  <c:v>1735518</c:v>
                </c:pt>
                <c:pt idx="851">
                  <c:v>1736900</c:v>
                </c:pt>
                <c:pt idx="852">
                  <c:v>1738062</c:v>
                </c:pt>
                <c:pt idx="853">
                  <c:v>1739572</c:v>
                </c:pt>
                <c:pt idx="854">
                  <c:v>1741193</c:v>
                </c:pt>
                <c:pt idx="855">
                  <c:v>1742326</c:v>
                </c:pt>
                <c:pt idx="856">
                  <c:v>1743454</c:v>
                </c:pt>
                <c:pt idx="857">
                  <c:v>1745350</c:v>
                </c:pt>
                <c:pt idx="858">
                  <c:v>1746435</c:v>
                </c:pt>
                <c:pt idx="859">
                  <c:v>1747661</c:v>
                </c:pt>
                <c:pt idx="860">
                  <c:v>1748871</c:v>
                </c:pt>
                <c:pt idx="861">
                  <c:v>1750933</c:v>
                </c:pt>
                <c:pt idx="862">
                  <c:v>1752509</c:v>
                </c:pt>
                <c:pt idx="863">
                  <c:v>1754572</c:v>
                </c:pt>
                <c:pt idx="864">
                  <c:v>1755773</c:v>
                </c:pt>
                <c:pt idx="865">
                  <c:v>1756892</c:v>
                </c:pt>
                <c:pt idx="866">
                  <c:v>1758050</c:v>
                </c:pt>
                <c:pt idx="867">
                  <c:v>1759283</c:v>
                </c:pt>
                <c:pt idx="868">
                  <c:v>1760472</c:v>
                </c:pt>
                <c:pt idx="869">
                  <c:v>1761666</c:v>
                </c:pt>
                <c:pt idx="870">
                  <c:v>1762852</c:v>
                </c:pt>
                <c:pt idx="871">
                  <c:v>1764519</c:v>
                </c:pt>
                <c:pt idx="872">
                  <c:v>1765854</c:v>
                </c:pt>
                <c:pt idx="873">
                  <c:v>1767884</c:v>
                </c:pt>
                <c:pt idx="874">
                  <c:v>1769085</c:v>
                </c:pt>
                <c:pt idx="875">
                  <c:v>1776676</c:v>
                </c:pt>
                <c:pt idx="876">
                  <c:v>1777934</c:v>
                </c:pt>
                <c:pt idx="877">
                  <c:v>1779327</c:v>
                </c:pt>
                <c:pt idx="878">
                  <c:v>1780596</c:v>
                </c:pt>
                <c:pt idx="879">
                  <c:v>1781827</c:v>
                </c:pt>
                <c:pt idx="880">
                  <c:v>1783698</c:v>
                </c:pt>
                <c:pt idx="881">
                  <c:v>1784944</c:v>
                </c:pt>
                <c:pt idx="882">
                  <c:v>1786182</c:v>
                </c:pt>
                <c:pt idx="883">
                  <c:v>1787330</c:v>
                </c:pt>
                <c:pt idx="884">
                  <c:v>1789666</c:v>
                </c:pt>
                <c:pt idx="885">
                  <c:v>1791782</c:v>
                </c:pt>
                <c:pt idx="886">
                  <c:v>1794776</c:v>
                </c:pt>
                <c:pt idx="887">
                  <c:v>1795926</c:v>
                </c:pt>
                <c:pt idx="888">
                  <c:v>1798062</c:v>
                </c:pt>
                <c:pt idx="889">
                  <c:v>1799199</c:v>
                </c:pt>
                <c:pt idx="890">
                  <c:v>1800395</c:v>
                </c:pt>
                <c:pt idx="891">
                  <c:v>1801565</c:v>
                </c:pt>
                <c:pt idx="892">
                  <c:v>1803272</c:v>
                </c:pt>
                <c:pt idx="893">
                  <c:v>1804812</c:v>
                </c:pt>
                <c:pt idx="894">
                  <c:v>1806208</c:v>
                </c:pt>
                <c:pt idx="895">
                  <c:v>1807624</c:v>
                </c:pt>
                <c:pt idx="896">
                  <c:v>1808830</c:v>
                </c:pt>
                <c:pt idx="897">
                  <c:v>1811995</c:v>
                </c:pt>
                <c:pt idx="898">
                  <c:v>1813226</c:v>
                </c:pt>
                <c:pt idx="899">
                  <c:v>1814437</c:v>
                </c:pt>
                <c:pt idx="900">
                  <c:v>1817420</c:v>
                </c:pt>
                <c:pt idx="901">
                  <c:v>1818651</c:v>
                </c:pt>
                <c:pt idx="902">
                  <c:v>1819998</c:v>
                </c:pt>
                <c:pt idx="903">
                  <c:v>1821113</c:v>
                </c:pt>
                <c:pt idx="904">
                  <c:v>1823251</c:v>
                </c:pt>
                <c:pt idx="905">
                  <c:v>1825378</c:v>
                </c:pt>
                <c:pt idx="906">
                  <c:v>1831961</c:v>
                </c:pt>
                <c:pt idx="907">
                  <c:v>1833161</c:v>
                </c:pt>
                <c:pt idx="908">
                  <c:v>1834314</c:v>
                </c:pt>
                <c:pt idx="909">
                  <c:v>1835458</c:v>
                </c:pt>
                <c:pt idx="910">
                  <c:v>1836666</c:v>
                </c:pt>
                <c:pt idx="911">
                  <c:v>1838780</c:v>
                </c:pt>
                <c:pt idx="912">
                  <c:v>1839954</c:v>
                </c:pt>
                <c:pt idx="913">
                  <c:v>1841295</c:v>
                </c:pt>
                <c:pt idx="914">
                  <c:v>1845040</c:v>
                </c:pt>
                <c:pt idx="915">
                  <c:v>1850986</c:v>
                </c:pt>
                <c:pt idx="916">
                  <c:v>1853049</c:v>
                </c:pt>
                <c:pt idx="917">
                  <c:v>1854292</c:v>
                </c:pt>
                <c:pt idx="918">
                  <c:v>1855551</c:v>
                </c:pt>
                <c:pt idx="919">
                  <c:v>1856805</c:v>
                </c:pt>
                <c:pt idx="920">
                  <c:v>1857940</c:v>
                </c:pt>
                <c:pt idx="921">
                  <c:v>1859152</c:v>
                </c:pt>
                <c:pt idx="922">
                  <c:v>1860284</c:v>
                </c:pt>
                <c:pt idx="923">
                  <c:v>1861474</c:v>
                </c:pt>
                <c:pt idx="924">
                  <c:v>1862662</c:v>
                </c:pt>
                <c:pt idx="925">
                  <c:v>1864172</c:v>
                </c:pt>
                <c:pt idx="926">
                  <c:v>1867365</c:v>
                </c:pt>
                <c:pt idx="927">
                  <c:v>1868542</c:v>
                </c:pt>
                <c:pt idx="928">
                  <c:v>1869859</c:v>
                </c:pt>
              </c:numCache>
            </c:numRef>
          </c:xVal>
          <c:yVal>
            <c:numRef>
              <c:f>'rat-base-10CL-1000-PAY'!$F$7353:$F$8281</c:f>
              <c:numCache>
                <c:formatCode>General</c:formatCode>
                <c:ptCount val="929"/>
                <c:pt idx="0">
                  <c:v>25</c:v>
                </c:pt>
                <c:pt idx="1">
                  <c:v>5</c:v>
                </c:pt>
                <c:pt idx="2">
                  <c:v>71</c:v>
                </c:pt>
                <c:pt idx="3">
                  <c:v>76</c:v>
                </c:pt>
                <c:pt idx="4">
                  <c:v>8</c:v>
                </c:pt>
                <c:pt idx="5">
                  <c:v>90</c:v>
                </c:pt>
                <c:pt idx="6">
                  <c:v>57</c:v>
                </c:pt>
                <c:pt idx="7">
                  <c:v>56</c:v>
                </c:pt>
                <c:pt idx="8">
                  <c:v>26</c:v>
                </c:pt>
                <c:pt idx="9">
                  <c:v>43</c:v>
                </c:pt>
                <c:pt idx="10">
                  <c:v>23</c:v>
                </c:pt>
                <c:pt idx="11">
                  <c:v>24</c:v>
                </c:pt>
                <c:pt idx="12">
                  <c:v>31</c:v>
                </c:pt>
                <c:pt idx="13">
                  <c:v>53</c:v>
                </c:pt>
                <c:pt idx="14">
                  <c:v>24</c:v>
                </c:pt>
                <c:pt idx="15">
                  <c:v>83</c:v>
                </c:pt>
                <c:pt idx="16">
                  <c:v>20</c:v>
                </c:pt>
                <c:pt idx="17">
                  <c:v>29</c:v>
                </c:pt>
                <c:pt idx="18">
                  <c:v>40</c:v>
                </c:pt>
                <c:pt idx="19">
                  <c:v>71</c:v>
                </c:pt>
                <c:pt idx="20">
                  <c:v>5</c:v>
                </c:pt>
                <c:pt idx="21">
                  <c:v>63</c:v>
                </c:pt>
                <c:pt idx="22">
                  <c:v>14</c:v>
                </c:pt>
                <c:pt idx="23">
                  <c:v>78</c:v>
                </c:pt>
                <c:pt idx="24">
                  <c:v>11</c:v>
                </c:pt>
                <c:pt idx="25">
                  <c:v>44</c:v>
                </c:pt>
                <c:pt idx="26">
                  <c:v>13</c:v>
                </c:pt>
                <c:pt idx="27">
                  <c:v>89</c:v>
                </c:pt>
                <c:pt idx="28">
                  <c:v>88</c:v>
                </c:pt>
                <c:pt idx="29">
                  <c:v>36</c:v>
                </c:pt>
                <c:pt idx="30">
                  <c:v>66</c:v>
                </c:pt>
                <c:pt idx="31">
                  <c:v>11</c:v>
                </c:pt>
                <c:pt idx="32">
                  <c:v>37</c:v>
                </c:pt>
                <c:pt idx="33">
                  <c:v>15</c:v>
                </c:pt>
                <c:pt idx="34">
                  <c:v>95</c:v>
                </c:pt>
                <c:pt idx="35">
                  <c:v>25</c:v>
                </c:pt>
                <c:pt idx="36">
                  <c:v>94</c:v>
                </c:pt>
                <c:pt idx="37">
                  <c:v>79</c:v>
                </c:pt>
                <c:pt idx="38">
                  <c:v>33</c:v>
                </c:pt>
                <c:pt idx="39">
                  <c:v>33</c:v>
                </c:pt>
                <c:pt idx="40">
                  <c:v>50</c:v>
                </c:pt>
                <c:pt idx="41">
                  <c:v>11</c:v>
                </c:pt>
                <c:pt idx="42">
                  <c:v>26</c:v>
                </c:pt>
                <c:pt idx="43">
                  <c:v>29</c:v>
                </c:pt>
                <c:pt idx="44">
                  <c:v>59</c:v>
                </c:pt>
                <c:pt idx="45">
                  <c:v>26</c:v>
                </c:pt>
                <c:pt idx="46">
                  <c:v>71</c:v>
                </c:pt>
                <c:pt idx="47">
                  <c:v>8</c:v>
                </c:pt>
                <c:pt idx="48">
                  <c:v>76</c:v>
                </c:pt>
                <c:pt idx="49">
                  <c:v>44</c:v>
                </c:pt>
                <c:pt idx="50">
                  <c:v>56</c:v>
                </c:pt>
                <c:pt idx="51">
                  <c:v>85</c:v>
                </c:pt>
                <c:pt idx="52">
                  <c:v>59</c:v>
                </c:pt>
                <c:pt idx="53">
                  <c:v>42</c:v>
                </c:pt>
                <c:pt idx="54">
                  <c:v>14</c:v>
                </c:pt>
                <c:pt idx="55">
                  <c:v>65</c:v>
                </c:pt>
                <c:pt idx="56">
                  <c:v>17</c:v>
                </c:pt>
                <c:pt idx="57">
                  <c:v>49</c:v>
                </c:pt>
                <c:pt idx="58">
                  <c:v>79</c:v>
                </c:pt>
                <c:pt idx="59">
                  <c:v>50</c:v>
                </c:pt>
                <c:pt idx="60">
                  <c:v>71</c:v>
                </c:pt>
                <c:pt idx="61">
                  <c:v>89</c:v>
                </c:pt>
                <c:pt idx="62">
                  <c:v>23</c:v>
                </c:pt>
                <c:pt idx="63">
                  <c:v>29</c:v>
                </c:pt>
                <c:pt idx="64">
                  <c:v>56</c:v>
                </c:pt>
                <c:pt idx="65">
                  <c:v>73</c:v>
                </c:pt>
                <c:pt idx="66">
                  <c:v>15</c:v>
                </c:pt>
                <c:pt idx="67">
                  <c:v>33</c:v>
                </c:pt>
                <c:pt idx="68">
                  <c:v>6</c:v>
                </c:pt>
                <c:pt idx="69">
                  <c:v>87</c:v>
                </c:pt>
                <c:pt idx="70">
                  <c:v>59</c:v>
                </c:pt>
                <c:pt idx="71">
                  <c:v>5</c:v>
                </c:pt>
                <c:pt idx="72">
                  <c:v>41</c:v>
                </c:pt>
                <c:pt idx="73">
                  <c:v>9</c:v>
                </c:pt>
                <c:pt idx="74">
                  <c:v>90</c:v>
                </c:pt>
                <c:pt idx="75">
                  <c:v>93</c:v>
                </c:pt>
                <c:pt idx="76">
                  <c:v>9</c:v>
                </c:pt>
                <c:pt idx="77">
                  <c:v>62</c:v>
                </c:pt>
                <c:pt idx="78">
                  <c:v>85</c:v>
                </c:pt>
                <c:pt idx="79">
                  <c:v>19</c:v>
                </c:pt>
                <c:pt idx="80">
                  <c:v>35</c:v>
                </c:pt>
                <c:pt idx="81">
                  <c:v>11</c:v>
                </c:pt>
                <c:pt idx="82">
                  <c:v>78</c:v>
                </c:pt>
                <c:pt idx="83">
                  <c:v>15</c:v>
                </c:pt>
                <c:pt idx="84">
                  <c:v>58</c:v>
                </c:pt>
                <c:pt idx="85">
                  <c:v>22</c:v>
                </c:pt>
                <c:pt idx="86">
                  <c:v>60</c:v>
                </c:pt>
                <c:pt idx="87">
                  <c:v>65</c:v>
                </c:pt>
                <c:pt idx="88">
                  <c:v>34</c:v>
                </c:pt>
                <c:pt idx="89">
                  <c:v>6</c:v>
                </c:pt>
                <c:pt idx="90">
                  <c:v>27</c:v>
                </c:pt>
                <c:pt idx="91">
                  <c:v>61</c:v>
                </c:pt>
                <c:pt idx="92">
                  <c:v>33</c:v>
                </c:pt>
                <c:pt idx="93">
                  <c:v>61</c:v>
                </c:pt>
                <c:pt idx="94">
                  <c:v>1</c:v>
                </c:pt>
                <c:pt idx="95">
                  <c:v>10</c:v>
                </c:pt>
                <c:pt idx="96">
                  <c:v>47</c:v>
                </c:pt>
                <c:pt idx="97">
                  <c:v>88</c:v>
                </c:pt>
                <c:pt idx="98">
                  <c:v>95</c:v>
                </c:pt>
                <c:pt idx="99">
                  <c:v>64</c:v>
                </c:pt>
                <c:pt idx="100">
                  <c:v>71</c:v>
                </c:pt>
                <c:pt idx="101">
                  <c:v>19</c:v>
                </c:pt>
                <c:pt idx="102">
                  <c:v>45</c:v>
                </c:pt>
                <c:pt idx="103">
                  <c:v>99</c:v>
                </c:pt>
                <c:pt idx="104">
                  <c:v>47</c:v>
                </c:pt>
                <c:pt idx="105">
                  <c:v>7</c:v>
                </c:pt>
                <c:pt idx="106">
                  <c:v>64</c:v>
                </c:pt>
                <c:pt idx="107">
                  <c:v>79</c:v>
                </c:pt>
                <c:pt idx="108">
                  <c:v>40</c:v>
                </c:pt>
                <c:pt idx="109">
                  <c:v>66</c:v>
                </c:pt>
                <c:pt idx="110">
                  <c:v>59</c:v>
                </c:pt>
                <c:pt idx="111">
                  <c:v>45</c:v>
                </c:pt>
                <c:pt idx="112">
                  <c:v>72</c:v>
                </c:pt>
                <c:pt idx="113">
                  <c:v>31</c:v>
                </c:pt>
                <c:pt idx="114">
                  <c:v>78</c:v>
                </c:pt>
                <c:pt idx="115">
                  <c:v>42</c:v>
                </c:pt>
                <c:pt idx="116">
                  <c:v>43</c:v>
                </c:pt>
                <c:pt idx="117">
                  <c:v>94</c:v>
                </c:pt>
                <c:pt idx="118">
                  <c:v>63</c:v>
                </c:pt>
                <c:pt idx="119">
                  <c:v>78</c:v>
                </c:pt>
                <c:pt idx="120">
                  <c:v>29</c:v>
                </c:pt>
                <c:pt idx="121">
                  <c:v>85</c:v>
                </c:pt>
                <c:pt idx="122">
                  <c:v>21</c:v>
                </c:pt>
                <c:pt idx="123">
                  <c:v>77</c:v>
                </c:pt>
                <c:pt idx="124">
                  <c:v>17</c:v>
                </c:pt>
                <c:pt idx="125">
                  <c:v>70</c:v>
                </c:pt>
                <c:pt idx="126">
                  <c:v>39</c:v>
                </c:pt>
                <c:pt idx="127">
                  <c:v>42</c:v>
                </c:pt>
                <c:pt idx="128">
                  <c:v>100</c:v>
                </c:pt>
                <c:pt idx="129">
                  <c:v>43</c:v>
                </c:pt>
                <c:pt idx="130">
                  <c:v>78</c:v>
                </c:pt>
                <c:pt idx="131">
                  <c:v>9</c:v>
                </c:pt>
                <c:pt idx="132">
                  <c:v>19</c:v>
                </c:pt>
                <c:pt idx="133">
                  <c:v>91</c:v>
                </c:pt>
                <c:pt idx="134">
                  <c:v>59</c:v>
                </c:pt>
                <c:pt idx="135">
                  <c:v>34</c:v>
                </c:pt>
                <c:pt idx="136">
                  <c:v>45</c:v>
                </c:pt>
                <c:pt idx="137">
                  <c:v>63</c:v>
                </c:pt>
                <c:pt idx="138">
                  <c:v>73</c:v>
                </c:pt>
                <c:pt idx="139">
                  <c:v>46</c:v>
                </c:pt>
                <c:pt idx="140">
                  <c:v>35</c:v>
                </c:pt>
                <c:pt idx="141">
                  <c:v>82</c:v>
                </c:pt>
                <c:pt idx="142">
                  <c:v>18</c:v>
                </c:pt>
                <c:pt idx="143">
                  <c:v>85</c:v>
                </c:pt>
                <c:pt idx="144">
                  <c:v>30</c:v>
                </c:pt>
                <c:pt idx="145">
                  <c:v>32</c:v>
                </c:pt>
                <c:pt idx="146">
                  <c:v>63</c:v>
                </c:pt>
                <c:pt idx="147">
                  <c:v>18</c:v>
                </c:pt>
                <c:pt idx="148">
                  <c:v>70</c:v>
                </c:pt>
                <c:pt idx="149">
                  <c:v>54</c:v>
                </c:pt>
                <c:pt idx="150">
                  <c:v>53</c:v>
                </c:pt>
                <c:pt idx="151">
                  <c:v>59</c:v>
                </c:pt>
                <c:pt idx="152">
                  <c:v>17</c:v>
                </c:pt>
                <c:pt idx="153">
                  <c:v>21</c:v>
                </c:pt>
                <c:pt idx="154">
                  <c:v>16</c:v>
                </c:pt>
                <c:pt idx="155">
                  <c:v>64</c:v>
                </c:pt>
                <c:pt idx="156">
                  <c:v>67</c:v>
                </c:pt>
                <c:pt idx="157">
                  <c:v>2</c:v>
                </c:pt>
                <c:pt idx="158">
                  <c:v>2</c:v>
                </c:pt>
                <c:pt idx="159">
                  <c:v>21</c:v>
                </c:pt>
                <c:pt idx="160">
                  <c:v>12</c:v>
                </c:pt>
                <c:pt idx="161">
                  <c:v>32</c:v>
                </c:pt>
                <c:pt idx="162">
                  <c:v>38</c:v>
                </c:pt>
                <c:pt idx="163">
                  <c:v>74</c:v>
                </c:pt>
                <c:pt idx="164">
                  <c:v>64</c:v>
                </c:pt>
                <c:pt idx="165">
                  <c:v>12</c:v>
                </c:pt>
                <c:pt idx="166">
                  <c:v>3</c:v>
                </c:pt>
                <c:pt idx="167">
                  <c:v>2</c:v>
                </c:pt>
                <c:pt idx="168">
                  <c:v>27</c:v>
                </c:pt>
                <c:pt idx="169">
                  <c:v>15</c:v>
                </c:pt>
                <c:pt idx="170">
                  <c:v>7</c:v>
                </c:pt>
                <c:pt idx="171">
                  <c:v>76</c:v>
                </c:pt>
                <c:pt idx="172">
                  <c:v>90</c:v>
                </c:pt>
                <c:pt idx="173">
                  <c:v>44</c:v>
                </c:pt>
                <c:pt idx="174">
                  <c:v>20</c:v>
                </c:pt>
                <c:pt idx="175">
                  <c:v>16</c:v>
                </c:pt>
                <c:pt idx="176">
                  <c:v>67</c:v>
                </c:pt>
                <c:pt idx="177">
                  <c:v>8</c:v>
                </c:pt>
                <c:pt idx="178">
                  <c:v>8</c:v>
                </c:pt>
                <c:pt idx="179">
                  <c:v>47</c:v>
                </c:pt>
                <c:pt idx="180">
                  <c:v>40</c:v>
                </c:pt>
                <c:pt idx="181">
                  <c:v>55</c:v>
                </c:pt>
                <c:pt idx="182">
                  <c:v>28</c:v>
                </c:pt>
                <c:pt idx="183">
                  <c:v>60</c:v>
                </c:pt>
                <c:pt idx="184">
                  <c:v>9</c:v>
                </c:pt>
                <c:pt idx="185">
                  <c:v>26</c:v>
                </c:pt>
                <c:pt idx="186">
                  <c:v>9</c:v>
                </c:pt>
                <c:pt idx="187">
                  <c:v>10</c:v>
                </c:pt>
                <c:pt idx="188">
                  <c:v>30</c:v>
                </c:pt>
                <c:pt idx="189">
                  <c:v>80</c:v>
                </c:pt>
                <c:pt idx="190">
                  <c:v>92</c:v>
                </c:pt>
                <c:pt idx="191">
                  <c:v>17</c:v>
                </c:pt>
                <c:pt idx="192">
                  <c:v>89</c:v>
                </c:pt>
                <c:pt idx="193">
                  <c:v>52</c:v>
                </c:pt>
                <c:pt idx="194">
                  <c:v>18</c:v>
                </c:pt>
                <c:pt idx="195">
                  <c:v>43</c:v>
                </c:pt>
                <c:pt idx="196">
                  <c:v>37</c:v>
                </c:pt>
                <c:pt idx="197">
                  <c:v>99</c:v>
                </c:pt>
                <c:pt idx="198">
                  <c:v>23</c:v>
                </c:pt>
                <c:pt idx="199">
                  <c:v>37</c:v>
                </c:pt>
                <c:pt idx="200">
                  <c:v>80</c:v>
                </c:pt>
                <c:pt idx="201">
                  <c:v>47</c:v>
                </c:pt>
                <c:pt idx="202">
                  <c:v>81</c:v>
                </c:pt>
                <c:pt idx="203">
                  <c:v>49</c:v>
                </c:pt>
                <c:pt idx="204">
                  <c:v>40</c:v>
                </c:pt>
                <c:pt idx="205">
                  <c:v>60</c:v>
                </c:pt>
                <c:pt idx="206">
                  <c:v>87</c:v>
                </c:pt>
                <c:pt idx="207">
                  <c:v>48</c:v>
                </c:pt>
                <c:pt idx="208">
                  <c:v>34</c:v>
                </c:pt>
                <c:pt idx="209">
                  <c:v>52</c:v>
                </c:pt>
                <c:pt idx="210">
                  <c:v>4</c:v>
                </c:pt>
                <c:pt idx="211">
                  <c:v>16</c:v>
                </c:pt>
                <c:pt idx="212">
                  <c:v>71</c:v>
                </c:pt>
                <c:pt idx="213">
                  <c:v>60</c:v>
                </c:pt>
                <c:pt idx="214">
                  <c:v>68</c:v>
                </c:pt>
                <c:pt idx="215">
                  <c:v>64</c:v>
                </c:pt>
                <c:pt idx="216">
                  <c:v>97</c:v>
                </c:pt>
                <c:pt idx="217">
                  <c:v>13</c:v>
                </c:pt>
                <c:pt idx="218">
                  <c:v>29</c:v>
                </c:pt>
                <c:pt idx="219">
                  <c:v>74</c:v>
                </c:pt>
                <c:pt idx="220">
                  <c:v>91</c:v>
                </c:pt>
                <c:pt idx="221">
                  <c:v>39</c:v>
                </c:pt>
                <c:pt idx="222">
                  <c:v>94</c:v>
                </c:pt>
                <c:pt idx="223">
                  <c:v>53</c:v>
                </c:pt>
                <c:pt idx="224">
                  <c:v>79</c:v>
                </c:pt>
                <c:pt idx="225">
                  <c:v>33</c:v>
                </c:pt>
                <c:pt idx="226">
                  <c:v>77</c:v>
                </c:pt>
                <c:pt idx="227">
                  <c:v>53</c:v>
                </c:pt>
                <c:pt idx="228">
                  <c:v>26</c:v>
                </c:pt>
                <c:pt idx="229">
                  <c:v>86</c:v>
                </c:pt>
                <c:pt idx="230">
                  <c:v>77</c:v>
                </c:pt>
                <c:pt idx="231">
                  <c:v>57</c:v>
                </c:pt>
                <c:pt idx="232">
                  <c:v>95</c:v>
                </c:pt>
                <c:pt idx="233">
                  <c:v>46</c:v>
                </c:pt>
                <c:pt idx="234">
                  <c:v>89</c:v>
                </c:pt>
                <c:pt idx="235">
                  <c:v>4</c:v>
                </c:pt>
                <c:pt idx="236">
                  <c:v>73</c:v>
                </c:pt>
                <c:pt idx="237">
                  <c:v>81</c:v>
                </c:pt>
                <c:pt idx="238">
                  <c:v>73</c:v>
                </c:pt>
                <c:pt idx="239">
                  <c:v>95</c:v>
                </c:pt>
                <c:pt idx="240">
                  <c:v>32</c:v>
                </c:pt>
                <c:pt idx="241">
                  <c:v>56</c:v>
                </c:pt>
                <c:pt idx="242">
                  <c:v>71</c:v>
                </c:pt>
                <c:pt idx="243">
                  <c:v>80</c:v>
                </c:pt>
                <c:pt idx="244">
                  <c:v>35</c:v>
                </c:pt>
                <c:pt idx="245">
                  <c:v>48</c:v>
                </c:pt>
                <c:pt idx="246">
                  <c:v>40</c:v>
                </c:pt>
                <c:pt idx="247">
                  <c:v>74</c:v>
                </c:pt>
                <c:pt idx="248">
                  <c:v>61</c:v>
                </c:pt>
                <c:pt idx="249">
                  <c:v>47</c:v>
                </c:pt>
                <c:pt idx="250">
                  <c:v>57</c:v>
                </c:pt>
                <c:pt idx="251">
                  <c:v>39</c:v>
                </c:pt>
                <c:pt idx="252">
                  <c:v>48</c:v>
                </c:pt>
                <c:pt idx="253">
                  <c:v>4</c:v>
                </c:pt>
                <c:pt idx="254">
                  <c:v>67</c:v>
                </c:pt>
                <c:pt idx="255">
                  <c:v>21</c:v>
                </c:pt>
                <c:pt idx="256">
                  <c:v>97</c:v>
                </c:pt>
                <c:pt idx="257">
                  <c:v>40</c:v>
                </c:pt>
                <c:pt idx="258">
                  <c:v>80</c:v>
                </c:pt>
                <c:pt idx="259">
                  <c:v>45</c:v>
                </c:pt>
                <c:pt idx="260">
                  <c:v>3</c:v>
                </c:pt>
                <c:pt idx="261">
                  <c:v>80</c:v>
                </c:pt>
                <c:pt idx="262">
                  <c:v>6</c:v>
                </c:pt>
                <c:pt idx="263">
                  <c:v>37</c:v>
                </c:pt>
                <c:pt idx="264">
                  <c:v>98</c:v>
                </c:pt>
                <c:pt idx="265">
                  <c:v>29</c:v>
                </c:pt>
                <c:pt idx="266">
                  <c:v>82</c:v>
                </c:pt>
                <c:pt idx="267">
                  <c:v>12</c:v>
                </c:pt>
                <c:pt idx="268">
                  <c:v>14</c:v>
                </c:pt>
                <c:pt idx="269">
                  <c:v>98</c:v>
                </c:pt>
                <c:pt idx="270">
                  <c:v>28</c:v>
                </c:pt>
                <c:pt idx="271">
                  <c:v>30</c:v>
                </c:pt>
                <c:pt idx="272">
                  <c:v>60</c:v>
                </c:pt>
                <c:pt idx="273">
                  <c:v>22</c:v>
                </c:pt>
                <c:pt idx="274">
                  <c:v>83</c:v>
                </c:pt>
                <c:pt idx="275">
                  <c:v>70</c:v>
                </c:pt>
                <c:pt idx="276">
                  <c:v>64</c:v>
                </c:pt>
                <c:pt idx="277">
                  <c:v>2</c:v>
                </c:pt>
                <c:pt idx="278">
                  <c:v>15</c:v>
                </c:pt>
                <c:pt idx="279">
                  <c:v>15</c:v>
                </c:pt>
                <c:pt idx="280">
                  <c:v>16</c:v>
                </c:pt>
                <c:pt idx="281">
                  <c:v>98</c:v>
                </c:pt>
                <c:pt idx="282">
                  <c:v>84</c:v>
                </c:pt>
                <c:pt idx="283">
                  <c:v>87</c:v>
                </c:pt>
                <c:pt idx="284">
                  <c:v>29</c:v>
                </c:pt>
                <c:pt idx="285">
                  <c:v>92</c:v>
                </c:pt>
                <c:pt idx="286">
                  <c:v>7</c:v>
                </c:pt>
                <c:pt idx="287">
                  <c:v>63</c:v>
                </c:pt>
                <c:pt idx="288">
                  <c:v>13</c:v>
                </c:pt>
                <c:pt idx="289">
                  <c:v>21</c:v>
                </c:pt>
                <c:pt idx="290">
                  <c:v>42</c:v>
                </c:pt>
                <c:pt idx="291">
                  <c:v>27</c:v>
                </c:pt>
                <c:pt idx="292">
                  <c:v>4</c:v>
                </c:pt>
                <c:pt idx="293">
                  <c:v>70</c:v>
                </c:pt>
                <c:pt idx="294">
                  <c:v>79</c:v>
                </c:pt>
                <c:pt idx="295">
                  <c:v>18</c:v>
                </c:pt>
                <c:pt idx="296">
                  <c:v>79</c:v>
                </c:pt>
                <c:pt idx="297">
                  <c:v>26</c:v>
                </c:pt>
                <c:pt idx="298">
                  <c:v>28</c:v>
                </c:pt>
                <c:pt idx="299">
                  <c:v>32</c:v>
                </c:pt>
                <c:pt idx="300">
                  <c:v>62</c:v>
                </c:pt>
                <c:pt idx="301">
                  <c:v>41</c:v>
                </c:pt>
                <c:pt idx="302">
                  <c:v>10</c:v>
                </c:pt>
                <c:pt idx="303">
                  <c:v>83</c:v>
                </c:pt>
                <c:pt idx="304">
                  <c:v>53</c:v>
                </c:pt>
                <c:pt idx="305">
                  <c:v>31</c:v>
                </c:pt>
                <c:pt idx="306">
                  <c:v>7</c:v>
                </c:pt>
                <c:pt idx="307">
                  <c:v>59</c:v>
                </c:pt>
                <c:pt idx="308">
                  <c:v>4</c:v>
                </c:pt>
                <c:pt idx="309">
                  <c:v>24</c:v>
                </c:pt>
                <c:pt idx="310">
                  <c:v>98</c:v>
                </c:pt>
                <c:pt idx="311">
                  <c:v>25</c:v>
                </c:pt>
                <c:pt idx="312">
                  <c:v>8</c:v>
                </c:pt>
                <c:pt idx="313">
                  <c:v>25</c:v>
                </c:pt>
                <c:pt idx="314">
                  <c:v>92</c:v>
                </c:pt>
                <c:pt idx="315">
                  <c:v>66</c:v>
                </c:pt>
                <c:pt idx="316">
                  <c:v>99</c:v>
                </c:pt>
                <c:pt idx="317">
                  <c:v>30</c:v>
                </c:pt>
                <c:pt idx="318">
                  <c:v>24</c:v>
                </c:pt>
                <c:pt idx="319">
                  <c:v>68</c:v>
                </c:pt>
                <c:pt idx="320">
                  <c:v>7</c:v>
                </c:pt>
                <c:pt idx="321">
                  <c:v>6</c:v>
                </c:pt>
                <c:pt idx="322">
                  <c:v>91</c:v>
                </c:pt>
                <c:pt idx="323">
                  <c:v>75</c:v>
                </c:pt>
                <c:pt idx="324">
                  <c:v>23</c:v>
                </c:pt>
                <c:pt idx="325">
                  <c:v>19</c:v>
                </c:pt>
                <c:pt idx="326">
                  <c:v>69</c:v>
                </c:pt>
                <c:pt idx="327">
                  <c:v>40</c:v>
                </c:pt>
                <c:pt idx="328">
                  <c:v>47</c:v>
                </c:pt>
                <c:pt idx="329">
                  <c:v>76</c:v>
                </c:pt>
                <c:pt idx="330">
                  <c:v>24</c:v>
                </c:pt>
                <c:pt idx="331">
                  <c:v>7</c:v>
                </c:pt>
                <c:pt idx="332">
                  <c:v>58</c:v>
                </c:pt>
                <c:pt idx="333">
                  <c:v>54</c:v>
                </c:pt>
                <c:pt idx="334">
                  <c:v>31</c:v>
                </c:pt>
                <c:pt idx="335">
                  <c:v>59</c:v>
                </c:pt>
                <c:pt idx="336">
                  <c:v>5</c:v>
                </c:pt>
                <c:pt idx="337">
                  <c:v>67</c:v>
                </c:pt>
                <c:pt idx="338">
                  <c:v>6</c:v>
                </c:pt>
                <c:pt idx="339">
                  <c:v>96</c:v>
                </c:pt>
                <c:pt idx="340">
                  <c:v>26</c:v>
                </c:pt>
                <c:pt idx="341">
                  <c:v>74</c:v>
                </c:pt>
                <c:pt idx="342">
                  <c:v>3</c:v>
                </c:pt>
                <c:pt idx="343">
                  <c:v>1</c:v>
                </c:pt>
                <c:pt idx="344">
                  <c:v>69</c:v>
                </c:pt>
                <c:pt idx="345">
                  <c:v>73</c:v>
                </c:pt>
                <c:pt idx="346">
                  <c:v>65</c:v>
                </c:pt>
                <c:pt idx="347">
                  <c:v>71</c:v>
                </c:pt>
                <c:pt idx="348">
                  <c:v>47</c:v>
                </c:pt>
                <c:pt idx="349">
                  <c:v>52</c:v>
                </c:pt>
                <c:pt idx="350">
                  <c:v>84</c:v>
                </c:pt>
                <c:pt idx="351">
                  <c:v>84</c:v>
                </c:pt>
                <c:pt idx="352">
                  <c:v>38</c:v>
                </c:pt>
                <c:pt idx="353">
                  <c:v>9</c:v>
                </c:pt>
                <c:pt idx="354">
                  <c:v>28</c:v>
                </c:pt>
                <c:pt idx="355">
                  <c:v>42</c:v>
                </c:pt>
                <c:pt idx="356">
                  <c:v>45</c:v>
                </c:pt>
                <c:pt idx="357">
                  <c:v>3</c:v>
                </c:pt>
                <c:pt idx="358">
                  <c:v>64</c:v>
                </c:pt>
                <c:pt idx="359">
                  <c:v>65</c:v>
                </c:pt>
                <c:pt idx="360">
                  <c:v>70</c:v>
                </c:pt>
                <c:pt idx="361">
                  <c:v>41</c:v>
                </c:pt>
                <c:pt idx="362">
                  <c:v>45</c:v>
                </c:pt>
                <c:pt idx="363">
                  <c:v>67</c:v>
                </c:pt>
                <c:pt idx="364">
                  <c:v>2</c:v>
                </c:pt>
                <c:pt idx="365">
                  <c:v>56</c:v>
                </c:pt>
                <c:pt idx="366">
                  <c:v>6</c:v>
                </c:pt>
                <c:pt idx="367">
                  <c:v>24</c:v>
                </c:pt>
                <c:pt idx="368">
                  <c:v>56</c:v>
                </c:pt>
                <c:pt idx="369">
                  <c:v>54</c:v>
                </c:pt>
                <c:pt idx="370">
                  <c:v>73</c:v>
                </c:pt>
                <c:pt idx="371">
                  <c:v>26</c:v>
                </c:pt>
                <c:pt idx="372">
                  <c:v>1</c:v>
                </c:pt>
                <c:pt idx="373">
                  <c:v>12</c:v>
                </c:pt>
                <c:pt idx="374">
                  <c:v>84</c:v>
                </c:pt>
                <c:pt idx="375">
                  <c:v>61</c:v>
                </c:pt>
                <c:pt idx="376">
                  <c:v>57</c:v>
                </c:pt>
                <c:pt idx="377">
                  <c:v>89</c:v>
                </c:pt>
                <c:pt idx="378">
                  <c:v>80</c:v>
                </c:pt>
                <c:pt idx="379">
                  <c:v>61</c:v>
                </c:pt>
                <c:pt idx="380">
                  <c:v>74</c:v>
                </c:pt>
                <c:pt idx="381">
                  <c:v>47</c:v>
                </c:pt>
                <c:pt idx="382">
                  <c:v>19</c:v>
                </c:pt>
                <c:pt idx="383">
                  <c:v>11</c:v>
                </c:pt>
                <c:pt idx="384">
                  <c:v>82</c:v>
                </c:pt>
                <c:pt idx="385">
                  <c:v>98</c:v>
                </c:pt>
                <c:pt idx="386">
                  <c:v>81</c:v>
                </c:pt>
                <c:pt idx="387">
                  <c:v>83</c:v>
                </c:pt>
                <c:pt idx="388">
                  <c:v>90</c:v>
                </c:pt>
                <c:pt idx="389">
                  <c:v>36</c:v>
                </c:pt>
                <c:pt idx="390">
                  <c:v>98</c:v>
                </c:pt>
                <c:pt idx="391">
                  <c:v>15</c:v>
                </c:pt>
                <c:pt idx="392">
                  <c:v>3</c:v>
                </c:pt>
                <c:pt idx="393">
                  <c:v>91</c:v>
                </c:pt>
                <c:pt idx="394">
                  <c:v>19</c:v>
                </c:pt>
                <c:pt idx="395">
                  <c:v>59</c:v>
                </c:pt>
                <c:pt idx="396">
                  <c:v>59</c:v>
                </c:pt>
                <c:pt idx="397">
                  <c:v>36</c:v>
                </c:pt>
                <c:pt idx="398">
                  <c:v>9</c:v>
                </c:pt>
                <c:pt idx="399">
                  <c:v>69</c:v>
                </c:pt>
                <c:pt idx="400">
                  <c:v>20</c:v>
                </c:pt>
                <c:pt idx="401">
                  <c:v>44</c:v>
                </c:pt>
                <c:pt idx="402">
                  <c:v>35</c:v>
                </c:pt>
                <c:pt idx="403">
                  <c:v>89</c:v>
                </c:pt>
                <c:pt idx="404">
                  <c:v>51</c:v>
                </c:pt>
                <c:pt idx="405">
                  <c:v>83</c:v>
                </c:pt>
                <c:pt idx="406">
                  <c:v>95</c:v>
                </c:pt>
                <c:pt idx="407">
                  <c:v>94</c:v>
                </c:pt>
                <c:pt idx="408">
                  <c:v>91</c:v>
                </c:pt>
                <c:pt idx="409">
                  <c:v>3</c:v>
                </c:pt>
                <c:pt idx="410">
                  <c:v>46</c:v>
                </c:pt>
                <c:pt idx="411">
                  <c:v>14</c:v>
                </c:pt>
                <c:pt idx="412">
                  <c:v>4</c:v>
                </c:pt>
                <c:pt idx="413">
                  <c:v>3</c:v>
                </c:pt>
                <c:pt idx="414">
                  <c:v>58</c:v>
                </c:pt>
                <c:pt idx="415">
                  <c:v>16</c:v>
                </c:pt>
                <c:pt idx="416">
                  <c:v>89</c:v>
                </c:pt>
                <c:pt idx="417">
                  <c:v>23</c:v>
                </c:pt>
                <c:pt idx="418">
                  <c:v>82</c:v>
                </c:pt>
                <c:pt idx="419">
                  <c:v>79</c:v>
                </c:pt>
                <c:pt idx="420">
                  <c:v>41</c:v>
                </c:pt>
                <c:pt idx="421">
                  <c:v>53</c:v>
                </c:pt>
                <c:pt idx="422">
                  <c:v>96</c:v>
                </c:pt>
                <c:pt idx="423">
                  <c:v>46</c:v>
                </c:pt>
                <c:pt idx="424">
                  <c:v>89</c:v>
                </c:pt>
                <c:pt idx="425">
                  <c:v>79</c:v>
                </c:pt>
                <c:pt idx="426">
                  <c:v>21</c:v>
                </c:pt>
                <c:pt idx="427">
                  <c:v>86</c:v>
                </c:pt>
                <c:pt idx="428">
                  <c:v>10</c:v>
                </c:pt>
                <c:pt idx="429">
                  <c:v>64</c:v>
                </c:pt>
                <c:pt idx="430">
                  <c:v>4</c:v>
                </c:pt>
                <c:pt idx="431">
                  <c:v>54</c:v>
                </c:pt>
                <c:pt idx="432">
                  <c:v>93</c:v>
                </c:pt>
                <c:pt idx="433">
                  <c:v>5</c:v>
                </c:pt>
                <c:pt idx="434">
                  <c:v>44</c:v>
                </c:pt>
                <c:pt idx="435">
                  <c:v>68</c:v>
                </c:pt>
                <c:pt idx="436">
                  <c:v>20</c:v>
                </c:pt>
                <c:pt idx="437">
                  <c:v>66</c:v>
                </c:pt>
                <c:pt idx="438">
                  <c:v>62</c:v>
                </c:pt>
                <c:pt idx="439">
                  <c:v>53</c:v>
                </c:pt>
                <c:pt idx="440">
                  <c:v>1</c:v>
                </c:pt>
                <c:pt idx="441">
                  <c:v>4</c:v>
                </c:pt>
                <c:pt idx="442">
                  <c:v>3</c:v>
                </c:pt>
                <c:pt idx="443">
                  <c:v>81</c:v>
                </c:pt>
                <c:pt idx="444">
                  <c:v>53</c:v>
                </c:pt>
                <c:pt idx="445">
                  <c:v>50</c:v>
                </c:pt>
                <c:pt idx="446">
                  <c:v>36</c:v>
                </c:pt>
                <c:pt idx="447">
                  <c:v>39</c:v>
                </c:pt>
                <c:pt idx="448">
                  <c:v>100</c:v>
                </c:pt>
                <c:pt idx="449">
                  <c:v>14</c:v>
                </c:pt>
                <c:pt idx="450">
                  <c:v>37</c:v>
                </c:pt>
                <c:pt idx="451">
                  <c:v>93</c:v>
                </c:pt>
                <c:pt idx="452">
                  <c:v>37</c:v>
                </c:pt>
                <c:pt idx="453">
                  <c:v>10</c:v>
                </c:pt>
                <c:pt idx="454">
                  <c:v>86</c:v>
                </c:pt>
                <c:pt idx="455">
                  <c:v>5</c:v>
                </c:pt>
                <c:pt idx="456">
                  <c:v>41</c:v>
                </c:pt>
                <c:pt idx="457">
                  <c:v>94</c:v>
                </c:pt>
                <c:pt idx="458">
                  <c:v>3</c:v>
                </c:pt>
                <c:pt idx="459">
                  <c:v>19</c:v>
                </c:pt>
                <c:pt idx="460">
                  <c:v>17</c:v>
                </c:pt>
                <c:pt idx="461">
                  <c:v>47</c:v>
                </c:pt>
                <c:pt idx="462">
                  <c:v>92</c:v>
                </c:pt>
                <c:pt idx="463">
                  <c:v>40</c:v>
                </c:pt>
                <c:pt idx="464">
                  <c:v>1</c:v>
                </c:pt>
                <c:pt idx="465">
                  <c:v>90</c:v>
                </c:pt>
                <c:pt idx="466">
                  <c:v>38</c:v>
                </c:pt>
                <c:pt idx="467">
                  <c:v>91</c:v>
                </c:pt>
                <c:pt idx="468">
                  <c:v>22</c:v>
                </c:pt>
                <c:pt idx="469">
                  <c:v>100</c:v>
                </c:pt>
                <c:pt idx="470">
                  <c:v>62</c:v>
                </c:pt>
                <c:pt idx="471">
                  <c:v>12</c:v>
                </c:pt>
                <c:pt idx="472">
                  <c:v>100</c:v>
                </c:pt>
                <c:pt idx="473">
                  <c:v>17</c:v>
                </c:pt>
                <c:pt idx="474">
                  <c:v>55</c:v>
                </c:pt>
                <c:pt idx="475">
                  <c:v>93</c:v>
                </c:pt>
                <c:pt idx="476">
                  <c:v>56</c:v>
                </c:pt>
                <c:pt idx="477">
                  <c:v>1</c:v>
                </c:pt>
                <c:pt idx="478">
                  <c:v>69</c:v>
                </c:pt>
                <c:pt idx="479">
                  <c:v>24</c:v>
                </c:pt>
                <c:pt idx="480">
                  <c:v>100</c:v>
                </c:pt>
                <c:pt idx="481">
                  <c:v>41</c:v>
                </c:pt>
                <c:pt idx="482">
                  <c:v>68</c:v>
                </c:pt>
                <c:pt idx="483">
                  <c:v>91</c:v>
                </c:pt>
                <c:pt idx="484">
                  <c:v>1</c:v>
                </c:pt>
                <c:pt idx="485">
                  <c:v>98</c:v>
                </c:pt>
                <c:pt idx="486">
                  <c:v>11</c:v>
                </c:pt>
                <c:pt idx="487">
                  <c:v>19</c:v>
                </c:pt>
                <c:pt idx="488">
                  <c:v>29</c:v>
                </c:pt>
                <c:pt idx="489">
                  <c:v>98</c:v>
                </c:pt>
                <c:pt idx="490">
                  <c:v>4</c:v>
                </c:pt>
                <c:pt idx="491">
                  <c:v>80</c:v>
                </c:pt>
                <c:pt idx="492">
                  <c:v>83</c:v>
                </c:pt>
                <c:pt idx="493">
                  <c:v>90</c:v>
                </c:pt>
                <c:pt idx="494">
                  <c:v>23</c:v>
                </c:pt>
                <c:pt idx="495">
                  <c:v>87</c:v>
                </c:pt>
                <c:pt idx="496">
                  <c:v>79</c:v>
                </c:pt>
                <c:pt idx="497">
                  <c:v>75</c:v>
                </c:pt>
                <c:pt idx="498">
                  <c:v>35</c:v>
                </c:pt>
                <c:pt idx="499">
                  <c:v>91</c:v>
                </c:pt>
                <c:pt idx="500">
                  <c:v>96</c:v>
                </c:pt>
                <c:pt idx="501">
                  <c:v>44</c:v>
                </c:pt>
                <c:pt idx="502">
                  <c:v>30</c:v>
                </c:pt>
                <c:pt idx="503">
                  <c:v>24</c:v>
                </c:pt>
                <c:pt idx="504">
                  <c:v>98</c:v>
                </c:pt>
                <c:pt idx="505">
                  <c:v>10</c:v>
                </c:pt>
                <c:pt idx="506">
                  <c:v>52</c:v>
                </c:pt>
                <c:pt idx="507">
                  <c:v>26</c:v>
                </c:pt>
                <c:pt idx="508">
                  <c:v>47</c:v>
                </c:pt>
                <c:pt idx="509">
                  <c:v>70</c:v>
                </c:pt>
                <c:pt idx="510">
                  <c:v>67</c:v>
                </c:pt>
                <c:pt idx="511">
                  <c:v>14</c:v>
                </c:pt>
                <c:pt idx="512">
                  <c:v>87</c:v>
                </c:pt>
                <c:pt idx="513">
                  <c:v>64</c:v>
                </c:pt>
                <c:pt idx="514">
                  <c:v>5</c:v>
                </c:pt>
                <c:pt idx="515">
                  <c:v>50</c:v>
                </c:pt>
                <c:pt idx="516">
                  <c:v>87</c:v>
                </c:pt>
                <c:pt idx="517">
                  <c:v>71</c:v>
                </c:pt>
                <c:pt idx="518">
                  <c:v>24</c:v>
                </c:pt>
                <c:pt idx="519">
                  <c:v>65</c:v>
                </c:pt>
                <c:pt idx="520">
                  <c:v>82</c:v>
                </c:pt>
                <c:pt idx="521">
                  <c:v>49</c:v>
                </c:pt>
                <c:pt idx="522">
                  <c:v>17</c:v>
                </c:pt>
                <c:pt idx="523">
                  <c:v>27</c:v>
                </c:pt>
                <c:pt idx="524">
                  <c:v>45</c:v>
                </c:pt>
                <c:pt idx="525">
                  <c:v>59</c:v>
                </c:pt>
                <c:pt idx="526">
                  <c:v>73</c:v>
                </c:pt>
                <c:pt idx="527">
                  <c:v>50</c:v>
                </c:pt>
                <c:pt idx="528">
                  <c:v>64</c:v>
                </c:pt>
                <c:pt idx="529">
                  <c:v>84</c:v>
                </c:pt>
                <c:pt idx="530">
                  <c:v>10</c:v>
                </c:pt>
                <c:pt idx="531">
                  <c:v>61</c:v>
                </c:pt>
                <c:pt idx="532">
                  <c:v>60</c:v>
                </c:pt>
                <c:pt idx="533">
                  <c:v>59</c:v>
                </c:pt>
                <c:pt idx="534">
                  <c:v>86</c:v>
                </c:pt>
                <c:pt idx="535">
                  <c:v>79</c:v>
                </c:pt>
                <c:pt idx="536">
                  <c:v>45</c:v>
                </c:pt>
                <c:pt idx="537">
                  <c:v>31</c:v>
                </c:pt>
                <c:pt idx="538">
                  <c:v>33</c:v>
                </c:pt>
                <c:pt idx="539">
                  <c:v>44</c:v>
                </c:pt>
                <c:pt idx="540">
                  <c:v>36</c:v>
                </c:pt>
                <c:pt idx="541">
                  <c:v>28</c:v>
                </c:pt>
                <c:pt idx="542">
                  <c:v>21</c:v>
                </c:pt>
                <c:pt idx="543">
                  <c:v>70</c:v>
                </c:pt>
                <c:pt idx="544">
                  <c:v>93</c:v>
                </c:pt>
                <c:pt idx="545">
                  <c:v>4</c:v>
                </c:pt>
                <c:pt idx="546">
                  <c:v>100</c:v>
                </c:pt>
                <c:pt idx="547">
                  <c:v>27</c:v>
                </c:pt>
                <c:pt idx="548">
                  <c:v>31</c:v>
                </c:pt>
                <c:pt idx="549">
                  <c:v>34</c:v>
                </c:pt>
                <c:pt idx="550">
                  <c:v>79</c:v>
                </c:pt>
                <c:pt idx="551">
                  <c:v>87</c:v>
                </c:pt>
                <c:pt idx="552">
                  <c:v>75</c:v>
                </c:pt>
                <c:pt idx="553">
                  <c:v>8</c:v>
                </c:pt>
                <c:pt idx="554">
                  <c:v>100</c:v>
                </c:pt>
                <c:pt idx="555">
                  <c:v>32</c:v>
                </c:pt>
                <c:pt idx="556">
                  <c:v>91</c:v>
                </c:pt>
                <c:pt idx="557">
                  <c:v>10</c:v>
                </c:pt>
                <c:pt idx="558">
                  <c:v>48</c:v>
                </c:pt>
                <c:pt idx="559">
                  <c:v>41</c:v>
                </c:pt>
                <c:pt idx="560">
                  <c:v>55</c:v>
                </c:pt>
                <c:pt idx="561">
                  <c:v>32</c:v>
                </c:pt>
                <c:pt idx="562">
                  <c:v>46</c:v>
                </c:pt>
                <c:pt idx="563">
                  <c:v>10</c:v>
                </c:pt>
                <c:pt idx="564">
                  <c:v>70</c:v>
                </c:pt>
                <c:pt idx="565">
                  <c:v>58</c:v>
                </c:pt>
                <c:pt idx="566">
                  <c:v>30</c:v>
                </c:pt>
                <c:pt idx="567">
                  <c:v>39</c:v>
                </c:pt>
                <c:pt idx="568">
                  <c:v>100</c:v>
                </c:pt>
                <c:pt idx="569">
                  <c:v>57</c:v>
                </c:pt>
                <c:pt idx="570">
                  <c:v>99</c:v>
                </c:pt>
                <c:pt idx="571">
                  <c:v>16</c:v>
                </c:pt>
                <c:pt idx="572">
                  <c:v>28</c:v>
                </c:pt>
                <c:pt idx="573">
                  <c:v>61</c:v>
                </c:pt>
                <c:pt idx="574">
                  <c:v>84</c:v>
                </c:pt>
                <c:pt idx="575">
                  <c:v>78</c:v>
                </c:pt>
                <c:pt idx="576">
                  <c:v>97</c:v>
                </c:pt>
                <c:pt idx="577">
                  <c:v>18</c:v>
                </c:pt>
                <c:pt idx="578">
                  <c:v>44</c:v>
                </c:pt>
                <c:pt idx="579">
                  <c:v>55</c:v>
                </c:pt>
                <c:pt idx="580">
                  <c:v>92</c:v>
                </c:pt>
                <c:pt idx="581">
                  <c:v>33</c:v>
                </c:pt>
                <c:pt idx="582">
                  <c:v>37</c:v>
                </c:pt>
                <c:pt idx="583">
                  <c:v>62</c:v>
                </c:pt>
                <c:pt idx="584">
                  <c:v>69</c:v>
                </c:pt>
                <c:pt idx="585">
                  <c:v>35</c:v>
                </c:pt>
                <c:pt idx="586">
                  <c:v>83</c:v>
                </c:pt>
                <c:pt idx="587">
                  <c:v>61</c:v>
                </c:pt>
                <c:pt idx="588">
                  <c:v>60</c:v>
                </c:pt>
                <c:pt idx="589">
                  <c:v>59</c:v>
                </c:pt>
                <c:pt idx="590">
                  <c:v>7</c:v>
                </c:pt>
                <c:pt idx="591">
                  <c:v>3</c:v>
                </c:pt>
                <c:pt idx="592">
                  <c:v>44</c:v>
                </c:pt>
                <c:pt idx="593">
                  <c:v>35</c:v>
                </c:pt>
                <c:pt idx="594">
                  <c:v>38</c:v>
                </c:pt>
                <c:pt idx="595">
                  <c:v>48</c:v>
                </c:pt>
                <c:pt idx="596">
                  <c:v>54</c:v>
                </c:pt>
                <c:pt idx="597">
                  <c:v>1</c:v>
                </c:pt>
                <c:pt idx="598">
                  <c:v>63</c:v>
                </c:pt>
                <c:pt idx="599">
                  <c:v>90</c:v>
                </c:pt>
                <c:pt idx="600">
                  <c:v>4</c:v>
                </c:pt>
                <c:pt idx="601">
                  <c:v>57</c:v>
                </c:pt>
                <c:pt idx="602">
                  <c:v>71</c:v>
                </c:pt>
                <c:pt idx="603">
                  <c:v>39</c:v>
                </c:pt>
                <c:pt idx="604">
                  <c:v>9</c:v>
                </c:pt>
                <c:pt idx="605">
                  <c:v>64</c:v>
                </c:pt>
                <c:pt idx="606">
                  <c:v>86</c:v>
                </c:pt>
                <c:pt idx="607">
                  <c:v>89</c:v>
                </c:pt>
                <c:pt idx="608">
                  <c:v>64</c:v>
                </c:pt>
                <c:pt idx="609">
                  <c:v>38</c:v>
                </c:pt>
                <c:pt idx="610">
                  <c:v>2</c:v>
                </c:pt>
                <c:pt idx="611">
                  <c:v>67</c:v>
                </c:pt>
                <c:pt idx="612">
                  <c:v>8</c:v>
                </c:pt>
                <c:pt idx="613">
                  <c:v>40</c:v>
                </c:pt>
                <c:pt idx="614">
                  <c:v>63</c:v>
                </c:pt>
                <c:pt idx="615">
                  <c:v>58</c:v>
                </c:pt>
                <c:pt idx="616">
                  <c:v>68</c:v>
                </c:pt>
                <c:pt idx="617">
                  <c:v>15</c:v>
                </c:pt>
                <c:pt idx="618">
                  <c:v>97</c:v>
                </c:pt>
                <c:pt idx="619">
                  <c:v>65</c:v>
                </c:pt>
                <c:pt idx="620">
                  <c:v>24</c:v>
                </c:pt>
                <c:pt idx="621">
                  <c:v>98</c:v>
                </c:pt>
                <c:pt idx="622">
                  <c:v>27</c:v>
                </c:pt>
                <c:pt idx="623">
                  <c:v>6</c:v>
                </c:pt>
                <c:pt idx="624">
                  <c:v>35</c:v>
                </c:pt>
                <c:pt idx="625">
                  <c:v>53</c:v>
                </c:pt>
                <c:pt idx="626">
                  <c:v>32</c:v>
                </c:pt>
                <c:pt idx="627">
                  <c:v>84</c:v>
                </c:pt>
                <c:pt idx="628">
                  <c:v>53</c:v>
                </c:pt>
                <c:pt idx="629">
                  <c:v>59</c:v>
                </c:pt>
                <c:pt idx="630">
                  <c:v>83</c:v>
                </c:pt>
                <c:pt idx="631">
                  <c:v>55</c:v>
                </c:pt>
                <c:pt idx="632">
                  <c:v>87</c:v>
                </c:pt>
                <c:pt idx="633">
                  <c:v>7</c:v>
                </c:pt>
                <c:pt idx="634">
                  <c:v>81</c:v>
                </c:pt>
                <c:pt idx="635">
                  <c:v>94</c:v>
                </c:pt>
                <c:pt idx="636">
                  <c:v>65</c:v>
                </c:pt>
                <c:pt idx="637">
                  <c:v>45</c:v>
                </c:pt>
                <c:pt idx="638">
                  <c:v>58</c:v>
                </c:pt>
                <c:pt idx="639">
                  <c:v>35</c:v>
                </c:pt>
                <c:pt idx="640">
                  <c:v>82</c:v>
                </c:pt>
                <c:pt idx="641">
                  <c:v>75</c:v>
                </c:pt>
                <c:pt idx="642">
                  <c:v>80</c:v>
                </c:pt>
                <c:pt idx="643">
                  <c:v>11</c:v>
                </c:pt>
                <c:pt idx="644">
                  <c:v>25</c:v>
                </c:pt>
                <c:pt idx="645">
                  <c:v>97</c:v>
                </c:pt>
                <c:pt idx="646">
                  <c:v>17</c:v>
                </c:pt>
                <c:pt idx="647">
                  <c:v>23</c:v>
                </c:pt>
                <c:pt idx="648">
                  <c:v>43</c:v>
                </c:pt>
                <c:pt idx="649">
                  <c:v>70</c:v>
                </c:pt>
                <c:pt idx="650">
                  <c:v>100</c:v>
                </c:pt>
                <c:pt idx="651">
                  <c:v>18</c:v>
                </c:pt>
                <c:pt idx="652">
                  <c:v>66</c:v>
                </c:pt>
                <c:pt idx="653">
                  <c:v>7</c:v>
                </c:pt>
                <c:pt idx="654">
                  <c:v>75</c:v>
                </c:pt>
                <c:pt idx="655">
                  <c:v>92</c:v>
                </c:pt>
                <c:pt idx="656">
                  <c:v>70</c:v>
                </c:pt>
                <c:pt idx="657">
                  <c:v>5</c:v>
                </c:pt>
                <c:pt idx="658">
                  <c:v>37</c:v>
                </c:pt>
                <c:pt idx="659">
                  <c:v>50</c:v>
                </c:pt>
                <c:pt idx="660">
                  <c:v>85</c:v>
                </c:pt>
                <c:pt idx="661">
                  <c:v>12</c:v>
                </c:pt>
                <c:pt idx="662">
                  <c:v>39</c:v>
                </c:pt>
                <c:pt idx="663">
                  <c:v>4</c:v>
                </c:pt>
                <c:pt idx="664">
                  <c:v>25</c:v>
                </c:pt>
                <c:pt idx="665">
                  <c:v>67</c:v>
                </c:pt>
                <c:pt idx="666">
                  <c:v>100</c:v>
                </c:pt>
                <c:pt idx="667">
                  <c:v>100</c:v>
                </c:pt>
                <c:pt idx="668">
                  <c:v>42</c:v>
                </c:pt>
                <c:pt idx="669">
                  <c:v>28</c:v>
                </c:pt>
                <c:pt idx="670">
                  <c:v>42</c:v>
                </c:pt>
                <c:pt idx="671">
                  <c:v>59</c:v>
                </c:pt>
                <c:pt idx="672">
                  <c:v>47</c:v>
                </c:pt>
                <c:pt idx="673">
                  <c:v>81</c:v>
                </c:pt>
                <c:pt idx="674">
                  <c:v>62</c:v>
                </c:pt>
                <c:pt idx="675">
                  <c:v>57</c:v>
                </c:pt>
                <c:pt idx="676">
                  <c:v>36</c:v>
                </c:pt>
                <c:pt idx="677">
                  <c:v>35</c:v>
                </c:pt>
                <c:pt idx="678">
                  <c:v>61</c:v>
                </c:pt>
                <c:pt idx="679">
                  <c:v>17</c:v>
                </c:pt>
                <c:pt idx="680">
                  <c:v>99</c:v>
                </c:pt>
                <c:pt idx="681">
                  <c:v>17</c:v>
                </c:pt>
                <c:pt idx="682">
                  <c:v>49</c:v>
                </c:pt>
                <c:pt idx="683">
                  <c:v>93</c:v>
                </c:pt>
                <c:pt idx="684">
                  <c:v>42</c:v>
                </c:pt>
                <c:pt idx="685">
                  <c:v>16</c:v>
                </c:pt>
                <c:pt idx="686">
                  <c:v>67</c:v>
                </c:pt>
                <c:pt idx="687">
                  <c:v>12</c:v>
                </c:pt>
                <c:pt idx="688">
                  <c:v>50</c:v>
                </c:pt>
                <c:pt idx="689">
                  <c:v>60</c:v>
                </c:pt>
                <c:pt idx="690">
                  <c:v>61</c:v>
                </c:pt>
                <c:pt idx="691">
                  <c:v>56</c:v>
                </c:pt>
                <c:pt idx="692">
                  <c:v>8</c:v>
                </c:pt>
                <c:pt idx="693">
                  <c:v>11</c:v>
                </c:pt>
                <c:pt idx="694">
                  <c:v>29</c:v>
                </c:pt>
                <c:pt idx="695">
                  <c:v>40</c:v>
                </c:pt>
                <c:pt idx="696">
                  <c:v>92</c:v>
                </c:pt>
                <c:pt idx="697">
                  <c:v>59</c:v>
                </c:pt>
                <c:pt idx="698">
                  <c:v>44</c:v>
                </c:pt>
                <c:pt idx="699">
                  <c:v>13</c:v>
                </c:pt>
                <c:pt idx="700">
                  <c:v>34</c:v>
                </c:pt>
                <c:pt idx="701">
                  <c:v>96</c:v>
                </c:pt>
                <c:pt idx="702">
                  <c:v>15</c:v>
                </c:pt>
                <c:pt idx="703">
                  <c:v>30</c:v>
                </c:pt>
                <c:pt idx="704">
                  <c:v>15</c:v>
                </c:pt>
                <c:pt idx="705">
                  <c:v>39</c:v>
                </c:pt>
                <c:pt idx="706">
                  <c:v>64</c:v>
                </c:pt>
                <c:pt idx="707">
                  <c:v>22</c:v>
                </c:pt>
                <c:pt idx="708">
                  <c:v>73</c:v>
                </c:pt>
                <c:pt idx="709">
                  <c:v>65</c:v>
                </c:pt>
                <c:pt idx="710">
                  <c:v>28</c:v>
                </c:pt>
                <c:pt idx="711">
                  <c:v>42</c:v>
                </c:pt>
                <c:pt idx="712">
                  <c:v>57</c:v>
                </c:pt>
                <c:pt idx="713">
                  <c:v>66</c:v>
                </c:pt>
                <c:pt idx="714">
                  <c:v>91</c:v>
                </c:pt>
                <c:pt idx="715">
                  <c:v>61</c:v>
                </c:pt>
                <c:pt idx="716">
                  <c:v>76</c:v>
                </c:pt>
                <c:pt idx="717">
                  <c:v>13</c:v>
                </c:pt>
                <c:pt idx="718">
                  <c:v>89</c:v>
                </c:pt>
                <c:pt idx="719">
                  <c:v>23</c:v>
                </c:pt>
                <c:pt idx="720">
                  <c:v>33</c:v>
                </c:pt>
                <c:pt idx="721">
                  <c:v>62</c:v>
                </c:pt>
                <c:pt idx="722">
                  <c:v>22</c:v>
                </c:pt>
                <c:pt idx="723">
                  <c:v>52</c:v>
                </c:pt>
                <c:pt idx="724">
                  <c:v>39</c:v>
                </c:pt>
                <c:pt idx="725">
                  <c:v>88</c:v>
                </c:pt>
                <c:pt idx="726">
                  <c:v>59</c:v>
                </c:pt>
                <c:pt idx="727">
                  <c:v>59</c:v>
                </c:pt>
                <c:pt idx="728">
                  <c:v>43</c:v>
                </c:pt>
                <c:pt idx="729">
                  <c:v>26</c:v>
                </c:pt>
                <c:pt idx="730">
                  <c:v>33</c:v>
                </c:pt>
                <c:pt idx="731">
                  <c:v>30</c:v>
                </c:pt>
                <c:pt idx="732">
                  <c:v>45</c:v>
                </c:pt>
                <c:pt idx="733">
                  <c:v>67</c:v>
                </c:pt>
                <c:pt idx="734">
                  <c:v>29</c:v>
                </c:pt>
                <c:pt idx="735">
                  <c:v>70</c:v>
                </c:pt>
                <c:pt idx="736">
                  <c:v>66</c:v>
                </c:pt>
                <c:pt idx="737">
                  <c:v>12</c:v>
                </c:pt>
                <c:pt idx="738">
                  <c:v>70</c:v>
                </c:pt>
                <c:pt idx="739">
                  <c:v>58</c:v>
                </c:pt>
                <c:pt idx="740">
                  <c:v>65</c:v>
                </c:pt>
                <c:pt idx="741">
                  <c:v>24</c:v>
                </c:pt>
                <c:pt idx="742">
                  <c:v>79</c:v>
                </c:pt>
                <c:pt idx="743">
                  <c:v>70</c:v>
                </c:pt>
                <c:pt idx="744">
                  <c:v>29</c:v>
                </c:pt>
                <c:pt idx="745">
                  <c:v>83</c:v>
                </c:pt>
                <c:pt idx="746">
                  <c:v>37</c:v>
                </c:pt>
                <c:pt idx="747">
                  <c:v>56</c:v>
                </c:pt>
                <c:pt idx="748">
                  <c:v>45</c:v>
                </c:pt>
                <c:pt idx="749">
                  <c:v>8</c:v>
                </c:pt>
                <c:pt idx="750">
                  <c:v>63</c:v>
                </c:pt>
                <c:pt idx="751">
                  <c:v>90</c:v>
                </c:pt>
                <c:pt idx="752">
                  <c:v>75</c:v>
                </c:pt>
                <c:pt idx="753">
                  <c:v>21</c:v>
                </c:pt>
                <c:pt idx="754">
                  <c:v>1</c:v>
                </c:pt>
                <c:pt idx="755">
                  <c:v>32</c:v>
                </c:pt>
                <c:pt idx="756">
                  <c:v>40</c:v>
                </c:pt>
                <c:pt idx="757">
                  <c:v>70</c:v>
                </c:pt>
                <c:pt idx="758">
                  <c:v>91</c:v>
                </c:pt>
                <c:pt idx="759">
                  <c:v>47</c:v>
                </c:pt>
                <c:pt idx="760">
                  <c:v>100</c:v>
                </c:pt>
                <c:pt idx="761">
                  <c:v>21</c:v>
                </c:pt>
                <c:pt idx="762">
                  <c:v>72</c:v>
                </c:pt>
                <c:pt idx="763">
                  <c:v>79</c:v>
                </c:pt>
                <c:pt idx="764">
                  <c:v>12</c:v>
                </c:pt>
                <c:pt idx="765">
                  <c:v>51</c:v>
                </c:pt>
                <c:pt idx="766">
                  <c:v>52</c:v>
                </c:pt>
                <c:pt idx="767">
                  <c:v>82</c:v>
                </c:pt>
                <c:pt idx="768">
                  <c:v>9</c:v>
                </c:pt>
                <c:pt idx="769">
                  <c:v>14</c:v>
                </c:pt>
                <c:pt idx="770">
                  <c:v>84</c:v>
                </c:pt>
                <c:pt idx="771">
                  <c:v>60</c:v>
                </c:pt>
                <c:pt idx="772">
                  <c:v>72</c:v>
                </c:pt>
                <c:pt idx="773">
                  <c:v>100</c:v>
                </c:pt>
                <c:pt idx="774">
                  <c:v>73</c:v>
                </c:pt>
                <c:pt idx="775">
                  <c:v>87</c:v>
                </c:pt>
                <c:pt idx="776">
                  <c:v>70</c:v>
                </c:pt>
                <c:pt idx="777">
                  <c:v>72</c:v>
                </c:pt>
                <c:pt idx="778">
                  <c:v>37</c:v>
                </c:pt>
                <c:pt idx="779">
                  <c:v>19</c:v>
                </c:pt>
                <c:pt idx="780">
                  <c:v>38</c:v>
                </c:pt>
                <c:pt idx="781">
                  <c:v>81</c:v>
                </c:pt>
                <c:pt idx="782">
                  <c:v>91</c:v>
                </c:pt>
                <c:pt idx="783">
                  <c:v>9</c:v>
                </c:pt>
                <c:pt idx="784">
                  <c:v>9</c:v>
                </c:pt>
                <c:pt idx="785">
                  <c:v>98</c:v>
                </c:pt>
                <c:pt idx="786">
                  <c:v>71</c:v>
                </c:pt>
                <c:pt idx="787">
                  <c:v>19</c:v>
                </c:pt>
                <c:pt idx="788">
                  <c:v>10</c:v>
                </c:pt>
                <c:pt idx="789">
                  <c:v>34</c:v>
                </c:pt>
                <c:pt idx="790">
                  <c:v>55</c:v>
                </c:pt>
                <c:pt idx="791">
                  <c:v>51</c:v>
                </c:pt>
                <c:pt idx="792">
                  <c:v>67</c:v>
                </c:pt>
                <c:pt idx="793">
                  <c:v>88</c:v>
                </c:pt>
                <c:pt idx="794">
                  <c:v>4</c:v>
                </c:pt>
                <c:pt idx="795">
                  <c:v>46</c:v>
                </c:pt>
                <c:pt idx="796">
                  <c:v>67</c:v>
                </c:pt>
                <c:pt idx="797">
                  <c:v>27</c:v>
                </c:pt>
                <c:pt idx="798">
                  <c:v>51</c:v>
                </c:pt>
                <c:pt idx="799">
                  <c:v>97</c:v>
                </c:pt>
                <c:pt idx="800">
                  <c:v>23</c:v>
                </c:pt>
                <c:pt idx="801">
                  <c:v>63</c:v>
                </c:pt>
                <c:pt idx="802">
                  <c:v>67</c:v>
                </c:pt>
                <c:pt idx="803">
                  <c:v>7</c:v>
                </c:pt>
                <c:pt idx="804">
                  <c:v>15</c:v>
                </c:pt>
                <c:pt idx="805">
                  <c:v>40</c:v>
                </c:pt>
                <c:pt idx="806">
                  <c:v>42</c:v>
                </c:pt>
                <c:pt idx="807">
                  <c:v>54</c:v>
                </c:pt>
                <c:pt idx="808">
                  <c:v>11</c:v>
                </c:pt>
                <c:pt idx="809">
                  <c:v>98</c:v>
                </c:pt>
                <c:pt idx="810">
                  <c:v>11</c:v>
                </c:pt>
                <c:pt idx="811">
                  <c:v>59</c:v>
                </c:pt>
                <c:pt idx="812">
                  <c:v>81</c:v>
                </c:pt>
                <c:pt idx="813">
                  <c:v>30</c:v>
                </c:pt>
                <c:pt idx="814">
                  <c:v>83</c:v>
                </c:pt>
                <c:pt idx="815">
                  <c:v>29</c:v>
                </c:pt>
                <c:pt idx="816">
                  <c:v>17</c:v>
                </c:pt>
                <c:pt idx="817">
                  <c:v>47</c:v>
                </c:pt>
                <c:pt idx="818">
                  <c:v>75</c:v>
                </c:pt>
                <c:pt idx="819">
                  <c:v>39</c:v>
                </c:pt>
                <c:pt idx="820">
                  <c:v>56</c:v>
                </c:pt>
                <c:pt idx="821">
                  <c:v>7</c:v>
                </c:pt>
                <c:pt idx="822">
                  <c:v>26</c:v>
                </c:pt>
                <c:pt idx="823">
                  <c:v>99</c:v>
                </c:pt>
                <c:pt idx="824">
                  <c:v>77</c:v>
                </c:pt>
                <c:pt idx="825">
                  <c:v>77</c:v>
                </c:pt>
                <c:pt idx="826">
                  <c:v>89</c:v>
                </c:pt>
                <c:pt idx="827">
                  <c:v>55</c:v>
                </c:pt>
                <c:pt idx="828">
                  <c:v>11</c:v>
                </c:pt>
                <c:pt idx="829">
                  <c:v>67</c:v>
                </c:pt>
                <c:pt idx="830">
                  <c:v>21</c:v>
                </c:pt>
                <c:pt idx="831">
                  <c:v>85</c:v>
                </c:pt>
                <c:pt idx="832">
                  <c:v>63</c:v>
                </c:pt>
                <c:pt idx="833">
                  <c:v>8</c:v>
                </c:pt>
                <c:pt idx="834">
                  <c:v>98</c:v>
                </c:pt>
                <c:pt idx="835">
                  <c:v>42</c:v>
                </c:pt>
                <c:pt idx="836">
                  <c:v>28</c:v>
                </c:pt>
                <c:pt idx="837">
                  <c:v>59</c:v>
                </c:pt>
                <c:pt idx="838">
                  <c:v>33</c:v>
                </c:pt>
                <c:pt idx="839">
                  <c:v>87</c:v>
                </c:pt>
                <c:pt idx="840">
                  <c:v>35</c:v>
                </c:pt>
                <c:pt idx="841">
                  <c:v>12</c:v>
                </c:pt>
                <c:pt idx="842">
                  <c:v>80</c:v>
                </c:pt>
                <c:pt idx="843">
                  <c:v>9</c:v>
                </c:pt>
                <c:pt idx="844">
                  <c:v>42</c:v>
                </c:pt>
                <c:pt idx="845">
                  <c:v>35</c:v>
                </c:pt>
                <c:pt idx="846">
                  <c:v>42</c:v>
                </c:pt>
                <c:pt idx="847">
                  <c:v>85</c:v>
                </c:pt>
                <c:pt idx="848">
                  <c:v>33</c:v>
                </c:pt>
                <c:pt idx="849">
                  <c:v>5</c:v>
                </c:pt>
                <c:pt idx="850">
                  <c:v>29</c:v>
                </c:pt>
                <c:pt idx="851">
                  <c:v>39</c:v>
                </c:pt>
                <c:pt idx="852">
                  <c:v>5</c:v>
                </c:pt>
                <c:pt idx="853">
                  <c:v>74</c:v>
                </c:pt>
                <c:pt idx="854">
                  <c:v>18</c:v>
                </c:pt>
                <c:pt idx="855">
                  <c:v>28</c:v>
                </c:pt>
                <c:pt idx="856">
                  <c:v>38</c:v>
                </c:pt>
                <c:pt idx="857">
                  <c:v>9</c:v>
                </c:pt>
                <c:pt idx="858">
                  <c:v>91</c:v>
                </c:pt>
                <c:pt idx="859">
                  <c:v>41</c:v>
                </c:pt>
                <c:pt idx="860">
                  <c:v>98</c:v>
                </c:pt>
                <c:pt idx="861">
                  <c:v>11</c:v>
                </c:pt>
                <c:pt idx="862">
                  <c:v>75</c:v>
                </c:pt>
                <c:pt idx="863">
                  <c:v>38</c:v>
                </c:pt>
                <c:pt idx="864">
                  <c:v>54</c:v>
                </c:pt>
                <c:pt idx="865">
                  <c:v>84</c:v>
                </c:pt>
                <c:pt idx="866">
                  <c:v>38</c:v>
                </c:pt>
                <c:pt idx="867">
                  <c:v>70</c:v>
                </c:pt>
                <c:pt idx="868">
                  <c:v>75</c:v>
                </c:pt>
                <c:pt idx="869">
                  <c:v>70</c:v>
                </c:pt>
                <c:pt idx="870">
                  <c:v>70</c:v>
                </c:pt>
                <c:pt idx="871">
                  <c:v>91</c:v>
                </c:pt>
                <c:pt idx="872">
                  <c:v>69</c:v>
                </c:pt>
                <c:pt idx="873">
                  <c:v>46</c:v>
                </c:pt>
                <c:pt idx="874">
                  <c:v>73</c:v>
                </c:pt>
                <c:pt idx="875">
                  <c:v>93</c:v>
                </c:pt>
                <c:pt idx="876">
                  <c:v>95</c:v>
                </c:pt>
                <c:pt idx="877">
                  <c:v>20</c:v>
                </c:pt>
                <c:pt idx="878">
                  <c:v>41</c:v>
                </c:pt>
                <c:pt idx="879">
                  <c:v>54</c:v>
                </c:pt>
                <c:pt idx="880">
                  <c:v>87</c:v>
                </c:pt>
                <c:pt idx="881">
                  <c:v>23</c:v>
                </c:pt>
                <c:pt idx="882">
                  <c:v>42</c:v>
                </c:pt>
                <c:pt idx="883">
                  <c:v>25</c:v>
                </c:pt>
                <c:pt idx="884">
                  <c:v>88</c:v>
                </c:pt>
                <c:pt idx="885">
                  <c:v>68</c:v>
                </c:pt>
                <c:pt idx="886">
                  <c:v>67</c:v>
                </c:pt>
                <c:pt idx="887">
                  <c:v>100</c:v>
                </c:pt>
                <c:pt idx="888">
                  <c:v>41</c:v>
                </c:pt>
                <c:pt idx="889">
                  <c:v>24</c:v>
                </c:pt>
                <c:pt idx="890">
                  <c:v>7</c:v>
                </c:pt>
                <c:pt idx="891">
                  <c:v>19</c:v>
                </c:pt>
                <c:pt idx="892">
                  <c:v>56</c:v>
                </c:pt>
                <c:pt idx="893">
                  <c:v>47</c:v>
                </c:pt>
                <c:pt idx="894">
                  <c:v>87</c:v>
                </c:pt>
                <c:pt idx="895">
                  <c:v>93</c:v>
                </c:pt>
                <c:pt idx="896">
                  <c:v>67</c:v>
                </c:pt>
                <c:pt idx="897">
                  <c:v>89</c:v>
                </c:pt>
                <c:pt idx="898">
                  <c:v>35</c:v>
                </c:pt>
                <c:pt idx="899">
                  <c:v>97</c:v>
                </c:pt>
                <c:pt idx="900">
                  <c:v>8</c:v>
                </c:pt>
                <c:pt idx="901">
                  <c:v>85</c:v>
                </c:pt>
                <c:pt idx="902">
                  <c:v>34</c:v>
                </c:pt>
                <c:pt idx="903">
                  <c:v>61</c:v>
                </c:pt>
                <c:pt idx="904">
                  <c:v>43</c:v>
                </c:pt>
                <c:pt idx="905">
                  <c:v>79</c:v>
                </c:pt>
                <c:pt idx="906">
                  <c:v>19</c:v>
                </c:pt>
                <c:pt idx="907">
                  <c:v>6</c:v>
                </c:pt>
                <c:pt idx="908">
                  <c:v>15</c:v>
                </c:pt>
                <c:pt idx="909">
                  <c:v>17</c:v>
                </c:pt>
                <c:pt idx="910">
                  <c:v>69</c:v>
                </c:pt>
                <c:pt idx="911">
                  <c:v>12</c:v>
                </c:pt>
                <c:pt idx="912">
                  <c:v>3</c:v>
                </c:pt>
                <c:pt idx="913">
                  <c:v>48</c:v>
                </c:pt>
                <c:pt idx="914">
                  <c:v>69</c:v>
                </c:pt>
                <c:pt idx="915">
                  <c:v>76</c:v>
                </c:pt>
                <c:pt idx="916">
                  <c:v>75</c:v>
                </c:pt>
                <c:pt idx="917">
                  <c:v>1</c:v>
                </c:pt>
                <c:pt idx="918">
                  <c:v>67</c:v>
                </c:pt>
                <c:pt idx="919">
                  <c:v>48</c:v>
                </c:pt>
                <c:pt idx="920">
                  <c:v>86</c:v>
                </c:pt>
                <c:pt idx="921">
                  <c:v>65</c:v>
                </c:pt>
                <c:pt idx="922">
                  <c:v>14</c:v>
                </c:pt>
                <c:pt idx="923">
                  <c:v>30</c:v>
                </c:pt>
                <c:pt idx="924">
                  <c:v>93</c:v>
                </c:pt>
                <c:pt idx="925">
                  <c:v>12</c:v>
                </c:pt>
                <c:pt idx="926">
                  <c:v>42</c:v>
                </c:pt>
                <c:pt idx="927">
                  <c:v>25</c:v>
                </c:pt>
                <c:pt idx="928">
                  <c:v>10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'rat-base-10CL-1000-PAY'!$A$8282</c:f>
              <c:strCache>
                <c:ptCount val="1"/>
                <c:pt idx="0">
                  <c:v>work-9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'rat-base-10CL-1000-PAY'!$E$8282:$E$9127</c:f>
              <c:numCache>
                <c:formatCode>General</c:formatCode>
                <c:ptCount val="846"/>
                <c:pt idx="0">
                  <c:v>19191</c:v>
                </c:pt>
                <c:pt idx="1">
                  <c:v>20517</c:v>
                </c:pt>
                <c:pt idx="2">
                  <c:v>23552</c:v>
                </c:pt>
                <c:pt idx="3">
                  <c:v>26526</c:v>
                </c:pt>
                <c:pt idx="4">
                  <c:v>28227</c:v>
                </c:pt>
                <c:pt idx="5">
                  <c:v>32385</c:v>
                </c:pt>
                <c:pt idx="6">
                  <c:v>38873</c:v>
                </c:pt>
                <c:pt idx="7">
                  <c:v>40280</c:v>
                </c:pt>
                <c:pt idx="8">
                  <c:v>50413</c:v>
                </c:pt>
                <c:pt idx="9">
                  <c:v>54234</c:v>
                </c:pt>
                <c:pt idx="10">
                  <c:v>56388</c:v>
                </c:pt>
                <c:pt idx="11">
                  <c:v>57723</c:v>
                </c:pt>
                <c:pt idx="12">
                  <c:v>63089</c:v>
                </c:pt>
                <c:pt idx="13">
                  <c:v>80652</c:v>
                </c:pt>
                <c:pt idx="14">
                  <c:v>82194</c:v>
                </c:pt>
                <c:pt idx="15">
                  <c:v>83588</c:v>
                </c:pt>
                <c:pt idx="16">
                  <c:v>85927</c:v>
                </c:pt>
                <c:pt idx="17">
                  <c:v>88449</c:v>
                </c:pt>
                <c:pt idx="18">
                  <c:v>89793</c:v>
                </c:pt>
                <c:pt idx="19">
                  <c:v>92107</c:v>
                </c:pt>
                <c:pt idx="20">
                  <c:v>99202</c:v>
                </c:pt>
                <c:pt idx="21">
                  <c:v>100532</c:v>
                </c:pt>
                <c:pt idx="22">
                  <c:v>101859</c:v>
                </c:pt>
                <c:pt idx="23">
                  <c:v>103098</c:v>
                </c:pt>
                <c:pt idx="24">
                  <c:v>104771</c:v>
                </c:pt>
                <c:pt idx="25">
                  <c:v>106154</c:v>
                </c:pt>
                <c:pt idx="26">
                  <c:v>107505</c:v>
                </c:pt>
                <c:pt idx="27">
                  <c:v>109261</c:v>
                </c:pt>
                <c:pt idx="28">
                  <c:v>111180</c:v>
                </c:pt>
                <c:pt idx="29">
                  <c:v>112368</c:v>
                </c:pt>
                <c:pt idx="30">
                  <c:v>115468</c:v>
                </c:pt>
                <c:pt idx="31">
                  <c:v>117810</c:v>
                </c:pt>
                <c:pt idx="32">
                  <c:v>135640</c:v>
                </c:pt>
                <c:pt idx="33">
                  <c:v>149552</c:v>
                </c:pt>
                <c:pt idx="34">
                  <c:v>159113</c:v>
                </c:pt>
                <c:pt idx="35">
                  <c:v>160518</c:v>
                </c:pt>
                <c:pt idx="36">
                  <c:v>162043</c:v>
                </c:pt>
                <c:pt idx="37">
                  <c:v>163440</c:v>
                </c:pt>
                <c:pt idx="38">
                  <c:v>166917</c:v>
                </c:pt>
                <c:pt idx="39">
                  <c:v>168169</c:v>
                </c:pt>
                <c:pt idx="40">
                  <c:v>171636</c:v>
                </c:pt>
                <c:pt idx="41">
                  <c:v>173419</c:v>
                </c:pt>
                <c:pt idx="42">
                  <c:v>174788</c:v>
                </c:pt>
                <c:pt idx="43">
                  <c:v>176112</c:v>
                </c:pt>
                <c:pt idx="44">
                  <c:v>178705</c:v>
                </c:pt>
                <c:pt idx="45">
                  <c:v>180570</c:v>
                </c:pt>
                <c:pt idx="46">
                  <c:v>181848</c:v>
                </c:pt>
                <c:pt idx="47">
                  <c:v>183107</c:v>
                </c:pt>
                <c:pt idx="48">
                  <c:v>185734</c:v>
                </c:pt>
                <c:pt idx="49">
                  <c:v>189285</c:v>
                </c:pt>
                <c:pt idx="50">
                  <c:v>190723</c:v>
                </c:pt>
                <c:pt idx="51">
                  <c:v>192014</c:v>
                </c:pt>
                <c:pt idx="52">
                  <c:v>193368</c:v>
                </c:pt>
                <c:pt idx="53">
                  <c:v>194620</c:v>
                </c:pt>
                <c:pt idx="54">
                  <c:v>195955</c:v>
                </c:pt>
                <c:pt idx="55">
                  <c:v>197239</c:v>
                </c:pt>
                <c:pt idx="56">
                  <c:v>198600</c:v>
                </c:pt>
                <c:pt idx="57">
                  <c:v>201151</c:v>
                </c:pt>
                <c:pt idx="58">
                  <c:v>202445</c:v>
                </c:pt>
                <c:pt idx="59">
                  <c:v>203623</c:v>
                </c:pt>
                <c:pt idx="60">
                  <c:v>204934</c:v>
                </c:pt>
                <c:pt idx="61">
                  <c:v>206175</c:v>
                </c:pt>
                <c:pt idx="62">
                  <c:v>211738</c:v>
                </c:pt>
                <c:pt idx="63">
                  <c:v>213169</c:v>
                </c:pt>
                <c:pt idx="64">
                  <c:v>214510</c:v>
                </c:pt>
                <c:pt idx="65">
                  <c:v>215896</c:v>
                </c:pt>
                <c:pt idx="66">
                  <c:v>217145</c:v>
                </c:pt>
                <c:pt idx="67">
                  <c:v>218672</c:v>
                </c:pt>
                <c:pt idx="68">
                  <c:v>221862</c:v>
                </c:pt>
                <c:pt idx="69">
                  <c:v>223919</c:v>
                </c:pt>
                <c:pt idx="70">
                  <c:v>225294</c:v>
                </c:pt>
                <c:pt idx="71">
                  <c:v>228722</c:v>
                </c:pt>
                <c:pt idx="72">
                  <c:v>238950</c:v>
                </c:pt>
                <c:pt idx="73">
                  <c:v>241647</c:v>
                </c:pt>
                <c:pt idx="74">
                  <c:v>243000</c:v>
                </c:pt>
                <c:pt idx="75">
                  <c:v>245554</c:v>
                </c:pt>
                <c:pt idx="76">
                  <c:v>246881</c:v>
                </c:pt>
                <c:pt idx="77">
                  <c:v>248189</c:v>
                </c:pt>
                <c:pt idx="78">
                  <c:v>250179</c:v>
                </c:pt>
                <c:pt idx="79">
                  <c:v>252080</c:v>
                </c:pt>
                <c:pt idx="80">
                  <c:v>255795</c:v>
                </c:pt>
                <c:pt idx="81">
                  <c:v>269668</c:v>
                </c:pt>
                <c:pt idx="82">
                  <c:v>270958</c:v>
                </c:pt>
                <c:pt idx="83">
                  <c:v>273318</c:v>
                </c:pt>
                <c:pt idx="84">
                  <c:v>277024</c:v>
                </c:pt>
                <c:pt idx="85">
                  <c:v>281916</c:v>
                </c:pt>
                <c:pt idx="86">
                  <c:v>283190</c:v>
                </c:pt>
                <c:pt idx="87">
                  <c:v>284572</c:v>
                </c:pt>
                <c:pt idx="88">
                  <c:v>285886</c:v>
                </c:pt>
                <c:pt idx="89">
                  <c:v>288367</c:v>
                </c:pt>
                <c:pt idx="90">
                  <c:v>289729</c:v>
                </c:pt>
                <c:pt idx="91">
                  <c:v>291030</c:v>
                </c:pt>
                <c:pt idx="92">
                  <c:v>292238</c:v>
                </c:pt>
                <c:pt idx="93">
                  <c:v>294605</c:v>
                </c:pt>
                <c:pt idx="94">
                  <c:v>295944</c:v>
                </c:pt>
                <c:pt idx="95">
                  <c:v>300160</c:v>
                </c:pt>
                <c:pt idx="96">
                  <c:v>301389</c:v>
                </c:pt>
                <c:pt idx="97">
                  <c:v>304842</c:v>
                </c:pt>
                <c:pt idx="98">
                  <c:v>306082</c:v>
                </c:pt>
                <c:pt idx="99">
                  <c:v>307567</c:v>
                </c:pt>
                <c:pt idx="100">
                  <c:v>308735</c:v>
                </c:pt>
                <c:pt idx="101">
                  <c:v>309931</c:v>
                </c:pt>
                <c:pt idx="102">
                  <c:v>319079</c:v>
                </c:pt>
                <c:pt idx="103">
                  <c:v>324220</c:v>
                </c:pt>
                <c:pt idx="104">
                  <c:v>325787</c:v>
                </c:pt>
                <c:pt idx="105">
                  <c:v>329275</c:v>
                </c:pt>
                <c:pt idx="106">
                  <c:v>330850</c:v>
                </c:pt>
                <c:pt idx="107">
                  <c:v>332477</c:v>
                </c:pt>
                <c:pt idx="108">
                  <c:v>335044</c:v>
                </c:pt>
                <c:pt idx="109">
                  <c:v>336444</c:v>
                </c:pt>
                <c:pt idx="110">
                  <c:v>337749</c:v>
                </c:pt>
                <c:pt idx="111">
                  <c:v>339285</c:v>
                </c:pt>
                <c:pt idx="112">
                  <c:v>340708</c:v>
                </c:pt>
                <c:pt idx="113">
                  <c:v>342141</c:v>
                </c:pt>
                <c:pt idx="114">
                  <c:v>344142</c:v>
                </c:pt>
                <c:pt idx="115">
                  <c:v>345533</c:v>
                </c:pt>
                <c:pt idx="116">
                  <c:v>353211</c:v>
                </c:pt>
                <c:pt idx="117">
                  <c:v>354744</c:v>
                </c:pt>
                <c:pt idx="118">
                  <c:v>356178</c:v>
                </c:pt>
                <c:pt idx="119">
                  <c:v>357909</c:v>
                </c:pt>
                <c:pt idx="120">
                  <c:v>359372</c:v>
                </c:pt>
                <c:pt idx="121">
                  <c:v>361287</c:v>
                </c:pt>
                <c:pt idx="122">
                  <c:v>362971</c:v>
                </c:pt>
                <c:pt idx="123">
                  <c:v>365411</c:v>
                </c:pt>
                <c:pt idx="124">
                  <c:v>367711</c:v>
                </c:pt>
                <c:pt idx="125">
                  <c:v>369153</c:v>
                </c:pt>
                <c:pt idx="126">
                  <c:v>370591</c:v>
                </c:pt>
                <c:pt idx="127">
                  <c:v>372740</c:v>
                </c:pt>
                <c:pt idx="128">
                  <c:v>376093</c:v>
                </c:pt>
                <c:pt idx="129">
                  <c:v>377822</c:v>
                </c:pt>
                <c:pt idx="130">
                  <c:v>380364</c:v>
                </c:pt>
                <c:pt idx="131">
                  <c:v>381732</c:v>
                </c:pt>
                <c:pt idx="132">
                  <c:v>382977</c:v>
                </c:pt>
                <c:pt idx="133">
                  <c:v>384924</c:v>
                </c:pt>
                <c:pt idx="134">
                  <c:v>386119</c:v>
                </c:pt>
                <c:pt idx="135">
                  <c:v>387404</c:v>
                </c:pt>
                <c:pt idx="136">
                  <c:v>394681</c:v>
                </c:pt>
                <c:pt idx="137">
                  <c:v>396942</c:v>
                </c:pt>
                <c:pt idx="138">
                  <c:v>398313</c:v>
                </c:pt>
                <c:pt idx="139">
                  <c:v>399666</c:v>
                </c:pt>
                <c:pt idx="140">
                  <c:v>400974</c:v>
                </c:pt>
                <c:pt idx="141">
                  <c:v>402973</c:v>
                </c:pt>
                <c:pt idx="142">
                  <c:v>405603</c:v>
                </c:pt>
                <c:pt idx="143">
                  <c:v>407680</c:v>
                </c:pt>
                <c:pt idx="144">
                  <c:v>408966</c:v>
                </c:pt>
                <c:pt idx="145">
                  <c:v>410373</c:v>
                </c:pt>
                <c:pt idx="146">
                  <c:v>411615</c:v>
                </c:pt>
                <c:pt idx="147">
                  <c:v>413890</c:v>
                </c:pt>
                <c:pt idx="148">
                  <c:v>415236</c:v>
                </c:pt>
                <c:pt idx="149">
                  <c:v>416556</c:v>
                </c:pt>
                <c:pt idx="150">
                  <c:v>419212</c:v>
                </c:pt>
                <c:pt idx="151">
                  <c:v>420521</c:v>
                </c:pt>
                <c:pt idx="152">
                  <c:v>421874</c:v>
                </c:pt>
                <c:pt idx="153">
                  <c:v>423248</c:v>
                </c:pt>
                <c:pt idx="154">
                  <c:v>424636</c:v>
                </c:pt>
                <c:pt idx="155">
                  <c:v>426422</c:v>
                </c:pt>
                <c:pt idx="156">
                  <c:v>427807</c:v>
                </c:pt>
                <c:pt idx="157">
                  <c:v>429401</c:v>
                </c:pt>
                <c:pt idx="158">
                  <c:v>432026</c:v>
                </c:pt>
                <c:pt idx="159">
                  <c:v>434592</c:v>
                </c:pt>
                <c:pt idx="160">
                  <c:v>436289</c:v>
                </c:pt>
                <c:pt idx="161">
                  <c:v>437683</c:v>
                </c:pt>
                <c:pt idx="162">
                  <c:v>439339</c:v>
                </c:pt>
                <c:pt idx="163">
                  <c:v>440734</c:v>
                </c:pt>
                <c:pt idx="164">
                  <c:v>442536</c:v>
                </c:pt>
                <c:pt idx="165">
                  <c:v>446305</c:v>
                </c:pt>
                <c:pt idx="166">
                  <c:v>447936</c:v>
                </c:pt>
                <c:pt idx="167">
                  <c:v>449348</c:v>
                </c:pt>
                <c:pt idx="168">
                  <c:v>451088</c:v>
                </c:pt>
                <c:pt idx="169">
                  <c:v>452657</c:v>
                </c:pt>
                <c:pt idx="170">
                  <c:v>469881</c:v>
                </c:pt>
                <c:pt idx="171">
                  <c:v>471872</c:v>
                </c:pt>
                <c:pt idx="172">
                  <c:v>473319</c:v>
                </c:pt>
                <c:pt idx="173">
                  <c:v>474673</c:v>
                </c:pt>
                <c:pt idx="174">
                  <c:v>476992</c:v>
                </c:pt>
                <c:pt idx="175">
                  <c:v>478638</c:v>
                </c:pt>
                <c:pt idx="176">
                  <c:v>479957</c:v>
                </c:pt>
                <c:pt idx="177">
                  <c:v>482150</c:v>
                </c:pt>
                <c:pt idx="178">
                  <c:v>484672</c:v>
                </c:pt>
                <c:pt idx="179">
                  <c:v>485930</c:v>
                </c:pt>
                <c:pt idx="180">
                  <c:v>488119</c:v>
                </c:pt>
                <c:pt idx="181">
                  <c:v>489453</c:v>
                </c:pt>
                <c:pt idx="182">
                  <c:v>491705</c:v>
                </c:pt>
                <c:pt idx="183">
                  <c:v>494023</c:v>
                </c:pt>
                <c:pt idx="184">
                  <c:v>495320</c:v>
                </c:pt>
                <c:pt idx="185">
                  <c:v>496454</c:v>
                </c:pt>
                <c:pt idx="186">
                  <c:v>498727</c:v>
                </c:pt>
                <c:pt idx="187">
                  <c:v>501113</c:v>
                </c:pt>
                <c:pt idx="188">
                  <c:v>502347</c:v>
                </c:pt>
                <c:pt idx="189">
                  <c:v>504618</c:v>
                </c:pt>
                <c:pt idx="190">
                  <c:v>506796</c:v>
                </c:pt>
                <c:pt idx="191">
                  <c:v>509157</c:v>
                </c:pt>
                <c:pt idx="192">
                  <c:v>510538</c:v>
                </c:pt>
                <c:pt idx="193">
                  <c:v>512277</c:v>
                </c:pt>
                <c:pt idx="194">
                  <c:v>514863</c:v>
                </c:pt>
                <c:pt idx="195">
                  <c:v>516190</c:v>
                </c:pt>
                <c:pt idx="196">
                  <c:v>517516</c:v>
                </c:pt>
                <c:pt idx="197">
                  <c:v>518813</c:v>
                </c:pt>
                <c:pt idx="198">
                  <c:v>520187</c:v>
                </c:pt>
                <c:pt idx="199">
                  <c:v>522442</c:v>
                </c:pt>
                <c:pt idx="200">
                  <c:v>525677</c:v>
                </c:pt>
                <c:pt idx="201">
                  <c:v>537629</c:v>
                </c:pt>
                <c:pt idx="202">
                  <c:v>540123</c:v>
                </c:pt>
                <c:pt idx="203">
                  <c:v>541415</c:v>
                </c:pt>
                <c:pt idx="204">
                  <c:v>542732</c:v>
                </c:pt>
                <c:pt idx="205">
                  <c:v>545030</c:v>
                </c:pt>
                <c:pt idx="206">
                  <c:v>547951</c:v>
                </c:pt>
                <c:pt idx="207">
                  <c:v>549600</c:v>
                </c:pt>
                <c:pt idx="208">
                  <c:v>550943</c:v>
                </c:pt>
                <c:pt idx="209">
                  <c:v>552153</c:v>
                </c:pt>
                <c:pt idx="210">
                  <c:v>554704</c:v>
                </c:pt>
                <c:pt idx="211">
                  <c:v>556073</c:v>
                </c:pt>
                <c:pt idx="212">
                  <c:v>557363</c:v>
                </c:pt>
                <c:pt idx="213">
                  <c:v>558654</c:v>
                </c:pt>
                <c:pt idx="214">
                  <c:v>560709</c:v>
                </c:pt>
                <c:pt idx="215">
                  <c:v>563177</c:v>
                </c:pt>
                <c:pt idx="216">
                  <c:v>565702</c:v>
                </c:pt>
                <c:pt idx="217">
                  <c:v>567591</c:v>
                </c:pt>
                <c:pt idx="218">
                  <c:v>569089</c:v>
                </c:pt>
                <c:pt idx="219">
                  <c:v>572273</c:v>
                </c:pt>
                <c:pt idx="220">
                  <c:v>574940</c:v>
                </c:pt>
                <c:pt idx="221">
                  <c:v>577462</c:v>
                </c:pt>
                <c:pt idx="222">
                  <c:v>579148</c:v>
                </c:pt>
                <c:pt idx="223">
                  <c:v>580789</c:v>
                </c:pt>
                <c:pt idx="224">
                  <c:v>584555</c:v>
                </c:pt>
                <c:pt idx="225">
                  <c:v>585898</c:v>
                </c:pt>
                <c:pt idx="226">
                  <c:v>588136</c:v>
                </c:pt>
                <c:pt idx="227">
                  <c:v>589578</c:v>
                </c:pt>
                <c:pt idx="228">
                  <c:v>592184</c:v>
                </c:pt>
                <c:pt idx="229">
                  <c:v>595830</c:v>
                </c:pt>
                <c:pt idx="230">
                  <c:v>598783</c:v>
                </c:pt>
                <c:pt idx="231">
                  <c:v>600732</c:v>
                </c:pt>
                <c:pt idx="232">
                  <c:v>601987</c:v>
                </c:pt>
                <c:pt idx="233">
                  <c:v>604758</c:v>
                </c:pt>
                <c:pt idx="234">
                  <c:v>614131</c:v>
                </c:pt>
                <c:pt idx="235">
                  <c:v>615444</c:v>
                </c:pt>
                <c:pt idx="236">
                  <c:v>617250</c:v>
                </c:pt>
                <c:pt idx="237">
                  <c:v>618630</c:v>
                </c:pt>
                <c:pt idx="238">
                  <c:v>619914</c:v>
                </c:pt>
                <c:pt idx="239">
                  <c:v>621761</c:v>
                </c:pt>
                <c:pt idx="240">
                  <c:v>624336</c:v>
                </c:pt>
                <c:pt idx="241">
                  <c:v>626207</c:v>
                </c:pt>
                <c:pt idx="242">
                  <c:v>632057</c:v>
                </c:pt>
                <c:pt idx="243">
                  <c:v>634125</c:v>
                </c:pt>
                <c:pt idx="244">
                  <c:v>635379</c:v>
                </c:pt>
                <c:pt idx="245">
                  <c:v>638047</c:v>
                </c:pt>
                <c:pt idx="246">
                  <c:v>640602</c:v>
                </c:pt>
                <c:pt idx="247">
                  <c:v>642353</c:v>
                </c:pt>
                <c:pt idx="248">
                  <c:v>643539</c:v>
                </c:pt>
                <c:pt idx="249">
                  <c:v>644773</c:v>
                </c:pt>
                <c:pt idx="250">
                  <c:v>645868</c:v>
                </c:pt>
                <c:pt idx="251">
                  <c:v>647649</c:v>
                </c:pt>
                <c:pt idx="252">
                  <c:v>648973</c:v>
                </c:pt>
                <c:pt idx="253">
                  <c:v>651091</c:v>
                </c:pt>
                <c:pt idx="254">
                  <c:v>652446</c:v>
                </c:pt>
                <c:pt idx="255">
                  <c:v>654180</c:v>
                </c:pt>
                <c:pt idx="256">
                  <c:v>655411</c:v>
                </c:pt>
                <c:pt idx="257">
                  <c:v>657565</c:v>
                </c:pt>
                <c:pt idx="258">
                  <c:v>658868</c:v>
                </c:pt>
                <c:pt idx="259">
                  <c:v>660524</c:v>
                </c:pt>
                <c:pt idx="260">
                  <c:v>662573</c:v>
                </c:pt>
                <c:pt idx="261">
                  <c:v>664415</c:v>
                </c:pt>
                <c:pt idx="262">
                  <c:v>665692</c:v>
                </c:pt>
                <c:pt idx="263">
                  <c:v>667873</c:v>
                </c:pt>
                <c:pt idx="264">
                  <c:v>669112</c:v>
                </c:pt>
                <c:pt idx="265">
                  <c:v>670265</c:v>
                </c:pt>
                <c:pt idx="266">
                  <c:v>672249</c:v>
                </c:pt>
                <c:pt idx="267">
                  <c:v>673735</c:v>
                </c:pt>
                <c:pt idx="268">
                  <c:v>676131</c:v>
                </c:pt>
                <c:pt idx="269">
                  <c:v>677720</c:v>
                </c:pt>
                <c:pt idx="270">
                  <c:v>686696</c:v>
                </c:pt>
                <c:pt idx="271">
                  <c:v>688178</c:v>
                </c:pt>
                <c:pt idx="272">
                  <c:v>689415</c:v>
                </c:pt>
                <c:pt idx="273">
                  <c:v>692057</c:v>
                </c:pt>
                <c:pt idx="274">
                  <c:v>693898</c:v>
                </c:pt>
                <c:pt idx="275">
                  <c:v>696808</c:v>
                </c:pt>
                <c:pt idx="276">
                  <c:v>698526</c:v>
                </c:pt>
                <c:pt idx="277">
                  <c:v>701492</c:v>
                </c:pt>
                <c:pt idx="278">
                  <c:v>702844</c:v>
                </c:pt>
                <c:pt idx="279">
                  <c:v>704088</c:v>
                </c:pt>
                <c:pt idx="280">
                  <c:v>705393</c:v>
                </c:pt>
                <c:pt idx="281">
                  <c:v>706640</c:v>
                </c:pt>
                <c:pt idx="282">
                  <c:v>707951</c:v>
                </c:pt>
                <c:pt idx="283">
                  <c:v>709216</c:v>
                </c:pt>
                <c:pt idx="284">
                  <c:v>710429</c:v>
                </c:pt>
                <c:pt idx="285">
                  <c:v>712159</c:v>
                </c:pt>
                <c:pt idx="286">
                  <c:v>713280</c:v>
                </c:pt>
                <c:pt idx="287">
                  <c:v>715159</c:v>
                </c:pt>
                <c:pt idx="288">
                  <c:v>716378</c:v>
                </c:pt>
                <c:pt idx="289">
                  <c:v>717601</c:v>
                </c:pt>
                <c:pt idx="290">
                  <c:v>718887</c:v>
                </c:pt>
                <c:pt idx="291">
                  <c:v>720111</c:v>
                </c:pt>
                <c:pt idx="292">
                  <c:v>721425</c:v>
                </c:pt>
                <c:pt idx="293">
                  <c:v>723597</c:v>
                </c:pt>
                <c:pt idx="294">
                  <c:v>725790</c:v>
                </c:pt>
                <c:pt idx="295">
                  <c:v>727074</c:v>
                </c:pt>
                <c:pt idx="296">
                  <c:v>728341</c:v>
                </c:pt>
                <c:pt idx="297">
                  <c:v>731974</c:v>
                </c:pt>
                <c:pt idx="298">
                  <c:v>734128</c:v>
                </c:pt>
                <c:pt idx="299">
                  <c:v>735431</c:v>
                </c:pt>
                <c:pt idx="300">
                  <c:v>736678</c:v>
                </c:pt>
                <c:pt idx="301">
                  <c:v>738179</c:v>
                </c:pt>
                <c:pt idx="302">
                  <c:v>739431</c:v>
                </c:pt>
                <c:pt idx="303">
                  <c:v>741485</c:v>
                </c:pt>
                <c:pt idx="304">
                  <c:v>743201</c:v>
                </c:pt>
                <c:pt idx="305">
                  <c:v>744496</c:v>
                </c:pt>
                <c:pt idx="306">
                  <c:v>745827</c:v>
                </c:pt>
                <c:pt idx="307">
                  <c:v>748181</c:v>
                </c:pt>
                <c:pt idx="308">
                  <c:v>758403</c:v>
                </c:pt>
                <c:pt idx="309">
                  <c:v>764854</c:v>
                </c:pt>
                <c:pt idx="310">
                  <c:v>767031</c:v>
                </c:pt>
                <c:pt idx="311">
                  <c:v>768816</c:v>
                </c:pt>
                <c:pt idx="312">
                  <c:v>770689</c:v>
                </c:pt>
                <c:pt idx="313">
                  <c:v>772805</c:v>
                </c:pt>
                <c:pt idx="314">
                  <c:v>774027</c:v>
                </c:pt>
                <c:pt idx="315">
                  <c:v>775210</c:v>
                </c:pt>
                <c:pt idx="316">
                  <c:v>776473</c:v>
                </c:pt>
                <c:pt idx="317">
                  <c:v>778446</c:v>
                </c:pt>
                <c:pt idx="318">
                  <c:v>779665</c:v>
                </c:pt>
                <c:pt idx="319">
                  <c:v>780792</c:v>
                </c:pt>
                <c:pt idx="320">
                  <c:v>782059</c:v>
                </c:pt>
                <c:pt idx="321">
                  <c:v>783335</c:v>
                </c:pt>
                <c:pt idx="322">
                  <c:v>785499</c:v>
                </c:pt>
                <c:pt idx="323">
                  <c:v>786787</c:v>
                </c:pt>
                <c:pt idx="324">
                  <c:v>788210</c:v>
                </c:pt>
                <c:pt idx="325">
                  <c:v>790858</c:v>
                </c:pt>
                <c:pt idx="326">
                  <c:v>792891</c:v>
                </c:pt>
                <c:pt idx="327">
                  <c:v>795946</c:v>
                </c:pt>
                <c:pt idx="328">
                  <c:v>798080</c:v>
                </c:pt>
                <c:pt idx="329">
                  <c:v>799396</c:v>
                </c:pt>
                <c:pt idx="330">
                  <c:v>800528</c:v>
                </c:pt>
                <c:pt idx="331">
                  <c:v>801809</c:v>
                </c:pt>
                <c:pt idx="332">
                  <c:v>804152</c:v>
                </c:pt>
                <c:pt idx="333">
                  <c:v>805746</c:v>
                </c:pt>
                <c:pt idx="334">
                  <c:v>806965</c:v>
                </c:pt>
                <c:pt idx="335">
                  <c:v>808129</c:v>
                </c:pt>
                <c:pt idx="336">
                  <c:v>812539</c:v>
                </c:pt>
                <c:pt idx="337">
                  <c:v>813956</c:v>
                </c:pt>
                <c:pt idx="338">
                  <c:v>815996</c:v>
                </c:pt>
                <c:pt idx="339">
                  <c:v>817316</c:v>
                </c:pt>
                <c:pt idx="340">
                  <c:v>818805</c:v>
                </c:pt>
                <c:pt idx="341">
                  <c:v>820026</c:v>
                </c:pt>
                <c:pt idx="342">
                  <c:v>821957</c:v>
                </c:pt>
                <c:pt idx="343">
                  <c:v>824254</c:v>
                </c:pt>
                <c:pt idx="344">
                  <c:v>825548</c:v>
                </c:pt>
                <c:pt idx="345">
                  <c:v>827724</c:v>
                </c:pt>
                <c:pt idx="346">
                  <c:v>829851</c:v>
                </c:pt>
                <c:pt idx="347">
                  <c:v>831349</c:v>
                </c:pt>
                <c:pt idx="348">
                  <c:v>833288</c:v>
                </c:pt>
                <c:pt idx="349">
                  <c:v>834595</c:v>
                </c:pt>
                <c:pt idx="350">
                  <c:v>842503</c:v>
                </c:pt>
                <c:pt idx="351">
                  <c:v>844318</c:v>
                </c:pt>
                <c:pt idx="352">
                  <c:v>845613</c:v>
                </c:pt>
                <c:pt idx="353">
                  <c:v>846788</c:v>
                </c:pt>
                <c:pt idx="354">
                  <c:v>848216</c:v>
                </c:pt>
                <c:pt idx="355">
                  <c:v>849412</c:v>
                </c:pt>
                <c:pt idx="356">
                  <c:v>851517</c:v>
                </c:pt>
                <c:pt idx="357">
                  <c:v>852839</c:v>
                </c:pt>
                <c:pt idx="358">
                  <c:v>854813</c:v>
                </c:pt>
                <c:pt idx="359">
                  <c:v>856066</c:v>
                </c:pt>
                <c:pt idx="360">
                  <c:v>858271</c:v>
                </c:pt>
                <c:pt idx="361">
                  <c:v>859588</c:v>
                </c:pt>
                <c:pt idx="362">
                  <c:v>861006</c:v>
                </c:pt>
                <c:pt idx="363">
                  <c:v>862523</c:v>
                </c:pt>
                <c:pt idx="364">
                  <c:v>864375</c:v>
                </c:pt>
                <c:pt idx="365">
                  <c:v>865636</c:v>
                </c:pt>
                <c:pt idx="366">
                  <c:v>866837</c:v>
                </c:pt>
                <c:pt idx="367">
                  <c:v>868718</c:v>
                </c:pt>
                <c:pt idx="368">
                  <c:v>870590</c:v>
                </c:pt>
                <c:pt idx="369">
                  <c:v>871740</c:v>
                </c:pt>
                <c:pt idx="370">
                  <c:v>872876</c:v>
                </c:pt>
                <c:pt idx="371">
                  <c:v>874633</c:v>
                </c:pt>
                <c:pt idx="372">
                  <c:v>877888</c:v>
                </c:pt>
                <c:pt idx="373">
                  <c:v>879136</c:v>
                </c:pt>
                <c:pt idx="374">
                  <c:v>880544</c:v>
                </c:pt>
                <c:pt idx="375">
                  <c:v>881722</c:v>
                </c:pt>
                <c:pt idx="376">
                  <c:v>883786</c:v>
                </c:pt>
                <c:pt idx="377">
                  <c:v>885468</c:v>
                </c:pt>
                <c:pt idx="378">
                  <c:v>887292</c:v>
                </c:pt>
                <c:pt idx="379">
                  <c:v>889371</c:v>
                </c:pt>
                <c:pt idx="380">
                  <c:v>890725</c:v>
                </c:pt>
                <c:pt idx="381">
                  <c:v>892874</c:v>
                </c:pt>
                <c:pt idx="382">
                  <c:v>894183</c:v>
                </c:pt>
                <c:pt idx="383">
                  <c:v>896342</c:v>
                </c:pt>
                <c:pt idx="384">
                  <c:v>897571</c:v>
                </c:pt>
                <c:pt idx="385">
                  <c:v>898749</c:v>
                </c:pt>
                <c:pt idx="386">
                  <c:v>900316</c:v>
                </c:pt>
                <c:pt idx="387">
                  <c:v>902948</c:v>
                </c:pt>
                <c:pt idx="388">
                  <c:v>904662</c:v>
                </c:pt>
                <c:pt idx="389">
                  <c:v>906760</c:v>
                </c:pt>
                <c:pt idx="390">
                  <c:v>907959</c:v>
                </c:pt>
                <c:pt idx="391">
                  <c:v>909184</c:v>
                </c:pt>
                <c:pt idx="392">
                  <c:v>911515</c:v>
                </c:pt>
                <c:pt idx="393">
                  <c:v>912800</c:v>
                </c:pt>
                <c:pt idx="394">
                  <c:v>914648</c:v>
                </c:pt>
                <c:pt idx="395">
                  <c:v>916540</c:v>
                </c:pt>
                <c:pt idx="396">
                  <c:v>918355</c:v>
                </c:pt>
                <c:pt idx="397">
                  <c:v>925627</c:v>
                </c:pt>
                <c:pt idx="398">
                  <c:v>926895</c:v>
                </c:pt>
                <c:pt idx="399">
                  <c:v>929128</c:v>
                </c:pt>
                <c:pt idx="400">
                  <c:v>930276</c:v>
                </c:pt>
                <c:pt idx="401">
                  <c:v>932016</c:v>
                </c:pt>
                <c:pt idx="402">
                  <c:v>933254</c:v>
                </c:pt>
                <c:pt idx="403">
                  <c:v>935396</c:v>
                </c:pt>
                <c:pt idx="404">
                  <c:v>937099</c:v>
                </c:pt>
                <c:pt idx="405">
                  <c:v>938659</c:v>
                </c:pt>
                <c:pt idx="406">
                  <c:v>941747</c:v>
                </c:pt>
                <c:pt idx="407">
                  <c:v>943034</c:v>
                </c:pt>
                <c:pt idx="408">
                  <c:v>944910</c:v>
                </c:pt>
                <c:pt idx="409">
                  <c:v>946212</c:v>
                </c:pt>
                <c:pt idx="410">
                  <c:v>947593</c:v>
                </c:pt>
                <c:pt idx="411">
                  <c:v>949061</c:v>
                </c:pt>
                <c:pt idx="412">
                  <c:v>950336</c:v>
                </c:pt>
                <c:pt idx="413">
                  <c:v>952548</c:v>
                </c:pt>
                <c:pt idx="414">
                  <c:v>954690</c:v>
                </c:pt>
                <c:pt idx="415">
                  <c:v>955972</c:v>
                </c:pt>
                <c:pt idx="416">
                  <c:v>957847</c:v>
                </c:pt>
                <c:pt idx="417">
                  <c:v>959175</c:v>
                </c:pt>
                <c:pt idx="418">
                  <c:v>960437</c:v>
                </c:pt>
                <c:pt idx="419">
                  <c:v>962711</c:v>
                </c:pt>
                <c:pt idx="420">
                  <c:v>964919</c:v>
                </c:pt>
                <c:pt idx="421">
                  <c:v>966233</c:v>
                </c:pt>
                <c:pt idx="422">
                  <c:v>967652</c:v>
                </c:pt>
                <c:pt idx="423">
                  <c:v>969008</c:v>
                </c:pt>
                <c:pt idx="424">
                  <c:v>970303</c:v>
                </c:pt>
                <c:pt idx="425">
                  <c:v>971458</c:v>
                </c:pt>
                <c:pt idx="426">
                  <c:v>973429</c:v>
                </c:pt>
                <c:pt idx="427">
                  <c:v>976031</c:v>
                </c:pt>
                <c:pt idx="428">
                  <c:v>977265</c:v>
                </c:pt>
                <c:pt idx="429">
                  <c:v>978465</c:v>
                </c:pt>
                <c:pt idx="430">
                  <c:v>981461</c:v>
                </c:pt>
                <c:pt idx="431">
                  <c:v>982796</c:v>
                </c:pt>
                <c:pt idx="432">
                  <c:v>984032</c:v>
                </c:pt>
                <c:pt idx="433">
                  <c:v>985343</c:v>
                </c:pt>
                <c:pt idx="434">
                  <c:v>986689</c:v>
                </c:pt>
                <c:pt idx="435">
                  <c:v>988595</c:v>
                </c:pt>
                <c:pt idx="436">
                  <c:v>989837</c:v>
                </c:pt>
                <c:pt idx="437">
                  <c:v>993365</c:v>
                </c:pt>
                <c:pt idx="438">
                  <c:v>997710</c:v>
                </c:pt>
                <c:pt idx="439">
                  <c:v>1002107</c:v>
                </c:pt>
                <c:pt idx="440">
                  <c:v>1003299</c:v>
                </c:pt>
                <c:pt idx="441">
                  <c:v>1004804</c:v>
                </c:pt>
                <c:pt idx="442">
                  <c:v>1012352</c:v>
                </c:pt>
                <c:pt idx="443">
                  <c:v>1013506</c:v>
                </c:pt>
                <c:pt idx="444">
                  <c:v>1014686</c:v>
                </c:pt>
                <c:pt idx="445">
                  <c:v>1015873</c:v>
                </c:pt>
                <c:pt idx="446">
                  <c:v>1017131</c:v>
                </c:pt>
                <c:pt idx="447">
                  <c:v>1018316</c:v>
                </c:pt>
                <c:pt idx="448">
                  <c:v>1019597</c:v>
                </c:pt>
                <c:pt idx="449">
                  <c:v>1021251</c:v>
                </c:pt>
                <c:pt idx="450">
                  <c:v>1023202</c:v>
                </c:pt>
                <c:pt idx="451">
                  <c:v>1024476</c:v>
                </c:pt>
                <c:pt idx="452">
                  <c:v>1025705</c:v>
                </c:pt>
                <c:pt idx="453">
                  <c:v>1026964</c:v>
                </c:pt>
                <c:pt idx="454">
                  <c:v>1037943</c:v>
                </c:pt>
                <c:pt idx="455">
                  <c:v>1039206</c:v>
                </c:pt>
                <c:pt idx="456">
                  <c:v>1040474</c:v>
                </c:pt>
                <c:pt idx="457">
                  <c:v>1041834</c:v>
                </c:pt>
                <c:pt idx="458">
                  <c:v>1044898</c:v>
                </c:pt>
                <c:pt idx="459">
                  <c:v>1047004</c:v>
                </c:pt>
                <c:pt idx="460">
                  <c:v>1048633</c:v>
                </c:pt>
                <c:pt idx="461">
                  <c:v>1049879</c:v>
                </c:pt>
                <c:pt idx="462">
                  <c:v>1051108</c:v>
                </c:pt>
                <c:pt idx="463">
                  <c:v>1053250</c:v>
                </c:pt>
                <c:pt idx="464">
                  <c:v>1054413</c:v>
                </c:pt>
                <c:pt idx="465">
                  <c:v>1056712</c:v>
                </c:pt>
                <c:pt idx="466">
                  <c:v>1058011</c:v>
                </c:pt>
                <c:pt idx="467">
                  <c:v>1059254</c:v>
                </c:pt>
                <c:pt idx="468">
                  <c:v>1061581</c:v>
                </c:pt>
                <c:pt idx="469">
                  <c:v>1062852</c:v>
                </c:pt>
                <c:pt idx="470">
                  <c:v>1064126</c:v>
                </c:pt>
                <c:pt idx="471">
                  <c:v>1066366</c:v>
                </c:pt>
                <c:pt idx="472">
                  <c:v>1067834</c:v>
                </c:pt>
                <c:pt idx="473">
                  <c:v>1069142</c:v>
                </c:pt>
                <c:pt idx="474">
                  <c:v>1072493</c:v>
                </c:pt>
                <c:pt idx="475">
                  <c:v>1073735</c:v>
                </c:pt>
                <c:pt idx="476">
                  <c:v>1075037</c:v>
                </c:pt>
                <c:pt idx="477">
                  <c:v>1077799</c:v>
                </c:pt>
                <c:pt idx="478">
                  <c:v>1079936</c:v>
                </c:pt>
                <c:pt idx="479">
                  <c:v>1081195</c:v>
                </c:pt>
                <c:pt idx="480">
                  <c:v>1082318</c:v>
                </c:pt>
                <c:pt idx="481">
                  <c:v>1084568</c:v>
                </c:pt>
                <c:pt idx="482">
                  <c:v>1086091</c:v>
                </c:pt>
                <c:pt idx="483">
                  <c:v>1087822</c:v>
                </c:pt>
                <c:pt idx="484">
                  <c:v>1089829</c:v>
                </c:pt>
                <c:pt idx="485">
                  <c:v>1093646</c:v>
                </c:pt>
                <c:pt idx="486">
                  <c:v>1095441</c:v>
                </c:pt>
                <c:pt idx="487">
                  <c:v>1098510</c:v>
                </c:pt>
                <c:pt idx="488">
                  <c:v>1099761</c:v>
                </c:pt>
                <c:pt idx="489">
                  <c:v>1102432</c:v>
                </c:pt>
                <c:pt idx="490">
                  <c:v>1103727</c:v>
                </c:pt>
                <c:pt idx="491">
                  <c:v>1105972</c:v>
                </c:pt>
                <c:pt idx="492">
                  <c:v>1107754</c:v>
                </c:pt>
                <c:pt idx="493">
                  <c:v>1109045</c:v>
                </c:pt>
                <c:pt idx="494">
                  <c:v>1110210</c:v>
                </c:pt>
                <c:pt idx="495">
                  <c:v>1111418</c:v>
                </c:pt>
                <c:pt idx="496">
                  <c:v>1113276</c:v>
                </c:pt>
                <c:pt idx="497">
                  <c:v>1114540</c:v>
                </c:pt>
                <c:pt idx="498">
                  <c:v>1117944</c:v>
                </c:pt>
                <c:pt idx="499">
                  <c:v>1119078</c:v>
                </c:pt>
                <c:pt idx="500">
                  <c:v>1121349</c:v>
                </c:pt>
                <c:pt idx="501">
                  <c:v>1122629</c:v>
                </c:pt>
                <c:pt idx="502">
                  <c:v>1123805</c:v>
                </c:pt>
                <c:pt idx="503">
                  <c:v>1124990</c:v>
                </c:pt>
                <c:pt idx="504">
                  <c:v>1126750</c:v>
                </c:pt>
                <c:pt idx="505">
                  <c:v>1133781</c:v>
                </c:pt>
                <c:pt idx="506">
                  <c:v>1135965</c:v>
                </c:pt>
                <c:pt idx="507">
                  <c:v>1138267</c:v>
                </c:pt>
                <c:pt idx="508">
                  <c:v>1140040</c:v>
                </c:pt>
                <c:pt idx="509">
                  <c:v>1141260</c:v>
                </c:pt>
                <c:pt idx="510">
                  <c:v>1142407</c:v>
                </c:pt>
                <c:pt idx="511">
                  <c:v>1143640</c:v>
                </c:pt>
                <c:pt idx="512">
                  <c:v>1145648</c:v>
                </c:pt>
                <c:pt idx="513">
                  <c:v>1148982</c:v>
                </c:pt>
                <c:pt idx="514">
                  <c:v>1150283</c:v>
                </c:pt>
                <c:pt idx="515">
                  <c:v>1152544</c:v>
                </c:pt>
                <c:pt idx="516">
                  <c:v>1154677</c:v>
                </c:pt>
                <c:pt idx="517">
                  <c:v>1156701</c:v>
                </c:pt>
                <c:pt idx="518">
                  <c:v>1157861</c:v>
                </c:pt>
                <c:pt idx="519">
                  <c:v>1159892</c:v>
                </c:pt>
                <c:pt idx="520">
                  <c:v>1161191</c:v>
                </c:pt>
                <c:pt idx="521">
                  <c:v>1162340</c:v>
                </c:pt>
                <c:pt idx="522">
                  <c:v>1163605</c:v>
                </c:pt>
                <c:pt idx="523">
                  <c:v>1164965</c:v>
                </c:pt>
                <c:pt idx="524">
                  <c:v>1166200</c:v>
                </c:pt>
                <c:pt idx="525">
                  <c:v>1167873</c:v>
                </c:pt>
                <c:pt idx="526">
                  <c:v>1169050</c:v>
                </c:pt>
                <c:pt idx="527">
                  <c:v>1170280</c:v>
                </c:pt>
                <c:pt idx="528">
                  <c:v>1172417</c:v>
                </c:pt>
                <c:pt idx="529">
                  <c:v>1173672</c:v>
                </c:pt>
                <c:pt idx="530">
                  <c:v>1174980</c:v>
                </c:pt>
                <c:pt idx="531">
                  <c:v>1180778</c:v>
                </c:pt>
                <c:pt idx="532">
                  <c:v>1182728</c:v>
                </c:pt>
                <c:pt idx="533">
                  <c:v>1184287</c:v>
                </c:pt>
                <c:pt idx="534">
                  <c:v>1186263</c:v>
                </c:pt>
                <c:pt idx="535">
                  <c:v>1188463</c:v>
                </c:pt>
                <c:pt idx="536">
                  <c:v>1189766</c:v>
                </c:pt>
                <c:pt idx="537">
                  <c:v>1191093</c:v>
                </c:pt>
                <c:pt idx="538">
                  <c:v>1194225</c:v>
                </c:pt>
                <c:pt idx="539">
                  <c:v>1195451</c:v>
                </c:pt>
                <c:pt idx="540">
                  <c:v>1197467</c:v>
                </c:pt>
                <c:pt idx="541">
                  <c:v>1199170</c:v>
                </c:pt>
                <c:pt idx="542">
                  <c:v>1200371</c:v>
                </c:pt>
                <c:pt idx="543">
                  <c:v>1201570</c:v>
                </c:pt>
                <c:pt idx="544">
                  <c:v>1203891</c:v>
                </c:pt>
                <c:pt idx="545">
                  <c:v>1204989</c:v>
                </c:pt>
                <c:pt idx="546">
                  <c:v>1207042</c:v>
                </c:pt>
                <c:pt idx="547">
                  <c:v>1208191</c:v>
                </c:pt>
                <c:pt idx="548">
                  <c:v>1210119</c:v>
                </c:pt>
                <c:pt idx="549">
                  <c:v>1212301</c:v>
                </c:pt>
                <c:pt idx="550">
                  <c:v>1214518</c:v>
                </c:pt>
                <c:pt idx="551">
                  <c:v>1215633</c:v>
                </c:pt>
                <c:pt idx="552">
                  <c:v>1216992</c:v>
                </c:pt>
                <c:pt idx="553">
                  <c:v>1219163</c:v>
                </c:pt>
                <c:pt idx="554">
                  <c:v>1226303</c:v>
                </c:pt>
                <c:pt idx="555">
                  <c:v>1227495</c:v>
                </c:pt>
                <c:pt idx="556">
                  <c:v>1228878</c:v>
                </c:pt>
                <c:pt idx="557">
                  <c:v>1230876</c:v>
                </c:pt>
                <c:pt idx="558">
                  <c:v>1233066</c:v>
                </c:pt>
                <c:pt idx="559">
                  <c:v>1234367</c:v>
                </c:pt>
                <c:pt idx="560">
                  <c:v>1235482</c:v>
                </c:pt>
                <c:pt idx="561">
                  <c:v>1236758</c:v>
                </c:pt>
                <c:pt idx="562">
                  <c:v>1238761</c:v>
                </c:pt>
                <c:pt idx="563">
                  <c:v>1241161</c:v>
                </c:pt>
                <c:pt idx="564">
                  <c:v>1243248</c:v>
                </c:pt>
                <c:pt idx="565">
                  <c:v>1244698</c:v>
                </c:pt>
                <c:pt idx="566">
                  <c:v>1246950</c:v>
                </c:pt>
                <c:pt idx="567">
                  <c:v>1249143</c:v>
                </c:pt>
                <c:pt idx="568">
                  <c:v>1250337</c:v>
                </c:pt>
                <c:pt idx="569">
                  <c:v>1251542</c:v>
                </c:pt>
                <c:pt idx="570">
                  <c:v>1252680</c:v>
                </c:pt>
                <c:pt idx="571">
                  <c:v>1253896</c:v>
                </c:pt>
                <c:pt idx="572">
                  <c:v>1255198</c:v>
                </c:pt>
                <c:pt idx="573">
                  <c:v>1259242</c:v>
                </c:pt>
                <c:pt idx="574">
                  <c:v>1260737</c:v>
                </c:pt>
                <c:pt idx="575">
                  <c:v>1262951</c:v>
                </c:pt>
                <c:pt idx="576">
                  <c:v>1264088</c:v>
                </c:pt>
                <c:pt idx="577">
                  <c:v>1266059</c:v>
                </c:pt>
                <c:pt idx="578">
                  <c:v>1267236</c:v>
                </c:pt>
                <c:pt idx="579">
                  <c:v>1268418</c:v>
                </c:pt>
                <c:pt idx="580">
                  <c:v>1270928</c:v>
                </c:pt>
                <c:pt idx="581">
                  <c:v>1272222</c:v>
                </c:pt>
                <c:pt idx="582">
                  <c:v>1274249</c:v>
                </c:pt>
                <c:pt idx="583">
                  <c:v>1275442</c:v>
                </c:pt>
                <c:pt idx="584">
                  <c:v>1276744</c:v>
                </c:pt>
                <c:pt idx="585">
                  <c:v>1277982</c:v>
                </c:pt>
                <c:pt idx="586">
                  <c:v>1279176</c:v>
                </c:pt>
                <c:pt idx="587">
                  <c:v>1280339</c:v>
                </c:pt>
                <c:pt idx="588">
                  <c:v>1283988</c:v>
                </c:pt>
                <c:pt idx="589">
                  <c:v>1286781</c:v>
                </c:pt>
                <c:pt idx="590">
                  <c:v>1288969</c:v>
                </c:pt>
                <c:pt idx="591">
                  <c:v>1290250</c:v>
                </c:pt>
                <c:pt idx="592">
                  <c:v>1291596</c:v>
                </c:pt>
                <c:pt idx="593">
                  <c:v>1293743</c:v>
                </c:pt>
                <c:pt idx="594">
                  <c:v>1294932</c:v>
                </c:pt>
                <c:pt idx="595">
                  <c:v>1296365</c:v>
                </c:pt>
                <c:pt idx="596">
                  <c:v>1298358</c:v>
                </c:pt>
                <c:pt idx="597">
                  <c:v>1299565</c:v>
                </c:pt>
                <c:pt idx="598">
                  <c:v>1300793</c:v>
                </c:pt>
                <c:pt idx="599">
                  <c:v>1301955</c:v>
                </c:pt>
                <c:pt idx="600">
                  <c:v>1304169</c:v>
                </c:pt>
                <c:pt idx="601">
                  <c:v>1305403</c:v>
                </c:pt>
                <c:pt idx="602">
                  <c:v>1306616</c:v>
                </c:pt>
                <c:pt idx="603">
                  <c:v>1307824</c:v>
                </c:pt>
                <c:pt idx="604">
                  <c:v>1309505</c:v>
                </c:pt>
                <c:pt idx="605">
                  <c:v>1311940</c:v>
                </c:pt>
                <c:pt idx="606">
                  <c:v>1313120</c:v>
                </c:pt>
                <c:pt idx="607">
                  <c:v>1316184</c:v>
                </c:pt>
                <c:pt idx="608">
                  <c:v>1318541</c:v>
                </c:pt>
                <c:pt idx="609">
                  <c:v>1321035</c:v>
                </c:pt>
                <c:pt idx="610">
                  <c:v>1322252</c:v>
                </c:pt>
                <c:pt idx="611">
                  <c:v>1323457</c:v>
                </c:pt>
                <c:pt idx="612">
                  <c:v>1325669</c:v>
                </c:pt>
                <c:pt idx="613">
                  <c:v>1326879</c:v>
                </c:pt>
                <c:pt idx="614">
                  <c:v>1328132</c:v>
                </c:pt>
                <c:pt idx="615">
                  <c:v>1330262</c:v>
                </c:pt>
                <c:pt idx="616">
                  <c:v>1332323</c:v>
                </c:pt>
                <c:pt idx="617">
                  <c:v>1333640</c:v>
                </c:pt>
                <c:pt idx="618">
                  <c:v>1335248</c:v>
                </c:pt>
                <c:pt idx="619">
                  <c:v>1336434</c:v>
                </c:pt>
                <c:pt idx="620">
                  <c:v>1337701</c:v>
                </c:pt>
                <c:pt idx="621">
                  <c:v>1339051</c:v>
                </c:pt>
                <c:pt idx="622">
                  <c:v>1342842</c:v>
                </c:pt>
                <c:pt idx="623">
                  <c:v>1345429</c:v>
                </c:pt>
                <c:pt idx="624">
                  <c:v>1346764</c:v>
                </c:pt>
                <c:pt idx="625">
                  <c:v>1349003</c:v>
                </c:pt>
                <c:pt idx="626">
                  <c:v>1350445</c:v>
                </c:pt>
                <c:pt idx="627">
                  <c:v>1352664</c:v>
                </c:pt>
                <c:pt idx="628">
                  <c:v>1354735</c:v>
                </c:pt>
                <c:pt idx="629">
                  <c:v>1356109</c:v>
                </c:pt>
                <c:pt idx="630">
                  <c:v>1357425</c:v>
                </c:pt>
                <c:pt idx="631">
                  <c:v>1359671</c:v>
                </c:pt>
                <c:pt idx="632">
                  <c:v>1360997</c:v>
                </c:pt>
                <c:pt idx="633">
                  <c:v>1362312</c:v>
                </c:pt>
                <c:pt idx="634">
                  <c:v>1363539</c:v>
                </c:pt>
                <c:pt idx="635">
                  <c:v>1364770</c:v>
                </c:pt>
                <c:pt idx="636">
                  <c:v>1372395</c:v>
                </c:pt>
                <c:pt idx="637">
                  <c:v>1373599</c:v>
                </c:pt>
                <c:pt idx="638">
                  <c:v>1374901</c:v>
                </c:pt>
                <c:pt idx="639">
                  <c:v>1377075</c:v>
                </c:pt>
                <c:pt idx="640">
                  <c:v>1378397</c:v>
                </c:pt>
                <c:pt idx="641">
                  <c:v>1381647</c:v>
                </c:pt>
                <c:pt idx="642">
                  <c:v>1383038</c:v>
                </c:pt>
                <c:pt idx="643">
                  <c:v>1384973</c:v>
                </c:pt>
                <c:pt idx="644">
                  <c:v>1387475</c:v>
                </c:pt>
                <c:pt idx="645">
                  <c:v>1388633</c:v>
                </c:pt>
                <c:pt idx="646">
                  <c:v>1389732</c:v>
                </c:pt>
                <c:pt idx="647">
                  <c:v>1391859</c:v>
                </c:pt>
                <c:pt idx="648">
                  <c:v>1393023</c:v>
                </c:pt>
                <c:pt idx="649">
                  <c:v>1395158</c:v>
                </c:pt>
                <c:pt idx="650">
                  <c:v>1396778</c:v>
                </c:pt>
                <c:pt idx="651">
                  <c:v>1398105</c:v>
                </c:pt>
                <c:pt idx="652">
                  <c:v>1399773</c:v>
                </c:pt>
                <c:pt idx="653">
                  <c:v>1401036</c:v>
                </c:pt>
                <c:pt idx="654">
                  <c:v>1402414</c:v>
                </c:pt>
                <c:pt idx="655">
                  <c:v>1403735</c:v>
                </c:pt>
                <c:pt idx="656">
                  <c:v>1406216</c:v>
                </c:pt>
                <c:pt idx="657">
                  <c:v>1409250</c:v>
                </c:pt>
                <c:pt idx="658">
                  <c:v>1411533</c:v>
                </c:pt>
                <c:pt idx="659">
                  <c:v>1412749</c:v>
                </c:pt>
                <c:pt idx="660">
                  <c:v>1414094</c:v>
                </c:pt>
                <c:pt idx="661">
                  <c:v>1420218</c:v>
                </c:pt>
                <c:pt idx="662">
                  <c:v>1421499</c:v>
                </c:pt>
                <c:pt idx="663">
                  <c:v>1423317</c:v>
                </c:pt>
                <c:pt idx="664">
                  <c:v>1424610</c:v>
                </c:pt>
                <c:pt idx="665">
                  <c:v>1426764</c:v>
                </c:pt>
                <c:pt idx="666">
                  <c:v>1429504</c:v>
                </c:pt>
                <c:pt idx="667">
                  <c:v>1430840</c:v>
                </c:pt>
                <c:pt idx="668">
                  <c:v>1432217</c:v>
                </c:pt>
                <c:pt idx="669">
                  <c:v>1434948</c:v>
                </c:pt>
                <c:pt idx="670">
                  <c:v>1436180</c:v>
                </c:pt>
                <c:pt idx="671">
                  <c:v>1438393</c:v>
                </c:pt>
                <c:pt idx="672">
                  <c:v>1440476</c:v>
                </c:pt>
                <c:pt idx="673">
                  <c:v>1442649</c:v>
                </c:pt>
                <c:pt idx="674">
                  <c:v>1445965</c:v>
                </c:pt>
                <c:pt idx="675">
                  <c:v>1448473</c:v>
                </c:pt>
                <c:pt idx="676">
                  <c:v>1450824</c:v>
                </c:pt>
                <c:pt idx="677">
                  <c:v>1453229</c:v>
                </c:pt>
                <c:pt idx="678">
                  <c:v>1455261</c:v>
                </c:pt>
                <c:pt idx="679">
                  <c:v>1456512</c:v>
                </c:pt>
                <c:pt idx="680">
                  <c:v>1457678</c:v>
                </c:pt>
                <c:pt idx="681">
                  <c:v>1458855</c:v>
                </c:pt>
                <c:pt idx="682">
                  <c:v>1460895</c:v>
                </c:pt>
                <c:pt idx="683">
                  <c:v>1462204</c:v>
                </c:pt>
                <c:pt idx="684">
                  <c:v>1463542</c:v>
                </c:pt>
                <c:pt idx="685">
                  <c:v>1465541</c:v>
                </c:pt>
                <c:pt idx="686">
                  <c:v>1466878</c:v>
                </c:pt>
                <c:pt idx="687">
                  <c:v>1468169</c:v>
                </c:pt>
                <c:pt idx="688">
                  <c:v>1469389</c:v>
                </c:pt>
                <c:pt idx="689">
                  <c:v>1470484</c:v>
                </c:pt>
                <c:pt idx="690">
                  <c:v>1472460</c:v>
                </c:pt>
                <c:pt idx="691">
                  <c:v>1473638</c:v>
                </c:pt>
                <c:pt idx="692">
                  <c:v>1474822</c:v>
                </c:pt>
                <c:pt idx="693">
                  <c:v>1476135</c:v>
                </c:pt>
                <c:pt idx="694">
                  <c:v>1477333</c:v>
                </c:pt>
                <c:pt idx="695">
                  <c:v>1479855</c:v>
                </c:pt>
                <c:pt idx="696">
                  <c:v>1481869</c:v>
                </c:pt>
                <c:pt idx="697">
                  <c:v>1483080</c:v>
                </c:pt>
                <c:pt idx="698">
                  <c:v>1485773</c:v>
                </c:pt>
                <c:pt idx="699">
                  <c:v>1487040</c:v>
                </c:pt>
                <c:pt idx="700">
                  <c:v>1488258</c:v>
                </c:pt>
                <c:pt idx="701">
                  <c:v>1489893</c:v>
                </c:pt>
                <c:pt idx="702">
                  <c:v>1496699</c:v>
                </c:pt>
                <c:pt idx="703">
                  <c:v>1497951</c:v>
                </c:pt>
                <c:pt idx="704">
                  <c:v>1499200</c:v>
                </c:pt>
                <c:pt idx="705">
                  <c:v>1502505</c:v>
                </c:pt>
                <c:pt idx="706">
                  <c:v>1504319</c:v>
                </c:pt>
                <c:pt idx="707">
                  <c:v>1505680</c:v>
                </c:pt>
                <c:pt idx="708">
                  <c:v>1507078</c:v>
                </c:pt>
                <c:pt idx="709">
                  <c:v>1508930</c:v>
                </c:pt>
                <c:pt idx="710">
                  <c:v>1510759</c:v>
                </c:pt>
                <c:pt idx="711">
                  <c:v>1512063</c:v>
                </c:pt>
                <c:pt idx="712">
                  <c:v>1513812</c:v>
                </c:pt>
                <c:pt idx="713">
                  <c:v>1516169</c:v>
                </c:pt>
                <c:pt idx="714">
                  <c:v>1518275</c:v>
                </c:pt>
                <c:pt idx="715">
                  <c:v>1519751</c:v>
                </c:pt>
                <c:pt idx="716">
                  <c:v>1521962</c:v>
                </c:pt>
                <c:pt idx="717">
                  <c:v>1524283</c:v>
                </c:pt>
                <c:pt idx="718">
                  <c:v>1526660</c:v>
                </c:pt>
                <c:pt idx="719">
                  <c:v>1527997</c:v>
                </c:pt>
                <c:pt idx="720">
                  <c:v>1529264</c:v>
                </c:pt>
                <c:pt idx="721">
                  <c:v>1530801</c:v>
                </c:pt>
                <c:pt idx="722">
                  <c:v>1532101</c:v>
                </c:pt>
                <c:pt idx="723">
                  <c:v>1533387</c:v>
                </c:pt>
                <c:pt idx="724">
                  <c:v>1534635</c:v>
                </c:pt>
                <c:pt idx="725">
                  <c:v>1535826</c:v>
                </c:pt>
                <c:pt idx="726">
                  <c:v>1537665</c:v>
                </c:pt>
                <c:pt idx="727">
                  <c:v>1538945</c:v>
                </c:pt>
                <c:pt idx="728">
                  <c:v>1540109</c:v>
                </c:pt>
                <c:pt idx="729">
                  <c:v>1541387</c:v>
                </c:pt>
                <c:pt idx="730">
                  <c:v>1543963</c:v>
                </c:pt>
                <c:pt idx="731">
                  <c:v>1545268</c:v>
                </c:pt>
                <c:pt idx="732">
                  <c:v>1546577</c:v>
                </c:pt>
                <c:pt idx="733">
                  <c:v>1548635</c:v>
                </c:pt>
                <c:pt idx="734">
                  <c:v>1549844</c:v>
                </c:pt>
                <c:pt idx="735">
                  <c:v>1552126</c:v>
                </c:pt>
                <c:pt idx="736">
                  <c:v>1554306</c:v>
                </c:pt>
                <c:pt idx="737">
                  <c:v>1555585</c:v>
                </c:pt>
                <c:pt idx="738">
                  <c:v>1556762</c:v>
                </c:pt>
                <c:pt idx="739">
                  <c:v>1558630</c:v>
                </c:pt>
                <c:pt idx="740">
                  <c:v>1561023</c:v>
                </c:pt>
                <c:pt idx="741">
                  <c:v>1562342</c:v>
                </c:pt>
                <c:pt idx="742">
                  <c:v>1565166</c:v>
                </c:pt>
                <c:pt idx="743">
                  <c:v>1567987</c:v>
                </c:pt>
                <c:pt idx="744">
                  <c:v>1569210</c:v>
                </c:pt>
                <c:pt idx="745">
                  <c:v>1570458</c:v>
                </c:pt>
                <c:pt idx="746">
                  <c:v>1572670</c:v>
                </c:pt>
                <c:pt idx="747">
                  <c:v>1574360</c:v>
                </c:pt>
                <c:pt idx="748">
                  <c:v>1575712</c:v>
                </c:pt>
                <c:pt idx="749">
                  <c:v>1576981</c:v>
                </c:pt>
                <c:pt idx="750">
                  <c:v>1578185</c:v>
                </c:pt>
                <c:pt idx="751">
                  <c:v>1579421</c:v>
                </c:pt>
                <c:pt idx="752">
                  <c:v>1580689</c:v>
                </c:pt>
                <c:pt idx="753">
                  <c:v>1581908</c:v>
                </c:pt>
                <c:pt idx="754">
                  <c:v>1590143</c:v>
                </c:pt>
                <c:pt idx="755">
                  <c:v>1591559</c:v>
                </c:pt>
                <c:pt idx="756">
                  <c:v>1593551</c:v>
                </c:pt>
                <c:pt idx="757">
                  <c:v>1595255</c:v>
                </c:pt>
                <c:pt idx="758">
                  <c:v>1597186</c:v>
                </c:pt>
                <c:pt idx="759">
                  <c:v>1599300</c:v>
                </c:pt>
                <c:pt idx="760">
                  <c:v>1600979</c:v>
                </c:pt>
                <c:pt idx="761">
                  <c:v>1602268</c:v>
                </c:pt>
                <c:pt idx="762">
                  <c:v>1604399</c:v>
                </c:pt>
                <c:pt idx="763">
                  <c:v>1605618</c:v>
                </c:pt>
                <c:pt idx="764">
                  <c:v>1607227</c:v>
                </c:pt>
                <c:pt idx="765">
                  <c:v>1609165</c:v>
                </c:pt>
                <c:pt idx="766">
                  <c:v>1610496</c:v>
                </c:pt>
                <c:pt idx="767">
                  <c:v>1611697</c:v>
                </c:pt>
                <c:pt idx="768">
                  <c:v>1614413</c:v>
                </c:pt>
                <c:pt idx="769">
                  <c:v>1616967</c:v>
                </c:pt>
                <c:pt idx="770">
                  <c:v>1618320</c:v>
                </c:pt>
                <c:pt idx="771">
                  <c:v>1620138</c:v>
                </c:pt>
                <c:pt idx="772">
                  <c:v>1622483</c:v>
                </c:pt>
                <c:pt idx="773">
                  <c:v>1623799</c:v>
                </c:pt>
                <c:pt idx="774">
                  <c:v>1625956</c:v>
                </c:pt>
                <c:pt idx="775">
                  <c:v>1627323</c:v>
                </c:pt>
                <c:pt idx="776">
                  <c:v>1630279</c:v>
                </c:pt>
                <c:pt idx="777">
                  <c:v>1638148</c:v>
                </c:pt>
                <c:pt idx="778">
                  <c:v>1640237</c:v>
                </c:pt>
                <c:pt idx="779">
                  <c:v>1642580</c:v>
                </c:pt>
                <c:pt idx="780">
                  <c:v>1644476</c:v>
                </c:pt>
                <c:pt idx="781">
                  <c:v>1645746</c:v>
                </c:pt>
                <c:pt idx="782">
                  <c:v>1647471</c:v>
                </c:pt>
                <c:pt idx="783">
                  <c:v>1648704</c:v>
                </c:pt>
                <c:pt idx="784">
                  <c:v>1651072</c:v>
                </c:pt>
                <c:pt idx="785">
                  <c:v>1652658</c:v>
                </c:pt>
                <c:pt idx="786">
                  <c:v>1654857</c:v>
                </c:pt>
                <c:pt idx="787">
                  <c:v>1656082</c:v>
                </c:pt>
                <c:pt idx="788">
                  <c:v>1657377</c:v>
                </c:pt>
                <c:pt idx="789">
                  <c:v>1659247</c:v>
                </c:pt>
                <c:pt idx="790">
                  <c:v>1661404</c:v>
                </c:pt>
                <c:pt idx="791">
                  <c:v>1662758</c:v>
                </c:pt>
                <c:pt idx="792">
                  <c:v>1664770</c:v>
                </c:pt>
                <c:pt idx="793">
                  <c:v>1666879</c:v>
                </c:pt>
                <c:pt idx="794">
                  <c:v>1668084</c:v>
                </c:pt>
                <c:pt idx="795">
                  <c:v>1671108</c:v>
                </c:pt>
                <c:pt idx="796">
                  <c:v>1672400</c:v>
                </c:pt>
                <c:pt idx="797">
                  <c:v>1674527</c:v>
                </c:pt>
                <c:pt idx="798">
                  <c:v>1676693</c:v>
                </c:pt>
                <c:pt idx="799">
                  <c:v>1678744</c:v>
                </c:pt>
                <c:pt idx="800">
                  <c:v>1681853</c:v>
                </c:pt>
                <c:pt idx="801">
                  <c:v>1683966</c:v>
                </c:pt>
                <c:pt idx="802">
                  <c:v>1687146</c:v>
                </c:pt>
                <c:pt idx="803">
                  <c:v>1689204</c:v>
                </c:pt>
                <c:pt idx="804">
                  <c:v>1691018</c:v>
                </c:pt>
                <c:pt idx="805">
                  <c:v>1692212</c:v>
                </c:pt>
                <c:pt idx="806">
                  <c:v>1693451</c:v>
                </c:pt>
                <c:pt idx="807">
                  <c:v>1695581</c:v>
                </c:pt>
                <c:pt idx="808">
                  <c:v>1697810</c:v>
                </c:pt>
                <c:pt idx="809">
                  <c:v>1699852</c:v>
                </c:pt>
                <c:pt idx="810">
                  <c:v>1701214</c:v>
                </c:pt>
                <c:pt idx="811">
                  <c:v>1702470</c:v>
                </c:pt>
                <c:pt idx="812">
                  <c:v>1703722</c:v>
                </c:pt>
                <c:pt idx="813">
                  <c:v>1704900</c:v>
                </c:pt>
                <c:pt idx="814">
                  <c:v>1706177</c:v>
                </c:pt>
                <c:pt idx="815">
                  <c:v>1707441</c:v>
                </c:pt>
                <c:pt idx="816">
                  <c:v>1708764</c:v>
                </c:pt>
                <c:pt idx="817">
                  <c:v>1710063</c:v>
                </c:pt>
                <c:pt idx="818">
                  <c:v>1711292</c:v>
                </c:pt>
                <c:pt idx="819">
                  <c:v>1713698</c:v>
                </c:pt>
                <c:pt idx="820">
                  <c:v>1716433</c:v>
                </c:pt>
                <c:pt idx="821">
                  <c:v>1717807</c:v>
                </c:pt>
                <c:pt idx="822">
                  <c:v>1719464</c:v>
                </c:pt>
                <c:pt idx="823">
                  <c:v>1720780</c:v>
                </c:pt>
                <c:pt idx="824">
                  <c:v>1722589</c:v>
                </c:pt>
                <c:pt idx="825">
                  <c:v>1725989</c:v>
                </c:pt>
                <c:pt idx="826">
                  <c:v>1727420</c:v>
                </c:pt>
                <c:pt idx="827">
                  <c:v>1731468</c:v>
                </c:pt>
                <c:pt idx="828">
                  <c:v>1733368</c:v>
                </c:pt>
                <c:pt idx="829">
                  <c:v>1734607</c:v>
                </c:pt>
                <c:pt idx="830">
                  <c:v>1737654</c:v>
                </c:pt>
                <c:pt idx="831">
                  <c:v>1738887</c:v>
                </c:pt>
                <c:pt idx="832">
                  <c:v>1740147</c:v>
                </c:pt>
                <c:pt idx="833">
                  <c:v>1742178</c:v>
                </c:pt>
                <c:pt idx="834">
                  <c:v>1743731</c:v>
                </c:pt>
                <c:pt idx="835">
                  <c:v>1744930</c:v>
                </c:pt>
                <c:pt idx="836">
                  <c:v>1747007</c:v>
                </c:pt>
                <c:pt idx="837">
                  <c:v>1752202</c:v>
                </c:pt>
                <c:pt idx="838">
                  <c:v>1753390</c:v>
                </c:pt>
                <c:pt idx="839">
                  <c:v>1754879</c:v>
                </c:pt>
                <c:pt idx="840">
                  <c:v>1757355</c:v>
                </c:pt>
                <c:pt idx="841">
                  <c:v>1758501</c:v>
                </c:pt>
                <c:pt idx="842">
                  <c:v>1761440</c:v>
                </c:pt>
                <c:pt idx="843">
                  <c:v>1762731</c:v>
                </c:pt>
                <c:pt idx="844">
                  <c:v>1764297</c:v>
                </c:pt>
                <c:pt idx="845">
                  <c:v>1765912</c:v>
                </c:pt>
              </c:numCache>
            </c:numRef>
          </c:xVal>
          <c:yVal>
            <c:numRef>
              <c:f>'rat-base-10CL-1000-PAY'!$F$8282:$F$9127</c:f>
              <c:numCache>
                <c:formatCode>General</c:formatCode>
                <c:ptCount val="846"/>
                <c:pt idx="0">
                  <c:v>56</c:v>
                </c:pt>
                <c:pt idx="1">
                  <c:v>85</c:v>
                </c:pt>
                <c:pt idx="2">
                  <c:v>94</c:v>
                </c:pt>
                <c:pt idx="3">
                  <c:v>96</c:v>
                </c:pt>
                <c:pt idx="4">
                  <c:v>71</c:v>
                </c:pt>
                <c:pt idx="5">
                  <c:v>31</c:v>
                </c:pt>
                <c:pt idx="6">
                  <c:v>68</c:v>
                </c:pt>
                <c:pt idx="7">
                  <c:v>100</c:v>
                </c:pt>
                <c:pt idx="8">
                  <c:v>84</c:v>
                </c:pt>
                <c:pt idx="9">
                  <c:v>35</c:v>
                </c:pt>
                <c:pt idx="10">
                  <c:v>35</c:v>
                </c:pt>
                <c:pt idx="11">
                  <c:v>82</c:v>
                </c:pt>
                <c:pt idx="12">
                  <c:v>96</c:v>
                </c:pt>
                <c:pt idx="13">
                  <c:v>55</c:v>
                </c:pt>
                <c:pt idx="14">
                  <c:v>37</c:v>
                </c:pt>
                <c:pt idx="15">
                  <c:v>62</c:v>
                </c:pt>
                <c:pt idx="16">
                  <c:v>96</c:v>
                </c:pt>
                <c:pt idx="17">
                  <c:v>32</c:v>
                </c:pt>
                <c:pt idx="18">
                  <c:v>45</c:v>
                </c:pt>
                <c:pt idx="19">
                  <c:v>22</c:v>
                </c:pt>
                <c:pt idx="20">
                  <c:v>97</c:v>
                </c:pt>
                <c:pt idx="21">
                  <c:v>24</c:v>
                </c:pt>
                <c:pt idx="22">
                  <c:v>81</c:v>
                </c:pt>
                <c:pt idx="23">
                  <c:v>99</c:v>
                </c:pt>
                <c:pt idx="24">
                  <c:v>83</c:v>
                </c:pt>
                <c:pt idx="25">
                  <c:v>38</c:v>
                </c:pt>
                <c:pt idx="26">
                  <c:v>78</c:v>
                </c:pt>
                <c:pt idx="27">
                  <c:v>98</c:v>
                </c:pt>
                <c:pt idx="28">
                  <c:v>60</c:v>
                </c:pt>
                <c:pt idx="29">
                  <c:v>75</c:v>
                </c:pt>
                <c:pt idx="30">
                  <c:v>92</c:v>
                </c:pt>
                <c:pt idx="31">
                  <c:v>78</c:v>
                </c:pt>
                <c:pt idx="32">
                  <c:v>5</c:v>
                </c:pt>
                <c:pt idx="33">
                  <c:v>31</c:v>
                </c:pt>
                <c:pt idx="34">
                  <c:v>52</c:v>
                </c:pt>
                <c:pt idx="35">
                  <c:v>15</c:v>
                </c:pt>
                <c:pt idx="36">
                  <c:v>35</c:v>
                </c:pt>
                <c:pt idx="37">
                  <c:v>92</c:v>
                </c:pt>
                <c:pt idx="38">
                  <c:v>79</c:v>
                </c:pt>
                <c:pt idx="39">
                  <c:v>43</c:v>
                </c:pt>
                <c:pt idx="40">
                  <c:v>3</c:v>
                </c:pt>
                <c:pt idx="41">
                  <c:v>29</c:v>
                </c:pt>
                <c:pt idx="42">
                  <c:v>60</c:v>
                </c:pt>
                <c:pt idx="43">
                  <c:v>28</c:v>
                </c:pt>
                <c:pt idx="44">
                  <c:v>26</c:v>
                </c:pt>
                <c:pt idx="45">
                  <c:v>71</c:v>
                </c:pt>
                <c:pt idx="46">
                  <c:v>81</c:v>
                </c:pt>
                <c:pt idx="47">
                  <c:v>68</c:v>
                </c:pt>
                <c:pt idx="48">
                  <c:v>40</c:v>
                </c:pt>
                <c:pt idx="49">
                  <c:v>86</c:v>
                </c:pt>
                <c:pt idx="50">
                  <c:v>67</c:v>
                </c:pt>
                <c:pt idx="51">
                  <c:v>80</c:v>
                </c:pt>
                <c:pt idx="52">
                  <c:v>37</c:v>
                </c:pt>
                <c:pt idx="53">
                  <c:v>85</c:v>
                </c:pt>
                <c:pt idx="54">
                  <c:v>89</c:v>
                </c:pt>
                <c:pt idx="55">
                  <c:v>86</c:v>
                </c:pt>
                <c:pt idx="56">
                  <c:v>93</c:v>
                </c:pt>
                <c:pt idx="57">
                  <c:v>18</c:v>
                </c:pt>
                <c:pt idx="58">
                  <c:v>48</c:v>
                </c:pt>
                <c:pt idx="59">
                  <c:v>15</c:v>
                </c:pt>
                <c:pt idx="60">
                  <c:v>92</c:v>
                </c:pt>
                <c:pt idx="61">
                  <c:v>11</c:v>
                </c:pt>
                <c:pt idx="62">
                  <c:v>75</c:v>
                </c:pt>
                <c:pt idx="63">
                  <c:v>73</c:v>
                </c:pt>
                <c:pt idx="64">
                  <c:v>28</c:v>
                </c:pt>
                <c:pt idx="65">
                  <c:v>98</c:v>
                </c:pt>
                <c:pt idx="66">
                  <c:v>85</c:v>
                </c:pt>
                <c:pt idx="67">
                  <c:v>15</c:v>
                </c:pt>
                <c:pt idx="68">
                  <c:v>25</c:v>
                </c:pt>
                <c:pt idx="69">
                  <c:v>1</c:v>
                </c:pt>
                <c:pt idx="70">
                  <c:v>97</c:v>
                </c:pt>
                <c:pt idx="71">
                  <c:v>7</c:v>
                </c:pt>
                <c:pt idx="72">
                  <c:v>6</c:v>
                </c:pt>
                <c:pt idx="73">
                  <c:v>21</c:v>
                </c:pt>
                <c:pt idx="74">
                  <c:v>29</c:v>
                </c:pt>
                <c:pt idx="75">
                  <c:v>31</c:v>
                </c:pt>
                <c:pt idx="76">
                  <c:v>65</c:v>
                </c:pt>
                <c:pt idx="77">
                  <c:v>84</c:v>
                </c:pt>
                <c:pt idx="78">
                  <c:v>4</c:v>
                </c:pt>
                <c:pt idx="79">
                  <c:v>77</c:v>
                </c:pt>
                <c:pt idx="80">
                  <c:v>48</c:v>
                </c:pt>
                <c:pt idx="81">
                  <c:v>79</c:v>
                </c:pt>
                <c:pt idx="82">
                  <c:v>63</c:v>
                </c:pt>
                <c:pt idx="83">
                  <c:v>53</c:v>
                </c:pt>
                <c:pt idx="84">
                  <c:v>22</c:v>
                </c:pt>
                <c:pt idx="85">
                  <c:v>30</c:v>
                </c:pt>
                <c:pt idx="86">
                  <c:v>78</c:v>
                </c:pt>
                <c:pt idx="87">
                  <c:v>55</c:v>
                </c:pt>
                <c:pt idx="88">
                  <c:v>30</c:v>
                </c:pt>
                <c:pt idx="89">
                  <c:v>8</c:v>
                </c:pt>
                <c:pt idx="90">
                  <c:v>5</c:v>
                </c:pt>
                <c:pt idx="91">
                  <c:v>77</c:v>
                </c:pt>
                <c:pt idx="92">
                  <c:v>30</c:v>
                </c:pt>
                <c:pt idx="93">
                  <c:v>48</c:v>
                </c:pt>
                <c:pt idx="94">
                  <c:v>46</c:v>
                </c:pt>
                <c:pt idx="95">
                  <c:v>31</c:v>
                </c:pt>
                <c:pt idx="96">
                  <c:v>46</c:v>
                </c:pt>
                <c:pt idx="97">
                  <c:v>48</c:v>
                </c:pt>
                <c:pt idx="98">
                  <c:v>41</c:v>
                </c:pt>
                <c:pt idx="99">
                  <c:v>88</c:v>
                </c:pt>
                <c:pt idx="100">
                  <c:v>17</c:v>
                </c:pt>
                <c:pt idx="101">
                  <c:v>36</c:v>
                </c:pt>
                <c:pt idx="102">
                  <c:v>15</c:v>
                </c:pt>
                <c:pt idx="103">
                  <c:v>20</c:v>
                </c:pt>
                <c:pt idx="104">
                  <c:v>92</c:v>
                </c:pt>
                <c:pt idx="105">
                  <c:v>14</c:v>
                </c:pt>
                <c:pt idx="106">
                  <c:v>53</c:v>
                </c:pt>
                <c:pt idx="107">
                  <c:v>60</c:v>
                </c:pt>
                <c:pt idx="108">
                  <c:v>50</c:v>
                </c:pt>
                <c:pt idx="109">
                  <c:v>56</c:v>
                </c:pt>
                <c:pt idx="110">
                  <c:v>36</c:v>
                </c:pt>
                <c:pt idx="111">
                  <c:v>18</c:v>
                </c:pt>
                <c:pt idx="112">
                  <c:v>29</c:v>
                </c:pt>
                <c:pt idx="113">
                  <c:v>99</c:v>
                </c:pt>
                <c:pt idx="114">
                  <c:v>41</c:v>
                </c:pt>
                <c:pt idx="115">
                  <c:v>92</c:v>
                </c:pt>
                <c:pt idx="116">
                  <c:v>99</c:v>
                </c:pt>
                <c:pt idx="117">
                  <c:v>24</c:v>
                </c:pt>
                <c:pt idx="118">
                  <c:v>5</c:v>
                </c:pt>
                <c:pt idx="119">
                  <c:v>68</c:v>
                </c:pt>
                <c:pt idx="120">
                  <c:v>81</c:v>
                </c:pt>
                <c:pt idx="121">
                  <c:v>98</c:v>
                </c:pt>
                <c:pt idx="122">
                  <c:v>47</c:v>
                </c:pt>
                <c:pt idx="123">
                  <c:v>79</c:v>
                </c:pt>
                <c:pt idx="124">
                  <c:v>74</c:v>
                </c:pt>
                <c:pt idx="125">
                  <c:v>98</c:v>
                </c:pt>
                <c:pt idx="126">
                  <c:v>16</c:v>
                </c:pt>
                <c:pt idx="127">
                  <c:v>23</c:v>
                </c:pt>
                <c:pt idx="128">
                  <c:v>12</c:v>
                </c:pt>
                <c:pt idx="129">
                  <c:v>81</c:v>
                </c:pt>
                <c:pt idx="130">
                  <c:v>68</c:v>
                </c:pt>
                <c:pt idx="131">
                  <c:v>63</c:v>
                </c:pt>
                <c:pt idx="132">
                  <c:v>34</c:v>
                </c:pt>
                <c:pt idx="133">
                  <c:v>11</c:v>
                </c:pt>
                <c:pt idx="134">
                  <c:v>67</c:v>
                </c:pt>
                <c:pt idx="135">
                  <c:v>87</c:v>
                </c:pt>
                <c:pt idx="136">
                  <c:v>89</c:v>
                </c:pt>
                <c:pt idx="137">
                  <c:v>77</c:v>
                </c:pt>
                <c:pt idx="138">
                  <c:v>24</c:v>
                </c:pt>
                <c:pt idx="139">
                  <c:v>33</c:v>
                </c:pt>
                <c:pt idx="140">
                  <c:v>46</c:v>
                </c:pt>
                <c:pt idx="141">
                  <c:v>72</c:v>
                </c:pt>
                <c:pt idx="142">
                  <c:v>55</c:v>
                </c:pt>
                <c:pt idx="143">
                  <c:v>47</c:v>
                </c:pt>
                <c:pt idx="144">
                  <c:v>72</c:v>
                </c:pt>
                <c:pt idx="145">
                  <c:v>30</c:v>
                </c:pt>
                <c:pt idx="146">
                  <c:v>62</c:v>
                </c:pt>
                <c:pt idx="147">
                  <c:v>53</c:v>
                </c:pt>
                <c:pt idx="148">
                  <c:v>7</c:v>
                </c:pt>
                <c:pt idx="149">
                  <c:v>9</c:v>
                </c:pt>
                <c:pt idx="150">
                  <c:v>66</c:v>
                </c:pt>
                <c:pt idx="151">
                  <c:v>7</c:v>
                </c:pt>
                <c:pt idx="152">
                  <c:v>5</c:v>
                </c:pt>
                <c:pt idx="153">
                  <c:v>69</c:v>
                </c:pt>
                <c:pt idx="154">
                  <c:v>74</c:v>
                </c:pt>
                <c:pt idx="155">
                  <c:v>98</c:v>
                </c:pt>
                <c:pt idx="156">
                  <c:v>22</c:v>
                </c:pt>
                <c:pt idx="157">
                  <c:v>40</c:v>
                </c:pt>
                <c:pt idx="158">
                  <c:v>76</c:v>
                </c:pt>
                <c:pt idx="159">
                  <c:v>57</c:v>
                </c:pt>
                <c:pt idx="160">
                  <c:v>31</c:v>
                </c:pt>
                <c:pt idx="161">
                  <c:v>98</c:v>
                </c:pt>
                <c:pt idx="162">
                  <c:v>3</c:v>
                </c:pt>
                <c:pt idx="163">
                  <c:v>4</c:v>
                </c:pt>
                <c:pt idx="164">
                  <c:v>92</c:v>
                </c:pt>
                <c:pt idx="165">
                  <c:v>46</c:v>
                </c:pt>
                <c:pt idx="166">
                  <c:v>29</c:v>
                </c:pt>
                <c:pt idx="167">
                  <c:v>8</c:v>
                </c:pt>
                <c:pt idx="168">
                  <c:v>70</c:v>
                </c:pt>
                <c:pt idx="169">
                  <c:v>77</c:v>
                </c:pt>
                <c:pt idx="170">
                  <c:v>85</c:v>
                </c:pt>
                <c:pt idx="171">
                  <c:v>79</c:v>
                </c:pt>
                <c:pt idx="172">
                  <c:v>50</c:v>
                </c:pt>
                <c:pt idx="173">
                  <c:v>50</c:v>
                </c:pt>
                <c:pt idx="174">
                  <c:v>47</c:v>
                </c:pt>
                <c:pt idx="175">
                  <c:v>100</c:v>
                </c:pt>
                <c:pt idx="176">
                  <c:v>34</c:v>
                </c:pt>
                <c:pt idx="177">
                  <c:v>83</c:v>
                </c:pt>
                <c:pt idx="178">
                  <c:v>93</c:v>
                </c:pt>
                <c:pt idx="179">
                  <c:v>10</c:v>
                </c:pt>
                <c:pt idx="180">
                  <c:v>38</c:v>
                </c:pt>
                <c:pt idx="181">
                  <c:v>27</c:v>
                </c:pt>
                <c:pt idx="182">
                  <c:v>26</c:v>
                </c:pt>
                <c:pt idx="183">
                  <c:v>47</c:v>
                </c:pt>
                <c:pt idx="184">
                  <c:v>34</c:v>
                </c:pt>
                <c:pt idx="185">
                  <c:v>97</c:v>
                </c:pt>
                <c:pt idx="186">
                  <c:v>82</c:v>
                </c:pt>
                <c:pt idx="187">
                  <c:v>23</c:v>
                </c:pt>
                <c:pt idx="188">
                  <c:v>48</c:v>
                </c:pt>
                <c:pt idx="189">
                  <c:v>49</c:v>
                </c:pt>
                <c:pt idx="190">
                  <c:v>29</c:v>
                </c:pt>
                <c:pt idx="191">
                  <c:v>29</c:v>
                </c:pt>
                <c:pt idx="192">
                  <c:v>37</c:v>
                </c:pt>
                <c:pt idx="193">
                  <c:v>13</c:v>
                </c:pt>
                <c:pt idx="194">
                  <c:v>9</c:v>
                </c:pt>
                <c:pt idx="195">
                  <c:v>27</c:v>
                </c:pt>
                <c:pt idx="196">
                  <c:v>56</c:v>
                </c:pt>
                <c:pt idx="197">
                  <c:v>84</c:v>
                </c:pt>
                <c:pt idx="198">
                  <c:v>77</c:v>
                </c:pt>
                <c:pt idx="199">
                  <c:v>77</c:v>
                </c:pt>
                <c:pt idx="200">
                  <c:v>37</c:v>
                </c:pt>
                <c:pt idx="201">
                  <c:v>92</c:v>
                </c:pt>
                <c:pt idx="202">
                  <c:v>94</c:v>
                </c:pt>
                <c:pt idx="203">
                  <c:v>42</c:v>
                </c:pt>
                <c:pt idx="204">
                  <c:v>34</c:v>
                </c:pt>
                <c:pt idx="205">
                  <c:v>93</c:v>
                </c:pt>
                <c:pt idx="206">
                  <c:v>30</c:v>
                </c:pt>
                <c:pt idx="207">
                  <c:v>61</c:v>
                </c:pt>
                <c:pt idx="208">
                  <c:v>95</c:v>
                </c:pt>
                <c:pt idx="209">
                  <c:v>41</c:v>
                </c:pt>
                <c:pt idx="210">
                  <c:v>14</c:v>
                </c:pt>
                <c:pt idx="211">
                  <c:v>64</c:v>
                </c:pt>
                <c:pt idx="212">
                  <c:v>3</c:v>
                </c:pt>
                <c:pt idx="213">
                  <c:v>78</c:v>
                </c:pt>
                <c:pt idx="214">
                  <c:v>7</c:v>
                </c:pt>
                <c:pt idx="215">
                  <c:v>19</c:v>
                </c:pt>
                <c:pt idx="216">
                  <c:v>64</c:v>
                </c:pt>
                <c:pt idx="217">
                  <c:v>94</c:v>
                </c:pt>
                <c:pt idx="218">
                  <c:v>14</c:v>
                </c:pt>
                <c:pt idx="219">
                  <c:v>69</c:v>
                </c:pt>
                <c:pt idx="220">
                  <c:v>50</c:v>
                </c:pt>
                <c:pt idx="221">
                  <c:v>65</c:v>
                </c:pt>
                <c:pt idx="222">
                  <c:v>83</c:v>
                </c:pt>
                <c:pt idx="223">
                  <c:v>42</c:v>
                </c:pt>
                <c:pt idx="224">
                  <c:v>9</c:v>
                </c:pt>
                <c:pt idx="225">
                  <c:v>39</c:v>
                </c:pt>
                <c:pt idx="226">
                  <c:v>48</c:v>
                </c:pt>
                <c:pt idx="227">
                  <c:v>89</c:v>
                </c:pt>
                <c:pt idx="228">
                  <c:v>58</c:v>
                </c:pt>
                <c:pt idx="229">
                  <c:v>8</c:v>
                </c:pt>
                <c:pt idx="230">
                  <c:v>5</c:v>
                </c:pt>
                <c:pt idx="231">
                  <c:v>20</c:v>
                </c:pt>
                <c:pt idx="232">
                  <c:v>50</c:v>
                </c:pt>
                <c:pt idx="233">
                  <c:v>63</c:v>
                </c:pt>
                <c:pt idx="234">
                  <c:v>12</c:v>
                </c:pt>
                <c:pt idx="235">
                  <c:v>46</c:v>
                </c:pt>
                <c:pt idx="236">
                  <c:v>43</c:v>
                </c:pt>
                <c:pt idx="237">
                  <c:v>84</c:v>
                </c:pt>
                <c:pt idx="238">
                  <c:v>98</c:v>
                </c:pt>
                <c:pt idx="239">
                  <c:v>70</c:v>
                </c:pt>
                <c:pt idx="240">
                  <c:v>100</c:v>
                </c:pt>
                <c:pt idx="241">
                  <c:v>29</c:v>
                </c:pt>
                <c:pt idx="242">
                  <c:v>97</c:v>
                </c:pt>
                <c:pt idx="243">
                  <c:v>97</c:v>
                </c:pt>
                <c:pt idx="244">
                  <c:v>50</c:v>
                </c:pt>
                <c:pt idx="245">
                  <c:v>6</c:v>
                </c:pt>
                <c:pt idx="246">
                  <c:v>80</c:v>
                </c:pt>
                <c:pt idx="247">
                  <c:v>29</c:v>
                </c:pt>
                <c:pt idx="248">
                  <c:v>77</c:v>
                </c:pt>
                <c:pt idx="249">
                  <c:v>28</c:v>
                </c:pt>
                <c:pt idx="250">
                  <c:v>83</c:v>
                </c:pt>
                <c:pt idx="251">
                  <c:v>24</c:v>
                </c:pt>
                <c:pt idx="252">
                  <c:v>7</c:v>
                </c:pt>
                <c:pt idx="253">
                  <c:v>78</c:v>
                </c:pt>
                <c:pt idx="254">
                  <c:v>32</c:v>
                </c:pt>
                <c:pt idx="255">
                  <c:v>3</c:v>
                </c:pt>
                <c:pt idx="256">
                  <c:v>93</c:v>
                </c:pt>
                <c:pt idx="257">
                  <c:v>16</c:v>
                </c:pt>
                <c:pt idx="258">
                  <c:v>9</c:v>
                </c:pt>
                <c:pt idx="259">
                  <c:v>32</c:v>
                </c:pt>
                <c:pt idx="260">
                  <c:v>39</c:v>
                </c:pt>
                <c:pt idx="261">
                  <c:v>72</c:v>
                </c:pt>
                <c:pt idx="262">
                  <c:v>11</c:v>
                </c:pt>
                <c:pt idx="263">
                  <c:v>44</c:v>
                </c:pt>
                <c:pt idx="264">
                  <c:v>7</c:v>
                </c:pt>
                <c:pt idx="265">
                  <c:v>88</c:v>
                </c:pt>
                <c:pt idx="266">
                  <c:v>95</c:v>
                </c:pt>
                <c:pt idx="267">
                  <c:v>19</c:v>
                </c:pt>
                <c:pt idx="268">
                  <c:v>31</c:v>
                </c:pt>
                <c:pt idx="269">
                  <c:v>1</c:v>
                </c:pt>
                <c:pt idx="270">
                  <c:v>29</c:v>
                </c:pt>
                <c:pt idx="271">
                  <c:v>59</c:v>
                </c:pt>
                <c:pt idx="272">
                  <c:v>60</c:v>
                </c:pt>
                <c:pt idx="273">
                  <c:v>92</c:v>
                </c:pt>
                <c:pt idx="274">
                  <c:v>51</c:v>
                </c:pt>
                <c:pt idx="275">
                  <c:v>81</c:v>
                </c:pt>
                <c:pt idx="276">
                  <c:v>65</c:v>
                </c:pt>
                <c:pt idx="277">
                  <c:v>76</c:v>
                </c:pt>
                <c:pt idx="278">
                  <c:v>55</c:v>
                </c:pt>
                <c:pt idx="279">
                  <c:v>49</c:v>
                </c:pt>
                <c:pt idx="280">
                  <c:v>18</c:v>
                </c:pt>
                <c:pt idx="281">
                  <c:v>79</c:v>
                </c:pt>
                <c:pt idx="282">
                  <c:v>83</c:v>
                </c:pt>
                <c:pt idx="283">
                  <c:v>95</c:v>
                </c:pt>
                <c:pt idx="284">
                  <c:v>67</c:v>
                </c:pt>
                <c:pt idx="285">
                  <c:v>79</c:v>
                </c:pt>
                <c:pt idx="286">
                  <c:v>6</c:v>
                </c:pt>
                <c:pt idx="287">
                  <c:v>18</c:v>
                </c:pt>
                <c:pt idx="288">
                  <c:v>33</c:v>
                </c:pt>
                <c:pt idx="289">
                  <c:v>49</c:v>
                </c:pt>
                <c:pt idx="290">
                  <c:v>26</c:v>
                </c:pt>
                <c:pt idx="291">
                  <c:v>91</c:v>
                </c:pt>
                <c:pt idx="292">
                  <c:v>6</c:v>
                </c:pt>
                <c:pt idx="293">
                  <c:v>99</c:v>
                </c:pt>
                <c:pt idx="294">
                  <c:v>8</c:v>
                </c:pt>
                <c:pt idx="295">
                  <c:v>83</c:v>
                </c:pt>
                <c:pt idx="296">
                  <c:v>79</c:v>
                </c:pt>
                <c:pt idx="297">
                  <c:v>78</c:v>
                </c:pt>
                <c:pt idx="298">
                  <c:v>10</c:v>
                </c:pt>
                <c:pt idx="299">
                  <c:v>97</c:v>
                </c:pt>
                <c:pt idx="300">
                  <c:v>76</c:v>
                </c:pt>
                <c:pt idx="301">
                  <c:v>18</c:v>
                </c:pt>
                <c:pt idx="302">
                  <c:v>32</c:v>
                </c:pt>
                <c:pt idx="303">
                  <c:v>16</c:v>
                </c:pt>
                <c:pt idx="304">
                  <c:v>21</c:v>
                </c:pt>
                <c:pt idx="305">
                  <c:v>23</c:v>
                </c:pt>
                <c:pt idx="306">
                  <c:v>45</c:v>
                </c:pt>
                <c:pt idx="307">
                  <c:v>72</c:v>
                </c:pt>
                <c:pt idx="308">
                  <c:v>23</c:v>
                </c:pt>
                <c:pt idx="309">
                  <c:v>15</c:v>
                </c:pt>
                <c:pt idx="310">
                  <c:v>91</c:v>
                </c:pt>
                <c:pt idx="311">
                  <c:v>27</c:v>
                </c:pt>
                <c:pt idx="312">
                  <c:v>1</c:v>
                </c:pt>
                <c:pt idx="313">
                  <c:v>92</c:v>
                </c:pt>
                <c:pt idx="314">
                  <c:v>43</c:v>
                </c:pt>
                <c:pt idx="315">
                  <c:v>86</c:v>
                </c:pt>
                <c:pt idx="316">
                  <c:v>95</c:v>
                </c:pt>
                <c:pt idx="317">
                  <c:v>42</c:v>
                </c:pt>
                <c:pt idx="318">
                  <c:v>19</c:v>
                </c:pt>
                <c:pt idx="319">
                  <c:v>94</c:v>
                </c:pt>
                <c:pt idx="320">
                  <c:v>74</c:v>
                </c:pt>
                <c:pt idx="321">
                  <c:v>83</c:v>
                </c:pt>
                <c:pt idx="322">
                  <c:v>67</c:v>
                </c:pt>
                <c:pt idx="323">
                  <c:v>100</c:v>
                </c:pt>
                <c:pt idx="324">
                  <c:v>19</c:v>
                </c:pt>
                <c:pt idx="325">
                  <c:v>37</c:v>
                </c:pt>
                <c:pt idx="326">
                  <c:v>85</c:v>
                </c:pt>
                <c:pt idx="327">
                  <c:v>29</c:v>
                </c:pt>
                <c:pt idx="328">
                  <c:v>24</c:v>
                </c:pt>
                <c:pt idx="329">
                  <c:v>29</c:v>
                </c:pt>
                <c:pt idx="330">
                  <c:v>19</c:v>
                </c:pt>
                <c:pt idx="331">
                  <c:v>11</c:v>
                </c:pt>
                <c:pt idx="332">
                  <c:v>23</c:v>
                </c:pt>
                <c:pt idx="333">
                  <c:v>33</c:v>
                </c:pt>
                <c:pt idx="334">
                  <c:v>72</c:v>
                </c:pt>
                <c:pt idx="335">
                  <c:v>5</c:v>
                </c:pt>
                <c:pt idx="336">
                  <c:v>77</c:v>
                </c:pt>
                <c:pt idx="337">
                  <c:v>68</c:v>
                </c:pt>
                <c:pt idx="338">
                  <c:v>96</c:v>
                </c:pt>
                <c:pt idx="339">
                  <c:v>49</c:v>
                </c:pt>
                <c:pt idx="340">
                  <c:v>9</c:v>
                </c:pt>
                <c:pt idx="341">
                  <c:v>42</c:v>
                </c:pt>
                <c:pt idx="342">
                  <c:v>57</c:v>
                </c:pt>
                <c:pt idx="343">
                  <c:v>32</c:v>
                </c:pt>
                <c:pt idx="344">
                  <c:v>11</c:v>
                </c:pt>
                <c:pt idx="345">
                  <c:v>69</c:v>
                </c:pt>
                <c:pt idx="346">
                  <c:v>82</c:v>
                </c:pt>
                <c:pt idx="347">
                  <c:v>26</c:v>
                </c:pt>
                <c:pt idx="348">
                  <c:v>2</c:v>
                </c:pt>
                <c:pt idx="349">
                  <c:v>69</c:v>
                </c:pt>
                <c:pt idx="350">
                  <c:v>55</c:v>
                </c:pt>
                <c:pt idx="351">
                  <c:v>4</c:v>
                </c:pt>
                <c:pt idx="352">
                  <c:v>81</c:v>
                </c:pt>
                <c:pt idx="353">
                  <c:v>59</c:v>
                </c:pt>
                <c:pt idx="354">
                  <c:v>40</c:v>
                </c:pt>
                <c:pt idx="355">
                  <c:v>8</c:v>
                </c:pt>
                <c:pt idx="356">
                  <c:v>50</c:v>
                </c:pt>
                <c:pt idx="357">
                  <c:v>61</c:v>
                </c:pt>
                <c:pt idx="358">
                  <c:v>44</c:v>
                </c:pt>
                <c:pt idx="359">
                  <c:v>14</c:v>
                </c:pt>
                <c:pt idx="360">
                  <c:v>70</c:v>
                </c:pt>
                <c:pt idx="361">
                  <c:v>34</c:v>
                </c:pt>
                <c:pt idx="362">
                  <c:v>3</c:v>
                </c:pt>
                <c:pt idx="363">
                  <c:v>68</c:v>
                </c:pt>
                <c:pt idx="364">
                  <c:v>87</c:v>
                </c:pt>
                <c:pt idx="365">
                  <c:v>51</c:v>
                </c:pt>
                <c:pt idx="366">
                  <c:v>30</c:v>
                </c:pt>
                <c:pt idx="367">
                  <c:v>92</c:v>
                </c:pt>
                <c:pt idx="368">
                  <c:v>63</c:v>
                </c:pt>
                <c:pt idx="369">
                  <c:v>98</c:v>
                </c:pt>
                <c:pt idx="370">
                  <c:v>71</c:v>
                </c:pt>
                <c:pt idx="371">
                  <c:v>41</c:v>
                </c:pt>
                <c:pt idx="372">
                  <c:v>20</c:v>
                </c:pt>
                <c:pt idx="373">
                  <c:v>91</c:v>
                </c:pt>
                <c:pt idx="374">
                  <c:v>38</c:v>
                </c:pt>
                <c:pt idx="375">
                  <c:v>89</c:v>
                </c:pt>
                <c:pt idx="376">
                  <c:v>85</c:v>
                </c:pt>
                <c:pt idx="377">
                  <c:v>9</c:v>
                </c:pt>
                <c:pt idx="378">
                  <c:v>65</c:v>
                </c:pt>
                <c:pt idx="379">
                  <c:v>35</c:v>
                </c:pt>
                <c:pt idx="380">
                  <c:v>47</c:v>
                </c:pt>
                <c:pt idx="381">
                  <c:v>4</c:v>
                </c:pt>
                <c:pt idx="382">
                  <c:v>30</c:v>
                </c:pt>
                <c:pt idx="383">
                  <c:v>48</c:v>
                </c:pt>
                <c:pt idx="384">
                  <c:v>59</c:v>
                </c:pt>
                <c:pt idx="385">
                  <c:v>96</c:v>
                </c:pt>
                <c:pt idx="386">
                  <c:v>80</c:v>
                </c:pt>
                <c:pt idx="387">
                  <c:v>62</c:v>
                </c:pt>
                <c:pt idx="388">
                  <c:v>91</c:v>
                </c:pt>
                <c:pt idx="389">
                  <c:v>92</c:v>
                </c:pt>
                <c:pt idx="390">
                  <c:v>7</c:v>
                </c:pt>
                <c:pt idx="391">
                  <c:v>90</c:v>
                </c:pt>
                <c:pt idx="392">
                  <c:v>31</c:v>
                </c:pt>
                <c:pt idx="393">
                  <c:v>33</c:v>
                </c:pt>
                <c:pt idx="394">
                  <c:v>70</c:v>
                </c:pt>
                <c:pt idx="395">
                  <c:v>6</c:v>
                </c:pt>
                <c:pt idx="396">
                  <c:v>78</c:v>
                </c:pt>
                <c:pt idx="397">
                  <c:v>48</c:v>
                </c:pt>
                <c:pt idx="398">
                  <c:v>44</c:v>
                </c:pt>
                <c:pt idx="399">
                  <c:v>45</c:v>
                </c:pt>
                <c:pt idx="400">
                  <c:v>27</c:v>
                </c:pt>
                <c:pt idx="401">
                  <c:v>10</c:v>
                </c:pt>
                <c:pt idx="402">
                  <c:v>94</c:v>
                </c:pt>
                <c:pt idx="403">
                  <c:v>97</c:v>
                </c:pt>
                <c:pt idx="404">
                  <c:v>86</c:v>
                </c:pt>
                <c:pt idx="405">
                  <c:v>97</c:v>
                </c:pt>
                <c:pt idx="406">
                  <c:v>49</c:v>
                </c:pt>
                <c:pt idx="407">
                  <c:v>38</c:v>
                </c:pt>
                <c:pt idx="408">
                  <c:v>85</c:v>
                </c:pt>
                <c:pt idx="409">
                  <c:v>95</c:v>
                </c:pt>
                <c:pt idx="410">
                  <c:v>61</c:v>
                </c:pt>
                <c:pt idx="411">
                  <c:v>16</c:v>
                </c:pt>
                <c:pt idx="412">
                  <c:v>43</c:v>
                </c:pt>
                <c:pt idx="413">
                  <c:v>42</c:v>
                </c:pt>
                <c:pt idx="414">
                  <c:v>56</c:v>
                </c:pt>
                <c:pt idx="415">
                  <c:v>5</c:v>
                </c:pt>
                <c:pt idx="416">
                  <c:v>59</c:v>
                </c:pt>
                <c:pt idx="417">
                  <c:v>76</c:v>
                </c:pt>
                <c:pt idx="418">
                  <c:v>92</c:v>
                </c:pt>
                <c:pt idx="419">
                  <c:v>64</c:v>
                </c:pt>
                <c:pt idx="420">
                  <c:v>70</c:v>
                </c:pt>
                <c:pt idx="421">
                  <c:v>67</c:v>
                </c:pt>
                <c:pt idx="422">
                  <c:v>11</c:v>
                </c:pt>
                <c:pt idx="423">
                  <c:v>29</c:v>
                </c:pt>
                <c:pt idx="424">
                  <c:v>38</c:v>
                </c:pt>
                <c:pt idx="425">
                  <c:v>78</c:v>
                </c:pt>
                <c:pt idx="426">
                  <c:v>60</c:v>
                </c:pt>
                <c:pt idx="427">
                  <c:v>46</c:v>
                </c:pt>
                <c:pt idx="428">
                  <c:v>52</c:v>
                </c:pt>
                <c:pt idx="429">
                  <c:v>62</c:v>
                </c:pt>
                <c:pt idx="430">
                  <c:v>42</c:v>
                </c:pt>
                <c:pt idx="431">
                  <c:v>54</c:v>
                </c:pt>
                <c:pt idx="432">
                  <c:v>53</c:v>
                </c:pt>
                <c:pt idx="433">
                  <c:v>16</c:v>
                </c:pt>
                <c:pt idx="434">
                  <c:v>77</c:v>
                </c:pt>
                <c:pt idx="435">
                  <c:v>23</c:v>
                </c:pt>
                <c:pt idx="436">
                  <c:v>44</c:v>
                </c:pt>
                <c:pt idx="437">
                  <c:v>1</c:v>
                </c:pt>
                <c:pt idx="438">
                  <c:v>43</c:v>
                </c:pt>
                <c:pt idx="439">
                  <c:v>64</c:v>
                </c:pt>
                <c:pt idx="440">
                  <c:v>31</c:v>
                </c:pt>
                <c:pt idx="441">
                  <c:v>35</c:v>
                </c:pt>
                <c:pt idx="442">
                  <c:v>60</c:v>
                </c:pt>
                <c:pt idx="443">
                  <c:v>78</c:v>
                </c:pt>
                <c:pt idx="444">
                  <c:v>13</c:v>
                </c:pt>
                <c:pt idx="445">
                  <c:v>51</c:v>
                </c:pt>
                <c:pt idx="446">
                  <c:v>7</c:v>
                </c:pt>
                <c:pt idx="447">
                  <c:v>95</c:v>
                </c:pt>
                <c:pt idx="448">
                  <c:v>45</c:v>
                </c:pt>
                <c:pt idx="449">
                  <c:v>90</c:v>
                </c:pt>
                <c:pt idx="450">
                  <c:v>14</c:v>
                </c:pt>
                <c:pt idx="451">
                  <c:v>92</c:v>
                </c:pt>
                <c:pt idx="452">
                  <c:v>76</c:v>
                </c:pt>
                <c:pt idx="453">
                  <c:v>57</c:v>
                </c:pt>
                <c:pt idx="454">
                  <c:v>19</c:v>
                </c:pt>
                <c:pt idx="455">
                  <c:v>19</c:v>
                </c:pt>
                <c:pt idx="456">
                  <c:v>82</c:v>
                </c:pt>
                <c:pt idx="457">
                  <c:v>32</c:v>
                </c:pt>
                <c:pt idx="458">
                  <c:v>85</c:v>
                </c:pt>
                <c:pt idx="459">
                  <c:v>85</c:v>
                </c:pt>
                <c:pt idx="460">
                  <c:v>53</c:v>
                </c:pt>
                <c:pt idx="461">
                  <c:v>3</c:v>
                </c:pt>
                <c:pt idx="462">
                  <c:v>5</c:v>
                </c:pt>
                <c:pt idx="463">
                  <c:v>72</c:v>
                </c:pt>
                <c:pt idx="464">
                  <c:v>78</c:v>
                </c:pt>
                <c:pt idx="465">
                  <c:v>4</c:v>
                </c:pt>
                <c:pt idx="466">
                  <c:v>87</c:v>
                </c:pt>
                <c:pt idx="467">
                  <c:v>14</c:v>
                </c:pt>
                <c:pt idx="468">
                  <c:v>34</c:v>
                </c:pt>
                <c:pt idx="469">
                  <c:v>56</c:v>
                </c:pt>
                <c:pt idx="470">
                  <c:v>91</c:v>
                </c:pt>
                <c:pt idx="471">
                  <c:v>82</c:v>
                </c:pt>
                <c:pt idx="472">
                  <c:v>18</c:v>
                </c:pt>
                <c:pt idx="473">
                  <c:v>77</c:v>
                </c:pt>
                <c:pt idx="474">
                  <c:v>78</c:v>
                </c:pt>
                <c:pt idx="475">
                  <c:v>79</c:v>
                </c:pt>
                <c:pt idx="476">
                  <c:v>86</c:v>
                </c:pt>
                <c:pt idx="477">
                  <c:v>48</c:v>
                </c:pt>
                <c:pt idx="478">
                  <c:v>71</c:v>
                </c:pt>
                <c:pt idx="479">
                  <c:v>94</c:v>
                </c:pt>
                <c:pt idx="480">
                  <c:v>50</c:v>
                </c:pt>
                <c:pt idx="481">
                  <c:v>26</c:v>
                </c:pt>
                <c:pt idx="482">
                  <c:v>20</c:v>
                </c:pt>
                <c:pt idx="483">
                  <c:v>47</c:v>
                </c:pt>
                <c:pt idx="484">
                  <c:v>94</c:v>
                </c:pt>
                <c:pt idx="485">
                  <c:v>14</c:v>
                </c:pt>
                <c:pt idx="486">
                  <c:v>87</c:v>
                </c:pt>
                <c:pt idx="487">
                  <c:v>94</c:v>
                </c:pt>
                <c:pt idx="488">
                  <c:v>23</c:v>
                </c:pt>
                <c:pt idx="489">
                  <c:v>42</c:v>
                </c:pt>
                <c:pt idx="490">
                  <c:v>11</c:v>
                </c:pt>
                <c:pt idx="491">
                  <c:v>80</c:v>
                </c:pt>
                <c:pt idx="492">
                  <c:v>81</c:v>
                </c:pt>
                <c:pt idx="493">
                  <c:v>36</c:v>
                </c:pt>
                <c:pt idx="494">
                  <c:v>59</c:v>
                </c:pt>
                <c:pt idx="495">
                  <c:v>76</c:v>
                </c:pt>
                <c:pt idx="496">
                  <c:v>43</c:v>
                </c:pt>
                <c:pt idx="497">
                  <c:v>87</c:v>
                </c:pt>
                <c:pt idx="498">
                  <c:v>57</c:v>
                </c:pt>
                <c:pt idx="499">
                  <c:v>65</c:v>
                </c:pt>
                <c:pt idx="500">
                  <c:v>22</c:v>
                </c:pt>
                <c:pt idx="501">
                  <c:v>25</c:v>
                </c:pt>
                <c:pt idx="502">
                  <c:v>50</c:v>
                </c:pt>
                <c:pt idx="503">
                  <c:v>21</c:v>
                </c:pt>
                <c:pt idx="504">
                  <c:v>64</c:v>
                </c:pt>
                <c:pt idx="505">
                  <c:v>63</c:v>
                </c:pt>
                <c:pt idx="506">
                  <c:v>11</c:v>
                </c:pt>
                <c:pt idx="507">
                  <c:v>32</c:v>
                </c:pt>
                <c:pt idx="508">
                  <c:v>10</c:v>
                </c:pt>
                <c:pt idx="509">
                  <c:v>50</c:v>
                </c:pt>
                <c:pt idx="510">
                  <c:v>95</c:v>
                </c:pt>
                <c:pt idx="511">
                  <c:v>29</c:v>
                </c:pt>
                <c:pt idx="512">
                  <c:v>25</c:v>
                </c:pt>
                <c:pt idx="513">
                  <c:v>46</c:v>
                </c:pt>
                <c:pt idx="514">
                  <c:v>57</c:v>
                </c:pt>
                <c:pt idx="515">
                  <c:v>14</c:v>
                </c:pt>
                <c:pt idx="516">
                  <c:v>25</c:v>
                </c:pt>
                <c:pt idx="517">
                  <c:v>14</c:v>
                </c:pt>
                <c:pt idx="518">
                  <c:v>31</c:v>
                </c:pt>
                <c:pt idx="519">
                  <c:v>10</c:v>
                </c:pt>
                <c:pt idx="520">
                  <c:v>77</c:v>
                </c:pt>
                <c:pt idx="521">
                  <c:v>75</c:v>
                </c:pt>
                <c:pt idx="522">
                  <c:v>71</c:v>
                </c:pt>
                <c:pt idx="523">
                  <c:v>57</c:v>
                </c:pt>
                <c:pt idx="524">
                  <c:v>52</c:v>
                </c:pt>
                <c:pt idx="525">
                  <c:v>28</c:v>
                </c:pt>
                <c:pt idx="526">
                  <c:v>4</c:v>
                </c:pt>
                <c:pt idx="527">
                  <c:v>72</c:v>
                </c:pt>
                <c:pt idx="528">
                  <c:v>30</c:v>
                </c:pt>
                <c:pt idx="529">
                  <c:v>70</c:v>
                </c:pt>
                <c:pt idx="530">
                  <c:v>37</c:v>
                </c:pt>
                <c:pt idx="531">
                  <c:v>4</c:v>
                </c:pt>
                <c:pt idx="532">
                  <c:v>53</c:v>
                </c:pt>
                <c:pt idx="533">
                  <c:v>22</c:v>
                </c:pt>
                <c:pt idx="534">
                  <c:v>76</c:v>
                </c:pt>
                <c:pt idx="535">
                  <c:v>73</c:v>
                </c:pt>
                <c:pt idx="536">
                  <c:v>41</c:v>
                </c:pt>
                <c:pt idx="537">
                  <c:v>2</c:v>
                </c:pt>
                <c:pt idx="538">
                  <c:v>45</c:v>
                </c:pt>
                <c:pt idx="539">
                  <c:v>38</c:v>
                </c:pt>
                <c:pt idx="540">
                  <c:v>83</c:v>
                </c:pt>
                <c:pt idx="541">
                  <c:v>28</c:v>
                </c:pt>
                <c:pt idx="542">
                  <c:v>45</c:v>
                </c:pt>
                <c:pt idx="543">
                  <c:v>60</c:v>
                </c:pt>
                <c:pt idx="544">
                  <c:v>44</c:v>
                </c:pt>
                <c:pt idx="545">
                  <c:v>79</c:v>
                </c:pt>
                <c:pt idx="546">
                  <c:v>16</c:v>
                </c:pt>
                <c:pt idx="547">
                  <c:v>74</c:v>
                </c:pt>
                <c:pt idx="548">
                  <c:v>82</c:v>
                </c:pt>
                <c:pt idx="549">
                  <c:v>38</c:v>
                </c:pt>
                <c:pt idx="550">
                  <c:v>37</c:v>
                </c:pt>
                <c:pt idx="551">
                  <c:v>21</c:v>
                </c:pt>
                <c:pt idx="552">
                  <c:v>20</c:v>
                </c:pt>
                <c:pt idx="553">
                  <c:v>17</c:v>
                </c:pt>
                <c:pt idx="554">
                  <c:v>80</c:v>
                </c:pt>
                <c:pt idx="555">
                  <c:v>82</c:v>
                </c:pt>
                <c:pt idx="556">
                  <c:v>3</c:v>
                </c:pt>
                <c:pt idx="557">
                  <c:v>34</c:v>
                </c:pt>
                <c:pt idx="558">
                  <c:v>38</c:v>
                </c:pt>
                <c:pt idx="559">
                  <c:v>86</c:v>
                </c:pt>
                <c:pt idx="560">
                  <c:v>86</c:v>
                </c:pt>
                <c:pt idx="561">
                  <c:v>57</c:v>
                </c:pt>
                <c:pt idx="562">
                  <c:v>13</c:v>
                </c:pt>
                <c:pt idx="563">
                  <c:v>29</c:v>
                </c:pt>
                <c:pt idx="564">
                  <c:v>1</c:v>
                </c:pt>
                <c:pt idx="565">
                  <c:v>63</c:v>
                </c:pt>
                <c:pt idx="566">
                  <c:v>73</c:v>
                </c:pt>
                <c:pt idx="567">
                  <c:v>18</c:v>
                </c:pt>
                <c:pt idx="568">
                  <c:v>83</c:v>
                </c:pt>
                <c:pt idx="569">
                  <c:v>25</c:v>
                </c:pt>
                <c:pt idx="570">
                  <c:v>2</c:v>
                </c:pt>
                <c:pt idx="571">
                  <c:v>51</c:v>
                </c:pt>
                <c:pt idx="572">
                  <c:v>4</c:v>
                </c:pt>
                <c:pt idx="573">
                  <c:v>16</c:v>
                </c:pt>
                <c:pt idx="574">
                  <c:v>83</c:v>
                </c:pt>
                <c:pt idx="575">
                  <c:v>18</c:v>
                </c:pt>
                <c:pt idx="576">
                  <c:v>28</c:v>
                </c:pt>
                <c:pt idx="577">
                  <c:v>8</c:v>
                </c:pt>
                <c:pt idx="578">
                  <c:v>42</c:v>
                </c:pt>
                <c:pt idx="579">
                  <c:v>10</c:v>
                </c:pt>
                <c:pt idx="580">
                  <c:v>32</c:v>
                </c:pt>
                <c:pt idx="581">
                  <c:v>97</c:v>
                </c:pt>
                <c:pt idx="582">
                  <c:v>93</c:v>
                </c:pt>
                <c:pt idx="583">
                  <c:v>71</c:v>
                </c:pt>
                <c:pt idx="584">
                  <c:v>8</c:v>
                </c:pt>
                <c:pt idx="585">
                  <c:v>21</c:v>
                </c:pt>
                <c:pt idx="586">
                  <c:v>56</c:v>
                </c:pt>
                <c:pt idx="587">
                  <c:v>95</c:v>
                </c:pt>
                <c:pt idx="588">
                  <c:v>79</c:v>
                </c:pt>
                <c:pt idx="589">
                  <c:v>8</c:v>
                </c:pt>
                <c:pt idx="590">
                  <c:v>3</c:v>
                </c:pt>
                <c:pt idx="591">
                  <c:v>6</c:v>
                </c:pt>
                <c:pt idx="592">
                  <c:v>72</c:v>
                </c:pt>
                <c:pt idx="593">
                  <c:v>84</c:v>
                </c:pt>
                <c:pt idx="594">
                  <c:v>28</c:v>
                </c:pt>
                <c:pt idx="595">
                  <c:v>88</c:v>
                </c:pt>
                <c:pt idx="596">
                  <c:v>34</c:v>
                </c:pt>
                <c:pt idx="597">
                  <c:v>8</c:v>
                </c:pt>
                <c:pt idx="598">
                  <c:v>70</c:v>
                </c:pt>
                <c:pt idx="599">
                  <c:v>23</c:v>
                </c:pt>
                <c:pt idx="600">
                  <c:v>96</c:v>
                </c:pt>
                <c:pt idx="601">
                  <c:v>88</c:v>
                </c:pt>
                <c:pt idx="602">
                  <c:v>13</c:v>
                </c:pt>
                <c:pt idx="603">
                  <c:v>53</c:v>
                </c:pt>
                <c:pt idx="604">
                  <c:v>35</c:v>
                </c:pt>
                <c:pt idx="605">
                  <c:v>7</c:v>
                </c:pt>
                <c:pt idx="606">
                  <c:v>49</c:v>
                </c:pt>
                <c:pt idx="607">
                  <c:v>3</c:v>
                </c:pt>
                <c:pt idx="608">
                  <c:v>19</c:v>
                </c:pt>
                <c:pt idx="609">
                  <c:v>58</c:v>
                </c:pt>
                <c:pt idx="610">
                  <c:v>27</c:v>
                </c:pt>
                <c:pt idx="611">
                  <c:v>19</c:v>
                </c:pt>
                <c:pt idx="612">
                  <c:v>94</c:v>
                </c:pt>
                <c:pt idx="613">
                  <c:v>24</c:v>
                </c:pt>
                <c:pt idx="614">
                  <c:v>51</c:v>
                </c:pt>
                <c:pt idx="615">
                  <c:v>28</c:v>
                </c:pt>
                <c:pt idx="616">
                  <c:v>100</c:v>
                </c:pt>
                <c:pt idx="617">
                  <c:v>28</c:v>
                </c:pt>
                <c:pt idx="618">
                  <c:v>88</c:v>
                </c:pt>
                <c:pt idx="619">
                  <c:v>11</c:v>
                </c:pt>
                <c:pt idx="620">
                  <c:v>13</c:v>
                </c:pt>
                <c:pt idx="621">
                  <c:v>79</c:v>
                </c:pt>
                <c:pt idx="622">
                  <c:v>94</c:v>
                </c:pt>
                <c:pt idx="623">
                  <c:v>47</c:v>
                </c:pt>
                <c:pt idx="624">
                  <c:v>90</c:v>
                </c:pt>
                <c:pt idx="625">
                  <c:v>84</c:v>
                </c:pt>
                <c:pt idx="626">
                  <c:v>2</c:v>
                </c:pt>
                <c:pt idx="627">
                  <c:v>80</c:v>
                </c:pt>
                <c:pt idx="628">
                  <c:v>97</c:v>
                </c:pt>
                <c:pt idx="629">
                  <c:v>87</c:v>
                </c:pt>
                <c:pt idx="630">
                  <c:v>28</c:v>
                </c:pt>
                <c:pt idx="631">
                  <c:v>58</c:v>
                </c:pt>
                <c:pt idx="632">
                  <c:v>30</c:v>
                </c:pt>
                <c:pt idx="633">
                  <c:v>64</c:v>
                </c:pt>
                <c:pt idx="634">
                  <c:v>33</c:v>
                </c:pt>
                <c:pt idx="635">
                  <c:v>41</c:v>
                </c:pt>
                <c:pt idx="636">
                  <c:v>95</c:v>
                </c:pt>
                <c:pt idx="637">
                  <c:v>83</c:v>
                </c:pt>
                <c:pt idx="638">
                  <c:v>12</c:v>
                </c:pt>
                <c:pt idx="639">
                  <c:v>4</c:v>
                </c:pt>
                <c:pt idx="640">
                  <c:v>30</c:v>
                </c:pt>
                <c:pt idx="641">
                  <c:v>67</c:v>
                </c:pt>
                <c:pt idx="642">
                  <c:v>81</c:v>
                </c:pt>
                <c:pt idx="643">
                  <c:v>22</c:v>
                </c:pt>
                <c:pt idx="644">
                  <c:v>100</c:v>
                </c:pt>
                <c:pt idx="645">
                  <c:v>56</c:v>
                </c:pt>
                <c:pt idx="646">
                  <c:v>64</c:v>
                </c:pt>
                <c:pt idx="647">
                  <c:v>23</c:v>
                </c:pt>
                <c:pt idx="648">
                  <c:v>31</c:v>
                </c:pt>
                <c:pt idx="649">
                  <c:v>34</c:v>
                </c:pt>
                <c:pt idx="650">
                  <c:v>8</c:v>
                </c:pt>
                <c:pt idx="651">
                  <c:v>90</c:v>
                </c:pt>
                <c:pt idx="652">
                  <c:v>70</c:v>
                </c:pt>
                <c:pt idx="653">
                  <c:v>50</c:v>
                </c:pt>
                <c:pt idx="654">
                  <c:v>75</c:v>
                </c:pt>
                <c:pt idx="655">
                  <c:v>54</c:v>
                </c:pt>
                <c:pt idx="656">
                  <c:v>14</c:v>
                </c:pt>
                <c:pt idx="657">
                  <c:v>76</c:v>
                </c:pt>
                <c:pt idx="658">
                  <c:v>67</c:v>
                </c:pt>
                <c:pt idx="659">
                  <c:v>29</c:v>
                </c:pt>
                <c:pt idx="660">
                  <c:v>55</c:v>
                </c:pt>
                <c:pt idx="661">
                  <c:v>66</c:v>
                </c:pt>
                <c:pt idx="662">
                  <c:v>86</c:v>
                </c:pt>
                <c:pt idx="663">
                  <c:v>57</c:v>
                </c:pt>
                <c:pt idx="664">
                  <c:v>47</c:v>
                </c:pt>
                <c:pt idx="665">
                  <c:v>79</c:v>
                </c:pt>
                <c:pt idx="666">
                  <c:v>46</c:v>
                </c:pt>
                <c:pt idx="667">
                  <c:v>31</c:v>
                </c:pt>
                <c:pt idx="668">
                  <c:v>24</c:v>
                </c:pt>
                <c:pt idx="669">
                  <c:v>52</c:v>
                </c:pt>
                <c:pt idx="670">
                  <c:v>85</c:v>
                </c:pt>
                <c:pt idx="671">
                  <c:v>65</c:v>
                </c:pt>
                <c:pt idx="672">
                  <c:v>86</c:v>
                </c:pt>
                <c:pt idx="673">
                  <c:v>37</c:v>
                </c:pt>
                <c:pt idx="674">
                  <c:v>70</c:v>
                </c:pt>
                <c:pt idx="675">
                  <c:v>27</c:v>
                </c:pt>
                <c:pt idx="676">
                  <c:v>29</c:v>
                </c:pt>
                <c:pt idx="677">
                  <c:v>29</c:v>
                </c:pt>
                <c:pt idx="678">
                  <c:v>99</c:v>
                </c:pt>
                <c:pt idx="679">
                  <c:v>75</c:v>
                </c:pt>
                <c:pt idx="680">
                  <c:v>55</c:v>
                </c:pt>
                <c:pt idx="681">
                  <c:v>40</c:v>
                </c:pt>
                <c:pt idx="682">
                  <c:v>14</c:v>
                </c:pt>
                <c:pt idx="683">
                  <c:v>93</c:v>
                </c:pt>
                <c:pt idx="684">
                  <c:v>73</c:v>
                </c:pt>
                <c:pt idx="685">
                  <c:v>99</c:v>
                </c:pt>
                <c:pt idx="686">
                  <c:v>28</c:v>
                </c:pt>
                <c:pt idx="687">
                  <c:v>77</c:v>
                </c:pt>
                <c:pt idx="688">
                  <c:v>64</c:v>
                </c:pt>
                <c:pt idx="689">
                  <c:v>63</c:v>
                </c:pt>
                <c:pt idx="690">
                  <c:v>29</c:v>
                </c:pt>
                <c:pt idx="691">
                  <c:v>96</c:v>
                </c:pt>
                <c:pt idx="692">
                  <c:v>92</c:v>
                </c:pt>
                <c:pt idx="693">
                  <c:v>22</c:v>
                </c:pt>
                <c:pt idx="694">
                  <c:v>57</c:v>
                </c:pt>
                <c:pt idx="695">
                  <c:v>96</c:v>
                </c:pt>
                <c:pt idx="696">
                  <c:v>99</c:v>
                </c:pt>
                <c:pt idx="697">
                  <c:v>79</c:v>
                </c:pt>
                <c:pt idx="698">
                  <c:v>70</c:v>
                </c:pt>
                <c:pt idx="699">
                  <c:v>60</c:v>
                </c:pt>
                <c:pt idx="700">
                  <c:v>92</c:v>
                </c:pt>
                <c:pt idx="701">
                  <c:v>69</c:v>
                </c:pt>
                <c:pt idx="702">
                  <c:v>72</c:v>
                </c:pt>
                <c:pt idx="703">
                  <c:v>73</c:v>
                </c:pt>
                <c:pt idx="704">
                  <c:v>92</c:v>
                </c:pt>
                <c:pt idx="705">
                  <c:v>6</c:v>
                </c:pt>
                <c:pt idx="706">
                  <c:v>32</c:v>
                </c:pt>
                <c:pt idx="707">
                  <c:v>84</c:v>
                </c:pt>
                <c:pt idx="708">
                  <c:v>76</c:v>
                </c:pt>
                <c:pt idx="709">
                  <c:v>15</c:v>
                </c:pt>
                <c:pt idx="710">
                  <c:v>35</c:v>
                </c:pt>
                <c:pt idx="711">
                  <c:v>56</c:v>
                </c:pt>
                <c:pt idx="712">
                  <c:v>79</c:v>
                </c:pt>
                <c:pt idx="713">
                  <c:v>89</c:v>
                </c:pt>
                <c:pt idx="714">
                  <c:v>54</c:v>
                </c:pt>
                <c:pt idx="715">
                  <c:v>82</c:v>
                </c:pt>
                <c:pt idx="716">
                  <c:v>72</c:v>
                </c:pt>
                <c:pt idx="717">
                  <c:v>1</c:v>
                </c:pt>
                <c:pt idx="718">
                  <c:v>96</c:v>
                </c:pt>
                <c:pt idx="719">
                  <c:v>45</c:v>
                </c:pt>
                <c:pt idx="720">
                  <c:v>14</c:v>
                </c:pt>
                <c:pt idx="721">
                  <c:v>65</c:v>
                </c:pt>
                <c:pt idx="722">
                  <c:v>100</c:v>
                </c:pt>
                <c:pt idx="723">
                  <c:v>40</c:v>
                </c:pt>
                <c:pt idx="724">
                  <c:v>69</c:v>
                </c:pt>
                <c:pt idx="725">
                  <c:v>56</c:v>
                </c:pt>
                <c:pt idx="726">
                  <c:v>84</c:v>
                </c:pt>
                <c:pt idx="727">
                  <c:v>18</c:v>
                </c:pt>
                <c:pt idx="728">
                  <c:v>6</c:v>
                </c:pt>
                <c:pt idx="729">
                  <c:v>12</c:v>
                </c:pt>
                <c:pt idx="730">
                  <c:v>41</c:v>
                </c:pt>
                <c:pt idx="731">
                  <c:v>12</c:v>
                </c:pt>
                <c:pt idx="732">
                  <c:v>59</c:v>
                </c:pt>
                <c:pt idx="733">
                  <c:v>68</c:v>
                </c:pt>
                <c:pt idx="734">
                  <c:v>45</c:v>
                </c:pt>
                <c:pt idx="735">
                  <c:v>98</c:v>
                </c:pt>
                <c:pt idx="736">
                  <c:v>92</c:v>
                </c:pt>
                <c:pt idx="737">
                  <c:v>60</c:v>
                </c:pt>
                <c:pt idx="738">
                  <c:v>8</c:v>
                </c:pt>
                <c:pt idx="739">
                  <c:v>46</c:v>
                </c:pt>
                <c:pt idx="740">
                  <c:v>7</c:v>
                </c:pt>
                <c:pt idx="741">
                  <c:v>38</c:v>
                </c:pt>
                <c:pt idx="742">
                  <c:v>2</c:v>
                </c:pt>
                <c:pt idx="743">
                  <c:v>17</c:v>
                </c:pt>
                <c:pt idx="744">
                  <c:v>51</c:v>
                </c:pt>
                <c:pt idx="745">
                  <c:v>56</c:v>
                </c:pt>
                <c:pt idx="746">
                  <c:v>99</c:v>
                </c:pt>
                <c:pt idx="747">
                  <c:v>56</c:v>
                </c:pt>
                <c:pt idx="748">
                  <c:v>13</c:v>
                </c:pt>
                <c:pt idx="749">
                  <c:v>63</c:v>
                </c:pt>
                <c:pt idx="750">
                  <c:v>86</c:v>
                </c:pt>
                <c:pt idx="751">
                  <c:v>38</c:v>
                </c:pt>
                <c:pt idx="752">
                  <c:v>95</c:v>
                </c:pt>
                <c:pt idx="753">
                  <c:v>97</c:v>
                </c:pt>
                <c:pt idx="754">
                  <c:v>29</c:v>
                </c:pt>
                <c:pt idx="755">
                  <c:v>7</c:v>
                </c:pt>
                <c:pt idx="756">
                  <c:v>17</c:v>
                </c:pt>
                <c:pt idx="757">
                  <c:v>87</c:v>
                </c:pt>
                <c:pt idx="758">
                  <c:v>26</c:v>
                </c:pt>
                <c:pt idx="759">
                  <c:v>24</c:v>
                </c:pt>
                <c:pt idx="760">
                  <c:v>82</c:v>
                </c:pt>
                <c:pt idx="761">
                  <c:v>80</c:v>
                </c:pt>
                <c:pt idx="762">
                  <c:v>45</c:v>
                </c:pt>
                <c:pt idx="763">
                  <c:v>43</c:v>
                </c:pt>
                <c:pt idx="764">
                  <c:v>22</c:v>
                </c:pt>
                <c:pt idx="765">
                  <c:v>79</c:v>
                </c:pt>
                <c:pt idx="766">
                  <c:v>37</c:v>
                </c:pt>
                <c:pt idx="767">
                  <c:v>42</c:v>
                </c:pt>
                <c:pt idx="768">
                  <c:v>7</c:v>
                </c:pt>
                <c:pt idx="769">
                  <c:v>75</c:v>
                </c:pt>
                <c:pt idx="770">
                  <c:v>48</c:v>
                </c:pt>
                <c:pt idx="771">
                  <c:v>66</c:v>
                </c:pt>
                <c:pt idx="772">
                  <c:v>29</c:v>
                </c:pt>
                <c:pt idx="773">
                  <c:v>51</c:v>
                </c:pt>
                <c:pt idx="774">
                  <c:v>20</c:v>
                </c:pt>
                <c:pt idx="775">
                  <c:v>68</c:v>
                </c:pt>
                <c:pt idx="776">
                  <c:v>16</c:v>
                </c:pt>
                <c:pt idx="777">
                  <c:v>47</c:v>
                </c:pt>
                <c:pt idx="778">
                  <c:v>55</c:v>
                </c:pt>
                <c:pt idx="779">
                  <c:v>88</c:v>
                </c:pt>
                <c:pt idx="780">
                  <c:v>43</c:v>
                </c:pt>
                <c:pt idx="781">
                  <c:v>5</c:v>
                </c:pt>
                <c:pt idx="782">
                  <c:v>6</c:v>
                </c:pt>
                <c:pt idx="783">
                  <c:v>47</c:v>
                </c:pt>
                <c:pt idx="784">
                  <c:v>58</c:v>
                </c:pt>
                <c:pt idx="785">
                  <c:v>44</c:v>
                </c:pt>
                <c:pt idx="786">
                  <c:v>78</c:v>
                </c:pt>
                <c:pt idx="787">
                  <c:v>88</c:v>
                </c:pt>
                <c:pt idx="788">
                  <c:v>79</c:v>
                </c:pt>
                <c:pt idx="789">
                  <c:v>39</c:v>
                </c:pt>
                <c:pt idx="790">
                  <c:v>45</c:v>
                </c:pt>
                <c:pt idx="791">
                  <c:v>70</c:v>
                </c:pt>
                <c:pt idx="792">
                  <c:v>44</c:v>
                </c:pt>
                <c:pt idx="793">
                  <c:v>47</c:v>
                </c:pt>
                <c:pt idx="794">
                  <c:v>41</c:v>
                </c:pt>
                <c:pt idx="795">
                  <c:v>88</c:v>
                </c:pt>
                <c:pt idx="796">
                  <c:v>67</c:v>
                </c:pt>
                <c:pt idx="797">
                  <c:v>2</c:v>
                </c:pt>
                <c:pt idx="798">
                  <c:v>7</c:v>
                </c:pt>
                <c:pt idx="799">
                  <c:v>57</c:v>
                </c:pt>
                <c:pt idx="800">
                  <c:v>12</c:v>
                </c:pt>
                <c:pt idx="801">
                  <c:v>15</c:v>
                </c:pt>
                <c:pt idx="802">
                  <c:v>76</c:v>
                </c:pt>
                <c:pt idx="803">
                  <c:v>83</c:v>
                </c:pt>
                <c:pt idx="804">
                  <c:v>56</c:v>
                </c:pt>
                <c:pt idx="805">
                  <c:v>37</c:v>
                </c:pt>
                <c:pt idx="806">
                  <c:v>75</c:v>
                </c:pt>
                <c:pt idx="807">
                  <c:v>67</c:v>
                </c:pt>
                <c:pt idx="808">
                  <c:v>50</c:v>
                </c:pt>
                <c:pt idx="809">
                  <c:v>83</c:v>
                </c:pt>
                <c:pt idx="810">
                  <c:v>12</c:v>
                </c:pt>
                <c:pt idx="811">
                  <c:v>99</c:v>
                </c:pt>
                <c:pt idx="812">
                  <c:v>55</c:v>
                </c:pt>
                <c:pt idx="813">
                  <c:v>66</c:v>
                </c:pt>
                <c:pt idx="814">
                  <c:v>41</c:v>
                </c:pt>
                <c:pt idx="815">
                  <c:v>41</c:v>
                </c:pt>
                <c:pt idx="816">
                  <c:v>47</c:v>
                </c:pt>
                <c:pt idx="817">
                  <c:v>36</c:v>
                </c:pt>
                <c:pt idx="818">
                  <c:v>46</c:v>
                </c:pt>
                <c:pt idx="819">
                  <c:v>86</c:v>
                </c:pt>
                <c:pt idx="820">
                  <c:v>28</c:v>
                </c:pt>
                <c:pt idx="821">
                  <c:v>95</c:v>
                </c:pt>
                <c:pt idx="822">
                  <c:v>62</c:v>
                </c:pt>
                <c:pt idx="823">
                  <c:v>67</c:v>
                </c:pt>
                <c:pt idx="824">
                  <c:v>35</c:v>
                </c:pt>
                <c:pt idx="825">
                  <c:v>36</c:v>
                </c:pt>
                <c:pt idx="826">
                  <c:v>64</c:v>
                </c:pt>
                <c:pt idx="827">
                  <c:v>85</c:v>
                </c:pt>
                <c:pt idx="828">
                  <c:v>36</c:v>
                </c:pt>
                <c:pt idx="829">
                  <c:v>2</c:v>
                </c:pt>
                <c:pt idx="830">
                  <c:v>98</c:v>
                </c:pt>
                <c:pt idx="831">
                  <c:v>26</c:v>
                </c:pt>
                <c:pt idx="832">
                  <c:v>47</c:v>
                </c:pt>
                <c:pt idx="833">
                  <c:v>62</c:v>
                </c:pt>
                <c:pt idx="834">
                  <c:v>34</c:v>
                </c:pt>
                <c:pt idx="835">
                  <c:v>51</c:v>
                </c:pt>
                <c:pt idx="836">
                  <c:v>38</c:v>
                </c:pt>
                <c:pt idx="837">
                  <c:v>13</c:v>
                </c:pt>
                <c:pt idx="838">
                  <c:v>45</c:v>
                </c:pt>
                <c:pt idx="839">
                  <c:v>98</c:v>
                </c:pt>
                <c:pt idx="840">
                  <c:v>27</c:v>
                </c:pt>
                <c:pt idx="841">
                  <c:v>11</c:v>
                </c:pt>
                <c:pt idx="842">
                  <c:v>81</c:v>
                </c:pt>
                <c:pt idx="843">
                  <c:v>79</c:v>
                </c:pt>
                <c:pt idx="844">
                  <c:v>26</c:v>
                </c:pt>
                <c:pt idx="845">
                  <c:v>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331584"/>
        <c:axId val="87333888"/>
      </c:scatterChart>
      <c:valAx>
        <c:axId val="87331584"/>
        <c:scaling>
          <c:orientation val="minMax"/>
          <c:max val="900000"/>
          <c:min val="200000"/>
        </c:scaling>
        <c:delete val="0"/>
        <c:axPos val="b"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 dirty="0"/>
                  <a:t>Time</a:t>
                </a:r>
                <a:r>
                  <a:rPr lang="en-US" sz="2200" baseline="0" dirty="0"/>
                  <a:t> (</a:t>
                </a:r>
                <a:r>
                  <a:rPr lang="en-US" sz="2200" baseline="0" dirty="0" err="1"/>
                  <a:t>secs</a:t>
                </a:r>
                <a:r>
                  <a:rPr lang="en-US" sz="2200" baseline="0" dirty="0"/>
                  <a:t>)</a:t>
                </a:r>
                <a:endParaRPr lang="en-US" sz="2200" dirty="0"/>
              </a:p>
            </c:rich>
          </c:tx>
          <c:layout>
            <c:manualLayout>
              <c:xMode val="edge"/>
              <c:yMode val="edge"/>
              <c:x val="0.3863184875328084"/>
              <c:y val="0.8496522309711286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7333888"/>
        <c:crosses val="autoZero"/>
        <c:crossBetween val="midCat"/>
        <c:dispUnits>
          <c:builtInUnit val="millions"/>
        </c:dispUnits>
      </c:valAx>
      <c:valAx>
        <c:axId val="87333888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 dirty="0" smtClean="0"/>
                  <a:t>DISTRICT</a:t>
                </a:r>
                <a:r>
                  <a:rPr lang="en-US" sz="2200" baseline="0" dirty="0" smtClean="0"/>
                  <a:t> records</a:t>
                </a:r>
                <a:endParaRPr lang="en-US" sz="2200" dirty="0"/>
              </a:p>
            </c:rich>
          </c:tx>
          <c:layout>
            <c:manualLayout>
              <c:xMode val="edge"/>
              <c:yMode val="edge"/>
              <c:x val="7.4600223583163204E-3"/>
              <c:y val="0.2074654346485377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7331584"/>
        <c:crosses val="autoZero"/>
        <c:crossBetween val="midCat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38432001555362"/>
          <c:y val="7.0527121609798779E-2"/>
          <c:w val="0.79579956802274721"/>
          <c:h val="0.635586176727908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'rat-dora-10CL-1000-PAY'!$A$1</c:f>
              <c:strCache>
                <c:ptCount val="1"/>
                <c:pt idx="0">
                  <c:v>DISTRICT-P-1-PRI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'rat-dora-10CL-1000-PAY'!$E$1:$E$1026</c:f>
              <c:numCache>
                <c:formatCode>General</c:formatCode>
                <c:ptCount val="1026"/>
                <c:pt idx="0">
                  <c:v>0</c:v>
                </c:pt>
                <c:pt idx="1">
                  <c:v>291</c:v>
                </c:pt>
                <c:pt idx="2">
                  <c:v>148482</c:v>
                </c:pt>
                <c:pt idx="3">
                  <c:v>156570</c:v>
                </c:pt>
                <c:pt idx="4">
                  <c:v>158544</c:v>
                </c:pt>
                <c:pt idx="5">
                  <c:v>172968</c:v>
                </c:pt>
                <c:pt idx="6">
                  <c:v>190644</c:v>
                </c:pt>
                <c:pt idx="7">
                  <c:v>191415</c:v>
                </c:pt>
                <c:pt idx="8">
                  <c:v>192341</c:v>
                </c:pt>
                <c:pt idx="9">
                  <c:v>192767</c:v>
                </c:pt>
                <c:pt idx="10">
                  <c:v>193166</c:v>
                </c:pt>
                <c:pt idx="11">
                  <c:v>194032</c:v>
                </c:pt>
                <c:pt idx="12">
                  <c:v>194839</c:v>
                </c:pt>
                <c:pt idx="13">
                  <c:v>196273</c:v>
                </c:pt>
                <c:pt idx="14">
                  <c:v>197101</c:v>
                </c:pt>
                <c:pt idx="15">
                  <c:v>197835</c:v>
                </c:pt>
                <c:pt idx="16">
                  <c:v>199197</c:v>
                </c:pt>
                <c:pt idx="17">
                  <c:v>199831</c:v>
                </c:pt>
                <c:pt idx="18">
                  <c:v>200642</c:v>
                </c:pt>
                <c:pt idx="19">
                  <c:v>201342</c:v>
                </c:pt>
                <c:pt idx="20">
                  <c:v>210772</c:v>
                </c:pt>
                <c:pt idx="21">
                  <c:v>211311</c:v>
                </c:pt>
                <c:pt idx="22">
                  <c:v>211884</c:v>
                </c:pt>
                <c:pt idx="23">
                  <c:v>250948</c:v>
                </c:pt>
                <c:pt idx="24">
                  <c:v>251362</c:v>
                </c:pt>
                <c:pt idx="25">
                  <c:v>251710</c:v>
                </c:pt>
                <c:pt idx="26">
                  <c:v>252059</c:v>
                </c:pt>
                <c:pt idx="27">
                  <c:v>252389</c:v>
                </c:pt>
                <c:pt idx="28">
                  <c:v>252747</c:v>
                </c:pt>
                <c:pt idx="29">
                  <c:v>260564</c:v>
                </c:pt>
                <c:pt idx="30">
                  <c:v>261086</c:v>
                </c:pt>
                <c:pt idx="31">
                  <c:v>261447</c:v>
                </c:pt>
                <c:pt idx="32">
                  <c:v>261899</c:v>
                </c:pt>
                <c:pt idx="33">
                  <c:v>262441</c:v>
                </c:pt>
                <c:pt idx="34">
                  <c:v>262782</c:v>
                </c:pt>
                <c:pt idx="35">
                  <c:v>263231</c:v>
                </c:pt>
                <c:pt idx="36">
                  <c:v>263559</c:v>
                </c:pt>
                <c:pt idx="37">
                  <c:v>264381</c:v>
                </c:pt>
                <c:pt idx="38">
                  <c:v>264758</c:v>
                </c:pt>
                <c:pt idx="39">
                  <c:v>265099</c:v>
                </c:pt>
                <c:pt idx="40">
                  <c:v>265847</c:v>
                </c:pt>
                <c:pt idx="41">
                  <c:v>266581</c:v>
                </c:pt>
                <c:pt idx="42">
                  <c:v>267483</c:v>
                </c:pt>
                <c:pt idx="43">
                  <c:v>268258</c:v>
                </c:pt>
                <c:pt idx="44">
                  <c:v>269025</c:v>
                </c:pt>
                <c:pt idx="45">
                  <c:v>269919</c:v>
                </c:pt>
                <c:pt idx="46">
                  <c:v>270577</c:v>
                </c:pt>
                <c:pt idx="47">
                  <c:v>271339</c:v>
                </c:pt>
                <c:pt idx="48">
                  <c:v>272141</c:v>
                </c:pt>
                <c:pt idx="49">
                  <c:v>273266</c:v>
                </c:pt>
                <c:pt idx="50">
                  <c:v>274092</c:v>
                </c:pt>
                <c:pt idx="51">
                  <c:v>275098</c:v>
                </c:pt>
                <c:pt idx="52">
                  <c:v>275914</c:v>
                </c:pt>
                <c:pt idx="53">
                  <c:v>276857</c:v>
                </c:pt>
                <c:pt idx="54">
                  <c:v>277820</c:v>
                </c:pt>
                <c:pt idx="55">
                  <c:v>278618</c:v>
                </c:pt>
                <c:pt idx="56">
                  <c:v>279583</c:v>
                </c:pt>
                <c:pt idx="57">
                  <c:v>280498</c:v>
                </c:pt>
                <c:pt idx="58">
                  <c:v>281191</c:v>
                </c:pt>
                <c:pt idx="59">
                  <c:v>281895</c:v>
                </c:pt>
                <c:pt idx="60">
                  <c:v>282541</c:v>
                </c:pt>
                <c:pt idx="61">
                  <c:v>283244</c:v>
                </c:pt>
                <c:pt idx="62">
                  <c:v>283899</c:v>
                </c:pt>
                <c:pt idx="63">
                  <c:v>284587</c:v>
                </c:pt>
                <c:pt idx="64">
                  <c:v>285294</c:v>
                </c:pt>
                <c:pt idx="65">
                  <c:v>286004</c:v>
                </c:pt>
                <c:pt idx="66">
                  <c:v>286710</c:v>
                </c:pt>
                <c:pt idx="67">
                  <c:v>287426</c:v>
                </c:pt>
                <c:pt idx="68">
                  <c:v>288167</c:v>
                </c:pt>
                <c:pt idx="69">
                  <c:v>288905</c:v>
                </c:pt>
                <c:pt idx="70">
                  <c:v>289600</c:v>
                </c:pt>
                <c:pt idx="71">
                  <c:v>290462</c:v>
                </c:pt>
                <c:pt idx="72">
                  <c:v>291248</c:v>
                </c:pt>
                <c:pt idx="73">
                  <c:v>292043</c:v>
                </c:pt>
                <c:pt idx="74">
                  <c:v>292900</c:v>
                </c:pt>
                <c:pt idx="75">
                  <c:v>293796</c:v>
                </c:pt>
                <c:pt idx="76">
                  <c:v>294634</c:v>
                </c:pt>
                <c:pt idx="77">
                  <c:v>295376</c:v>
                </c:pt>
                <c:pt idx="78">
                  <c:v>296171</c:v>
                </c:pt>
                <c:pt idx="79">
                  <c:v>297062</c:v>
                </c:pt>
                <c:pt idx="80">
                  <c:v>297916</c:v>
                </c:pt>
                <c:pt idx="81">
                  <c:v>298798</c:v>
                </c:pt>
                <c:pt idx="82">
                  <c:v>299644</c:v>
                </c:pt>
                <c:pt idx="83">
                  <c:v>300811</c:v>
                </c:pt>
                <c:pt idx="84">
                  <c:v>301501</c:v>
                </c:pt>
                <c:pt idx="85">
                  <c:v>302305</c:v>
                </c:pt>
                <c:pt idx="86">
                  <c:v>303230</c:v>
                </c:pt>
                <c:pt idx="87">
                  <c:v>304034</c:v>
                </c:pt>
                <c:pt idx="88">
                  <c:v>304790</c:v>
                </c:pt>
                <c:pt idx="89">
                  <c:v>305683</c:v>
                </c:pt>
                <c:pt idx="90">
                  <c:v>306674</c:v>
                </c:pt>
                <c:pt idx="91">
                  <c:v>307571</c:v>
                </c:pt>
                <c:pt idx="92">
                  <c:v>308547</c:v>
                </c:pt>
                <c:pt idx="93">
                  <c:v>309484</c:v>
                </c:pt>
                <c:pt idx="94">
                  <c:v>310495</c:v>
                </c:pt>
                <c:pt idx="95">
                  <c:v>311266</c:v>
                </c:pt>
                <c:pt idx="96">
                  <c:v>312022</c:v>
                </c:pt>
                <c:pt idx="97">
                  <c:v>312778</c:v>
                </c:pt>
                <c:pt idx="98">
                  <c:v>313618</c:v>
                </c:pt>
                <c:pt idx="99">
                  <c:v>314412</c:v>
                </c:pt>
                <c:pt idx="100">
                  <c:v>315132</c:v>
                </c:pt>
                <c:pt idx="101">
                  <c:v>315853</c:v>
                </c:pt>
                <c:pt idx="102">
                  <c:v>316668</c:v>
                </c:pt>
                <c:pt idx="103">
                  <c:v>317423</c:v>
                </c:pt>
                <c:pt idx="104">
                  <c:v>318215</c:v>
                </c:pt>
                <c:pt idx="105">
                  <c:v>319112</c:v>
                </c:pt>
                <c:pt idx="106">
                  <c:v>319956</c:v>
                </c:pt>
                <c:pt idx="107">
                  <c:v>320942</c:v>
                </c:pt>
                <c:pt idx="108">
                  <c:v>321788</c:v>
                </c:pt>
                <c:pt idx="109">
                  <c:v>322618</c:v>
                </c:pt>
                <c:pt idx="110">
                  <c:v>323421</c:v>
                </c:pt>
                <c:pt idx="111">
                  <c:v>324161</c:v>
                </c:pt>
                <c:pt idx="112">
                  <c:v>324809</c:v>
                </c:pt>
                <c:pt idx="113">
                  <c:v>325446</c:v>
                </c:pt>
                <c:pt idx="114">
                  <c:v>326146</c:v>
                </c:pt>
                <c:pt idx="115">
                  <c:v>326797</c:v>
                </c:pt>
                <c:pt idx="116">
                  <c:v>327493</c:v>
                </c:pt>
                <c:pt idx="117">
                  <c:v>328237</c:v>
                </c:pt>
                <c:pt idx="118">
                  <c:v>329049</c:v>
                </c:pt>
                <c:pt idx="119">
                  <c:v>329964</c:v>
                </c:pt>
                <c:pt idx="120">
                  <c:v>330887</c:v>
                </c:pt>
                <c:pt idx="121">
                  <c:v>331915</c:v>
                </c:pt>
                <c:pt idx="122">
                  <c:v>332829</c:v>
                </c:pt>
                <c:pt idx="123">
                  <c:v>333576</c:v>
                </c:pt>
                <c:pt idx="124">
                  <c:v>334375</c:v>
                </c:pt>
                <c:pt idx="125">
                  <c:v>335377</c:v>
                </c:pt>
                <c:pt idx="126">
                  <c:v>336226</c:v>
                </c:pt>
                <c:pt idx="127">
                  <c:v>337243</c:v>
                </c:pt>
                <c:pt idx="128">
                  <c:v>338702</c:v>
                </c:pt>
                <c:pt idx="129">
                  <c:v>339434</c:v>
                </c:pt>
                <c:pt idx="130">
                  <c:v>340323</c:v>
                </c:pt>
                <c:pt idx="131">
                  <c:v>341461</c:v>
                </c:pt>
                <c:pt idx="132">
                  <c:v>342281</c:v>
                </c:pt>
                <c:pt idx="133">
                  <c:v>343299</c:v>
                </c:pt>
                <c:pt idx="134">
                  <c:v>344041</c:v>
                </c:pt>
                <c:pt idx="135">
                  <c:v>344760</c:v>
                </c:pt>
                <c:pt idx="136">
                  <c:v>345568</c:v>
                </c:pt>
                <c:pt idx="137">
                  <c:v>346409</c:v>
                </c:pt>
                <c:pt idx="138">
                  <c:v>347265</c:v>
                </c:pt>
                <c:pt idx="139">
                  <c:v>348198</c:v>
                </c:pt>
                <c:pt idx="140">
                  <c:v>349158</c:v>
                </c:pt>
                <c:pt idx="141">
                  <c:v>350069</c:v>
                </c:pt>
                <c:pt idx="142">
                  <c:v>358669</c:v>
                </c:pt>
                <c:pt idx="143">
                  <c:v>359446</c:v>
                </c:pt>
                <c:pt idx="144">
                  <c:v>360185</c:v>
                </c:pt>
                <c:pt idx="145">
                  <c:v>361053</c:v>
                </c:pt>
                <c:pt idx="146">
                  <c:v>361905</c:v>
                </c:pt>
                <c:pt idx="147">
                  <c:v>362800</c:v>
                </c:pt>
                <c:pt idx="148">
                  <c:v>363645</c:v>
                </c:pt>
                <c:pt idx="149">
                  <c:v>364484</c:v>
                </c:pt>
                <c:pt idx="150">
                  <c:v>365377</c:v>
                </c:pt>
                <c:pt idx="151">
                  <c:v>366430</c:v>
                </c:pt>
                <c:pt idx="152">
                  <c:v>367353</c:v>
                </c:pt>
                <c:pt idx="153">
                  <c:v>368132</c:v>
                </c:pt>
                <c:pt idx="154">
                  <c:v>368843</c:v>
                </c:pt>
                <c:pt idx="155">
                  <c:v>369564</c:v>
                </c:pt>
                <c:pt idx="156">
                  <c:v>370251</c:v>
                </c:pt>
                <c:pt idx="157">
                  <c:v>371115</c:v>
                </c:pt>
                <c:pt idx="158">
                  <c:v>371825</c:v>
                </c:pt>
                <c:pt idx="159">
                  <c:v>372497</c:v>
                </c:pt>
                <c:pt idx="160">
                  <c:v>373264</c:v>
                </c:pt>
                <c:pt idx="161">
                  <c:v>373950</c:v>
                </c:pt>
                <c:pt idx="162">
                  <c:v>374777</c:v>
                </c:pt>
                <c:pt idx="163">
                  <c:v>375429</c:v>
                </c:pt>
                <c:pt idx="164">
                  <c:v>376211</c:v>
                </c:pt>
                <c:pt idx="165">
                  <c:v>376949</c:v>
                </c:pt>
                <c:pt idx="166">
                  <c:v>377790</c:v>
                </c:pt>
                <c:pt idx="167">
                  <c:v>378501</c:v>
                </c:pt>
                <c:pt idx="168">
                  <c:v>379307</c:v>
                </c:pt>
                <c:pt idx="169">
                  <c:v>379946</c:v>
                </c:pt>
                <c:pt idx="170">
                  <c:v>380712</c:v>
                </c:pt>
                <c:pt idx="171">
                  <c:v>381492</c:v>
                </c:pt>
                <c:pt idx="172">
                  <c:v>382159</c:v>
                </c:pt>
                <c:pt idx="173">
                  <c:v>382956</c:v>
                </c:pt>
                <c:pt idx="174">
                  <c:v>383762</c:v>
                </c:pt>
                <c:pt idx="175">
                  <c:v>384499</c:v>
                </c:pt>
                <c:pt idx="176">
                  <c:v>385382</c:v>
                </c:pt>
                <c:pt idx="177">
                  <c:v>386339</c:v>
                </c:pt>
                <c:pt idx="178">
                  <c:v>387346</c:v>
                </c:pt>
                <c:pt idx="179">
                  <c:v>388319</c:v>
                </c:pt>
                <c:pt idx="180">
                  <c:v>389326</c:v>
                </c:pt>
                <c:pt idx="181">
                  <c:v>390142</c:v>
                </c:pt>
                <c:pt idx="182">
                  <c:v>390946</c:v>
                </c:pt>
                <c:pt idx="183">
                  <c:v>391711</c:v>
                </c:pt>
                <c:pt idx="184">
                  <c:v>392386</c:v>
                </c:pt>
                <c:pt idx="185">
                  <c:v>393166</c:v>
                </c:pt>
                <c:pt idx="186">
                  <c:v>394109</c:v>
                </c:pt>
                <c:pt idx="187">
                  <c:v>394982</c:v>
                </c:pt>
                <c:pt idx="188">
                  <c:v>395770</c:v>
                </c:pt>
                <c:pt idx="189">
                  <c:v>396809</c:v>
                </c:pt>
                <c:pt idx="190">
                  <c:v>397689</c:v>
                </c:pt>
                <c:pt idx="191">
                  <c:v>398644</c:v>
                </c:pt>
                <c:pt idx="192">
                  <c:v>399324</c:v>
                </c:pt>
                <c:pt idx="193">
                  <c:v>400060</c:v>
                </c:pt>
                <c:pt idx="194">
                  <c:v>404709</c:v>
                </c:pt>
                <c:pt idx="195">
                  <c:v>406082</c:v>
                </c:pt>
                <c:pt idx="196">
                  <c:v>406988</c:v>
                </c:pt>
                <c:pt idx="197">
                  <c:v>407851</c:v>
                </c:pt>
                <c:pt idx="198">
                  <c:v>408629</c:v>
                </c:pt>
                <c:pt idx="199">
                  <c:v>409608</c:v>
                </c:pt>
                <c:pt idx="200">
                  <c:v>410573</c:v>
                </c:pt>
                <c:pt idx="201">
                  <c:v>411594</c:v>
                </c:pt>
                <c:pt idx="202">
                  <c:v>412528</c:v>
                </c:pt>
                <c:pt idx="203">
                  <c:v>413459</c:v>
                </c:pt>
                <c:pt idx="204">
                  <c:v>414264</c:v>
                </c:pt>
                <c:pt idx="205">
                  <c:v>415192</c:v>
                </c:pt>
                <c:pt idx="206">
                  <c:v>416157</c:v>
                </c:pt>
                <c:pt idx="207">
                  <c:v>417229</c:v>
                </c:pt>
                <c:pt idx="208">
                  <c:v>418275</c:v>
                </c:pt>
                <c:pt idx="209">
                  <c:v>419398</c:v>
                </c:pt>
                <c:pt idx="210">
                  <c:v>420662</c:v>
                </c:pt>
                <c:pt idx="211">
                  <c:v>421328</c:v>
                </c:pt>
                <c:pt idx="212">
                  <c:v>422305</c:v>
                </c:pt>
                <c:pt idx="213">
                  <c:v>423404</c:v>
                </c:pt>
                <c:pt idx="214">
                  <c:v>424373</c:v>
                </c:pt>
                <c:pt idx="215">
                  <c:v>425476</c:v>
                </c:pt>
                <c:pt idx="216">
                  <c:v>426270</c:v>
                </c:pt>
                <c:pt idx="217">
                  <c:v>427030</c:v>
                </c:pt>
                <c:pt idx="218">
                  <c:v>427878</c:v>
                </c:pt>
                <c:pt idx="219">
                  <c:v>428748</c:v>
                </c:pt>
                <c:pt idx="220">
                  <c:v>429592</c:v>
                </c:pt>
                <c:pt idx="221">
                  <c:v>430345</c:v>
                </c:pt>
                <c:pt idx="222">
                  <c:v>431249</c:v>
                </c:pt>
                <c:pt idx="223">
                  <c:v>432088</c:v>
                </c:pt>
                <c:pt idx="224">
                  <c:v>432896</c:v>
                </c:pt>
                <c:pt idx="225">
                  <c:v>439246</c:v>
                </c:pt>
                <c:pt idx="226">
                  <c:v>450663</c:v>
                </c:pt>
                <c:pt idx="227">
                  <c:v>450990</c:v>
                </c:pt>
                <c:pt idx="228">
                  <c:v>452154</c:v>
                </c:pt>
                <c:pt idx="229">
                  <c:v>452987</c:v>
                </c:pt>
                <c:pt idx="230">
                  <c:v>453920</c:v>
                </c:pt>
                <c:pt idx="231">
                  <c:v>454779</c:v>
                </c:pt>
                <c:pt idx="232">
                  <c:v>455639</c:v>
                </c:pt>
                <c:pt idx="233">
                  <c:v>456579</c:v>
                </c:pt>
                <c:pt idx="234">
                  <c:v>457504</c:v>
                </c:pt>
                <c:pt idx="235">
                  <c:v>458339</c:v>
                </c:pt>
                <c:pt idx="236">
                  <c:v>459206</c:v>
                </c:pt>
                <c:pt idx="237">
                  <c:v>460029</c:v>
                </c:pt>
                <c:pt idx="238">
                  <c:v>461233</c:v>
                </c:pt>
                <c:pt idx="239">
                  <c:v>462084</c:v>
                </c:pt>
                <c:pt idx="240">
                  <c:v>462950</c:v>
                </c:pt>
                <c:pt idx="241">
                  <c:v>463893</c:v>
                </c:pt>
                <c:pt idx="242">
                  <c:v>464769</c:v>
                </c:pt>
                <c:pt idx="243">
                  <c:v>465700</c:v>
                </c:pt>
                <c:pt idx="244">
                  <c:v>466694</c:v>
                </c:pt>
                <c:pt idx="245">
                  <c:v>467639</c:v>
                </c:pt>
                <c:pt idx="246">
                  <c:v>468516</c:v>
                </c:pt>
                <c:pt idx="247">
                  <c:v>469511</c:v>
                </c:pt>
                <c:pt idx="248">
                  <c:v>470613</c:v>
                </c:pt>
                <c:pt idx="249">
                  <c:v>471567</c:v>
                </c:pt>
                <c:pt idx="250">
                  <c:v>472517</c:v>
                </c:pt>
                <c:pt idx="251">
                  <c:v>473256</c:v>
                </c:pt>
                <c:pt idx="252">
                  <c:v>473975</c:v>
                </c:pt>
                <c:pt idx="253">
                  <c:v>474667</c:v>
                </c:pt>
                <c:pt idx="254">
                  <c:v>475402</c:v>
                </c:pt>
                <c:pt idx="255">
                  <c:v>476207</c:v>
                </c:pt>
                <c:pt idx="256">
                  <c:v>476912</c:v>
                </c:pt>
                <c:pt idx="257">
                  <c:v>477632</c:v>
                </c:pt>
                <c:pt idx="258">
                  <c:v>501595</c:v>
                </c:pt>
                <c:pt idx="259">
                  <c:v>502409</c:v>
                </c:pt>
                <c:pt idx="260">
                  <c:v>503110</c:v>
                </c:pt>
                <c:pt idx="261">
                  <c:v>503887</c:v>
                </c:pt>
                <c:pt idx="262">
                  <c:v>504777</c:v>
                </c:pt>
                <c:pt idx="263">
                  <c:v>505648</c:v>
                </c:pt>
                <c:pt idx="264">
                  <c:v>506409</c:v>
                </c:pt>
                <c:pt idx="265">
                  <c:v>507238</c:v>
                </c:pt>
                <c:pt idx="266">
                  <c:v>508050</c:v>
                </c:pt>
                <c:pt idx="267">
                  <c:v>508825</c:v>
                </c:pt>
                <c:pt idx="268">
                  <c:v>509674</c:v>
                </c:pt>
                <c:pt idx="269">
                  <c:v>510426</c:v>
                </c:pt>
                <c:pt idx="270">
                  <c:v>511384</c:v>
                </c:pt>
                <c:pt idx="271">
                  <c:v>512222</c:v>
                </c:pt>
                <c:pt idx="272">
                  <c:v>513193</c:v>
                </c:pt>
                <c:pt idx="273">
                  <c:v>514072</c:v>
                </c:pt>
                <c:pt idx="274">
                  <c:v>514847</c:v>
                </c:pt>
                <c:pt idx="275">
                  <c:v>515675</c:v>
                </c:pt>
                <c:pt idx="276">
                  <c:v>516630</c:v>
                </c:pt>
                <c:pt idx="277">
                  <c:v>517525</c:v>
                </c:pt>
                <c:pt idx="278">
                  <c:v>518385</c:v>
                </c:pt>
                <c:pt idx="279">
                  <c:v>519161</c:v>
                </c:pt>
                <c:pt idx="280">
                  <c:v>520014</c:v>
                </c:pt>
                <c:pt idx="281">
                  <c:v>521322</c:v>
                </c:pt>
                <c:pt idx="282">
                  <c:v>522142</c:v>
                </c:pt>
                <c:pt idx="283">
                  <c:v>522916</c:v>
                </c:pt>
                <c:pt idx="284">
                  <c:v>523716</c:v>
                </c:pt>
                <c:pt idx="285">
                  <c:v>524532</c:v>
                </c:pt>
                <c:pt idx="286">
                  <c:v>525355</c:v>
                </c:pt>
                <c:pt idx="287">
                  <c:v>526109</c:v>
                </c:pt>
                <c:pt idx="288">
                  <c:v>533592</c:v>
                </c:pt>
                <c:pt idx="289">
                  <c:v>534602</c:v>
                </c:pt>
                <c:pt idx="290">
                  <c:v>550566</c:v>
                </c:pt>
                <c:pt idx="291">
                  <c:v>550894</c:v>
                </c:pt>
                <c:pt idx="292">
                  <c:v>562360</c:v>
                </c:pt>
                <c:pt idx="293">
                  <c:v>563153</c:v>
                </c:pt>
                <c:pt idx="294">
                  <c:v>564031</c:v>
                </c:pt>
                <c:pt idx="295">
                  <c:v>564950</c:v>
                </c:pt>
                <c:pt idx="296">
                  <c:v>566123</c:v>
                </c:pt>
                <c:pt idx="297">
                  <c:v>567034</c:v>
                </c:pt>
                <c:pt idx="298">
                  <c:v>568019</c:v>
                </c:pt>
                <c:pt idx="299">
                  <c:v>568907</c:v>
                </c:pt>
                <c:pt idx="300">
                  <c:v>569724</c:v>
                </c:pt>
                <c:pt idx="301">
                  <c:v>580877</c:v>
                </c:pt>
                <c:pt idx="302">
                  <c:v>581322</c:v>
                </c:pt>
                <c:pt idx="303">
                  <c:v>582041</c:v>
                </c:pt>
                <c:pt idx="304">
                  <c:v>582734</c:v>
                </c:pt>
                <c:pt idx="305">
                  <c:v>583534</c:v>
                </c:pt>
                <c:pt idx="306">
                  <c:v>584246</c:v>
                </c:pt>
                <c:pt idx="307">
                  <c:v>585056</c:v>
                </c:pt>
                <c:pt idx="308">
                  <c:v>585713</c:v>
                </c:pt>
                <c:pt idx="309">
                  <c:v>586485</c:v>
                </c:pt>
                <c:pt idx="310">
                  <c:v>587215</c:v>
                </c:pt>
                <c:pt idx="311">
                  <c:v>592324</c:v>
                </c:pt>
                <c:pt idx="312">
                  <c:v>593155</c:v>
                </c:pt>
                <c:pt idx="313">
                  <c:v>593830</c:v>
                </c:pt>
                <c:pt idx="314">
                  <c:v>594599</c:v>
                </c:pt>
                <c:pt idx="315">
                  <c:v>595364</c:v>
                </c:pt>
                <c:pt idx="316">
                  <c:v>596174</c:v>
                </c:pt>
                <c:pt idx="317">
                  <c:v>597055</c:v>
                </c:pt>
                <c:pt idx="318">
                  <c:v>597846</c:v>
                </c:pt>
                <c:pt idx="319">
                  <c:v>598747</c:v>
                </c:pt>
                <c:pt idx="320">
                  <c:v>599583</c:v>
                </c:pt>
                <c:pt idx="321">
                  <c:v>600368</c:v>
                </c:pt>
                <c:pt idx="322">
                  <c:v>601691</c:v>
                </c:pt>
                <c:pt idx="323">
                  <c:v>602493</c:v>
                </c:pt>
                <c:pt idx="324">
                  <c:v>603089</c:v>
                </c:pt>
                <c:pt idx="325">
                  <c:v>603858</c:v>
                </c:pt>
                <c:pt idx="326">
                  <c:v>611275</c:v>
                </c:pt>
                <c:pt idx="327">
                  <c:v>612096</c:v>
                </c:pt>
                <c:pt idx="328">
                  <c:v>613259</c:v>
                </c:pt>
                <c:pt idx="329">
                  <c:v>614173</c:v>
                </c:pt>
                <c:pt idx="330">
                  <c:v>614907</c:v>
                </c:pt>
                <c:pt idx="331">
                  <c:v>615787</c:v>
                </c:pt>
                <c:pt idx="332">
                  <c:v>616568</c:v>
                </c:pt>
                <c:pt idx="333">
                  <c:v>630576</c:v>
                </c:pt>
                <c:pt idx="334">
                  <c:v>631273</c:v>
                </c:pt>
                <c:pt idx="335">
                  <c:v>632049</c:v>
                </c:pt>
                <c:pt idx="336">
                  <c:v>632898</c:v>
                </c:pt>
                <c:pt idx="337">
                  <c:v>633565</c:v>
                </c:pt>
                <c:pt idx="338">
                  <c:v>634336</c:v>
                </c:pt>
                <c:pt idx="339">
                  <c:v>635035</c:v>
                </c:pt>
                <c:pt idx="340">
                  <c:v>635836</c:v>
                </c:pt>
                <c:pt idx="341">
                  <c:v>636460</c:v>
                </c:pt>
                <c:pt idx="342">
                  <c:v>637065</c:v>
                </c:pt>
                <c:pt idx="343">
                  <c:v>637676</c:v>
                </c:pt>
                <c:pt idx="344">
                  <c:v>638311</c:v>
                </c:pt>
                <c:pt idx="345">
                  <c:v>638945</c:v>
                </c:pt>
                <c:pt idx="346">
                  <c:v>642220</c:v>
                </c:pt>
                <c:pt idx="347">
                  <c:v>659764</c:v>
                </c:pt>
                <c:pt idx="348">
                  <c:v>660640</c:v>
                </c:pt>
                <c:pt idx="349">
                  <c:v>661312</c:v>
                </c:pt>
                <c:pt idx="350">
                  <c:v>662019</c:v>
                </c:pt>
                <c:pt idx="351">
                  <c:v>662826</c:v>
                </c:pt>
                <c:pt idx="352">
                  <c:v>663850</c:v>
                </c:pt>
                <c:pt idx="353">
                  <c:v>664673</c:v>
                </c:pt>
                <c:pt idx="354">
                  <c:v>665470</c:v>
                </c:pt>
                <c:pt idx="355">
                  <c:v>666265</c:v>
                </c:pt>
                <c:pt idx="356">
                  <c:v>667457</c:v>
                </c:pt>
                <c:pt idx="357">
                  <c:v>668458</c:v>
                </c:pt>
                <c:pt idx="358">
                  <c:v>669189</c:v>
                </c:pt>
                <c:pt idx="359">
                  <c:v>670084</c:v>
                </c:pt>
                <c:pt idx="360">
                  <c:v>671185</c:v>
                </c:pt>
                <c:pt idx="361">
                  <c:v>672129</c:v>
                </c:pt>
                <c:pt idx="362">
                  <c:v>673063</c:v>
                </c:pt>
                <c:pt idx="363">
                  <c:v>673888</c:v>
                </c:pt>
                <c:pt idx="364">
                  <c:v>674854</c:v>
                </c:pt>
                <c:pt idx="365">
                  <c:v>675791</c:v>
                </c:pt>
                <c:pt idx="366">
                  <c:v>676721</c:v>
                </c:pt>
                <c:pt idx="367">
                  <c:v>677601</c:v>
                </c:pt>
                <c:pt idx="368">
                  <c:v>678399</c:v>
                </c:pt>
                <c:pt idx="369">
                  <c:v>679243</c:v>
                </c:pt>
                <c:pt idx="370">
                  <c:v>680101</c:v>
                </c:pt>
                <c:pt idx="371">
                  <c:v>680945</c:v>
                </c:pt>
                <c:pt idx="372">
                  <c:v>681555</c:v>
                </c:pt>
                <c:pt idx="373">
                  <c:v>682408</c:v>
                </c:pt>
                <c:pt idx="374">
                  <c:v>683239</c:v>
                </c:pt>
                <c:pt idx="375">
                  <c:v>684073</c:v>
                </c:pt>
                <c:pt idx="376">
                  <c:v>684970</c:v>
                </c:pt>
                <c:pt idx="377">
                  <c:v>685864</c:v>
                </c:pt>
                <c:pt idx="378">
                  <c:v>686596</c:v>
                </c:pt>
                <c:pt idx="379">
                  <c:v>695888</c:v>
                </c:pt>
                <c:pt idx="380">
                  <c:v>696821</c:v>
                </c:pt>
                <c:pt idx="381">
                  <c:v>697864</c:v>
                </c:pt>
                <c:pt idx="382">
                  <c:v>698811</c:v>
                </c:pt>
                <c:pt idx="383">
                  <c:v>699793</c:v>
                </c:pt>
                <c:pt idx="384">
                  <c:v>700896</c:v>
                </c:pt>
                <c:pt idx="385">
                  <c:v>701782</c:v>
                </c:pt>
                <c:pt idx="386">
                  <c:v>710822</c:v>
                </c:pt>
                <c:pt idx="387">
                  <c:v>711177</c:v>
                </c:pt>
                <c:pt idx="388">
                  <c:v>711516</c:v>
                </c:pt>
                <c:pt idx="389">
                  <c:v>711897</c:v>
                </c:pt>
                <c:pt idx="390">
                  <c:v>712519</c:v>
                </c:pt>
                <c:pt idx="391">
                  <c:v>713496</c:v>
                </c:pt>
                <c:pt idx="392">
                  <c:v>714452</c:v>
                </c:pt>
                <c:pt idx="393">
                  <c:v>715224</c:v>
                </c:pt>
                <c:pt idx="394">
                  <c:v>716247</c:v>
                </c:pt>
                <c:pt idx="395">
                  <c:v>717261</c:v>
                </c:pt>
                <c:pt idx="396">
                  <c:v>718276</c:v>
                </c:pt>
                <c:pt idx="397">
                  <c:v>719159</c:v>
                </c:pt>
                <c:pt idx="398">
                  <c:v>720039</c:v>
                </c:pt>
                <c:pt idx="399">
                  <c:v>721085</c:v>
                </c:pt>
                <c:pt idx="400">
                  <c:v>721894</c:v>
                </c:pt>
                <c:pt idx="401">
                  <c:v>722924</c:v>
                </c:pt>
                <c:pt idx="402">
                  <c:v>723864</c:v>
                </c:pt>
                <c:pt idx="403">
                  <c:v>725042</c:v>
                </c:pt>
                <c:pt idx="404">
                  <c:v>725844</c:v>
                </c:pt>
                <c:pt idx="405">
                  <c:v>726694</c:v>
                </c:pt>
                <c:pt idx="406">
                  <c:v>727654</c:v>
                </c:pt>
                <c:pt idx="407">
                  <c:v>728531</c:v>
                </c:pt>
                <c:pt idx="408">
                  <c:v>729304</c:v>
                </c:pt>
                <c:pt idx="409">
                  <c:v>730021</c:v>
                </c:pt>
                <c:pt idx="410">
                  <c:v>730909</c:v>
                </c:pt>
                <c:pt idx="411">
                  <c:v>731705</c:v>
                </c:pt>
                <c:pt idx="412">
                  <c:v>732457</c:v>
                </c:pt>
                <c:pt idx="413">
                  <c:v>733174</c:v>
                </c:pt>
                <c:pt idx="414">
                  <c:v>734016</c:v>
                </c:pt>
                <c:pt idx="415">
                  <c:v>734786</c:v>
                </c:pt>
                <c:pt idx="416">
                  <c:v>735755</c:v>
                </c:pt>
                <c:pt idx="417">
                  <c:v>736740</c:v>
                </c:pt>
                <c:pt idx="418">
                  <c:v>737549</c:v>
                </c:pt>
                <c:pt idx="419">
                  <c:v>738408</c:v>
                </c:pt>
                <c:pt idx="420">
                  <c:v>739126</c:v>
                </c:pt>
                <c:pt idx="421">
                  <c:v>739880</c:v>
                </c:pt>
                <c:pt idx="422">
                  <c:v>742206</c:v>
                </c:pt>
                <c:pt idx="423">
                  <c:v>743279</c:v>
                </c:pt>
                <c:pt idx="424">
                  <c:v>744195</c:v>
                </c:pt>
                <c:pt idx="425">
                  <c:v>745098</c:v>
                </c:pt>
                <c:pt idx="426">
                  <c:v>745946</c:v>
                </c:pt>
                <c:pt idx="427">
                  <c:v>746809</c:v>
                </c:pt>
                <c:pt idx="428">
                  <c:v>747834</c:v>
                </c:pt>
                <c:pt idx="429">
                  <c:v>748771</c:v>
                </c:pt>
                <c:pt idx="430">
                  <c:v>749727</c:v>
                </c:pt>
                <c:pt idx="431">
                  <c:v>750910</c:v>
                </c:pt>
                <c:pt idx="432">
                  <c:v>751782</c:v>
                </c:pt>
                <c:pt idx="433">
                  <c:v>752764</c:v>
                </c:pt>
                <c:pt idx="434">
                  <c:v>753549</c:v>
                </c:pt>
                <c:pt idx="435">
                  <c:v>754521</c:v>
                </c:pt>
                <c:pt idx="436">
                  <c:v>755315</c:v>
                </c:pt>
                <c:pt idx="437">
                  <c:v>756104</c:v>
                </c:pt>
                <c:pt idx="438">
                  <c:v>757159</c:v>
                </c:pt>
                <c:pt idx="439">
                  <c:v>757817</c:v>
                </c:pt>
                <c:pt idx="440">
                  <c:v>758661</c:v>
                </c:pt>
                <c:pt idx="441">
                  <c:v>759572</c:v>
                </c:pt>
                <c:pt idx="442">
                  <c:v>760513</c:v>
                </c:pt>
                <c:pt idx="443">
                  <c:v>761284</c:v>
                </c:pt>
                <c:pt idx="444">
                  <c:v>762138</c:v>
                </c:pt>
                <c:pt idx="445">
                  <c:v>762992</c:v>
                </c:pt>
                <c:pt idx="446">
                  <c:v>770827</c:v>
                </c:pt>
                <c:pt idx="447">
                  <c:v>771188</c:v>
                </c:pt>
                <c:pt idx="448">
                  <c:v>771609</c:v>
                </c:pt>
                <c:pt idx="449">
                  <c:v>772000</c:v>
                </c:pt>
                <c:pt idx="450">
                  <c:v>772318</c:v>
                </c:pt>
                <c:pt idx="451">
                  <c:v>772741</c:v>
                </c:pt>
                <c:pt idx="452">
                  <c:v>773345</c:v>
                </c:pt>
                <c:pt idx="453">
                  <c:v>774237</c:v>
                </c:pt>
                <c:pt idx="454">
                  <c:v>774938</c:v>
                </c:pt>
                <c:pt idx="455">
                  <c:v>775725</c:v>
                </c:pt>
                <c:pt idx="456">
                  <c:v>776438</c:v>
                </c:pt>
                <c:pt idx="457">
                  <c:v>777208</c:v>
                </c:pt>
                <c:pt idx="458">
                  <c:v>777914</c:v>
                </c:pt>
                <c:pt idx="459">
                  <c:v>778711</c:v>
                </c:pt>
                <c:pt idx="460">
                  <c:v>779432</c:v>
                </c:pt>
                <c:pt idx="461">
                  <c:v>780201</c:v>
                </c:pt>
                <c:pt idx="462">
                  <c:v>780906</c:v>
                </c:pt>
                <c:pt idx="463">
                  <c:v>781725</c:v>
                </c:pt>
                <c:pt idx="464">
                  <c:v>782505</c:v>
                </c:pt>
                <c:pt idx="465">
                  <c:v>783317</c:v>
                </c:pt>
                <c:pt idx="466">
                  <c:v>784037</c:v>
                </c:pt>
                <c:pt idx="467">
                  <c:v>784848</c:v>
                </c:pt>
                <c:pt idx="468">
                  <c:v>785697</c:v>
                </c:pt>
                <c:pt idx="469">
                  <c:v>786507</c:v>
                </c:pt>
                <c:pt idx="470">
                  <c:v>787232</c:v>
                </c:pt>
                <c:pt idx="471">
                  <c:v>788038</c:v>
                </c:pt>
                <c:pt idx="472">
                  <c:v>795156</c:v>
                </c:pt>
                <c:pt idx="473">
                  <c:v>796361</c:v>
                </c:pt>
                <c:pt idx="474">
                  <c:v>797346</c:v>
                </c:pt>
                <c:pt idx="475">
                  <c:v>798391</c:v>
                </c:pt>
                <c:pt idx="476">
                  <c:v>799410</c:v>
                </c:pt>
                <c:pt idx="477">
                  <c:v>800308</c:v>
                </c:pt>
                <c:pt idx="478">
                  <c:v>801417</c:v>
                </c:pt>
                <c:pt idx="479">
                  <c:v>802564</c:v>
                </c:pt>
                <c:pt idx="480">
                  <c:v>803485</c:v>
                </c:pt>
                <c:pt idx="481">
                  <c:v>804559</c:v>
                </c:pt>
                <c:pt idx="482">
                  <c:v>805467</c:v>
                </c:pt>
                <c:pt idx="483">
                  <c:v>806381</c:v>
                </c:pt>
                <c:pt idx="484">
                  <c:v>807253</c:v>
                </c:pt>
                <c:pt idx="485">
                  <c:v>808281</c:v>
                </c:pt>
                <c:pt idx="486">
                  <c:v>809204</c:v>
                </c:pt>
                <c:pt idx="487">
                  <c:v>810042</c:v>
                </c:pt>
                <c:pt idx="488">
                  <c:v>811252</c:v>
                </c:pt>
                <c:pt idx="489">
                  <c:v>812161</c:v>
                </c:pt>
                <c:pt idx="490">
                  <c:v>812951</c:v>
                </c:pt>
                <c:pt idx="491">
                  <c:v>813845</c:v>
                </c:pt>
                <c:pt idx="492">
                  <c:v>814790</c:v>
                </c:pt>
                <c:pt idx="493">
                  <c:v>823075</c:v>
                </c:pt>
                <c:pt idx="494">
                  <c:v>823871</c:v>
                </c:pt>
                <c:pt idx="495">
                  <c:v>824768</c:v>
                </c:pt>
                <c:pt idx="496">
                  <c:v>825554</c:v>
                </c:pt>
                <c:pt idx="497">
                  <c:v>826465</c:v>
                </c:pt>
                <c:pt idx="498">
                  <c:v>827357</c:v>
                </c:pt>
                <c:pt idx="499">
                  <c:v>828104</c:v>
                </c:pt>
                <c:pt idx="500">
                  <c:v>828763</c:v>
                </c:pt>
                <c:pt idx="501">
                  <c:v>829507</c:v>
                </c:pt>
                <c:pt idx="502">
                  <c:v>830284</c:v>
                </c:pt>
                <c:pt idx="503">
                  <c:v>831126</c:v>
                </c:pt>
                <c:pt idx="504">
                  <c:v>831844</c:v>
                </c:pt>
                <c:pt idx="505">
                  <c:v>832674</c:v>
                </c:pt>
                <c:pt idx="506">
                  <c:v>833500</c:v>
                </c:pt>
                <c:pt idx="507">
                  <c:v>834325</c:v>
                </c:pt>
                <c:pt idx="508">
                  <c:v>835106</c:v>
                </c:pt>
                <c:pt idx="509">
                  <c:v>835971</c:v>
                </c:pt>
                <c:pt idx="510">
                  <c:v>836759</c:v>
                </c:pt>
                <c:pt idx="511">
                  <c:v>837540</c:v>
                </c:pt>
                <c:pt idx="512">
                  <c:v>838259</c:v>
                </c:pt>
                <c:pt idx="513">
                  <c:v>839238</c:v>
                </c:pt>
                <c:pt idx="514">
                  <c:v>839986</c:v>
                </c:pt>
                <c:pt idx="515">
                  <c:v>845667</c:v>
                </c:pt>
                <c:pt idx="516">
                  <c:v>847192</c:v>
                </c:pt>
                <c:pt idx="517">
                  <c:v>847990</c:v>
                </c:pt>
                <c:pt idx="518">
                  <c:v>848752</c:v>
                </c:pt>
                <c:pt idx="519">
                  <c:v>849574</c:v>
                </c:pt>
                <c:pt idx="520">
                  <c:v>850448</c:v>
                </c:pt>
                <c:pt idx="521">
                  <c:v>851412</c:v>
                </c:pt>
                <c:pt idx="522">
                  <c:v>852321</c:v>
                </c:pt>
                <c:pt idx="523">
                  <c:v>853219</c:v>
                </c:pt>
                <c:pt idx="524">
                  <c:v>854044</c:v>
                </c:pt>
                <c:pt idx="525">
                  <c:v>855112</c:v>
                </c:pt>
                <c:pt idx="526">
                  <c:v>856058</c:v>
                </c:pt>
                <c:pt idx="527">
                  <c:v>856865</c:v>
                </c:pt>
                <c:pt idx="528">
                  <c:v>857842</c:v>
                </c:pt>
                <c:pt idx="529">
                  <c:v>858666</c:v>
                </c:pt>
                <c:pt idx="530">
                  <c:v>859616</c:v>
                </c:pt>
                <c:pt idx="531">
                  <c:v>860455</c:v>
                </c:pt>
                <c:pt idx="532">
                  <c:v>861356</c:v>
                </c:pt>
                <c:pt idx="533">
                  <c:v>862271</c:v>
                </c:pt>
                <c:pt idx="534">
                  <c:v>863115</c:v>
                </c:pt>
                <c:pt idx="535">
                  <c:v>864021</c:v>
                </c:pt>
                <c:pt idx="536">
                  <c:v>865055</c:v>
                </c:pt>
                <c:pt idx="537">
                  <c:v>865987</c:v>
                </c:pt>
                <c:pt idx="538">
                  <c:v>866917</c:v>
                </c:pt>
                <c:pt idx="539">
                  <c:v>867849</c:v>
                </c:pt>
                <c:pt idx="540">
                  <c:v>868596</c:v>
                </c:pt>
                <c:pt idx="541">
                  <c:v>869412</c:v>
                </c:pt>
                <c:pt idx="542">
                  <c:v>870225</c:v>
                </c:pt>
                <c:pt idx="543">
                  <c:v>871051</c:v>
                </c:pt>
                <c:pt idx="544">
                  <c:v>871972</c:v>
                </c:pt>
                <c:pt idx="545">
                  <c:v>872808</c:v>
                </c:pt>
                <c:pt idx="546">
                  <c:v>873530</c:v>
                </c:pt>
                <c:pt idx="547">
                  <c:v>874419</c:v>
                </c:pt>
                <c:pt idx="548">
                  <c:v>875214</c:v>
                </c:pt>
                <c:pt idx="549">
                  <c:v>875935</c:v>
                </c:pt>
                <c:pt idx="550">
                  <c:v>876635</c:v>
                </c:pt>
                <c:pt idx="551">
                  <c:v>877528</c:v>
                </c:pt>
                <c:pt idx="552">
                  <c:v>878472</c:v>
                </c:pt>
                <c:pt idx="553">
                  <c:v>879158</c:v>
                </c:pt>
                <c:pt idx="554">
                  <c:v>879989</c:v>
                </c:pt>
                <c:pt idx="555">
                  <c:v>880793</c:v>
                </c:pt>
                <c:pt idx="556">
                  <c:v>881647</c:v>
                </c:pt>
                <c:pt idx="557">
                  <c:v>882317</c:v>
                </c:pt>
                <c:pt idx="558">
                  <c:v>883195</c:v>
                </c:pt>
                <c:pt idx="559">
                  <c:v>884181</c:v>
                </c:pt>
                <c:pt idx="560">
                  <c:v>884966</c:v>
                </c:pt>
                <c:pt idx="561">
                  <c:v>886104</c:v>
                </c:pt>
                <c:pt idx="562">
                  <c:v>887146</c:v>
                </c:pt>
                <c:pt idx="563">
                  <c:v>888247</c:v>
                </c:pt>
                <c:pt idx="564">
                  <c:v>889176</c:v>
                </c:pt>
                <c:pt idx="565">
                  <c:v>890164</c:v>
                </c:pt>
                <c:pt idx="566">
                  <c:v>891083</c:v>
                </c:pt>
                <c:pt idx="567">
                  <c:v>892072</c:v>
                </c:pt>
                <c:pt idx="568">
                  <c:v>893032</c:v>
                </c:pt>
                <c:pt idx="569">
                  <c:v>893916</c:v>
                </c:pt>
                <c:pt idx="570">
                  <c:v>894809</c:v>
                </c:pt>
                <c:pt idx="571">
                  <c:v>895693</c:v>
                </c:pt>
                <c:pt idx="572">
                  <c:v>896476</c:v>
                </c:pt>
                <c:pt idx="573">
                  <c:v>897314</c:v>
                </c:pt>
                <c:pt idx="574">
                  <c:v>898111</c:v>
                </c:pt>
                <c:pt idx="575">
                  <c:v>899226</c:v>
                </c:pt>
                <c:pt idx="576">
                  <c:v>900070</c:v>
                </c:pt>
                <c:pt idx="577">
                  <c:v>901124</c:v>
                </c:pt>
                <c:pt idx="578">
                  <c:v>901899</c:v>
                </c:pt>
                <c:pt idx="579">
                  <c:v>902696</c:v>
                </c:pt>
                <c:pt idx="580">
                  <c:v>903556</c:v>
                </c:pt>
                <c:pt idx="581">
                  <c:v>904542</c:v>
                </c:pt>
                <c:pt idx="582">
                  <c:v>905391</c:v>
                </c:pt>
                <c:pt idx="583">
                  <c:v>906360</c:v>
                </c:pt>
                <c:pt idx="584">
                  <c:v>907211</c:v>
                </c:pt>
                <c:pt idx="585">
                  <c:v>908076</c:v>
                </c:pt>
                <c:pt idx="586">
                  <c:v>909153</c:v>
                </c:pt>
                <c:pt idx="587">
                  <c:v>910015</c:v>
                </c:pt>
                <c:pt idx="588">
                  <c:v>910790</c:v>
                </c:pt>
                <c:pt idx="589">
                  <c:v>911654</c:v>
                </c:pt>
                <c:pt idx="590">
                  <c:v>912553</c:v>
                </c:pt>
                <c:pt idx="591">
                  <c:v>913331</c:v>
                </c:pt>
                <c:pt idx="592">
                  <c:v>914163</c:v>
                </c:pt>
                <c:pt idx="593">
                  <c:v>914922</c:v>
                </c:pt>
                <c:pt idx="594">
                  <c:v>915767</c:v>
                </c:pt>
                <c:pt idx="595">
                  <c:v>916503</c:v>
                </c:pt>
                <c:pt idx="596">
                  <c:v>917259</c:v>
                </c:pt>
                <c:pt idx="597">
                  <c:v>917987</c:v>
                </c:pt>
                <c:pt idx="598">
                  <c:v>918713</c:v>
                </c:pt>
                <c:pt idx="599">
                  <c:v>919436</c:v>
                </c:pt>
                <c:pt idx="600">
                  <c:v>920079</c:v>
                </c:pt>
                <c:pt idx="601">
                  <c:v>921048</c:v>
                </c:pt>
                <c:pt idx="602">
                  <c:v>922028</c:v>
                </c:pt>
                <c:pt idx="603">
                  <c:v>922677</c:v>
                </c:pt>
                <c:pt idx="604">
                  <c:v>923597</c:v>
                </c:pt>
                <c:pt idx="605">
                  <c:v>924517</c:v>
                </c:pt>
                <c:pt idx="606">
                  <c:v>925443</c:v>
                </c:pt>
                <c:pt idx="607">
                  <c:v>926278</c:v>
                </c:pt>
                <c:pt idx="608">
                  <c:v>927007</c:v>
                </c:pt>
                <c:pt idx="609">
                  <c:v>927793</c:v>
                </c:pt>
                <c:pt idx="610">
                  <c:v>928468</c:v>
                </c:pt>
                <c:pt idx="611">
                  <c:v>929184</c:v>
                </c:pt>
                <c:pt idx="612">
                  <c:v>929997</c:v>
                </c:pt>
                <c:pt idx="613">
                  <c:v>930952</c:v>
                </c:pt>
                <c:pt idx="614">
                  <c:v>931856</c:v>
                </c:pt>
                <c:pt idx="615">
                  <c:v>932586</c:v>
                </c:pt>
                <c:pt idx="616">
                  <c:v>933480</c:v>
                </c:pt>
                <c:pt idx="617">
                  <c:v>934451</c:v>
                </c:pt>
                <c:pt idx="618">
                  <c:v>935107</c:v>
                </c:pt>
                <c:pt idx="619">
                  <c:v>936053</c:v>
                </c:pt>
                <c:pt idx="620">
                  <c:v>936832</c:v>
                </c:pt>
                <c:pt idx="621">
                  <c:v>937855</c:v>
                </c:pt>
                <c:pt idx="622">
                  <c:v>938697</c:v>
                </c:pt>
                <c:pt idx="623">
                  <c:v>939542</c:v>
                </c:pt>
                <c:pt idx="624">
                  <c:v>940382</c:v>
                </c:pt>
                <c:pt idx="625">
                  <c:v>941238</c:v>
                </c:pt>
                <c:pt idx="626">
                  <c:v>942033</c:v>
                </c:pt>
                <c:pt idx="627">
                  <c:v>942886</c:v>
                </c:pt>
                <c:pt idx="628">
                  <c:v>943772</c:v>
                </c:pt>
                <c:pt idx="629">
                  <c:v>944698</c:v>
                </c:pt>
                <c:pt idx="630">
                  <c:v>945405</c:v>
                </c:pt>
                <c:pt idx="631">
                  <c:v>946388</c:v>
                </c:pt>
                <c:pt idx="632">
                  <c:v>947275</c:v>
                </c:pt>
                <c:pt idx="633">
                  <c:v>948170</c:v>
                </c:pt>
                <c:pt idx="634">
                  <c:v>949001</c:v>
                </c:pt>
                <c:pt idx="635">
                  <c:v>950030</c:v>
                </c:pt>
                <c:pt idx="636">
                  <c:v>950977</c:v>
                </c:pt>
                <c:pt idx="637">
                  <c:v>951759</c:v>
                </c:pt>
                <c:pt idx="638">
                  <c:v>952532</c:v>
                </c:pt>
                <c:pt idx="639">
                  <c:v>953438</c:v>
                </c:pt>
                <c:pt idx="640">
                  <c:v>954340</c:v>
                </c:pt>
                <c:pt idx="641">
                  <c:v>955086</c:v>
                </c:pt>
                <c:pt idx="642">
                  <c:v>955837</c:v>
                </c:pt>
                <c:pt idx="643">
                  <c:v>956705</c:v>
                </c:pt>
                <c:pt idx="644">
                  <c:v>957562</c:v>
                </c:pt>
                <c:pt idx="645">
                  <c:v>958428</c:v>
                </c:pt>
                <c:pt idx="646">
                  <c:v>959368</c:v>
                </c:pt>
                <c:pt idx="647">
                  <c:v>960198</c:v>
                </c:pt>
                <c:pt idx="648">
                  <c:v>961222</c:v>
                </c:pt>
                <c:pt idx="649">
                  <c:v>962081</c:v>
                </c:pt>
                <c:pt idx="650">
                  <c:v>962890</c:v>
                </c:pt>
                <c:pt idx="651">
                  <c:v>963764</c:v>
                </c:pt>
                <c:pt idx="652">
                  <c:v>964574</c:v>
                </c:pt>
                <c:pt idx="653">
                  <c:v>965281</c:v>
                </c:pt>
                <c:pt idx="654">
                  <c:v>965960</c:v>
                </c:pt>
                <c:pt idx="655">
                  <c:v>966688</c:v>
                </c:pt>
                <c:pt idx="656">
                  <c:v>967451</c:v>
                </c:pt>
                <c:pt idx="657">
                  <c:v>968180</c:v>
                </c:pt>
                <c:pt idx="658">
                  <c:v>968961</c:v>
                </c:pt>
                <c:pt idx="659">
                  <c:v>969712</c:v>
                </c:pt>
                <c:pt idx="660">
                  <c:v>970421</c:v>
                </c:pt>
                <c:pt idx="661">
                  <c:v>971151</c:v>
                </c:pt>
                <c:pt idx="662">
                  <c:v>971909</c:v>
                </c:pt>
                <c:pt idx="663">
                  <c:v>972797</c:v>
                </c:pt>
                <c:pt idx="664">
                  <c:v>973547</c:v>
                </c:pt>
                <c:pt idx="665">
                  <c:v>974340</c:v>
                </c:pt>
                <c:pt idx="666">
                  <c:v>975006</c:v>
                </c:pt>
                <c:pt idx="667">
                  <c:v>975839</c:v>
                </c:pt>
                <c:pt idx="668">
                  <c:v>976605</c:v>
                </c:pt>
                <c:pt idx="669">
                  <c:v>977356</c:v>
                </c:pt>
                <c:pt idx="670">
                  <c:v>978137</c:v>
                </c:pt>
                <c:pt idx="671">
                  <c:v>979160</c:v>
                </c:pt>
                <c:pt idx="672">
                  <c:v>980007</c:v>
                </c:pt>
                <c:pt idx="673">
                  <c:v>980862</c:v>
                </c:pt>
                <c:pt idx="674">
                  <c:v>981722</c:v>
                </c:pt>
                <c:pt idx="675">
                  <c:v>982560</c:v>
                </c:pt>
                <c:pt idx="676">
                  <c:v>983417</c:v>
                </c:pt>
                <c:pt idx="677">
                  <c:v>986710</c:v>
                </c:pt>
                <c:pt idx="678">
                  <c:v>987483</c:v>
                </c:pt>
                <c:pt idx="679">
                  <c:v>988370</c:v>
                </c:pt>
                <c:pt idx="680">
                  <c:v>989085</c:v>
                </c:pt>
                <c:pt idx="681">
                  <c:v>989898</c:v>
                </c:pt>
                <c:pt idx="682">
                  <c:v>990634</c:v>
                </c:pt>
                <c:pt idx="683">
                  <c:v>991842</c:v>
                </c:pt>
                <c:pt idx="684">
                  <c:v>992790</c:v>
                </c:pt>
                <c:pt idx="685">
                  <c:v>993712</c:v>
                </c:pt>
                <c:pt idx="686">
                  <c:v>994603</c:v>
                </c:pt>
                <c:pt idx="687">
                  <c:v>995428</c:v>
                </c:pt>
                <c:pt idx="688">
                  <c:v>996351</c:v>
                </c:pt>
                <c:pt idx="689">
                  <c:v>997254</c:v>
                </c:pt>
                <c:pt idx="690">
                  <c:v>998021</c:v>
                </c:pt>
                <c:pt idx="691">
                  <c:v>1004820</c:v>
                </c:pt>
                <c:pt idx="692">
                  <c:v>1005625</c:v>
                </c:pt>
                <c:pt idx="693">
                  <c:v>1006359</c:v>
                </c:pt>
                <c:pt idx="694">
                  <c:v>1007178</c:v>
                </c:pt>
                <c:pt idx="695">
                  <c:v>1007939</c:v>
                </c:pt>
                <c:pt idx="696">
                  <c:v>1008855</c:v>
                </c:pt>
                <c:pt idx="697">
                  <c:v>1009686</c:v>
                </c:pt>
                <c:pt idx="698">
                  <c:v>1010511</c:v>
                </c:pt>
                <c:pt idx="699">
                  <c:v>1011723</c:v>
                </c:pt>
                <c:pt idx="700">
                  <c:v>1012628</c:v>
                </c:pt>
                <c:pt idx="701">
                  <c:v>1013418</c:v>
                </c:pt>
                <c:pt idx="702">
                  <c:v>1014494</c:v>
                </c:pt>
                <c:pt idx="703">
                  <c:v>1015252</c:v>
                </c:pt>
                <c:pt idx="704">
                  <c:v>1016224</c:v>
                </c:pt>
                <c:pt idx="705">
                  <c:v>1017152</c:v>
                </c:pt>
                <c:pt idx="706">
                  <c:v>1017953</c:v>
                </c:pt>
                <c:pt idx="707">
                  <c:v>1018917</c:v>
                </c:pt>
                <c:pt idx="708">
                  <c:v>1019722</c:v>
                </c:pt>
                <c:pt idx="709">
                  <c:v>1020616</c:v>
                </c:pt>
                <c:pt idx="710">
                  <c:v>1021921</c:v>
                </c:pt>
                <c:pt idx="711">
                  <c:v>1022768</c:v>
                </c:pt>
                <c:pt idx="712">
                  <c:v>1023731</c:v>
                </c:pt>
                <c:pt idx="713">
                  <c:v>1024560</c:v>
                </c:pt>
                <c:pt idx="714">
                  <c:v>1025413</c:v>
                </c:pt>
                <c:pt idx="715">
                  <c:v>1026310</c:v>
                </c:pt>
                <c:pt idx="716">
                  <c:v>1027146</c:v>
                </c:pt>
                <c:pt idx="717">
                  <c:v>1027986</c:v>
                </c:pt>
                <c:pt idx="718">
                  <c:v>1028854</c:v>
                </c:pt>
                <c:pt idx="719">
                  <c:v>1029672</c:v>
                </c:pt>
                <c:pt idx="720">
                  <c:v>1030512</c:v>
                </c:pt>
                <c:pt idx="721">
                  <c:v>1031557</c:v>
                </c:pt>
                <c:pt idx="722">
                  <c:v>1032426</c:v>
                </c:pt>
                <c:pt idx="723">
                  <c:v>1033207</c:v>
                </c:pt>
                <c:pt idx="724">
                  <c:v>1034021</c:v>
                </c:pt>
                <c:pt idx="725">
                  <c:v>1034781</c:v>
                </c:pt>
                <c:pt idx="726">
                  <c:v>1035597</c:v>
                </c:pt>
                <c:pt idx="727">
                  <c:v>1036278</c:v>
                </c:pt>
                <c:pt idx="728">
                  <c:v>1037006</c:v>
                </c:pt>
                <c:pt idx="729">
                  <c:v>1037650</c:v>
                </c:pt>
                <c:pt idx="730">
                  <c:v>1038348</c:v>
                </c:pt>
                <c:pt idx="731">
                  <c:v>1039095</c:v>
                </c:pt>
                <c:pt idx="732">
                  <c:v>1039808</c:v>
                </c:pt>
                <c:pt idx="733">
                  <c:v>1040518</c:v>
                </c:pt>
                <c:pt idx="734">
                  <c:v>1041546</c:v>
                </c:pt>
                <c:pt idx="735">
                  <c:v>1042271</c:v>
                </c:pt>
                <c:pt idx="736">
                  <c:v>1043204</c:v>
                </c:pt>
                <c:pt idx="737">
                  <c:v>1044081</c:v>
                </c:pt>
                <c:pt idx="738">
                  <c:v>1044862</c:v>
                </c:pt>
                <c:pt idx="739">
                  <c:v>1045715</c:v>
                </c:pt>
                <c:pt idx="740">
                  <c:v>1046513</c:v>
                </c:pt>
                <c:pt idx="741">
                  <c:v>1047337</c:v>
                </c:pt>
                <c:pt idx="742">
                  <c:v>1048264</c:v>
                </c:pt>
                <c:pt idx="743">
                  <c:v>1049105</c:v>
                </c:pt>
                <c:pt idx="744">
                  <c:v>1050066</c:v>
                </c:pt>
                <c:pt idx="745">
                  <c:v>1050850</c:v>
                </c:pt>
                <c:pt idx="746">
                  <c:v>1051929</c:v>
                </c:pt>
                <c:pt idx="747">
                  <c:v>1052926</c:v>
                </c:pt>
                <c:pt idx="748">
                  <c:v>1053880</c:v>
                </c:pt>
                <c:pt idx="749">
                  <c:v>1055076</c:v>
                </c:pt>
                <c:pt idx="750">
                  <c:v>1055936</c:v>
                </c:pt>
                <c:pt idx="751">
                  <c:v>1056811</c:v>
                </c:pt>
                <c:pt idx="752">
                  <c:v>1057672</c:v>
                </c:pt>
                <c:pt idx="753">
                  <c:v>1058520</c:v>
                </c:pt>
                <c:pt idx="754">
                  <c:v>1059306</c:v>
                </c:pt>
                <c:pt idx="755">
                  <c:v>1060048</c:v>
                </c:pt>
                <c:pt idx="756">
                  <c:v>1061268</c:v>
                </c:pt>
                <c:pt idx="757">
                  <c:v>1062007</c:v>
                </c:pt>
                <c:pt idx="758">
                  <c:v>1062876</c:v>
                </c:pt>
                <c:pt idx="759">
                  <c:v>1063777</c:v>
                </c:pt>
                <c:pt idx="760">
                  <c:v>1064544</c:v>
                </c:pt>
                <c:pt idx="761">
                  <c:v>1065432</c:v>
                </c:pt>
                <c:pt idx="762">
                  <c:v>1066407</c:v>
                </c:pt>
                <c:pt idx="763">
                  <c:v>1067179</c:v>
                </c:pt>
                <c:pt idx="764">
                  <c:v>1068035</c:v>
                </c:pt>
                <c:pt idx="765">
                  <c:v>1068849</c:v>
                </c:pt>
                <c:pt idx="766">
                  <c:v>1069669</c:v>
                </c:pt>
                <c:pt idx="767">
                  <c:v>1070363</c:v>
                </c:pt>
                <c:pt idx="768">
                  <c:v>1071451</c:v>
                </c:pt>
                <c:pt idx="769">
                  <c:v>1072464</c:v>
                </c:pt>
                <c:pt idx="770">
                  <c:v>1073368</c:v>
                </c:pt>
                <c:pt idx="771">
                  <c:v>1074175</c:v>
                </c:pt>
                <c:pt idx="772">
                  <c:v>1074961</c:v>
                </c:pt>
                <c:pt idx="773">
                  <c:v>1075856</c:v>
                </c:pt>
                <c:pt idx="774">
                  <c:v>1076582</c:v>
                </c:pt>
                <c:pt idx="775">
                  <c:v>1077305</c:v>
                </c:pt>
                <c:pt idx="776">
                  <c:v>1078063</c:v>
                </c:pt>
                <c:pt idx="777">
                  <c:v>1079132</c:v>
                </c:pt>
                <c:pt idx="778">
                  <c:v>1080041</c:v>
                </c:pt>
                <c:pt idx="779">
                  <c:v>1081084</c:v>
                </c:pt>
                <c:pt idx="780">
                  <c:v>1081906</c:v>
                </c:pt>
                <c:pt idx="781">
                  <c:v>1082853</c:v>
                </c:pt>
                <c:pt idx="782">
                  <c:v>1083804</c:v>
                </c:pt>
                <c:pt idx="783">
                  <c:v>1084742</c:v>
                </c:pt>
                <c:pt idx="784">
                  <c:v>1085634</c:v>
                </c:pt>
                <c:pt idx="785">
                  <c:v>1086512</c:v>
                </c:pt>
                <c:pt idx="786">
                  <c:v>1087369</c:v>
                </c:pt>
                <c:pt idx="787">
                  <c:v>1088333</c:v>
                </c:pt>
                <c:pt idx="788">
                  <c:v>1089199</c:v>
                </c:pt>
                <c:pt idx="789">
                  <c:v>1090169</c:v>
                </c:pt>
                <c:pt idx="790">
                  <c:v>1091112</c:v>
                </c:pt>
                <c:pt idx="791">
                  <c:v>1092193</c:v>
                </c:pt>
                <c:pt idx="792">
                  <c:v>1093169</c:v>
                </c:pt>
                <c:pt idx="793">
                  <c:v>1094183</c:v>
                </c:pt>
                <c:pt idx="794">
                  <c:v>1095207</c:v>
                </c:pt>
                <c:pt idx="795">
                  <c:v>1096111</c:v>
                </c:pt>
                <c:pt idx="796">
                  <c:v>1097103</c:v>
                </c:pt>
                <c:pt idx="797">
                  <c:v>1098166</c:v>
                </c:pt>
                <c:pt idx="798">
                  <c:v>1099168</c:v>
                </c:pt>
                <c:pt idx="799">
                  <c:v>1099965</c:v>
                </c:pt>
                <c:pt idx="800">
                  <c:v>1100729</c:v>
                </c:pt>
                <c:pt idx="801">
                  <c:v>1101954</c:v>
                </c:pt>
                <c:pt idx="802">
                  <c:v>1102944</c:v>
                </c:pt>
                <c:pt idx="803">
                  <c:v>1104159</c:v>
                </c:pt>
                <c:pt idx="804">
                  <c:v>1105137</c:v>
                </c:pt>
                <c:pt idx="805">
                  <c:v>1106045</c:v>
                </c:pt>
                <c:pt idx="806">
                  <c:v>1107025</c:v>
                </c:pt>
                <c:pt idx="807">
                  <c:v>1108014</c:v>
                </c:pt>
                <c:pt idx="808">
                  <c:v>1109060</c:v>
                </c:pt>
                <c:pt idx="809">
                  <c:v>1110072</c:v>
                </c:pt>
                <c:pt idx="810">
                  <c:v>1111268</c:v>
                </c:pt>
                <c:pt idx="811">
                  <c:v>1112058</c:v>
                </c:pt>
                <c:pt idx="812">
                  <c:v>1112821</c:v>
                </c:pt>
                <c:pt idx="813">
                  <c:v>1113702</c:v>
                </c:pt>
                <c:pt idx="814">
                  <c:v>1114566</c:v>
                </c:pt>
                <c:pt idx="815">
                  <c:v>1115340</c:v>
                </c:pt>
                <c:pt idx="816">
                  <c:v>1116320</c:v>
                </c:pt>
                <c:pt idx="817">
                  <c:v>1117189</c:v>
                </c:pt>
                <c:pt idx="818">
                  <c:v>1118262</c:v>
                </c:pt>
                <c:pt idx="819">
                  <c:v>1119188</c:v>
                </c:pt>
                <c:pt idx="820">
                  <c:v>1120104</c:v>
                </c:pt>
                <c:pt idx="821">
                  <c:v>1121047</c:v>
                </c:pt>
                <c:pt idx="822">
                  <c:v>1122004</c:v>
                </c:pt>
                <c:pt idx="823">
                  <c:v>1122905</c:v>
                </c:pt>
                <c:pt idx="824">
                  <c:v>1123811</c:v>
                </c:pt>
                <c:pt idx="825">
                  <c:v>1124751</c:v>
                </c:pt>
                <c:pt idx="826">
                  <c:v>1125347</c:v>
                </c:pt>
                <c:pt idx="827">
                  <c:v>1126313</c:v>
                </c:pt>
                <c:pt idx="828">
                  <c:v>1127106</c:v>
                </c:pt>
                <c:pt idx="829">
                  <c:v>1127892</c:v>
                </c:pt>
                <c:pt idx="830">
                  <c:v>1128634</c:v>
                </c:pt>
                <c:pt idx="831">
                  <c:v>1129459</c:v>
                </c:pt>
                <c:pt idx="832">
                  <c:v>1130374</c:v>
                </c:pt>
                <c:pt idx="833">
                  <c:v>1131645</c:v>
                </c:pt>
                <c:pt idx="834">
                  <c:v>1132234</c:v>
                </c:pt>
                <c:pt idx="835">
                  <c:v>1133020</c:v>
                </c:pt>
                <c:pt idx="836">
                  <c:v>1133865</c:v>
                </c:pt>
                <c:pt idx="837">
                  <c:v>1134695</c:v>
                </c:pt>
                <c:pt idx="838">
                  <c:v>1135562</c:v>
                </c:pt>
                <c:pt idx="839">
                  <c:v>1136431</c:v>
                </c:pt>
                <c:pt idx="840">
                  <c:v>1137345</c:v>
                </c:pt>
                <c:pt idx="841">
                  <c:v>1138217</c:v>
                </c:pt>
                <c:pt idx="842">
                  <c:v>1139022</c:v>
                </c:pt>
                <c:pt idx="843">
                  <c:v>1139966</c:v>
                </c:pt>
                <c:pt idx="844">
                  <c:v>1141000</c:v>
                </c:pt>
                <c:pt idx="845">
                  <c:v>1141872</c:v>
                </c:pt>
                <c:pt idx="846">
                  <c:v>1142797</c:v>
                </c:pt>
                <c:pt idx="847">
                  <c:v>1143640</c:v>
                </c:pt>
                <c:pt idx="848">
                  <c:v>1144531</c:v>
                </c:pt>
                <c:pt idx="849">
                  <c:v>1145438</c:v>
                </c:pt>
                <c:pt idx="850">
                  <c:v>1146259</c:v>
                </c:pt>
                <c:pt idx="851">
                  <c:v>1152890</c:v>
                </c:pt>
                <c:pt idx="852">
                  <c:v>1154571</c:v>
                </c:pt>
                <c:pt idx="853">
                  <c:v>1155469</c:v>
                </c:pt>
                <c:pt idx="854">
                  <c:v>1156378</c:v>
                </c:pt>
                <c:pt idx="855">
                  <c:v>1354171</c:v>
                </c:pt>
                <c:pt idx="856">
                  <c:v>1355270</c:v>
                </c:pt>
                <c:pt idx="857">
                  <c:v>1356305</c:v>
                </c:pt>
                <c:pt idx="858">
                  <c:v>1357333</c:v>
                </c:pt>
                <c:pt idx="859">
                  <c:v>1358387</c:v>
                </c:pt>
                <c:pt idx="860">
                  <c:v>1359592</c:v>
                </c:pt>
                <c:pt idx="861">
                  <c:v>1360438</c:v>
                </c:pt>
                <c:pt idx="862">
                  <c:v>1361259</c:v>
                </c:pt>
                <c:pt idx="863">
                  <c:v>1362177</c:v>
                </c:pt>
                <c:pt idx="864">
                  <c:v>1363321</c:v>
                </c:pt>
                <c:pt idx="865">
                  <c:v>1364381</c:v>
                </c:pt>
                <c:pt idx="866">
                  <c:v>1365176</c:v>
                </c:pt>
                <c:pt idx="867">
                  <c:v>1366083</c:v>
                </c:pt>
                <c:pt idx="868">
                  <c:v>1366983</c:v>
                </c:pt>
                <c:pt idx="869">
                  <c:v>1367701</c:v>
                </c:pt>
                <c:pt idx="870">
                  <c:v>1368481</c:v>
                </c:pt>
                <c:pt idx="871">
                  <c:v>1369557</c:v>
                </c:pt>
                <c:pt idx="872">
                  <c:v>1370164</c:v>
                </c:pt>
                <c:pt idx="873">
                  <c:v>1370950</c:v>
                </c:pt>
                <c:pt idx="874">
                  <c:v>1371675</c:v>
                </c:pt>
                <c:pt idx="875">
                  <c:v>1372537</c:v>
                </c:pt>
                <c:pt idx="876">
                  <c:v>1373359</c:v>
                </c:pt>
                <c:pt idx="877">
                  <c:v>1374139</c:v>
                </c:pt>
                <c:pt idx="878">
                  <c:v>1374900</c:v>
                </c:pt>
                <c:pt idx="879">
                  <c:v>1375711</c:v>
                </c:pt>
                <c:pt idx="880">
                  <c:v>1376536</c:v>
                </c:pt>
                <c:pt idx="881">
                  <c:v>1377280</c:v>
                </c:pt>
                <c:pt idx="882">
                  <c:v>1378044</c:v>
                </c:pt>
                <c:pt idx="883">
                  <c:v>1378821</c:v>
                </c:pt>
                <c:pt idx="884">
                  <c:v>1379643</c:v>
                </c:pt>
                <c:pt idx="885">
                  <c:v>1380419</c:v>
                </c:pt>
                <c:pt idx="886">
                  <c:v>1381187</c:v>
                </c:pt>
                <c:pt idx="887">
                  <c:v>1382124</c:v>
                </c:pt>
                <c:pt idx="888">
                  <c:v>1383156</c:v>
                </c:pt>
                <c:pt idx="889">
                  <c:v>1384211</c:v>
                </c:pt>
                <c:pt idx="890">
                  <c:v>1385247</c:v>
                </c:pt>
                <c:pt idx="891">
                  <c:v>1386449</c:v>
                </c:pt>
                <c:pt idx="892">
                  <c:v>1387478</c:v>
                </c:pt>
                <c:pt idx="893">
                  <c:v>1388541</c:v>
                </c:pt>
                <c:pt idx="894">
                  <c:v>1389498</c:v>
                </c:pt>
                <c:pt idx="895">
                  <c:v>1390421</c:v>
                </c:pt>
                <c:pt idx="896">
                  <c:v>1391656</c:v>
                </c:pt>
                <c:pt idx="897">
                  <c:v>1392478</c:v>
                </c:pt>
                <c:pt idx="898">
                  <c:v>1393606</c:v>
                </c:pt>
                <c:pt idx="899">
                  <c:v>1394550</c:v>
                </c:pt>
                <c:pt idx="900">
                  <c:v>1395595</c:v>
                </c:pt>
                <c:pt idx="901">
                  <c:v>1396717</c:v>
                </c:pt>
                <c:pt idx="902">
                  <c:v>1397685</c:v>
                </c:pt>
                <c:pt idx="903">
                  <c:v>1398747</c:v>
                </c:pt>
                <c:pt idx="904">
                  <c:v>1399832</c:v>
                </c:pt>
                <c:pt idx="905">
                  <c:v>1400755</c:v>
                </c:pt>
                <c:pt idx="906">
                  <c:v>1401733</c:v>
                </c:pt>
                <c:pt idx="907">
                  <c:v>1416100</c:v>
                </c:pt>
                <c:pt idx="908">
                  <c:v>1417002</c:v>
                </c:pt>
                <c:pt idx="909">
                  <c:v>1417847</c:v>
                </c:pt>
                <c:pt idx="910">
                  <c:v>1419004</c:v>
                </c:pt>
                <c:pt idx="911">
                  <c:v>1419952</c:v>
                </c:pt>
                <c:pt idx="912">
                  <c:v>1420990</c:v>
                </c:pt>
                <c:pt idx="913">
                  <c:v>1422118</c:v>
                </c:pt>
                <c:pt idx="914">
                  <c:v>1423130</c:v>
                </c:pt>
                <c:pt idx="915">
                  <c:v>1423991</c:v>
                </c:pt>
                <c:pt idx="916">
                  <c:v>1424992</c:v>
                </c:pt>
                <c:pt idx="917">
                  <c:v>1425969</c:v>
                </c:pt>
                <c:pt idx="918">
                  <c:v>1426882</c:v>
                </c:pt>
                <c:pt idx="919">
                  <c:v>1427781</c:v>
                </c:pt>
                <c:pt idx="920">
                  <c:v>1428873</c:v>
                </c:pt>
                <c:pt idx="921">
                  <c:v>1429977</c:v>
                </c:pt>
                <c:pt idx="922">
                  <c:v>1430984</c:v>
                </c:pt>
                <c:pt idx="923">
                  <c:v>1431916</c:v>
                </c:pt>
                <c:pt idx="924">
                  <c:v>1432815</c:v>
                </c:pt>
                <c:pt idx="925">
                  <c:v>1433680</c:v>
                </c:pt>
                <c:pt idx="926">
                  <c:v>1434680</c:v>
                </c:pt>
                <c:pt idx="927">
                  <c:v>1435781</c:v>
                </c:pt>
                <c:pt idx="928">
                  <c:v>1436626</c:v>
                </c:pt>
                <c:pt idx="929">
                  <c:v>1437546</c:v>
                </c:pt>
                <c:pt idx="930">
                  <c:v>1438506</c:v>
                </c:pt>
                <c:pt idx="931">
                  <c:v>1445194</c:v>
                </c:pt>
                <c:pt idx="932">
                  <c:v>1445975</c:v>
                </c:pt>
                <c:pt idx="933">
                  <c:v>1446877</c:v>
                </c:pt>
                <c:pt idx="934">
                  <c:v>1447816</c:v>
                </c:pt>
                <c:pt idx="935">
                  <c:v>1448921</c:v>
                </c:pt>
                <c:pt idx="936">
                  <c:v>1449824</c:v>
                </c:pt>
                <c:pt idx="937">
                  <c:v>1450638</c:v>
                </c:pt>
                <c:pt idx="938">
                  <c:v>1451758</c:v>
                </c:pt>
                <c:pt idx="939">
                  <c:v>1452699</c:v>
                </c:pt>
                <c:pt idx="940">
                  <c:v>1453625</c:v>
                </c:pt>
                <c:pt idx="941">
                  <c:v>1454505</c:v>
                </c:pt>
                <c:pt idx="942">
                  <c:v>1460714</c:v>
                </c:pt>
                <c:pt idx="943">
                  <c:v>1461587</c:v>
                </c:pt>
                <c:pt idx="944">
                  <c:v>1462448</c:v>
                </c:pt>
                <c:pt idx="945">
                  <c:v>1463347</c:v>
                </c:pt>
                <c:pt idx="946">
                  <c:v>1464168</c:v>
                </c:pt>
                <c:pt idx="947">
                  <c:v>1465101</c:v>
                </c:pt>
                <c:pt idx="948">
                  <c:v>1465945</c:v>
                </c:pt>
                <c:pt idx="949">
                  <c:v>1466771</c:v>
                </c:pt>
                <c:pt idx="950">
                  <c:v>1467621</c:v>
                </c:pt>
                <c:pt idx="951">
                  <c:v>1468382</c:v>
                </c:pt>
                <c:pt idx="952">
                  <c:v>1469252</c:v>
                </c:pt>
                <c:pt idx="953">
                  <c:v>1470223</c:v>
                </c:pt>
                <c:pt idx="954">
                  <c:v>1471000</c:v>
                </c:pt>
                <c:pt idx="955">
                  <c:v>1471779</c:v>
                </c:pt>
                <c:pt idx="956">
                  <c:v>1472549</c:v>
                </c:pt>
                <c:pt idx="957">
                  <c:v>1473337</c:v>
                </c:pt>
                <c:pt idx="958">
                  <c:v>1474179</c:v>
                </c:pt>
                <c:pt idx="959">
                  <c:v>1475059</c:v>
                </c:pt>
                <c:pt idx="960">
                  <c:v>1475814</c:v>
                </c:pt>
                <c:pt idx="961">
                  <c:v>1476635</c:v>
                </c:pt>
                <c:pt idx="962">
                  <c:v>1477408</c:v>
                </c:pt>
                <c:pt idx="963">
                  <c:v>1478400</c:v>
                </c:pt>
                <c:pt idx="964">
                  <c:v>1479436</c:v>
                </c:pt>
                <c:pt idx="965">
                  <c:v>1480417</c:v>
                </c:pt>
                <c:pt idx="966">
                  <c:v>1481437</c:v>
                </c:pt>
                <c:pt idx="967">
                  <c:v>1482395</c:v>
                </c:pt>
                <c:pt idx="968">
                  <c:v>1483402</c:v>
                </c:pt>
                <c:pt idx="969">
                  <c:v>1484436</c:v>
                </c:pt>
                <c:pt idx="970">
                  <c:v>1485549</c:v>
                </c:pt>
                <c:pt idx="971">
                  <c:v>1486517</c:v>
                </c:pt>
                <c:pt idx="972">
                  <c:v>1487503</c:v>
                </c:pt>
                <c:pt idx="973">
                  <c:v>1488534</c:v>
                </c:pt>
                <c:pt idx="974">
                  <c:v>1489768</c:v>
                </c:pt>
                <c:pt idx="975">
                  <c:v>1490859</c:v>
                </c:pt>
                <c:pt idx="976">
                  <c:v>1491899</c:v>
                </c:pt>
                <c:pt idx="977">
                  <c:v>1493042</c:v>
                </c:pt>
                <c:pt idx="978">
                  <c:v>1494070</c:v>
                </c:pt>
                <c:pt idx="979">
                  <c:v>1495016</c:v>
                </c:pt>
                <c:pt idx="980">
                  <c:v>1495928</c:v>
                </c:pt>
                <c:pt idx="981">
                  <c:v>1496929</c:v>
                </c:pt>
                <c:pt idx="982">
                  <c:v>1509552</c:v>
                </c:pt>
                <c:pt idx="983">
                  <c:v>1510220</c:v>
                </c:pt>
                <c:pt idx="984">
                  <c:v>1510978</c:v>
                </c:pt>
                <c:pt idx="985">
                  <c:v>1511607</c:v>
                </c:pt>
                <c:pt idx="986">
                  <c:v>1512292</c:v>
                </c:pt>
                <c:pt idx="987">
                  <c:v>1512871</c:v>
                </c:pt>
                <c:pt idx="988">
                  <c:v>1513536</c:v>
                </c:pt>
                <c:pt idx="989">
                  <c:v>1514150</c:v>
                </c:pt>
                <c:pt idx="990">
                  <c:v>1514898</c:v>
                </c:pt>
                <c:pt idx="991">
                  <c:v>1515552</c:v>
                </c:pt>
                <c:pt idx="992">
                  <c:v>1516271</c:v>
                </c:pt>
                <c:pt idx="993">
                  <c:v>1516980</c:v>
                </c:pt>
                <c:pt idx="994">
                  <c:v>1517705</c:v>
                </c:pt>
                <c:pt idx="995">
                  <c:v>1518446</c:v>
                </c:pt>
                <c:pt idx="996">
                  <c:v>1519250</c:v>
                </c:pt>
                <c:pt idx="997">
                  <c:v>1519884</c:v>
                </c:pt>
                <c:pt idx="998">
                  <c:v>1520591</c:v>
                </c:pt>
                <c:pt idx="999">
                  <c:v>1521335</c:v>
                </c:pt>
                <c:pt idx="1000">
                  <c:v>1521985</c:v>
                </c:pt>
                <c:pt idx="1001">
                  <c:v>1522661</c:v>
                </c:pt>
                <c:pt idx="1002">
                  <c:v>1523274</c:v>
                </c:pt>
                <c:pt idx="1003">
                  <c:v>1523899</c:v>
                </c:pt>
                <c:pt idx="1004">
                  <c:v>1524570</c:v>
                </c:pt>
                <c:pt idx="1005">
                  <c:v>1525177</c:v>
                </c:pt>
                <c:pt idx="1006">
                  <c:v>1525788</c:v>
                </c:pt>
                <c:pt idx="1007">
                  <c:v>1526401</c:v>
                </c:pt>
                <c:pt idx="1008">
                  <c:v>1527054</c:v>
                </c:pt>
                <c:pt idx="1009">
                  <c:v>1527683</c:v>
                </c:pt>
                <c:pt idx="1010">
                  <c:v>1528341</c:v>
                </c:pt>
                <c:pt idx="1011">
                  <c:v>1528977</c:v>
                </c:pt>
                <c:pt idx="1012">
                  <c:v>1529612</c:v>
                </c:pt>
                <c:pt idx="1013">
                  <c:v>1530277</c:v>
                </c:pt>
                <c:pt idx="1014">
                  <c:v>1530947</c:v>
                </c:pt>
                <c:pt idx="1015">
                  <c:v>1532244</c:v>
                </c:pt>
                <c:pt idx="1016">
                  <c:v>1532868</c:v>
                </c:pt>
                <c:pt idx="1017">
                  <c:v>1533507</c:v>
                </c:pt>
                <c:pt idx="1018">
                  <c:v>1534103</c:v>
                </c:pt>
                <c:pt idx="1019">
                  <c:v>1534796</c:v>
                </c:pt>
                <c:pt idx="1020">
                  <c:v>1536124</c:v>
                </c:pt>
                <c:pt idx="1021">
                  <c:v>1536724</c:v>
                </c:pt>
                <c:pt idx="1022">
                  <c:v>1538574</c:v>
                </c:pt>
                <c:pt idx="1023">
                  <c:v>1539792</c:v>
                </c:pt>
                <c:pt idx="1024">
                  <c:v>1540377</c:v>
                </c:pt>
                <c:pt idx="1025">
                  <c:v>1541949</c:v>
                </c:pt>
              </c:numCache>
            </c:numRef>
          </c:xVal>
          <c:yVal>
            <c:numRef>
              <c:f>'rat-dora-10CL-1000-PAY'!$F$1:$F$1026</c:f>
              <c:numCache>
                <c:formatCode>General</c:formatCode>
                <c:ptCount val="1026"/>
                <c:pt idx="0">
                  <c:v>1</c:v>
                </c:pt>
                <c:pt idx="1">
                  <c:v>9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6</c:v>
                </c:pt>
                <c:pt idx="6">
                  <c:v>1</c:v>
                </c:pt>
                <c:pt idx="7">
                  <c:v>9</c:v>
                </c:pt>
                <c:pt idx="8">
                  <c:v>9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  <c:pt idx="12">
                  <c:v>10</c:v>
                </c:pt>
                <c:pt idx="13">
                  <c:v>6</c:v>
                </c:pt>
                <c:pt idx="14">
                  <c:v>10</c:v>
                </c:pt>
                <c:pt idx="15">
                  <c:v>7</c:v>
                </c:pt>
                <c:pt idx="16">
                  <c:v>4</c:v>
                </c:pt>
                <c:pt idx="17">
                  <c:v>7</c:v>
                </c:pt>
                <c:pt idx="18">
                  <c:v>10</c:v>
                </c:pt>
                <c:pt idx="19">
                  <c:v>7</c:v>
                </c:pt>
                <c:pt idx="20">
                  <c:v>7</c:v>
                </c:pt>
                <c:pt idx="21">
                  <c:v>10</c:v>
                </c:pt>
                <c:pt idx="22">
                  <c:v>3</c:v>
                </c:pt>
                <c:pt idx="23">
                  <c:v>9</c:v>
                </c:pt>
                <c:pt idx="24">
                  <c:v>8</c:v>
                </c:pt>
                <c:pt idx="25">
                  <c:v>1</c:v>
                </c:pt>
                <c:pt idx="26">
                  <c:v>10</c:v>
                </c:pt>
                <c:pt idx="27">
                  <c:v>9</c:v>
                </c:pt>
                <c:pt idx="28">
                  <c:v>2</c:v>
                </c:pt>
                <c:pt idx="29">
                  <c:v>8</c:v>
                </c:pt>
                <c:pt idx="30">
                  <c:v>6</c:v>
                </c:pt>
                <c:pt idx="31">
                  <c:v>7</c:v>
                </c:pt>
                <c:pt idx="32">
                  <c:v>3</c:v>
                </c:pt>
                <c:pt idx="33">
                  <c:v>5</c:v>
                </c:pt>
                <c:pt idx="34">
                  <c:v>1</c:v>
                </c:pt>
                <c:pt idx="35">
                  <c:v>10</c:v>
                </c:pt>
                <c:pt idx="36">
                  <c:v>4</c:v>
                </c:pt>
                <c:pt idx="37">
                  <c:v>9</c:v>
                </c:pt>
                <c:pt idx="38">
                  <c:v>8</c:v>
                </c:pt>
                <c:pt idx="39">
                  <c:v>1</c:v>
                </c:pt>
                <c:pt idx="40">
                  <c:v>2</c:v>
                </c:pt>
                <c:pt idx="41">
                  <c:v>6</c:v>
                </c:pt>
                <c:pt idx="42">
                  <c:v>7</c:v>
                </c:pt>
                <c:pt idx="43">
                  <c:v>6</c:v>
                </c:pt>
                <c:pt idx="44">
                  <c:v>7</c:v>
                </c:pt>
                <c:pt idx="45">
                  <c:v>7</c:v>
                </c:pt>
                <c:pt idx="46">
                  <c:v>3</c:v>
                </c:pt>
                <c:pt idx="47">
                  <c:v>2</c:v>
                </c:pt>
                <c:pt idx="48">
                  <c:v>5</c:v>
                </c:pt>
                <c:pt idx="49">
                  <c:v>10</c:v>
                </c:pt>
                <c:pt idx="50">
                  <c:v>4</c:v>
                </c:pt>
                <c:pt idx="51">
                  <c:v>2</c:v>
                </c:pt>
                <c:pt idx="52">
                  <c:v>4</c:v>
                </c:pt>
                <c:pt idx="53">
                  <c:v>2</c:v>
                </c:pt>
                <c:pt idx="54">
                  <c:v>7</c:v>
                </c:pt>
                <c:pt idx="55">
                  <c:v>3</c:v>
                </c:pt>
                <c:pt idx="56">
                  <c:v>7</c:v>
                </c:pt>
                <c:pt idx="57">
                  <c:v>7</c:v>
                </c:pt>
                <c:pt idx="58">
                  <c:v>3</c:v>
                </c:pt>
                <c:pt idx="59">
                  <c:v>4</c:v>
                </c:pt>
                <c:pt idx="60">
                  <c:v>6</c:v>
                </c:pt>
                <c:pt idx="61">
                  <c:v>6</c:v>
                </c:pt>
                <c:pt idx="62">
                  <c:v>2</c:v>
                </c:pt>
                <c:pt idx="63">
                  <c:v>5</c:v>
                </c:pt>
                <c:pt idx="64">
                  <c:v>1</c:v>
                </c:pt>
                <c:pt idx="65">
                  <c:v>6</c:v>
                </c:pt>
                <c:pt idx="66">
                  <c:v>1</c:v>
                </c:pt>
                <c:pt idx="67">
                  <c:v>3</c:v>
                </c:pt>
                <c:pt idx="68">
                  <c:v>9</c:v>
                </c:pt>
                <c:pt idx="69">
                  <c:v>2</c:v>
                </c:pt>
                <c:pt idx="70">
                  <c:v>8</c:v>
                </c:pt>
                <c:pt idx="71">
                  <c:v>1</c:v>
                </c:pt>
                <c:pt idx="72">
                  <c:v>1</c:v>
                </c:pt>
                <c:pt idx="73">
                  <c:v>3</c:v>
                </c:pt>
                <c:pt idx="74">
                  <c:v>4</c:v>
                </c:pt>
                <c:pt idx="75">
                  <c:v>4</c:v>
                </c:pt>
                <c:pt idx="76">
                  <c:v>7</c:v>
                </c:pt>
                <c:pt idx="77">
                  <c:v>6</c:v>
                </c:pt>
                <c:pt idx="78">
                  <c:v>9</c:v>
                </c:pt>
                <c:pt idx="79">
                  <c:v>10</c:v>
                </c:pt>
                <c:pt idx="80">
                  <c:v>1</c:v>
                </c:pt>
                <c:pt idx="81">
                  <c:v>9</c:v>
                </c:pt>
                <c:pt idx="82">
                  <c:v>5</c:v>
                </c:pt>
                <c:pt idx="83">
                  <c:v>8</c:v>
                </c:pt>
                <c:pt idx="84">
                  <c:v>1</c:v>
                </c:pt>
                <c:pt idx="85">
                  <c:v>2</c:v>
                </c:pt>
                <c:pt idx="86">
                  <c:v>5</c:v>
                </c:pt>
                <c:pt idx="87">
                  <c:v>2</c:v>
                </c:pt>
                <c:pt idx="88">
                  <c:v>1</c:v>
                </c:pt>
                <c:pt idx="89">
                  <c:v>4</c:v>
                </c:pt>
                <c:pt idx="90">
                  <c:v>9</c:v>
                </c:pt>
                <c:pt idx="91">
                  <c:v>8</c:v>
                </c:pt>
                <c:pt idx="92">
                  <c:v>10</c:v>
                </c:pt>
                <c:pt idx="93">
                  <c:v>2</c:v>
                </c:pt>
                <c:pt idx="94">
                  <c:v>5</c:v>
                </c:pt>
                <c:pt idx="95">
                  <c:v>7</c:v>
                </c:pt>
                <c:pt idx="96">
                  <c:v>9</c:v>
                </c:pt>
                <c:pt idx="97">
                  <c:v>6</c:v>
                </c:pt>
                <c:pt idx="98">
                  <c:v>4</c:v>
                </c:pt>
                <c:pt idx="99">
                  <c:v>7</c:v>
                </c:pt>
                <c:pt idx="100">
                  <c:v>1</c:v>
                </c:pt>
                <c:pt idx="101">
                  <c:v>3</c:v>
                </c:pt>
                <c:pt idx="102">
                  <c:v>10</c:v>
                </c:pt>
                <c:pt idx="103">
                  <c:v>2</c:v>
                </c:pt>
                <c:pt idx="104">
                  <c:v>5</c:v>
                </c:pt>
                <c:pt idx="105">
                  <c:v>5</c:v>
                </c:pt>
                <c:pt idx="106">
                  <c:v>2</c:v>
                </c:pt>
                <c:pt idx="107">
                  <c:v>2</c:v>
                </c:pt>
                <c:pt idx="108">
                  <c:v>6</c:v>
                </c:pt>
                <c:pt idx="109">
                  <c:v>9</c:v>
                </c:pt>
                <c:pt idx="110">
                  <c:v>7</c:v>
                </c:pt>
                <c:pt idx="111">
                  <c:v>3</c:v>
                </c:pt>
                <c:pt idx="112">
                  <c:v>7</c:v>
                </c:pt>
                <c:pt idx="113">
                  <c:v>9</c:v>
                </c:pt>
                <c:pt idx="114">
                  <c:v>1</c:v>
                </c:pt>
                <c:pt idx="115">
                  <c:v>9</c:v>
                </c:pt>
                <c:pt idx="116">
                  <c:v>5</c:v>
                </c:pt>
                <c:pt idx="117">
                  <c:v>7</c:v>
                </c:pt>
                <c:pt idx="118">
                  <c:v>7</c:v>
                </c:pt>
                <c:pt idx="119">
                  <c:v>8</c:v>
                </c:pt>
                <c:pt idx="120">
                  <c:v>8</c:v>
                </c:pt>
                <c:pt idx="121">
                  <c:v>9</c:v>
                </c:pt>
                <c:pt idx="122">
                  <c:v>7</c:v>
                </c:pt>
                <c:pt idx="123">
                  <c:v>1</c:v>
                </c:pt>
                <c:pt idx="124">
                  <c:v>8</c:v>
                </c:pt>
                <c:pt idx="125">
                  <c:v>3</c:v>
                </c:pt>
                <c:pt idx="126">
                  <c:v>4</c:v>
                </c:pt>
                <c:pt idx="127">
                  <c:v>2</c:v>
                </c:pt>
                <c:pt idx="128">
                  <c:v>2</c:v>
                </c:pt>
                <c:pt idx="129">
                  <c:v>10</c:v>
                </c:pt>
                <c:pt idx="130">
                  <c:v>8</c:v>
                </c:pt>
                <c:pt idx="131">
                  <c:v>7</c:v>
                </c:pt>
                <c:pt idx="132">
                  <c:v>8</c:v>
                </c:pt>
                <c:pt idx="133">
                  <c:v>5</c:v>
                </c:pt>
                <c:pt idx="134">
                  <c:v>9</c:v>
                </c:pt>
                <c:pt idx="135">
                  <c:v>2</c:v>
                </c:pt>
                <c:pt idx="136">
                  <c:v>5</c:v>
                </c:pt>
                <c:pt idx="137">
                  <c:v>1</c:v>
                </c:pt>
                <c:pt idx="138">
                  <c:v>2</c:v>
                </c:pt>
                <c:pt idx="139">
                  <c:v>1</c:v>
                </c:pt>
                <c:pt idx="140">
                  <c:v>8</c:v>
                </c:pt>
                <c:pt idx="141">
                  <c:v>10</c:v>
                </c:pt>
                <c:pt idx="142">
                  <c:v>4</c:v>
                </c:pt>
                <c:pt idx="143">
                  <c:v>9</c:v>
                </c:pt>
                <c:pt idx="144">
                  <c:v>7</c:v>
                </c:pt>
                <c:pt idx="145">
                  <c:v>8</c:v>
                </c:pt>
                <c:pt idx="146">
                  <c:v>4</c:v>
                </c:pt>
                <c:pt idx="147">
                  <c:v>7</c:v>
                </c:pt>
                <c:pt idx="148">
                  <c:v>4</c:v>
                </c:pt>
                <c:pt idx="149">
                  <c:v>8</c:v>
                </c:pt>
                <c:pt idx="150">
                  <c:v>6</c:v>
                </c:pt>
                <c:pt idx="151">
                  <c:v>1</c:v>
                </c:pt>
                <c:pt idx="152">
                  <c:v>5</c:v>
                </c:pt>
                <c:pt idx="153">
                  <c:v>4</c:v>
                </c:pt>
                <c:pt idx="154">
                  <c:v>9</c:v>
                </c:pt>
                <c:pt idx="155">
                  <c:v>3</c:v>
                </c:pt>
                <c:pt idx="156">
                  <c:v>7</c:v>
                </c:pt>
                <c:pt idx="157">
                  <c:v>7</c:v>
                </c:pt>
                <c:pt idx="158">
                  <c:v>1</c:v>
                </c:pt>
                <c:pt idx="159">
                  <c:v>8</c:v>
                </c:pt>
                <c:pt idx="160">
                  <c:v>7</c:v>
                </c:pt>
                <c:pt idx="161">
                  <c:v>9</c:v>
                </c:pt>
                <c:pt idx="162">
                  <c:v>3</c:v>
                </c:pt>
                <c:pt idx="163">
                  <c:v>1</c:v>
                </c:pt>
                <c:pt idx="164">
                  <c:v>9</c:v>
                </c:pt>
                <c:pt idx="165">
                  <c:v>10</c:v>
                </c:pt>
                <c:pt idx="166">
                  <c:v>1</c:v>
                </c:pt>
                <c:pt idx="167">
                  <c:v>4</c:v>
                </c:pt>
                <c:pt idx="168">
                  <c:v>6</c:v>
                </c:pt>
                <c:pt idx="169">
                  <c:v>1</c:v>
                </c:pt>
                <c:pt idx="170">
                  <c:v>9</c:v>
                </c:pt>
                <c:pt idx="171">
                  <c:v>5</c:v>
                </c:pt>
                <c:pt idx="172">
                  <c:v>4</c:v>
                </c:pt>
                <c:pt idx="173">
                  <c:v>9</c:v>
                </c:pt>
                <c:pt idx="174">
                  <c:v>1</c:v>
                </c:pt>
                <c:pt idx="175">
                  <c:v>10</c:v>
                </c:pt>
                <c:pt idx="176">
                  <c:v>4</c:v>
                </c:pt>
                <c:pt idx="177">
                  <c:v>1</c:v>
                </c:pt>
                <c:pt idx="178">
                  <c:v>10</c:v>
                </c:pt>
                <c:pt idx="179">
                  <c:v>1</c:v>
                </c:pt>
                <c:pt idx="180">
                  <c:v>10</c:v>
                </c:pt>
                <c:pt idx="181">
                  <c:v>7</c:v>
                </c:pt>
                <c:pt idx="182">
                  <c:v>1</c:v>
                </c:pt>
                <c:pt idx="183">
                  <c:v>5</c:v>
                </c:pt>
                <c:pt idx="184">
                  <c:v>1</c:v>
                </c:pt>
                <c:pt idx="185">
                  <c:v>2</c:v>
                </c:pt>
                <c:pt idx="186">
                  <c:v>9</c:v>
                </c:pt>
                <c:pt idx="187">
                  <c:v>6</c:v>
                </c:pt>
                <c:pt idx="188">
                  <c:v>10</c:v>
                </c:pt>
                <c:pt idx="189">
                  <c:v>8</c:v>
                </c:pt>
                <c:pt idx="190">
                  <c:v>1</c:v>
                </c:pt>
                <c:pt idx="191">
                  <c:v>2</c:v>
                </c:pt>
                <c:pt idx="192">
                  <c:v>10</c:v>
                </c:pt>
                <c:pt idx="193">
                  <c:v>7</c:v>
                </c:pt>
                <c:pt idx="194">
                  <c:v>10</c:v>
                </c:pt>
                <c:pt idx="195">
                  <c:v>4</c:v>
                </c:pt>
                <c:pt idx="196">
                  <c:v>7</c:v>
                </c:pt>
                <c:pt idx="197">
                  <c:v>8</c:v>
                </c:pt>
                <c:pt idx="198">
                  <c:v>6</c:v>
                </c:pt>
                <c:pt idx="199">
                  <c:v>1</c:v>
                </c:pt>
                <c:pt idx="200">
                  <c:v>3</c:v>
                </c:pt>
                <c:pt idx="201">
                  <c:v>7</c:v>
                </c:pt>
                <c:pt idx="202">
                  <c:v>4</c:v>
                </c:pt>
                <c:pt idx="203">
                  <c:v>2</c:v>
                </c:pt>
                <c:pt idx="204">
                  <c:v>6</c:v>
                </c:pt>
                <c:pt idx="205">
                  <c:v>4</c:v>
                </c:pt>
                <c:pt idx="206">
                  <c:v>9</c:v>
                </c:pt>
                <c:pt idx="207">
                  <c:v>5</c:v>
                </c:pt>
                <c:pt idx="208">
                  <c:v>10</c:v>
                </c:pt>
                <c:pt idx="209">
                  <c:v>10</c:v>
                </c:pt>
                <c:pt idx="210">
                  <c:v>8</c:v>
                </c:pt>
                <c:pt idx="211">
                  <c:v>2</c:v>
                </c:pt>
                <c:pt idx="212">
                  <c:v>10</c:v>
                </c:pt>
                <c:pt idx="213">
                  <c:v>6</c:v>
                </c:pt>
                <c:pt idx="214">
                  <c:v>10</c:v>
                </c:pt>
                <c:pt idx="215">
                  <c:v>4</c:v>
                </c:pt>
                <c:pt idx="216">
                  <c:v>6</c:v>
                </c:pt>
                <c:pt idx="217">
                  <c:v>9</c:v>
                </c:pt>
                <c:pt idx="218">
                  <c:v>10</c:v>
                </c:pt>
                <c:pt idx="219">
                  <c:v>9</c:v>
                </c:pt>
                <c:pt idx="220">
                  <c:v>5</c:v>
                </c:pt>
                <c:pt idx="221">
                  <c:v>10</c:v>
                </c:pt>
                <c:pt idx="222">
                  <c:v>1</c:v>
                </c:pt>
                <c:pt idx="223">
                  <c:v>3</c:v>
                </c:pt>
                <c:pt idx="224">
                  <c:v>1</c:v>
                </c:pt>
                <c:pt idx="225">
                  <c:v>9</c:v>
                </c:pt>
                <c:pt idx="226">
                  <c:v>10</c:v>
                </c:pt>
                <c:pt idx="227">
                  <c:v>6</c:v>
                </c:pt>
                <c:pt idx="228">
                  <c:v>3</c:v>
                </c:pt>
                <c:pt idx="229">
                  <c:v>2</c:v>
                </c:pt>
                <c:pt idx="230">
                  <c:v>5</c:v>
                </c:pt>
                <c:pt idx="231">
                  <c:v>6</c:v>
                </c:pt>
                <c:pt idx="232">
                  <c:v>5</c:v>
                </c:pt>
                <c:pt idx="233">
                  <c:v>8</c:v>
                </c:pt>
                <c:pt idx="234">
                  <c:v>2</c:v>
                </c:pt>
                <c:pt idx="235">
                  <c:v>1</c:v>
                </c:pt>
                <c:pt idx="236">
                  <c:v>5</c:v>
                </c:pt>
                <c:pt idx="237">
                  <c:v>8</c:v>
                </c:pt>
                <c:pt idx="238">
                  <c:v>3</c:v>
                </c:pt>
                <c:pt idx="239">
                  <c:v>3</c:v>
                </c:pt>
                <c:pt idx="240">
                  <c:v>9</c:v>
                </c:pt>
                <c:pt idx="241">
                  <c:v>6</c:v>
                </c:pt>
                <c:pt idx="242">
                  <c:v>6</c:v>
                </c:pt>
                <c:pt idx="243">
                  <c:v>1</c:v>
                </c:pt>
                <c:pt idx="244">
                  <c:v>8</c:v>
                </c:pt>
                <c:pt idx="245">
                  <c:v>4</c:v>
                </c:pt>
                <c:pt idx="246">
                  <c:v>5</c:v>
                </c:pt>
                <c:pt idx="247">
                  <c:v>7</c:v>
                </c:pt>
                <c:pt idx="248">
                  <c:v>10</c:v>
                </c:pt>
                <c:pt idx="249">
                  <c:v>7</c:v>
                </c:pt>
                <c:pt idx="250">
                  <c:v>8</c:v>
                </c:pt>
                <c:pt idx="251">
                  <c:v>2</c:v>
                </c:pt>
                <c:pt idx="252">
                  <c:v>2</c:v>
                </c:pt>
                <c:pt idx="253">
                  <c:v>10</c:v>
                </c:pt>
                <c:pt idx="254">
                  <c:v>8</c:v>
                </c:pt>
                <c:pt idx="255">
                  <c:v>6</c:v>
                </c:pt>
                <c:pt idx="256">
                  <c:v>4</c:v>
                </c:pt>
                <c:pt idx="257">
                  <c:v>5</c:v>
                </c:pt>
                <c:pt idx="258">
                  <c:v>5</c:v>
                </c:pt>
                <c:pt idx="259">
                  <c:v>10</c:v>
                </c:pt>
                <c:pt idx="260">
                  <c:v>6</c:v>
                </c:pt>
                <c:pt idx="261">
                  <c:v>9</c:v>
                </c:pt>
                <c:pt idx="262">
                  <c:v>6</c:v>
                </c:pt>
                <c:pt idx="263">
                  <c:v>6</c:v>
                </c:pt>
                <c:pt idx="264">
                  <c:v>2</c:v>
                </c:pt>
                <c:pt idx="265">
                  <c:v>7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1</c:v>
                </c:pt>
                <c:pt idx="270">
                  <c:v>4</c:v>
                </c:pt>
                <c:pt idx="271">
                  <c:v>1</c:v>
                </c:pt>
                <c:pt idx="272">
                  <c:v>6</c:v>
                </c:pt>
                <c:pt idx="273">
                  <c:v>1</c:v>
                </c:pt>
                <c:pt idx="274">
                  <c:v>6</c:v>
                </c:pt>
                <c:pt idx="275">
                  <c:v>4</c:v>
                </c:pt>
                <c:pt idx="276">
                  <c:v>2</c:v>
                </c:pt>
                <c:pt idx="277">
                  <c:v>6</c:v>
                </c:pt>
                <c:pt idx="278">
                  <c:v>9</c:v>
                </c:pt>
                <c:pt idx="279">
                  <c:v>1</c:v>
                </c:pt>
                <c:pt idx="280">
                  <c:v>6</c:v>
                </c:pt>
                <c:pt idx="281">
                  <c:v>8</c:v>
                </c:pt>
                <c:pt idx="282">
                  <c:v>8</c:v>
                </c:pt>
                <c:pt idx="283">
                  <c:v>2</c:v>
                </c:pt>
                <c:pt idx="284">
                  <c:v>8</c:v>
                </c:pt>
                <c:pt idx="285">
                  <c:v>1</c:v>
                </c:pt>
                <c:pt idx="286">
                  <c:v>1</c:v>
                </c:pt>
                <c:pt idx="287">
                  <c:v>5</c:v>
                </c:pt>
                <c:pt idx="288">
                  <c:v>2</c:v>
                </c:pt>
                <c:pt idx="289">
                  <c:v>2</c:v>
                </c:pt>
                <c:pt idx="290">
                  <c:v>3</c:v>
                </c:pt>
                <c:pt idx="291">
                  <c:v>10</c:v>
                </c:pt>
                <c:pt idx="292">
                  <c:v>4</c:v>
                </c:pt>
                <c:pt idx="293">
                  <c:v>6</c:v>
                </c:pt>
                <c:pt idx="294">
                  <c:v>6</c:v>
                </c:pt>
                <c:pt idx="295">
                  <c:v>9</c:v>
                </c:pt>
                <c:pt idx="296">
                  <c:v>10</c:v>
                </c:pt>
                <c:pt idx="297">
                  <c:v>9</c:v>
                </c:pt>
                <c:pt idx="298">
                  <c:v>6</c:v>
                </c:pt>
                <c:pt idx="299">
                  <c:v>3</c:v>
                </c:pt>
                <c:pt idx="300">
                  <c:v>5</c:v>
                </c:pt>
                <c:pt idx="301">
                  <c:v>10</c:v>
                </c:pt>
                <c:pt idx="302">
                  <c:v>8</c:v>
                </c:pt>
                <c:pt idx="303">
                  <c:v>10</c:v>
                </c:pt>
                <c:pt idx="304">
                  <c:v>8</c:v>
                </c:pt>
                <c:pt idx="305">
                  <c:v>9</c:v>
                </c:pt>
                <c:pt idx="306">
                  <c:v>6</c:v>
                </c:pt>
                <c:pt idx="307">
                  <c:v>6</c:v>
                </c:pt>
                <c:pt idx="308">
                  <c:v>2</c:v>
                </c:pt>
                <c:pt idx="309">
                  <c:v>5</c:v>
                </c:pt>
                <c:pt idx="310">
                  <c:v>3</c:v>
                </c:pt>
                <c:pt idx="311">
                  <c:v>8</c:v>
                </c:pt>
                <c:pt idx="312">
                  <c:v>2</c:v>
                </c:pt>
                <c:pt idx="313">
                  <c:v>8</c:v>
                </c:pt>
                <c:pt idx="314">
                  <c:v>5</c:v>
                </c:pt>
                <c:pt idx="315">
                  <c:v>2</c:v>
                </c:pt>
                <c:pt idx="316">
                  <c:v>6</c:v>
                </c:pt>
                <c:pt idx="317">
                  <c:v>9</c:v>
                </c:pt>
                <c:pt idx="318">
                  <c:v>8</c:v>
                </c:pt>
                <c:pt idx="319">
                  <c:v>9</c:v>
                </c:pt>
                <c:pt idx="320">
                  <c:v>10</c:v>
                </c:pt>
                <c:pt idx="321">
                  <c:v>3</c:v>
                </c:pt>
                <c:pt idx="322">
                  <c:v>5</c:v>
                </c:pt>
                <c:pt idx="323">
                  <c:v>9</c:v>
                </c:pt>
                <c:pt idx="324">
                  <c:v>6</c:v>
                </c:pt>
                <c:pt idx="325">
                  <c:v>8</c:v>
                </c:pt>
                <c:pt idx="326">
                  <c:v>4</c:v>
                </c:pt>
                <c:pt idx="327">
                  <c:v>10</c:v>
                </c:pt>
                <c:pt idx="328">
                  <c:v>8</c:v>
                </c:pt>
                <c:pt idx="329">
                  <c:v>10</c:v>
                </c:pt>
                <c:pt idx="330">
                  <c:v>9</c:v>
                </c:pt>
                <c:pt idx="331">
                  <c:v>3</c:v>
                </c:pt>
                <c:pt idx="332">
                  <c:v>5</c:v>
                </c:pt>
                <c:pt idx="333">
                  <c:v>8</c:v>
                </c:pt>
                <c:pt idx="334">
                  <c:v>9</c:v>
                </c:pt>
                <c:pt idx="335">
                  <c:v>8</c:v>
                </c:pt>
                <c:pt idx="336">
                  <c:v>9</c:v>
                </c:pt>
                <c:pt idx="337">
                  <c:v>5</c:v>
                </c:pt>
                <c:pt idx="338">
                  <c:v>3</c:v>
                </c:pt>
                <c:pt idx="339">
                  <c:v>6</c:v>
                </c:pt>
                <c:pt idx="340">
                  <c:v>2</c:v>
                </c:pt>
                <c:pt idx="341">
                  <c:v>5</c:v>
                </c:pt>
                <c:pt idx="342">
                  <c:v>6</c:v>
                </c:pt>
                <c:pt idx="343">
                  <c:v>1</c:v>
                </c:pt>
                <c:pt idx="344">
                  <c:v>5</c:v>
                </c:pt>
                <c:pt idx="345">
                  <c:v>1</c:v>
                </c:pt>
                <c:pt idx="346">
                  <c:v>10</c:v>
                </c:pt>
                <c:pt idx="347">
                  <c:v>8</c:v>
                </c:pt>
                <c:pt idx="348">
                  <c:v>2</c:v>
                </c:pt>
                <c:pt idx="349">
                  <c:v>1</c:v>
                </c:pt>
                <c:pt idx="350">
                  <c:v>6</c:v>
                </c:pt>
                <c:pt idx="351">
                  <c:v>8</c:v>
                </c:pt>
                <c:pt idx="352">
                  <c:v>4</c:v>
                </c:pt>
                <c:pt idx="353">
                  <c:v>6</c:v>
                </c:pt>
                <c:pt idx="354">
                  <c:v>1</c:v>
                </c:pt>
                <c:pt idx="355">
                  <c:v>3</c:v>
                </c:pt>
                <c:pt idx="356">
                  <c:v>3</c:v>
                </c:pt>
                <c:pt idx="357">
                  <c:v>9</c:v>
                </c:pt>
                <c:pt idx="358">
                  <c:v>8</c:v>
                </c:pt>
                <c:pt idx="359">
                  <c:v>4</c:v>
                </c:pt>
                <c:pt idx="360">
                  <c:v>9</c:v>
                </c:pt>
                <c:pt idx="361">
                  <c:v>8</c:v>
                </c:pt>
                <c:pt idx="362">
                  <c:v>4</c:v>
                </c:pt>
                <c:pt idx="363">
                  <c:v>3</c:v>
                </c:pt>
                <c:pt idx="364">
                  <c:v>7</c:v>
                </c:pt>
                <c:pt idx="365">
                  <c:v>7</c:v>
                </c:pt>
                <c:pt idx="366">
                  <c:v>8</c:v>
                </c:pt>
                <c:pt idx="367">
                  <c:v>3</c:v>
                </c:pt>
                <c:pt idx="368">
                  <c:v>8</c:v>
                </c:pt>
                <c:pt idx="369">
                  <c:v>2</c:v>
                </c:pt>
                <c:pt idx="370">
                  <c:v>4</c:v>
                </c:pt>
                <c:pt idx="371">
                  <c:v>2</c:v>
                </c:pt>
                <c:pt idx="372">
                  <c:v>6</c:v>
                </c:pt>
                <c:pt idx="373">
                  <c:v>3</c:v>
                </c:pt>
                <c:pt idx="374">
                  <c:v>4</c:v>
                </c:pt>
                <c:pt idx="375">
                  <c:v>9</c:v>
                </c:pt>
                <c:pt idx="376">
                  <c:v>9</c:v>
                </c:pt>
                <c:pt idx="377">
                  <c:v>8</c:v>
                </c:pt>
                <c:pt idx="378">
                  <c:v>6</c:v>
                </c:pt>
                <c:pt idx="379">
                  <c:v>1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6</c:v>
                </c:pt>
                <c:pt idx="384">
                  <c:v>6</c:v>
                </c:pt>
                <c:pt idx="385">
                  <c:v>3</c:v>
                </c:pt>
                <c:pt idx="386">
                  <c:v>5</c:v>
                </c:pt>
                <c:pt idx="387">
                  <c:v>4</c:v>
                </c:pt>
                <c:pt idx="388">
                  <c:v>10</c:v>
                </c:pt>
                <c:pt idx="389">
                  <c:v>9</c:v>
                </c:pt>
                <c:pt idx="390">
                  <c:v>10</c:v>
                </c:pt>
                <c:pt idx="391">
                  <c:v>9</c:v>
                </c:pt>
                <c:pt idx="392">
                  <c:v>8</c:v>
                </c:pt>
                <c:pt idx="393">
                  <c:v>5</c:v>
                </c:pt>
                <c:pt idx="394">
                  <c:v>6</c:v>
                </c:pt>
                <c:pt idx="395">
                  <c:v>6</c:v>
                </c:pt>
                <c:pt idx="396">
                  <c:v>8</c:v>
                </c:pt>
                <c:pt idx="397">
                  <c:v>1</c:v>
                </c:pt>
                <c:pt idx="398">
                  <c:v>7</c:v>
                </c:pt>
                <c:pt idx="399">
                  <c:v>9</c:v>
                </c:pt>
                <c:pt idx="400">
                  <c:v>1</c:v>
                </c:pt>
                <c:pt idx="401">
                  <c:v>9</c:v>
                </c:pt>
                <c:pt idx="402">
                  <c:v>2</c:v>
                </c:pt>
                <c:pt idx="403">
                  <c:v>2</c:v>
                </c:pt>
                <c:pt idx="404">
                  <c:v>10</c:v>
                </c:pt>
                <c:pt idx="405">
                  <c:v>9</c:v>
                </c:pt>
                <c:pt idx="406">
                  <c:v>4</c:v>
                </c:pt>
                <c:pt idx="407">
                  <c:v>1</c:v>
                </c:pt>
                <c:pt idx="408">
                  <c:v>2</c:v>
                </c:pt>
                <c:pt idx="409">
                  <c:v>3</c:v>
                </c:pt>
                <c:pt idx="410">
                  <c:v>3</c:v>
                </c:pt>
                <c:pt idx="411">
                  <c:v>1</c:v>
                </c:pt>
                <c:pt idx="412">
                  <c:v>10</c:v>
                </c:pt>
                <c:pt idx="413">
                  <c:v>2</c:v>
                </c:pt>
                <c:pt idx="414">
                  <c:v>4</c:v>
                </c:pt>
                <c:pt idx="415">
                  <c:v>6</c:v>
                </c:pt>
                <c:pt idx="416">
                  <c:v>1</c:v>
                </c:pt>
                <c:pt idx="417">
                  <c:v>1</c:v>
                </c:pt>
                <c:pt idx="418">
                  <c:v>9</c:v>
                </c:pt>
                <c:pt idx="419">
                  <c:v>5</c:v>
                </c:pt>
                <c:pt idx="420">
                  <c:v>6</c:v>
                </c:pt>
                <c:pt idx="421">
                  <c:v>5</c:v>
                </c:pt>
                <c:pt idx="422">
                  <c:v>6</c:v>
                </c:pt>
                <c:pt idx="423">
                  <c:v>5</c:v>
                </c:pt>
                <c:pt idx="424">
                  <c:v>7</c:v>
                </c:pt>
                <c:pt idx="425">
                  <c:v>7</c:v>
                </c:pt>
                <c:pt idx="426">
                  <c:v>3</c:v>
                </c:pt>
                <c:pt idx="427">
                  <c:v>7</c:v>
                </c:pt>
                <c:pt idx="428">
                  <c:v>4</c:v>
                </c:pt>
                <c:pt idx="429">
                  <c:v>7</c:v>
                </c:pt>
                <c:pt idx="430">
                  <c:v>4</c:v>
                </c:pt>
                <c:pt idx="431">
                  <c:v>3</c:v>
                </c:pt>
                <c:pt idx="432">
                  <c:v>9</c:v>
                </c:pt>
                <c:pt idx="433">
                  <c:v>2</c:v>
                </c:pt>
                <c:pt idx="434">
                  <c:v>10</c:v>
                </c:pt>
                <c:pt idx="435">
                  <c:v>10</c:v>
                </c:pt>
                <c:pt idx="436">
                  <c:v>5</c:v>
                </c:pt>
                <c:pt idx="437">
                  <c:v>2</c:v>
                </c:pt>
                <c:pt idx="438">
                  <c:v>10</c:v>
                </c:pt>
                <c:pt idx="439">
                  <c:v>7</c:v>
                </c:pt>
                <c:pt idx="440">
                  <c:v>4</c:v>
                </c:pt>
                <c:pt idx="441">
                  <c:v>9</c:v>
                </c:pt>
                <c:pt idx="442">
                  <c:v>6</c:v>
                </c:pt>
                <c:pt idx="443">
                  <c:v>10</c:v>
                </c:pt>
                <c:pt idx="444">
                  <c:v>3</c:v>
                </c:pt>
                <c:pt idx="445">
                  <c:v>4</c:v>
                </c:pt>
                <c:pt idx="446">
                  <c:v>1</c:v>
                </c:pt>
                <c:pt idx="447">
                  <c:v>10</c:v>
                </c:pt>
                <c:pt idx="448">
                  <c:v>6</c:v>
                </c:pt>
                <c:pt idx="449">
                  <c:v>2</c:v>
                </c:pt>
                <c:pt idx="450">
                  <c:v>4</c:v>
                </c:pt>
                <c:pt idx="451">
                  <c:v>6</c:v>
                </c:pt>
                <c:pt idx="452">
                  <c:v>9</c:v>
                </c:pt>
                <c:pt idx="453">
                  <c:v>1</c:v>
                </c:pt>
                <c:pt idx="454">
                  <c:v>6</c:v>
                </c:pt>
                <c:pt idx="455">
                  <c:v>1</c:v>
                </c:pt>
                <c:pt idx="456">
                  <c:v>2</c:v>
                </c:pt>
                <c:pt idx="457">
                  <c:v>10</c:v>
                </c:pt>
                <c:pt idx="458">
                  <c:v>6</c:v>
                </c:pt>
                <c:pt idx="459">
                  <c:v>5</c:v>
                </c:pt>
                <c:pt idx="460">
                  <c:v>3</c:v>
                </c:pt>
                <c:pt idx="461">
                  <c:v>7</c:v>
                </c:pt>
                <c:pt idx="462">
                  <c:v>3</c:v>
                </c:pt>
                <c:pt idx="463">
                  <c:v>4</c:v>
                </c:pt>
                <c:pt idx="464">
                  <c:v>1</c:v>
                </c:pt>
                <c:pt idx="465">
                  <c:v>4</c:v>
                </c:pt>
                <c:pt idx="466">
                  <c:v>7</c:v>
                </c:pt>
                <c:pt idx="467">
                  <c:v>9</c:v>
                </c:pt>
                <c:pt idx="468">
                  <c:v>8</c:v>
                </c:pt>
                <c:pt idx="469">
                  <c:v>8</c:v>
                </c:pt>
                <c:pt idx="470">
                  <c:v>9</c:v>
                </c:pt>
                <c:pt idx="471">
                  <c:v>4</c:v>
                </c:pt>
                <c:pt idx="472">
                  <c:v>4</c:v>
                </c:pt>
                <c:pt idx="473">
                  <c:v>3</c:v>
                </c:pt>
                <c:pt idx="474">
                  <c:v>1</c:v>
                </c:pt>
                <c:pt idx="475">
                  <c:v>2</c:v>
                </c:pt>
                <c:pt idx="476">
                  <c:v>9</c:v>
                </c:pt>
                <c:pt idx="477">
                  <c:v>4</c:v>
                </c:pt>
                <c:pt idx="478">
                  <c:v>9</c:v>
                </c:pt>
                <c:pt idx="479">
                  <c:v>1</c:v>
                </c:pt>
                <c:pt idx="480">
                  <c:v>2</c:v>
                </c:pt>
                <c:pt idx="481">
                  <c:v>1</c:v>
                </c:pt>
                <c:pt idx="482">
                  <c:v>5</c:v>
                </c:pt>
                <c:pt idx="483">
                  <c:v>3</c:v>
                </c:pt>
                <c:pt idx="484">
                  <c:v>6</c:v>
                </c:pt>
                <c:pt idx="485">
                  <c:v>6</c:v>
                </c:pt>
                <c:pt idx="486">
                  <c:v>10</c:v>
                </c:pt>
                <c:pt idx="487">
                  <c:v>7</c:v>
                </c:pt>
                <c:pt idx="488">
                  <c:v>2</c:v>
                </c:pt>
                <c:pt idx="489">
                  <c:v>7</c:v>
                </c:pt>
                <c:pt idx="490">
                  <c:v>10</c:v>
                </c:pt>
                <c:pt idx="491">
                  <c:v>1</c:v>
                </c:pt>
                <c:pt idx="492">
                  <c:v>5</c:v>
                </c:pt>
                <c:pt idx="493">
                  <c:v>5</c:v>
                </c:pt>
                <c:pt idx="494">
                  <c:v>2</c:v>
                </c:pt>
                <c:pt idx="495">
                  <c:v>9</c:v>
                </c:pt>
                <c:pt idx="496">
                  <c:v>10</c:v>
                </c:pt>
                <c:pt idx="497">
                  <c:v>7</c:v>
                </c:pt>
                <c:pt idx="498">
                  <c:v>9</c:v>
                </c:pt>
                <c:pt idx="499">
                  <c:v>6</c:v>
                </c:pt>
                <c:pt idx="500">
                  <c:v>5</c:v>
                </c:pt>
                <c:pt idx="501">
                  <c:v>10</c:v>
                </c:pt>
                <c:pt idx="502">
                  <c:v>8</c:v>
                </c:pt>
                <c:pt idx="503">
                  <c:v>3</c:v>
                </c:pt>
                <c:pt idx="504">
                  <c:v>8</c:v>
                </c:pt>
                <c:pt idx="505">
                  <c:v>10</c:v>
                </c:pt>
                <c:pt idx="506">
                  <c:v>6</c:v>
                </c:pt>
                <c:pt idx="507">
                  <c:v>5</c:v>
                </c:pt>
                <c:pt idx="508">
                  <c:v>5</c:v>
                </c:pt>
                <c:pt idx="509">
                  <c:v>4</c:v>
                </c:pt>
                <c:pt idx="510">
                  <c:v>4</c:v>
                </c:pt>
                <c:pt idx="511">
                  <c:v>6</c:v>
                </c:pt>
                <c:pt idx="512">
                  <c:v>1</c:v>
                </c:pt>
                <c:pt idx="513">
                  <c:v>5</c:v>
                </c:pt>
                <c:pt idx="514">
                  <c:v>4</c:v>
                </c:pt>
                <c:pt idx="515">
                  <c:v>4</c:v>
                </c:pt>
                <c:pt idx="516">
                  <c:v>8</c:v>
                </c:pt>
                <c:pt idx="517">
                  <c:v>3</c:v>
                </c:pt>
                <c:pt idx="518">
                  <c:v>2</c:v>
                </c:pt>
                <c:pt idx="519">
                  <c:v>3</c:v>
                </c:pt>
                <c:pt idx="520">
                  <c:v>1</c:v>
                </c:pt>
                <c:pt idx="521">
                  <c:v>3</c:v>
                </c:pt>
                <c:pt idx="522">
                  <c:v>7</c:v>
                </c:pt>
                <c:pt idx="523">
                  <c:v>2</c:v>
                </c:pt>
                <c:pt idx="524">
                  <c:v>3</c:v>
                </c:pt>
                <c:pt idx="525">
                  <c:v>5</c:v>
                </c:pt>
                <c:pt idx="526">
                  <c:v>4</c:v>
                </c:pt>
                <c:pt idx="527">
                  <c:v>9</c:v>
                </c:pt>
                <c:pt idx="528">
                  <c:v>4</c:v>
                </c:pt>
                <c:pt idx="529">
                  <c:v>6</c:v>
                </c:pt>
                <c:pt idx="530">
                  <c:v>6</c:v>
                </c:pt>
                <c:pt idx="531">
                  <c:v>4</c:v>
                </c:pt>
                <c:pt idx="532">
                  <c:v>10</c:v>
                </c:pt>
                <c:pt idx="533">
                  <c:v>6</c:v>
                </c:pt>
                <c:pt idx="534">
                  <c:v>6</c:v>
                </c:pt>
                <c:pt idx="535">
                  <c:v>5</c:v>
                </c:pt>
                <c:pt idx="536">
                  <c:v>4</c:v>
                </c:pt>
                <c:pt idx="537">
                  <c:v>4</c:v>
                </c:pt>
                <c:pt idx="538">
                  <c:v>7</c:v>
                </c:pt>
                <c:pt idx="539">
                  <c:v>3</c:v>
                </c:pt>
                <c:pt idx="540">
                  <c:v>5</c:v>
                </c:pt>
                <c:pt idx="541">
                  <c:v>7</c:v>
                </c:pt>
                <c:pt idx="542">
                  <c:v>8</c:v>
                </c:pt>
                <c:pt idx="543">
                  <c:v>7</c:v>
                </c:pt>
                <c:pt idx="544">
                  <c:v>7</c:v>
                </c:pt>
                <c:pt idx="545">
                  <c:v>3</c:v>
                </c:pt>
                <c:pt idx="546">
                  <c:v>8</c:v>
                </c:pt>
                <c:pt idx="547">
                  <c:v>1</c:v>
                </c:pt>
                <c:pt idx="548">
                  <c:v>10</c:v>
                </c:pt>
                <c:pt idx="549">
                  <c:v>9</c:v>
                </c:pt>
                <c:pt idx="550">
                  <c:v>7</c:v>
                </c:pt>
                <c:pt idx="551">
                  <c:v>8</c:v>
                </c:pt>
                <c:pt idx="552">
                  <c:v>8</c:v>
                </c:pt>
                <c:pt idx="553">
                  <c:v>4</c:v>
                </c:pt>
                <c:pt idx="554">
                  <c:v>5</c:v>
                </c:pt>
                <c:pt idx="555">
                  <c:v>10</c:v>
                </c:pt>
                <c:pt idx="556">
                  <c:v>4</c:v>
                </c:pt>
                <c:pt idx="557">
                  <c:v>10</c:v>
                </c:pt>
                <c:pt idx="558">
                  <c:v>5</c:v>
                </c:pt>
                <c:pt idx="559">
                  <c:v>5</c:v>
                </c:pt>
                <c:pt idx="560">
                  <c:v>10</c:v>
                </c:pt>
                <c:pt idx="561">
                  <c:v>2</c:v>
                </c:pt>
                <c:pt idx="562">
                  <c:v>9</c:v>
                </c:pt>
                <c:pt idx="563">
                  <c:v>10</c:v>
                </c:pt>
                <c:pt idx="564">
                  <c:v>10</c:v>
                </c:pt>
                <c:pt idx="565">
                  <c:v>9</c:v>
                </c:pt>
                <c:pt idx="566">
                  <c:v>9</c:v>
                </c:pt>
                <c:pt idx="567">
                  <c:v>3</c:v>
                </c:pt>
                <c:pt idx="568">
                  <c:v>3</c:v>
                </c:pt>
                <c:pt idx="569">
                  <c:v>8</c:v>
                </c:pt>
                <c:pt idx="570">
                  <c:v>8</c:v>
                </c:pt>
                <c:pt idx="571">
                  <c:v>9</c:v>
                </c:pt>
                <c:pt idx="572">
                  <c:v>7</c:v>
                </c:pt>
                <c:pt idx="573">
                  <c:v>3</c:v>
                </c:pt>
                <c:pt idx="574">
                  <c:v>9</c:v>
                </c:pt>
                <c:pt idx="575">
                  <c:v>5</c:v>
                </c:pt>
                <c:pt idx="576">
                  <c:v>1</c:v>
                </c:pt>
                <c:pt idx="577">
                  <c:v>5</c:v>
                </c:pt>
                <c:pt idx="578">
                  <c:v>3</c:v>
                </c:pt>
                <c:pt idx="579">
                  <c:v>1</c:v>
                </c:pt>
                <c:pt idx="580">
                  <c:v>7</c:v>
                </c:pt>
                <c:pt idx="581">
                  <c:v>3</c:v>
                </c:pt>
                <c:pt idx="582">
                  <c:v>7</c:v>
                </c:pt>
                <c:pt idx="583">
                  <c:v>6</c:v>
                </c:pt>
                <c:pt idx="584">
                  <c:v>2</c:v>
                </c:pt>
                <c:pt idx="585">
                  <c:v>7</c:v>
                </c:pt>
                <c:pt idx="586">
                  <c:v>1</c:v>
                </c:pt>
                <c:pt idx="587">
                  <c:v>9</c:v>
                </c:pt>
                <c:pt idx="588">
                  <c:v>10</c:v>
                </c:pt>
                <c:pt idx="589">
                  <c:v>2</c:v>
                </c:pt>
                <c:pt idx="590">
                  <c:v>8</c:v>
                </c:pt>
                <c:pt idx="591">
                  <c:v>9</c:v>
                </c:pt>
                <c:pt idx="592">
                  <c:v>10</c:v>
                </c:pt>
                <c:pt idx="593">
                  <c:v>8</c:v>
                </c:pt>
                <c:pt idx="594">
                  <c:v>1</c:v>
                </c:pt>
                <c:pt idx="595">
                  <c:v>10</c:v>
                </c:pt>
                <c:pt idx="596">
                  <c:v>5</c:v>
                </c:pt>
                <c:pt idx="597">
                  <c:v>10</c:v>
                </c:pt>
                <c:pt idx="598">
                  <c:v>6</c:v>
                </c:pt>
                <c:pt idx="599">
                  <c:v>5</c:v>
                </c:pt>
                <c:pt idx="600">
                  <c:v>4</c:v>
                </c:pt>
                <c:pt idx="601">
                  <c:v>4</c:v>
                </c:pt>
                <c:pt idx="602">
                  <c:v>4</c:v>
                </c:pt>
                <c:pt idx="603">
                  <c:v>9</c:v>
                </c:pt>
                <c:pt idx="604">
                  <c:v>6</c:v>
                </c:pt>
                <c:pt idx="605">
                  <c:v>1</c:v>
                </c:pt>
                <c:pt idx="606">
                  <c:v>5</c:v>
                </c:pt>
                <c:pt idx="607">
                  <c:v>10</c:v>
                </c:pt>
                <c:pt idx="608">
                  <c:v>4</c:v>
                </c:pt>
                <c:pt idx="609">
                  <c:v>10</c:v>
                </c:pt>
                <c:pt idx="610">
                  <c:v>5</c:v>
                </c:pt>
                <c:pt idx="611">
                  <c:v>2</c:v>
                </c:pt>
                <c:pt idx="612">
                  <c:v>6</c:v>
                </c:pt>
                <c:pt idx="613">
                  <c:v>4</c:v>
                </c:pt>
                <c:pt idx="614">
                  <c:v>9</c:v>
                </c:pt>
                <c:pt idx="615">
                  <c:v>2</c:v>
                </c:pt>
                <c:pt idx="616">
                  <c:v>6</c:v>
                </c:pt>
                <c:pt idx="617">
                  <c:v>7</c:v>
                </c:pt>
                <c:pt idx="618">
                  <c:v>5</c:v>
                </c:pt>
                <c:pt idx="619">
                  <c:v>6</c:v>
                </c:pt>
                <c:pt idx="620">
                  <c:v>4</c:v>
                </c:pt>
                <c:pt idx="621">
                  <c:v>4</c:v>
                </c:pt>
                <c:pt idx="622">
                  <c:v>6</c:v>
                </c:pt>
                <c:pt idx="623">
                  <c:v>4</c:v>
                </c:pt>
                <c:pt idx="624">
                  <c:v>7</c:v>
                </c:pt>
                <c:pt idx="625">
                  <c:v>9</c:v>
                </c:pt>
                <c:pt idx="626">
                  <c:v>1</c:v>
                </c:pt>
                <c:pt idx="627">
                  <c:v>2</c:v>
                </c:pt>
                <c:pt idx="628">
                  <c:v>7</c:v>
                </c:pt>
                <c:pt idx="629">
                  <c:v>4</c:v>
                </c:pt>
                <c:pt idx="630">
                  <c:v>2</c:v>
                </c:pt>
                <c:pt idx="631">
                  <c:v>2</c:v>
                </c:pt>
                <c:pt idx="632">
                  <c:v>7</c:v>
                </c:pt>
                <c:pt idx="633">
                  <c:v>6</c:v>
                </c:pt>
                <c:pt idx="634">
                  <c:v>1</c:v>
                </c:pt>
                <c:pt idx="635">
                  <c:v>1</c:v>
                </c:pt>
                <c:pt idx="636">
                  <c:v>5</c:v>
                </c:pt>
                <c:pt idx="637">
                  <c:v>8</c:v>
                </c:pt>
                <c:pt idx="638">
                  <c:v>10</c:v>
                </c:pt>
                <c:pt idx="639">
                  <c:v>5</c:v>
                </c:pt>
                <c:pt idx="640">
                  <c:v>3</c:v>
                </c:pt>
                <c:pt idx="641">
                  <c:v>9</c:v>
                </c:pt>
                <c:pt idx="642">
                  <c:v>1</c:v>
                </c:pt>
                <c:pt idx="643">
                  <c:v>7</c:v>
                </c:pt>
                <c:pt idx="644">
                  <c:v>2</c:v>
                </c:pt>
                <c:pt idx="645">
                  <c:v>3</c:v>
                </c:pt>
                <c:pt idx="646">
                  <c:v>9</c:v>
                </c:pt>
                <c:pt idx="647">
                  <c:v>7</c:v>
                </c:pt>
                <c:pt idx="648">
                  <c:v>10</c:v>
                </c:pt>
                <c:pt idx="649">
                  <c:v>10</c:v>
                </c:pt>
                <c:pt idx="650">
                  <c:v>7</c:v>
                </c:pt>
                <c:pt idx="651">
                  <c:v>3</c:v>
                </c:pt>
                <c:pt idx="652">
                  <c:v>6</c:v>
                </c:pt>
                <c:pt idx="653">
                  <c:v>8</c:v>
                </c:pt>
                <c:pt idx="654">
                  <c:v>5</c:v>
                </c:pt>
                <c:pt idx="655">
                  <c:v>10</c:v>
                </c:pt>
                <c:pt idx="656">
                  <c:v>6</c:v>
                </c:pt>
                <c:pt idx="657">
                  <c:v>10</c:v>
                </c:pt>
                <c:pt idx="658">
                  <c:v>10</c:v>
                </c:pt>
                <c:pt idx="659">
                  <c:v>3</c:v>
                </c:pt>
                <c:pt idx="660">
                  <c:v>9</c:v>
                </c:pt>
                <c:pt idx="661">
                  <c:v>1</c:v>
                </c:pt>
                <c:pt idx="662">
                  <c:v>5</c:v>
                </c:pt>
                <c:pt idx="663">
                  <c:v>8</c:v>
                </c:pt>
                <c:pt idx="664">
                  <c:v>10</c:v>
                </c:pt>
                <c:pt idx="665">
                  <c:v>3</c:v>
                </c:pt>
                <c:pt idx="666">
                  <c:v>9</c:v>
                </c:pt>
                <c:pt idx="667">
                  <c:v>8</c:v>
                </c:pt>
                <c:pt idx="668">
                  <c:v>10</c:v>
                </c:pt>
                <c:pt idx="669">
                  <c:v>10</c:v>
                </c:pt>
                <c:pt idx="670">
                  <c:v>3</c:v>
                </c:pt>
                <c:pt idx="671">
                  <c:v>4</c:v>
                </c:pt>
                <c:pt idx="672">
                  <c:v>9</c:v>
                </c:pt>
                <c:pt idx="673">
                  <c:v>6</c:v>
                </c:pt>
                <c:pt idx="674">
                  <c:v>7</c:v>
                </c:pt>
                <c:pt idx="675">
                  <c:v>6</c:v>
                </c:pt>
                <c:pt idx="676">
                  <c:v>6</c:v>
                </c:pt>
                <c:pt idx="677">
                  <c:v>1</c:v>
                </c:pt>
                <c:pt idx="678">
                  <c:v>2</c:v>
                </c:pt>
                <c:pt idx="679">
                  <c:v>6</c:v>
                </c:pt>
                <c:pt idx="680">
                  <c:v>3</c:v>
                </c:pt>
                <c:pt idx="681">
                  <c:v>6</c:v>
                </c:pt>
                <c:pt idx="682">
                  <c:v>7</c:v>
                </c:pt>
                <c:pt idx="683">
                  <c:v>2</c:v>
                </c:pt>
                <c:pt idx="684">
                  <c:v>10</c:v>
                </c:pt>
                <c:pt idx="685">
                  <c:v>9</c:v>
                </c:pt>
                <c:pt idx="686">
                  <c:v>1</c:v>
                </c:pt>
                <c:pt idx="687">
                  <c:v>1</c:v>
                </c:pt>
                <c:pt idx="688">
                  <c:v>10</c:v>
                </c:pt>
                <c:pt idx="689">
                  <c:v>2</c:v>
                </c:pt>
                <c:pt idx="690">
                  <c:v>7</c:v>
                </c:pt>
                <c:pt idx="691">
                  <c:v>4</c:v>
                </c:pt>
                <c:pt idx="692">
                  <c:v>5</c:v>
                </c:pt>
                <c:pt idx="693">
                  <c:v>7</c:v>
                </c:pt>
                <c:pt idx="694">
                  <c:v>4</c:v>
                </c:pt>
                <c:pt idx="695">
                  <c:v>3</c:v>
                </c:pt>
                <c:pt idx="696">
                  <c:v>4</c:v>
                </c:pt>
                <c:pt idx="697">
                  <c:v>2</c:v>
                </c:pt>
                <c:pt idx="698">
                  <c:v>9</c:v>
                </c:pt>
                <c:pt idx="699">
                  <c:v>8</c:v>
                </c:pt>
                <c:pt idx="700">
                  <c:v>4</c:v>
                </c:pt>
                <c:pt idx="701">
                  <c:v>9</c:v>
                </c:pt>
                <c:pt idx="702">
                  <c:v>2</c:v>
                </c:pt>
                <c:pt idx="703">
                  <c:v>9</c:v>
                </c:pt>
                <c:pt idx="704">
                  <c:v>6</c:v>
                </c:pt>
                <c:pt idx="705">
                  <c:v>5</c:v>
                </c:pt>
                <c:pt idx="706">
                  <c:v>4</c:v>
                </c:pt>
                <c:pt idx="707">
                  <c:v>7</c:v>
                </c:pt>
                <c:pt idx="708">
                  <c:v>4</c:v>
                </c:pt>
                <c:pt idx="709">
                  <c:v>3</c:v>
                </c:pt>
                <c:pt idx="710">
                  <c:v>4</c:v>
                </c:pt>
                <c:pt idx="711">
                  <c:v>3</c:v>
                </c:pt>
                <c:pt idx="712">
                  <c:v>2</c:v>
                </c:pt>
                <c:pt idx="713">
                  <c:v>4</c:v>
                </c:pt>
                <c:pt idx="714">
                  <c:v>1</c:v>
                </c:pt>
                <c:pt idx="715">
                  <c:v>1</c:v>
                </c:pt>
                <c:pt idx="716">
                  <c:v>7</c:v>
                </c:pt>
                <c:pt idx="717">
                  <c:v>3</c:v>
                </c:pt>
                <c:pt idx="718">
                  <c:v>2</c:v>
                </c:pt>
                <c:pt idx="719">
                  <c:v>7</c:v>
                </c:pt>
                <c:pt idx="720">
                  <c:v>10</c:v>
                </c:pt>
                <c:pt idx="721">
                  <c:v>10</c:v>
                </c:pt>
                <c:pt idx="722">
                  <c:v>2</c:v>
                </c:pt>
                <c:pt idx="723">
                  <c:v>5</c:v>
                </c:pt>
                <c:pt idx="724">
                  <c:v>5</c:v>
                </c:pt>
                <c:pt idx="725">
                  <c:v>10</c:v>
                </c:pt>
                <c:pt idx="726">
                  <c:v>1</c:v>
                </c:pt>
                <c:pt idx="727">
                  <c:v>4</c:v>
                </c:pt>
                <c:pt idx="728">
                  <c:v>1</c:v>
                </c:pt>
                <c:pt idx="729">
                  <c:v>2</c:v>
                </c:pt>
                <c:pt idx="730">
                  <c:v>10</c:v>
                </c:pt>
                <c:pt idx="731">
                  <c:v>6</c:v>
                </c:pt>
                <c:pt idx="732">
                  <c:v>6</c:v>
                </c:pt>
                <c:pt idx="733">
                  <c:v>1</c:v>
                </c:pt>
                <c:pt idx="734">
                  <c:v>9</c:v>
                </c:pt>
                <c:pt idx="735">
                  <c:v>1</c:v>
                </c:pt>
                <c:pt idx="736">
                  <c:v>10</c:v>
                </c:pt>
                <c:pt idx="737">
                  <c:v>6</c:v>
                </c:pt>
                <c:pt idx="738">
                  <c:v>2</c:v>
                </c:pt>
                <c:pt idx="739">
                  <c:v>3</c:v>
                </c:pt>
                <c:pt idx="740">
                  <c:v>7</c:v>
                </c:pt>
                <c:pt idx="741">
                  <c:v>9</c:v>
                </c:pt>
                <c:pt idx="742">
                  <c:v>1</c:v>
                </c:pt>
                <c:pt idx="743">
                  <c:v>10</c:v>
                </c:pt>
                <c:pt idx="744">
                  <c:v>5</c:v>
                </c:pt>
                <c:pt idx="745">
                  <c:v>6</c:v>
                </c:pt>
                <c:pt idx="746">
                  <c:v>1</c:v>
                </c:pt>
                <c:pt idx="747">
                  <c:v>2</c:v>
                </c:pt>
                <c:pt idx="748">
                  <c:v>1</c:v>
                </c:pt>
                <c:pt idx="749">
                  <c:v>6</c:v>
                </c:pt>
                <c:pt idx="750">
                  <c:v>8</c:v>
                </c:pt>
                <c:pt idx="751">
                  <c:v>7</c:v>
                </c:pt>
                <c:pt idx="752">
                  <c:v>4</c:v>
                </c:pt>
                <c:pt idx="753">
                  <c:v>1</c:v>
                </c:pt>
                <c:pt idx="754">
                  <c:v>4</c:v>
                </c:pt>
                <c:pt idx="755">
                  <c:v>3</c:v>
                </c:pt>
                <c:pt idx="756">
                  <c:v>3</c:v>
                </c:pt>
                <c:pt idx="757">
                  <c:v>2</c:v>
                </c:pt>
                <c:pt idx="758">
                  <c:v>6</c:v>
                </c:pt>
                <c:pt idx="759">
                  <c:v>5</c:v>
                </c:pt>
                <c:pt idx="760">
                  <c:v>7</c:v>
                </c:pt>
                <c:pt idx="761">
                  <c:v>3</c:v>
                </c:pt>
                <c:pt idx="762">
                  <c:v>3</c:v>
                </c:pt>
                <c:pt idx="763">
                  <c:v>2</c:v>
                </c:pt>
                <c:pt idx="764">
                  <c:v>8</c:v>
                </c:pt>
                <c:pt idx="765">
                  <c:v>4</c:v>
                </c:pt>
                <c:pt idx="766">
                  <c:v>8</c:v>
                </c:pt>
                <c:pt idx="767">
                  <c:v>5</c:v>
                </c:pt>
                <c:pt idx="768">
                  <c:v>8</c:v>
                </c:pt>
                <c:pt idx="769">
                  <c:v>3</c:v>
                </c:pt>
                <c:pt idx="770">
                  <c:v>4</c:v>
                </c:pt>
                <c:pt idx="771">
                  <c:v>10</c:v>
                </c:pt>
                <c:pt idx="772">
                  <c:v>9</c:v>
                </c:pt>
                <c:pt idx="773">
                  <c:v>1</c:v>
                </c:pt>
                <c:pt idx="774">
                  <c:v>3</c:v>
                </c:pt>
                <c:pt idx="775">
                  <c:v>6</c:v>
                </c:pt>
                <c:pt idx="776">
                  <c:v>10</c:v>
                </c:pt>
                <c:pt idx="777">
                  <c:v>10</c:v>
                </c:pt>
                <c:pt idx="778">
                  <c:v>10</c:v>
                </c:pt>
                <c:pt idx="779">
                  <c:v>9</c:v>
                </c:pt>
                <c:pt idx="780">
                  <c:v>10</c:v>
                </c:pt>
                <c:pt idx="781">
                  <c:v>2</c:v>
                </c:pt>
                <c:pt idx="782">
                  <c:v>3</c:v>
                </c:pt>
                <c:pt idx="783">
                  <c:v>7</c:v>
                </c:pt>
                <c:pt idx="784">
                  <c:v>9</c:v>
                </c:pt>
                <c:pt idx="785">
                  <c:v>1</c:v>
                </c:pt>
                <c:pt idx="786">
                  <c:v>8</c:v>
                </c:pt>
                <c:pt idx="787">
                  <c:v>4</c:v>
                </c:pt>
                <c:pt idx="788">
                  <c:v>2</c:v>
                </c:pt>
                <c:pt idx="789">
                  <c:v>4</c:v>
                </c:pt>
                <c:pt idx="790">
                  <c:v>4</c:v>
                </c:pt>
                <c:pt idx="791">
                  <c:v>9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7</c:v>
                </c:pt>
                <c:pt idx="796">
                  <c:v>7</c:v>
                </c:pt>
                <c:pt idx="797">
                  <c:v>7</c:v>
                </c:pt>
                <c:pt idx="798">
                  <c:v>7</c:v>
                </c:pt>
                <c:pt idx="799">
                  <c:v>8</c:v>
                </c:pt>
                <c:pt idx="800">
                  <c:v>1</c:v>
                </c:pt>
                <c:pt idx="801">
                  <c:v>5</c:v>
                </c:pt>
                <c:pt idx="802">
                  <c:v>1</c:v>
                </c:pt>
                <c:pt idx="803">
                  <c:v>1</c:v>
                </c:pt>
                <c:pt idx="804">
                  <c:v>4</c:v>
                </c:pt>
                <c:pt idx="805">
                  <c:v>3</c:v>
                </c:pt>
                <c:pt idx="806">
                  <c:v>5</c:v>
                </c:pt>
                <c:pt idx="807">
                  <c:v>8</c:v>
                </c:pt>
                <c:pt idx="808">
                  <c:v>10</c:v>
                </c:pt>
                <c:pt idx="809">
                  <c:v>4</c:v>
                </c:pt>
                <c:pt idx="810">
                  <c:v>10</c:v>
                </c:pt>
                <c:pt idx="811">
                  <c:v>7</c:v>
                </c:pt>
                <c:pt idx="812">
                  <c:v>5</c:v>
                </c:pt>
                <c:pt idx="813">
                  <c:v>6</c:v>
                </c:pt>
                <c:pt idx="814">
                  <c:v>5</c:v>
                </c:pt>
                <c:pt idx="815">
                  <c:v>6</c:v>
                </c:pt>
                <c:pt idx="816">
                  <c:v>6</c:v>
                </c:pt>
                <c:pt idx="817">
                  <c:v>2</c:v>
                </c:pt>
                <c:pt idx="818">
                  <c:v>2</c:v>
                </c:pt>
                <c:pt idx="819">
                  <c:v>7</c:v>
                </c:pt>
                <c:pt idx="820">
                  <c:v>5</c:v>
                </c:pt>
                <c:pt idx="821">
                  <c:v>7</c:v>
                </c:pt>
                <c:pt idx="822">
                  <c:v>1</c:v>
                </c:pt>
                <c:pt idx="823">
                  <c:v>8</c:v>
                </c:pt>
                <c:pt idx="824">
                  <c:v>9</c:v>
                </c:pt>
                <c:pt idx="825">
                  <c:v>7</c:v>
                </c:pt>
                <c:pt idx="826">
                  <c:v>8</c:v>
                </c:pt>
                <c:pt idx="827">
                  <c:v>8</c:v>
                </c:pt>
                <c:pt idx="828">
                  <c:v>5</c:v>
                </c:pt>
                <c:pt idx="829">
                  <c:v>8</c:v>
                </c:pt>
                <c:pt idx="830">
                  <c:v>1</c:v>
                </c:pt>
                <c:pt idx="831">
                  <c:v>6</c:v>
                </c:pt>
                <c:pt idx="832">
                  <c:v>6</c:v>
                </c:pt>
                <c:pt idx="833">
                  <c:v>5</c:v>
                </c:pt>
                <c:pt idx="834">
                  <c:v>8</c:v>
                </c:pt>
                <c:pt idx="835">
                  <c:v>1</c:v>
                </c:pt>
                <c:pt idx="836">
                  <c:v>4</c:v>
                </c:pt>
                <c:pt idx="837">
                  <c:v>8</c:v>
                </c:pt>
                <c:pt idx="838">
                  <c:v>10</c:v>
                </c:pt>
                <c:pt idx="839">
                  <c:v>5</c:v>
                </c:pt>
                <c:pt idx="840">
                  <c:v>8</c:v>
                </c:pt>
                <c:pt idx="841">
                  <c:v>7</c:v>
                </c:pt>
                <c:pt idx="842">
                  <c:v>9</c:v>
                </c:pt>
                <c:pt idx="843">
                  <c:v>4</c:v>
                </c:pt>
                <c:pt idx="844">
                  <c:v>9</c:v>
                </c:pt>
                <c:pt idx="845">
                  <c:v>8</c:v>
                </c:pt>
                <c:pt idx="846">
                  <c:v>4</c:v>
                </c:pt>
                <c:pt idx="847">
                  <c:v>8</c:v>
                </c:pt>
                <c:pt idx="848">
                  <c:v>3</c:v>
                </c:pt>
                <c:pt idx="849">
                  <c:v>7</c:v>
                </c:pt>
                <c:pt idx="850">
                  <c:v>6</c:v>
                </c:pt>
                <c:pt idx="851">
                  <c:v>3</c:v>
                </c:pt>
                <c:pt idx="852">
                  <c:v>8</c:v>
                </c:pt>
                <c:pt idx="853">
                  <c:v>4</c:v>
                </c:pt>
                <c:pt idx="854">
                  <c:v>9</c:v>
                </c:pt>
                <c:pt idx="855">
                  <c:v>5</c:v>
                </c:pt>
                <c:pt idx="856">
                  <c:v>1</c:v>
                </c:pt>
                <c:pt idx="857">
                  <c:v>4</c:v>
                </c:pt>
                <c:pt idx="858">
                  <c:v>5</c:v>
                </c:pt>
                <c:pt idx="859">
                  <c:v>7</c:v>
                </c:pt>
                <c:pt idx="860">
                  <c:v>10</c:v>
                </c:pt>
                <c:pt idx="861">
                  <c:v>5</c:v>
                </c:pt>
                <c:pt idx="862">
                  <c:v>3</c:v>
                </c:pt>
                <c:pt idx="863">
                  <c:v>4</c:v>
                </c:pt>
                <c:pt idx="864">
                  <c:v>8</c:v>
                </c:pt>
                <c:pt idx="865">
                  <c:v>1</c:v>
                </c:pt>
                <c:pt idx="866">
                  <c:v>9</c:v>
                </c:pt>
                <c:pt idx="867">
                  <c:v>3</c:v>
                </c:pt>
                <c:pt idx="868">
                  <c:v>1</c:v>
                </c:pt>
                <c:pt idx="869">
                  <c:v>3</c:v>
                </c:pt>
                <c:pt idx="870">
                  <c:v>1</c:v>
                </c:pt>
                <c:pt idx="871">
                  <c:v>5</c:v>
                </c:pt>
                <c:pt idx="872">
                  <c:v>9</c:v>
                </c:pt>
                <c:pt idx="873">
                  <c:v>8</c:v>
                </c:pt>
                <c:pt idx="874">
                  <c:v>7</c:v>
                </c:pt>
                <c:pt idx="875">
                  <c:v>9</c:v>
                </c:pt>
                <c:pt idx="876">
                  <c:v>1</c:v>
                </c:pt>
                <c:pt idx="877">
                  <c:v>8</c:v>
                </c:pt>
                <c:pt idx="878">
                  <c:v>3</c:v>
                </c:pt>
                <c:pt idx="879">
                  <c:v>8</c:v>
                </c:pt>
                <c:pt idx="880">
                  <c:v>7</c:v>
                </c:pt>
                <c:pt idx="881">
                  <c:v>10</c:v>
                </c:pt>
                <c:pt idx="882">
                  <c:v>3</c:v>
                </c:pt>
                <c:pt idx="883">
                  <c:v>2</c:v>
                </c:pt>
                <c:pt idx="884">
                  <c:v>4</c:v>
                </c:pt>
                <c:pt idx="885">
                  <c:v>9</c:v>
                </c:pt>
                <c:pt idx="886">
                  <c:v>1</c:v>
                </c:pt>
                <c:pt idx="887">
                  <c:v>2</c:v>
                </c:pt>
                <c:pt idx="888">
                  <c:v>1</c:v>
                </c:pt>
                <c:pt idx="889">
                  <c:v>6</c:v>
                </c:pt>
                <c:pt idx="890">
                  <c:v>9</c:v>
                </c:pt>
                <c:pt idx="891">
                  <c:v>3</c:v>
                </c:pt>
                <c:pt idx="892">
                  <c:v>5</c:v>
                </c:pt>
                <c:pt idx="893">
                  <c:v>8</c:v>
                </c:pt>
                <c:pt idx="894">
                  <c:v>4</c:v>
                </c:pt>
                <c:pt idx="895">
                  <c:v>8</c:v>
                </c:pt>
                <c:pt idx="896">
                  <c:v>6</c:v>
                </c:pt>
                <c:pt idx="897">
                  <c:v>3</c:v>
                </c:pt>
                <c:pt idx="898">
                  <c:v>6</c:v>
                </c:pt>
                <c:pt idx="899">
                  <c:v>1</c:v>
                </c:pt>
                <c:pt idx="900">
                  <c:v>5</c:v>
                </c:pt>
                <c:pt idx="901">
                  <c:v>7</c:v>
                </c:pt>
                <c:pt idx="902">
                  <c:v>6</c:v>
                </c:pt>
                <c:pt idx="903">
                  <c:v>6</c:v>
                </c:pt>
                <c:pt idx="904">
                  <c:v>4</c:v>
                </c:pt>
                <c:pt idx="905">
                  <c:v>5</c:v>
                </c:pt>
                <c:pt idx="906">
                  <c:v>4</c:v>
                </c:pt>
                <c:pt idx="907">
                  <c:v>9</c:v>
                </c:pt>
                <c:pt idx="908">
                  <c:v>8</c:v>
                </c:pt>
                <c:pt idx="909">
                  <c:v>7</c:v>
                </c:pt>
                <c:pt idx="910">
                  <c:v>7</c:v>
                </c:pt>
                <c:pt idx="911">
                  <c:v>5</c:v>
                </c:pt>
                <c:pt idx="912">
                  <c:v>6</c:v>
                </c:pt>
                <c:pt idx="913">
                  <c:v>7</c:v>
                </c:pt>
                <c:pt idx="914">
                  <c:v>7</c:v>
                </c:pt>
                <c:pt idx="915">
                  <c:v>3</c:v>
                </c:pt>
                <c:pt idx="916">
                  <c:v>1</c:v>
                </c:pt>
                <c:pt idx="917">
                  <c:v>7</c:v>
                </c:pt>
                <c:pt idx="918">
                  <c:v>2</c:v>
                </c:pt>
                <c:pt idx="919">
                  <c:v>6</c:v>
                </c:pt>
                <c:pt idx="920">
                  <c:v>9</c:v>
                </c:pt>
                <c:pt idx="921">
                  <c:v>2</c:v>
                </c:pt>
                <c:pt idx="922">
                  <c:v>4</c:v>
                </c:pt>
                <c:pt idx="923">
                  <c:v>2</c:v>
                </c:pt>
                <c:pt idx="924">
                  <c:v>7</c:v>
                </c:pt>
                <c:pt idx="925">
                  <c:v>3</c:v>
                </c:pt>
                <c:pt idx="926">
                  <c:v>9</c:v>
                </c:pt>
                <c:pt idx="927">
                  <c:v>1</c:v>
                </c:pt>
                <c:pt idx="928">
                  <c:v>3</c:v>
                </c:pt>
                <c:pt idx="929">
                  <c:v>4</c:v>
                </c:pt>
                <c:pt idx="930">
                  <c:v>1</c:v>
                </c:pt>
                <c:pt idx="931">
                  <c:v>7</c:v>
                </c:pt>
                <c:pt idx="932">
                  <c:v>5</c:v>
                </c:pt>
                <c:pt idx="933">
                  <c:v>3</c:v>
                </c:pt>
                <c:pt idx="934">
                  <c:v>7</c:v>
                </c:pt>
                <c:pt idx="935">
                  <c:v>7</c:v>
                </c:pt>
                <c:pt idx="936">
                  <c:v>8</c:v>
                </c:pt>
                <c:pt idx="937">
                  <c:v>6</c:v>
                </c:pt>
                <c:pt idx="938">
                  <c:v>1</c:v>
                </c:pt>
                <c:pt idx="939">
                  <c:v>8</c:v>
                </c:pt>
                <c:pt idx="940">
                  <c:v>10</c:v>
                </c:pt>
                <c:pt idx="941">
                  <c:v>7</c:v>
                </c:pt>
                <c:pt idx="942">
                  <c:v>4</c:v>
                </c:pt>
                <c:pt idx="943">
                  <c:v>10</c:v>
                </c:pt>
                <c:pt idx="944">
                  <c:v>6</c:v>
                </c:pt>
                <c:pt idx="945">
                  <c:v>5</c:v>
                </c:pt>
                <c:pt idx="946">
                  <c:v>2</c:v>
                </c:pt>
                <c:pt idx="947">
                  <c:v>5</c:v>
                </c:pt>
                <c:pt idx="948">
                  <c:v>5</c:v>
                </c:pt>
                <c:pt idx="949">
                  <c:v>3</c:v>
                </c:pt>
                <c:pt idx="950">
                  <c:v>8</c:v>
                </c:pt>
                <c:pt idx="951">
                  <c:v>5</c:v>
                </c:pt>
                <c:pt idx="952">
                  <c:v>5</c:v>
                </c:pt>
                <c:pt idx="953">
                  <c:v>5</c:v>
                </c:pt>
                <c:pt idx="954">
                  <c:v>3</c:v>
                </c:pt>
                <c:pt idx="955">
                  <c:v>1</c:v>
                </c:pt>
                <c:pt idx="956">
                  <c:v>6</c:v>
                </c:pt>
                <c:pt idx="957">
                  <c:v>8</c:v>
                </c:pt>
                <c:pt idx="958">
                  <c:v>8</c:v>
                </c:pt>
                <c:pt idx="959">
                  <c:v>5</c:v>
                </c:pt>
                <c:pt idx="960">
                  <c:v>2</c:v>
                </c:pt>
                <c:pt idx="961">
                  <c:v>7</c:v>
                </c:pt>
                <c:pt idx="962">
                  <c:v>8</c:v>
                </c:pt>
                <c:pt idx="963">
                  <c:v>2</c:v>
                </c:pt>
                <c:pt idx="964">
                  <c:v>8</c:v>
                </c:pt>
                <c:pt idx="965">
                  <c:v>3</c:v>
                </c:pt>
                <c:pt idx="966">
                  <c:v>2</c:v>
                </c:pt>
                <c:pt idx="967">
                  <c:v>6</c:v>
                </c:pt>
                <c:pt idx="968">
                  <c:v>10</c:v>
                </c:pt>
                <c:pt idx="969">
                  <c:v>6</c:v>
                </c:pt>
                <c:pt idx="970">
                  <c:v>6</c:v>
                </c:pt>
                <c:pt idx="971">
                  <c:v>4</c:v>
                </c:pt>
                <c:pt idx="972">
                  <c:v>3</c:v>
                </c:pt>
                <c:pt idx="973">
                  <c:v>10</c:v>
                </c:pt>
                <c:pt idx="974">
                  <c:v>6</c:v>
                </c:pt>
                <c:pt idx="975">
                  <c:v>2</c:v>
                </c:pt>
                <c:pt idx="976">
                  <c:v>3</c:v>
                </c:pt>
                <c:pt idx="977">
                  <c:v>5</c:v>
                </c:pt>
                <c:pt idx="978">
                  <c:v>4</c:v>
                </c:pt>
                <c:pt idx="979">
                  <c:v>5</c:v>
                </c:pt>
                <c:pt idx="980">
                  <c:v>2</c:v>
                </c:pt>
                <c:pt idx="981">
                  <c:v>9</c:v>
                </c:pt>
                <c:pt idx="982">
                  <c:v>9</c:v>
                </c:pt>
                <c:pt idx="983">
                  <c:v>7</c:v>
                </c:pt>
                <c:pt idx="984">
                  <c:v>9</c:v>
                </c:pt>
                <c:pt idx="985">
                  <c:v>3</c:v>
                </c:pt>
                <c:pt idx="986">
                  <c:v>7</c:v>
                </c:pt>
                <c:pt idx="987">
                  <c:v>4</c:v>
                </c:pt>
                <c:pt idx="988">
                  <c:v>7</c:v>
                </c:pt>
                <c:pt idx="989">
                  <c:v>9</c:v>
                </c:pt>
                <c:pt idx="990">
                  <c:v>1</c:v>
                </c:pt>
                <c:pt idx="991">
                  <c:v>4</c:v>
                </c:pt>
                <c:pt idx="992">
                  <c:v>2</c:v>
                </c:pt>
                <c:pt idx="993">
                  <c:v>3</c:v>
                </c:pt>
                <c:pt idx="994">
                  <c:v>1</c:v>
                </c:pt>
                <c:pt idx="995">
                  <c:v>8</c:v>
                </c:pt>
                <c:pt idx="996">
                  <c:v>3</c:v>
                </c:pt>
                <c:pt idx="997">
                  <c:v>6</c:v>
                </c:pt>
                <c:pt idx="998">
                  <c:v>6</c:v>
                </c:pt>
                <c:pt idx="999">
                  <c:v>6</c:v>
                </c:pt>
                <c:pt idx="1000">
                  <c:v>10</c:v>
                </c:pt>
                <c:pt idx="1001">
                  <c:v>10</c:v>
                </c:pt>
                <c:pt idx="1002">
                  <c:v>3</c:v>
                </c:pt>
                <c:pt idx="1003">
                  <c:v>2</c:v>
                </c:pt>
                <c:pt idx="1004">
                  <c:v>2</c:v>
                </c:pt>
                <c:pt idx="1005">
                  <c:v>3</c:v>
                </c:pt>
                <c:pt idx="1006">
                  <c:v>9</c:v>
                </c:pt>
                <c:pt idx="1007">
                  <c:v>1</c:v>
                </c:pt>
                <c:pt idx="1008">
                  <c:v>7</c:v>
                </c:pt>
                <c:pt idx="1009">
                  <c:v>2</c:v>
                </c:pt>
                <c:pt idx="1010">
                  <c:v>9</c:v>
                </c:pt>
                <c:pt idx="1011">
                  <c:v>6</c:v>
                </c:pt>
                <c:pt idx="1012">
                  <c:v>3</c:v>
                </c:pt>
                <c:pt idx="1013">
                  <c:v>3</c:v>
                </c:pt>
                <c:pt idx="1014">
                  <c:v>6</c:v>
                </c:pt>
                <c:pt idx="1015">
                  <c:v>6</c:v>
                </c:pt>
                <c:pt idx="1016">
                  <c:v>1</c:v>
                </c:pt>
                <c:pt idx="1017">
                  <c:v>2</c:v>
                </c:pt>
                <c:pt idx="1018">
                  <c:v>10</c:v>
                </c:pt>
                <c:pt idx="1019">
                  <c:v>5</c:v>
                </c:pt>
                <c:pt idx="1020">
                  <c:v>5</c:v>
                </c:pt>
                <c:pt idx="1021">
                  <c:v>7</c:v>
                </c:pt>
                <c:pt idx="1022">
                  <c:v>1</c:v>
                </c:pt>
                <c:pt idx="1023">
                  <c:v>3</c:v>
                </c:pt>
                <c:pt idx="1024">
                  <c:v>2</c:v>
                </c:pt>
                <c:pt idx="1025">
                  <c:v>7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'rat-dora-10CL-1000-PAY'!$A$2020</c:f>
              <c:strCache>
                <c:ptCount val="1"/>
                <c:pt idx="0">
                  <c:v>DISTRICT-P-2-PRI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'rat-dora-10CL-1000-PAY'!$E$2020:$E$3012</c:f>
              <c:numCache>
                <c:formatCode>General</c:formatCode>
                <c:ptCount val="993"/>
                <c:pt idx="0">
                  <c:v>-112742</c:v>
                </c:pt>
                <c:pt idx="1">
                  <c:v>-34704</c:v>
                </c:pt>
                <c:pt idx="2">
                  <c:v>-34253</c:v>
                </c:pt>
                <c:pt idx="3">
                  <c:v>-33814</c:v>
                </c:pt>
                <c:pt idx="4">
                  <c:v>-33458</c:v>
                </c:pt>
                <c:pt idx="5">
                  <c:v>61480</c:v>
                </c:pt>
                <c:pt idx="6">
                  <c:v>63022</c:v>
                </c:pt>
                <c:pt idx="7">
                  <c:v>78012</c:v>
                </c:pt>
                <c:pt idx="8">
                  <c:v>78640</c:v>
                </c:pt>
                <c:pt idx="9">
                  <c:v>79137</c:v>
                </c:pt>
                <c:pt idx="10">
                  <c:v>89152</c:v>
                </c:pt>
                <c:pt idx="11">
                  <c:v>98026</c:v>
                </c:pt>
                <c:pt idx="12">
                  <c:v>98690</c:v>
                </c:pt>
                <c:pt idx="13">
                  <c:v>108835</c:v>
                </c:pt>
                <c:pt idx="14">
                  <c:v>109885</c:v>
                </c:pt>
                <c:pt idx="15">
                  <c:v>110768</c:v>
                </c:pt>
                <c:pt idx="16">
                  <c:v>111716</c:v>
                </c:pt>
                <c:pt idx="17">
                  <c:v>112722</c:v>
                </c:pt>
                <c:pt idx="18">
                  <c:v>113796</c:v>
                </c:pt>
                <c:pt idx="19">
                  <c:v>114717</c:v>
                </c:pt>
                <c:pt idx="20">
                  <c:v>115763</c:v>
                </c:pt>
                <c:pt idx="21">
                  <c:v>116722</c:v>
                </c:pt>
                <c:pt idx="22">
                  <c:v>117701</c:v>
                </c:pt>
                <c:pt idx="23">
                  <c:v>118617</c:v>
                </c:pt>
                <c:pt idx="24">
                  <c:v>119544</c:v>
                </c:pt>
                <c:pt idx="25">
                  <c:v>120345</c:v>
                </c:pt>
                <c:pt idx="26">
                  <c:v>121311</c:v>
                </c:pt>
                <c:pt idx="27">
                  <c:v>122150</c:v>
                </c:pt>
                <c:pt idx="28">
                  <c:v>123019</c:v>
                </c:pt>
                <c:pt idx="29">
                  <c:v>147821</c:v>
                </c:pt>
                <c:pt idx="30">
                  <c:v>148276</c:v>
                </c:pt>
                <c:pt idx="31">
                  <c:v>149276</c:v>
                </c:pt>
                <c:pt idx="32">
                  <c:v>150197</c:v>
                </c:pt>
                <c:pt idx="33">
                  <c:v>151218</c:v>
                </c:pt>
                <c:pt idx="34">
                  <c:v>152118</c:v>
                </c:pt>
                <c:pt idx="35">
                  <c:v>153223</c:v>
                </c:pt>
                <c:pt idx="36">
                  <c:v>154308</c:v>
                </c:pt>
                <c:pt idx="37">
                  <c:v>155118</c:v>
                </c:pt>
                <c:pt idx="38">
                  <c:v>155939</c:v>
                </c:pt>
                <c:pt idx="39">
                  <c:v>156804</c:v>
                </c:pt>
                <c:pt idx="40">
                  <c:v>157566</c:v>
                </c:pt>
                <c:pt idx="41">
                  <c:v>158365</c:v>
                </c:pt>
                <c:pt idx="42">
                  <c:v>159331</c:v>
                </c:pt>
                <c:pt idx="43">
                  <c:v>160306</c:v>
                </c:pt>
                <c:pt idx="44">
                  <c:v>161322</c:v>
                </c:pt>
                <c:pt idx="45">
                  <c:v>162323</c:v>
                </c:pt>
                <c:pt idx="46">
                  <c:v>163146</c:v>
                </c:pt>
                <c:pt idx="47">
                  <c:v>164139</c:v>
                </c:pt>
                <c:pt idx="48">
                  <c:v>165110</c:v>
                </c:pt>
                <c:pt idx="49">
                  <c:v>165997</c:v>
                </c:pt>
                <c:pt idx="50">
                  <c:v>166950</c:v>
                </c:pt>
                <c:pt idx="51">
                  <c:v>168024</c:v>
                </c:pt>
                <c:pt idx="52">
                  <c:v>168697</c:v>
                </c:pt>
                <c:pt idx="53">
                  <c:v>169501</c:v>
                </c:pt>
                <c:pt idx="54">
                  <c:v>170215</c:v>
                </c:pt>
                <c:pt idx="55">
                  <c:v>170844</c:v>
                </c:pt>
                <c:pt idx="56">
                  <c:v>171510</c:v>
                </c:pt>
                <c:pt idx="57">
                  <c:v>172275</c:v>
                </c:pt>
                <c:pt idx="58">
                  <c:v>172974</c:v>
                </c:pt>
                <c:pt idx="59">
                  <c:v>173734</c:v>
                </c:pt>
                <c:pt idx="60">
                  <c:v>174379</c:v>
                </c:pt>
                <c:pt idx="61">
                  <c:v>175142</c:v>
                </c:pt>
                <c:pt idx="62">
                  <c:v>176040</c:v>
                </c:pt>
                <c:pt idx="63">
                  <c:v>176823</c:v>
                </c:pt>
                <c:pt idx="64">
                  <c:v>177660</c:v>
                </c:pt>
                <c:pt idx="65">
                  <c:v>178469</c:v>
                </c:pt>
                <c:pt idx="66">
                  <c:v>179293</c:v>
                </c:pt>
                <c:pt idx="67">
                  <c:v>180135</c:v>
                </c:pt>
                <c:pt idx="68">
                  <c:v>181212</c:v>
                </c:pt>
                <c:pt idx="69">
                  <c:v>182290</c:v>
                </c:pt>
                <c:pt idx="70">
                  <c:v>183232</c:v>
                </c:pt>
                <c:pt idx="71">
                  <c:v>184124</c:v>
                </c:pt>
                <c:pt idx="72">
                  <c:v>184968</c:v>
                </c:pt>
                <c:pt idx="73">
                  <c:v>185926</c:v>
                </c:pt>
                <c:pt idx="74">
                  <c:v>186868</c:v>
                </c:pt>
                <c:pt idx="75">
                  <c:v>187804</c:v>
                </c:pt>
                <c:pt idx="76">
                  <c:v>188711</c:v>
                </c:pt>
                <c:pt idx="77">
                  <c:v>189629</c:v>
                </c:pt>
                <c:pt idx="78">
                  <c:v>190527</c:v>
                </c:pt>
                <c:pt idx="79">
                  <c:v>191549</c:v>
                </c:pt>
                <c:pt idx="80">
                  <c:v>192506</c:v>
                </c:pt>
                <c:pt idx="81">
                  <c:v>193375</c:v>
                </c:pt>
                <c:pt idx="82">
                  <c:v>194350</c:v>
                </c:pt>
                <c:pt idx="83">
                  <c:v>195241</c:v>
                </c:pt>
                <c:pt idx="84">
                  <c:v>196152</c:v>
                </c:pt>
                <c:pt idx="85">
                  <c:v>197049</c:v>
                </c:pt>
                <c:pt idx="86">
                  <c:v>197978</c:v>
                </c:pt>
                <c:pt idx="87">
                  <c:v>198958</c:v>
                </c:pt>
                <c:pt idx="88">
                  <c:v>199752</c:v>
                </c:pt>
                <c:pt idx="89">
                  <c:v>200518</c:v>
                </c:pt>
                <c:pt idx="90">
                  <c:v>201329</c:v>
                </c:pt>
                <c:pt idx="91">
                  <c:v>202162</c:v>
                </c:pt>
                <c:pt idx="92">
                  <c:v>202895</c:v>
                </c:pt>
                <c:pt idx="93">
                  <c:v>203660</c:v>
                </c:pt>
                <c:pt idx="94">
                  <c:v>204461</c:v>
                </c:pt>
                <c:pt idx="95">
                  <c:v>205242</c:v>
                </c:pt>
                <c:pt idx="96">
                  <c:v>206091</c:v>
                </c:pt>
                <c:pt idx="97">
                  <c:v>206886</c:v>
                </c:pt>
                <c:pt idx="98">
                  <c:v>207851</c:v>
                </c:pt>
                <c:pt idx="99">
                  <c:v>208710</c:v>
                </c:pt>
                <c:pt idx="100">
                  <c:v>209543</c:v>
                </c:pt>
                <c:pt idx="101">
                  <c:v>210375</c:v>
                </c:pt>
                <c:pt idx="102">
                  <c:v>221632</c:v>
                </c:pt>
                <c:pt idx="103">
                  <c:v>222577</c:v>
                </c:pt>
                <c:pt idx="104">
                  <c:v>223526</c:v>
                </c:pt>
                <c:pt idx="105">
                  <c:v>224474</c:v>
                </c:pt>
                <c:pt idx="106">
                  <c:v>225771</c:v>
                </c:pt>
                <c:pt idx="107">
                  <c:v>226728</c:v>
                </c:pt>
                <c:pt idx="108">
                  <c:v>227677</c:v>
                </c:pt>
                <c:pt idx="109">
                  <c:v>228590</c:v>
                </c:pt>
                <c:pt idx="110">
                  <c:v>229709</c:v>
                </c:pt>
                <c:pt idx="111">
                  <c:v>230665</c:v>
                </c:pt>
                <c:pt idx="112">
                  <c:v>231652</c:v>
                </c:pt>
                <c:pt idx="113">
                  <c:v>232566</c:v>
                </c:pt>
                <c:pt idx="114">
                  <c:v>233390</c:v>
                </c:pt>
                <c:pt idx="115">
                  <c:v>234465</c:v>
                </c:pt>
                <c:pt idx="116">
                  <c:v>235446</c:v>
                </c:pt>
                <c:pt idx="117">
                  <c:v>236413</c:v>
                </c:pt>
                <c:pt idx="118">
                  <c:v>237287</c:v>
                </c:pt>
                <c:pt idx="119">
                  <c:v>245876</c:v>
                </c:pt>
                <c:pt idx="120">
                  <c:v>246735</c:v>
                </c:pt>
                <c:pt idx="121">
                  <c:v>247598</c:v>
                </c:pt>
                <c:pt idx="122">
                  <c:v>248277</c:v>
                </c:pt>
                <c:pt idx="123">
                  <c:v>249046</c:v>
                </c:pt>
                <c:pt idx="124">
                  <c:v>249957</c:v>
                </c:pt>
                <c:pt idx="125">
                  <c:v>250817</c:v>
                </c:pt>
                <c:pt idx="126">
                  <c:v>251709</c:v>
                </c:pt>
                <c:pt idx="127">
                  <c:v>252605</c:v>
                </c:pt>
                <c:pt idx="128">
                  <c:v>253635</c:v>
                </c:pt>
                <c:pt idx="129">
                  <c:v>254639</c:v>
                </c:pt>
                <c:pt idx="130">
                  <c:v>255561</c:v>
                </c:pt>
                <c:pt idx="131">
                  <c:v>256512</c:v>
                </c:pt>
                <c:pt idx="132">
                  <c:v>257259</c:v>
                </c:pt>
                <c:pt idx="133">
                  <c:v>258023</c:v>
                </c:pt>
                <c:pt idx="134">
                  <c:v>258769</c:v>
                </c:pt>
                <c:pt idx="135">
                  <c:v>259406</c:v>
                </c:pt>
                <c:pt idx="136">
                  <c:v>260136</c:v>
                </c:pt>
                <c:pt idx="137">
                  <c:v>260935</c:v>
                </c:pt>
                <c:pt idx="138">
                  <c:v>261722</c:v>
                </c:pt>
                <c:pt idx="139">
                  <c:v>262456</c:v>
                </c:pt>
                <c:pt idx="140">
                  <c:v>263216</c:v>
                </c:pt>
                <c:pt idx="141">
                  <c:v>264149</c:v>
                </c:pt>
                <c:pt idx="142">
                  <c:v>264824</c:v>
                </c:pt>
                <c:pt idx="143">
                  <c:v>265660</c:v>
                </c:pt>
                <c:pt idx="144">
                  <c:v>266566</c:v>
                </c:pt>
                <c:pt idx="145">
                  <c:v>267401</c:v>
                </c:pt>
                <c:pt idx="146">
                  <c:v>268126</c:v>
                </c:pt>
                <c:pt idx="147">
                  <c:v>268918</c:v>
                </c:pt>
                <c:pt idx="148">
                  <c:v>269667</c:v>
                </c:pt>
                <c:pt idx="149">
                  <c:v>270374</c:v>
                </c:pt>
                <c:pt idx="150">
                  <c:v>271334</c:v>
                </c:pt>
                <c:pt idx="151">
                  <c:v>272184</c:v>
                </c:pt>
                <c:pt idx="152">
                  <c:v>272998</c:v>
                </c:pt>
                <c:pt idx="153">
                  <c:v>273779</c:v>
                </c:pt>
                <c:pt idx="154">
                  <c:v>274773</c:v>
                </c:pt>
                <c:pt idx="155">
                  <c:v>275934</c:v>
                </c:pt>
                <c:pt idx="156">
                  <c:v>276796</c:v>
                </c:pt>
                <c:pt idx="157">
                  <c:v>277969</c:v>
                </c:pt>
                <c:pt idx="158">
                  <c:v>278408</c:v>
                </c:pt>
                <c:pt idx="159">
                  <c:v>279203</c:v>
                </c:pt>
                <c:pt idx="160">
                  <c:v>280107</c:v>
                </c:pt>
                <c:pt idx="161">
                  <c:v>281042</c:v>
                </c:pt>
                <c:pt idx="162">
                  <c:v>281909</c:v>
                </c:pt>
                <c:pt idx="163">
                  <c:v>282840</c:v>
                </c:pt>
                <c:pt idx="164">
                  <c:v>283748</c:v>
                </c:pt>
                <c:pt idx="165">
                  <c:v>284651</c:v>
                </c:pt>
                <c:pt idx="166">
                  <c:v>285581</c:v>
                </c:pt>
                <c:pt idx="167">
                  <c:v>286457</c:v>
                </c:pt>
                <c:pt idx="168">
                  <c:v>287309</c:v>
                </c:pt>
                <c:pt idx="169">
                  <c:v>288375</c:v>
                </c:pt>
                <c:pt idx="170">
                  <c:v>289331</c:v>
                </c:pt>
                <c:pt idx="171">
                  <c:v>290290</c:v>
                </c:pt>
                <c:pt idx="172">
                  <c:v>291262</c:v>
                </c:pt>
                <c:pt idx="173">
                  <c:v>292149</c:v>
                </c:pt>
                <c:pt idx="174">
                  <c:v>293096</c:v>
                </c:pt>
                <c:pt idx="175">
                  <c:v>294125</c:v>
                </c:pt>
                <c:pt idx="176">
                  <c:v>295075</c:v>
                </c:pt>
                <c:pt idx="177">
                  <c:v>296069</c:v>
                </c:pt>
                <c:pt idx="178">
                  <c:v>297134</c:v>
                </c:pt>
                <c:pt idx="179">
                  <c:v>298096</c:v>
                </c:pt>
                <c:pt idx="180">
                  <c:v>299151</c:v>
                </c:pt>
                <c:pt idx="181">
                  <c:v>300205</c:v>
                </c:pt>
                <c:pt idx="182">
                  <c:v>301444</c:v>
                </c:pt>
                <c:pt idx="183">
                  <c:v>302456</c:v>
                </c:pt>
                <c:pt idx="184">
                  <c:v>303402</c:v>
                </c:pt>
                <c:pt idx="185">
                  <c:v>304486</c:v>
                </c:pt>
                <c:pt idx="186">
                  <c:v>305445</c:v>
                </c:pt>
                <c:pt idx="187">
                  <c:v>306606</c:v>
                </c:pt>
                <c:pt idx="188">
                  <c:v>307872</c:v>
                </c:pt>
                <c:pt idx="189">
                  <c:v>308459</c:v>
                </c:pt>
                <c:pt idx="190">
                  <c:v>309568</c:v>
                </c:pt>
                <c:pt idx="191">
                  <c:v>310649</c:v>
                </c:pt>
                <c:pt idx="192">
                  <c:v>311727</c:v>
                </c:pt>
                <c:pt idx="193">
                  <c:v>312692</c:v>
                </c:pt>
                <c:pt idx="194">
                  <c:v>313698</c:v>
                </c:pt>
                <c:pt idx="195">
                  <c:v>314435</c:v>
                </c:pt>
                <c:pt idx="196">
                  <c:v>315321</c:v>
                </c:pt>
                <c:pt idx="197">
                  <c:v>316205</c:v>
                </c:pt>
                <c:pt idx="198">
                  <c:v>317064</c:v>
                </c:pt>
                <c:pt idx="199">
                  <c:v>318191</c:v>
                </c:pt>
                <c:pt idx="200">
                  <c:v>319148</c:v>
                </c:pt>
                <c:pt idx="201">
                  <c:v>320013</c:v>
                </c:pt>
                <c:pt idx="202">
                  <c:v>320811</c:v>
                </c:pt>
                <c:pt idx="203">
                  <c:v>321568</c:v>
                </c:pt>
                <c:pt idx="204">
                  <c:v>322445</c:v>
                </c:pt>
                <c:pt idx="205">
                  <c:v>323231</c:v>
                </c:pt>
                <c:pt idx="206">
                  <c:v>338957</c:v>
                </c:pt>
                <c:pt idx="207">
                  <c:v>340200</c:v>
                </c:pt>
                <c:pt idx="208">
                  <c:v>341108</c:v>
                </c:pt>
                <c:pt idx="209">
                  <c:v>341967</c:v>
                </c:pt>
                <c:pt idx="210">
                  <c:v>342913</c:v>
                </c:pt>
                <c:pt idx="211">
                  <c:v>343937</c:v>
                </c:pt>
                <c:pt idx="212">
                  <c:v>344869</c:v>
                </c:pt>
                <c:pt idx="213">
                  <c:v>345729</c:v>
                </c:pt>
                <c:pt idx="214">
                  <c:v>346601</c:v>
                </c:pt>
                <c:pt idx="215">
                  <c:v>347558</c:v>
                </c:pt>
                <c:pt idx="216">
                  <c:v>348725</c:v>
                </c:pt>
                <c:pt idx="217">
                  <c:v>349587</c:v>
                </c:pt>
                <c:pt idx="218">
                  <c:v>350471</c:v>
                </c:pt>
                <c:pt idx="219">
                  <c:v>351629</c:v>
                </c:pt>
                <c:pt idx="220">
                  <c:v>352518</c:v>
                </c:pt>
                <c:pt idx="221">
                  <c:v>353417</c:v>
                </c:pt>
                <c:pt idx="222">
                  <c:v>354339</c:v>
                </c:pt>
                <c:pt idx="223">
                  <c:v>355331</c:v>
                </c:pt>
                <c:pt idx="224">
                  <c:v>356251</c:v>
                </c:pt>
                <c:pt idx="225">
                  <c:v>357189</c:v>
                </c:pt>
                <c:pt idx="226">
                  <c:v>358243</c:v>
                </c:pt>
                <c:pt idx="227">
                  <c:v>359034</c:v>
                </c:pt>
                <c:pt idx="228">
                  <c:v>359877</c:v>
                </c:pt>
                <c:pt idx="229">
                  <c:v>360713</c:v>
                </c:pt>
                <c:pt idx="230">
                  <c:v>361458</c:v>
                </c:pt>
                <c:pt idx="231">
                  <c:v>362261</c:v>
                </c:pt>
                <c:pt idx="232">
                  <c:v>363232</c:v>
                </c:pt>
                <c:pt idx="233">
                  <c:v>364165</c:v>
                </c:pt>
                <c:pt idx="234">
                  <c:v>365087</c:v>
                </c:pt>
                <c:pt idx="235">
                  <c:v>365845</c:v>
                </c:pt>
                <c:pt idx="236">
                  <c:v>366753</c:v>
                </c:pt>
                <c:pt idx="237">
                  <c:v>367560</c:v>
                </c:pt>
                <c:pt idx="238">
                  <c:v>368443</c:v>
                </c:pt>
                <c:pt idx="239">
                  <c:v>369344</c:v>
                </c:pt>
                <c:pt idx="240">
                  <c:v>370074</c:v>
                </c:pt>
                <c:pt idx="241">
                  <c:v>370943</c:v>
                </c:pt>
                <c:pt idx="242">
                  <c:v>371806</c:v>
                </c:pt>
                <c:pt idx="243">
                  <c:v>372487</c:v>
                </c:pt>
                <c:pt idx="244">
                  <c:v>373135</c:v>
                </c:pt>
                <c:pt idx="245">
                  <c:v>382651</c:v>
                </c:pt>
                <c:pt idx="246">
                  <c:v>382924</c:v>
                </c:pt>
                <c:pt idx="247">
                  <c:v>383199</c:v>
                </c:pt>
                <c:pt idx="248">
                  <c:v>383798</c:v>
                </c:pt>
                <c:pt idx="249">
                  <c:v>384510</c:v>
                </c:pt>
                <c:pt idx="250">
                  <c:v>385132</c:v>
                </c:pt>
                <c:pt idx="251">
                  <c:v>385751</c:v>
                </c:pt>
                <c:pt idx="252">
                  <c:v>386422</c:v>
                </c:pt>
                <c:pt idx="253">
                  <c:v>389052</c:v>
                </c:pt>
                <c:pt idx="254">
                  <c:v>390028</c:v>
                </c:pt>
                <c:pt idx="255">
                  <c:v>390804</c:v>
                </c:pt>
                <c:pt idx="256">
                  <c:v>391542</c:v>
                </c:pt>
                <c:pt idx="257">
                  <c:v>392487</c:v>
                </c:pt>
                <c:pt idx="258">
                  <c:v>393069</c:v>
                </c:pt>
                <c:pt idx="259">
                  <c:v>394070</c:v>
                </c:pt>
                <c:pt idx="260">
                  <c:v>394717</c:v>
                </c:pt>
                <c:pt idx="261">
                  <c:v>395560</c:v>
                </c:pt>
                <c:pt idx="262">
                  <c:v>396393</c:v>
                </c:pt>
                <c:pt idx="263">
                  <c:v>397324</c:v>
                </c:pt>
                <c:pt idx="264">
                  <c:v>398389</c:v>
                </c:pt>
                <c:pt idx="265">
                  <c:v>399201</c:v>
                </c:pt>
                <c:pt idx="266">
                  <c:v>400004</c:v>
                </c:pt>
                <c:pt idx="267">
                  <c:v>400939</c:v>
                </c:pt>
                <c:pt idx="268">
                  <c:v>401780</c:v>
                </c:pt>
                <c:pt idx="269">
                  <c:v>402667</c:v>
                </c:pt>
                <c:pt idx="270">
                  <c:v>403546</c:v>
                </c:pt>
                <c:pt idx="271">
                  <c:v>404568</c:v>
                </c:pt>
                <c:pt idx="272">
                  <c:v>405416</c:v>
                </c:pt>
                <c:pt idx="273">
                  <c:v>406581</c:v>
                </c:pt>
                <c:pt idx="274">
                  <c:v>407477</c:v>
                </c:pt>
                <c:pt idx="275">
                  <c:v>408450</c:v>
                </c:pt>
                <c:pt idx="276">
                  <c:v>409438</c:v>
                </c:pt>
                <c:pt idx="277">
                  <c:v>410306</c:v>
                </c:pt>
                <c:pt idx="278">
                  <c:v>411191</c:v>
                </c:pt>
                <c:pt idx="279">
                  <c:v>412018</c:v>
                </c:pt>
                <c:pt idx="280">
                  <c:v>412775</c:v>
                </c:pt>
                <c:pt idx="281">
                  <c:v>413447</c:v>
                </c:pt>
                <c:pt idx="282">
                  <c:v>414139</c:v>
                </c:pt>
                <c:pt idx="283">
                  <c:v>414926</c:v>
                </c:pt>
                <c:pt idx="284">
                  <c:v>415520</c:v>
                </c:pt>
                <c:pt idx="285">
                  <c:v>419868</c:v>
                </c:pt>
                <c:pt idx="286">
                  <c:v>420765</c:v>
                </c:pt>
                <c:pt idx="287">
                  <c:v>421601</c:v>
                </c:pt>
                <c:pt idx="288">
                  <c:v>438025</c:v>
                </c:pt>
                <c:pt idx="289">
                  <c:v>438437</c:v>
                </c:pt>
                <c:pt idx="290">
                  <c:v>439075</c:v>
                </c:pt>
                <c:pt idx="291">
                  <c:v>439911</c:v>
                </c:pt>
                <c:pt idx="292">
                  <c:v>440643</c:v>
                </c:pt>
                <c:pt idx="293">
                  <c:v>441410</c:v>
                </c:pt>
                <c:pt idx="294">
                  <c:v>442222</c:v>
                </c:pt>
                <c:pt idx="295">
                  <c:v>443156</c:v>
                </c:pt>
                <c:pt idx="296">
                  <c:v>444155</c:v>
                </c:pt>
                <c:pt idx="297">
                  <c:v>444961</c:v>
                </c:pt>
                <c:pt idx="298">
                  <c:v>445738</c:v>
                </c:pt>
                <c:pt idx="299">
                  <c:v>446541</c:v>
                </c:pt>
                <c:pt idx="300">
                  <c:v>447450</c:v>
                </c:pt>
                <c:pt idx="301">
                  <c:v>448342</c:v>
                </c:pt>
                <c:pt idx="302">
                  <c:v>449254</c:v>
                </c:pt>
                <c:pt idx="303">
                  <c:v>450171</c:v>
                </c:pt>
                <c:pt idx="304">
                  <c:v>450835</c:v>
                </c:pt>
                <c:pt idx="305">
                  <c:v>451680</c:v>
                </c:pt>
                <c:pt idx="306">
                  <c:v>452760</c:v>
                </c:pt>
                <c:pt idx="307">
                  <c:v>453568</c:v>
                </c:pt>
                <c:pt idx="308">
                  <c:v>454240</c:v>
                </c:pt>
                <c:pt idx="309">
                  <c:v>455220</c:v>
                </c:pt>
                <c:pt idx="310">
                  <c:v>455951</c:v>
                </c:pt>
                <c:pt idx="311">
                  <c:v>456739</c:v>
                </c:pt>
                <c:pt idx="312">
                  <c:v>467836</c:v>
                </c:pt>
                <c:pt idx="313">
                  <c:v>468298</c:v>
                </c:pt>
                <c:pt idx="314">
                  <c:v>469306</c:v>
                </c:pt>
                <c:pt idx="315">
                  <c:v>470062</c:v>
                </c:pt>
                <c:pt idx="316">
                  <c:v>470895</c:v>
                </c:pt>
                <c:pt idx="317">
                  <c:v>471743</c:v>
                </c:pt>
                <c:pt idx="318">
                  <c:v>472657</c:v>
                </c:pt>
                <c:pt idx="319">
                  <c:v>473323</c:v>
                </c:pt>
                <c:pt idx="320">
                  <c:v>474075</c:v>
                </c:pt>
                <c:pt idx="321">
                  <c:v>474729</c:v>
                </c:pt>
                <c:pt idx="322">
                  <c:v>475383</c:v>
                </c:pt>
                <c:pt idx="323">
                  <c:v>476020</c:v>
                </c:pt>
                <c:pt idx="324">
                  <c:v>476718</c:v>
                </c:pt>
                <c:pt idx="325">
                  <c:v>477365</c:v>
                </c:pt>
                <c:pt idx="326">
                  <c:v>484071</c:v>
                </c:pt>
                <c:pt idx="327">
                  <c:v>485086</c:v>
                </c:pt>
                <c:pt idx="328">
                  <c:v>485956</c:v>
                </c:pt>
                <c:pt idx="329">
                  <c:v>486793</c:v>
                </c:pt>
                <c:pt idx="330">
                  <c:v>487577</c:v>
                </c:pt>
                <c:pt idx="331">
                  <c:v>488367</c:v>
                </c:pt>
                <c:pt idx="332">
                  <c:v>489232</c:v>
                </c:pt>
                <c:pt idx="333">
                  <c:v>490052</c:v>
                </c:pt>
                <c:pt idx="334">
                  <c:v>491044</c:v>
                </c:pt>
                <c:pt idx="335">
                  <c:v>498473</c:v>
                </c:pt>
                <c:pt idx="336">
                  <c:v>499607</c:v>
                </c:pt>
                <c:pt idx="337">
                  <c:v>500259</c:v>
                </c:pt>
                <c:pt idx="338">
                  <c:v>501148</c:v>
                </c:pt>
                <c:pt idx="339">
                  <c:v>502164</c:v>
                </c:pt>
                <c:pt idx="340">
                  <c:v>503252</c:v>
                </c:pt>
                <c:pt idx="341">
                  <c:v>517819</c:v>
                </c:pt>
                <c:pt idx="342">
                  <c:v>518295</c:v>
                </c:pt>
                <c:pt idx="343">
                  <c:v>518621</c:v>
                </c:pt>
                <c:pt idx="344">
                  <c:v>518942</c:v>
                </c:pt>
                <c:pt idx="345">
                  <c:v>519332</c:v>
                </c:pt>
                <c:pt idx="346">
                  <c:v>519732</c:v>
                </c:pt>
                <c:pt idx="347">
                  <c:v>520055</c:v>
                </c:pt>
                <c:pt idx="348">
                  <c:v>520902</c:v>
                </c:pt>
                <c:pt idx="349">
                  <c:v>521681</c:v>
                </c:pt>
                <c:pt idx="350">
                  <c:v>522435</c:v>
                </c:pt>
                <c:pt idx="351">
                  <c:v>523186</c:v>
                </c:pt>
                <c:pt idx="352">
                  <c:v>524004</c:v>
                </c:pt>
                <c:pt idx="353">
                  <c:v>524678</c:v>
                </c:pt>
                <c:pt idx="354">
                  <c:v>525369</c:v>
                </c:pt>
                <c:pt idx="355">
                  <c:v>526138</c:v>
                </c:pt>
                <c:pt idx="356">
                  <c:v>526780</c:v>
                </c:pt>
                <c:pt idx="357">
                  <c:v>527432</c:v>
                </c:pt>
                <c:pt idx="358">
                  <c:v>528215</c:v>
                </c:pt>
                <c:pt idx="359">
                  <c:v>529153</c:v>
                </c:pt>
                <c:pt idx="360">
                  <c:v>529938</c:v>
                </c:pt>
                <c:pt idx="361">
                  <c:v>530670</c:v>
                </c:pt>
                <c:pt idx="362">
                  <c:v>531606</c:v>
                </c:pt>
                <c:pt idx="363">
                  <c:v>532357</c:v>
                </c:pt>
                <c:pt idx="364">
                  <c:v>533134</c:v>
                </c:pt>
                <c:pt idx="365">
                  <c:v>533874</c:v>
                </c:pt>
                <c:pt idx="366">
                  <c:v>534586</c:v>
                </c:pt>
                <c:pt idx="367">
                  <c:v>535380</c:v>
                </c:pt>
                <c:pt idx="368">
                  <c:v>536022</c:v>
                </c:pt>
                <c:pt idx="369">
                  <c:v>536722</c:v>
                </c:pt>
                <c:pt idx="370">
                  <c:v>537420</c:v>
                </c:pt>
                <c:pt idx="371">
                  <c:v>538216</c:v>
                </c:pt>
                <c:pt idx="372">
                  <c:v>544397</c:v>
                </c:pt>
                <c:pt idx="373">
                  <c:v>545141</c:v>
                </c:pt>
                <c:pt idx="374">
                  <c:v>545901</c:v>
                </c:pt>
                <c:pt idx="375">
                  <c:v>546678</c:v>
                </c:pt>
                <c:pt idx="376">
                  <c:v>547494</c:v>
                </c:pt>
                <c:pt idx="377">
                  <c:v>548520</c:v>
                </c:pt>
                <c:pt idx="378">
                  <c:v>549243</c:v>
                </c:pt>
                <c:pt idx="379">
                  <c:v>550292</c:v>
                </c:pt>
                <c:pt idx="380">
                  <c:v>551225</c:v>
                </c:pt>
                <c:pt idx="381">
                  <c:v>552168</c:v>
                </c:pt>
                <c:pt idx="382">
                  <c:v>552950</c:v>
                </c:pt>
                <c:pt idx="383">
                  <c:v>553818</c:v>
                </c:pt>
                <c:pt idx="384">
                  <c:v>554689</c:v>
                </c:pt>
                <c:pt idx="385">
                  <c:v>555542</c:v>
                </c:pt>
                <c:pt idx="386">
                  <c:v>556357</c:v>
                </c:pt>
                <c:pt idx="387">
                  <c:v>557283</c:v>
                </c:pt>
                <c:pt idx="388">
                  <c:v>558374</c:v>
                </c:pt>
                <c:pt idx="389">
                  <c:v>559355</c:v>
                </c:pt>
                <c:pt idx="390">
                  <c:v>560325</c:v>
                </c:pt>
                <c:pt idx="391">
                  <c:v>561140</c:v>
                </c:pt>
                <c:pt idx="392">
                  <c:v>562032</c:v>
                </c:pt>
                <c:pt idx="393">
                  <c:v>562857</c:v>
                </c:pt>
                <c:pt idx="394">
                  <c:v>563887</c:v>
                </c:pt>
                <c:pt idx="395">
                  <c:v>564848</c:v>
                </c:pt>
                <c:pt idx="396">
                  <c:v>565585</c:v>
                </c:pt>
                <c:pt idx="397">
                  <c:v>566387</c:v>
                </c:pt>
                <c:pt idx="398">
                  <c:v>567118</c:v>
                </c:pt>
                <c:pt idx="399">
                  <c:v>567911</c:v>
                </c:pt>
                <c:pt idx="400">
                  <c:v>568769</c:v>
                </c:pt>
                <c:pt idx="401">
                  <c:v>569624</c:v>
                </c:pt>
                <c:pt idx="402">
                  <c:v>570428</c:v>
                </c:pt>
                <c:pt idx="403">
                  <c:v>576625</c:v>
                </c:pt>
                <c:pt idx="404">
                  <c:v>577632</c:v>
                </c:pt>
                <c:pt idx="405">
                  <c:v>578371</c:v>
                </c:pt>
                <c:pt idx="406">
                  <c:v>579116</c:v>
                </c:pt>
                <c:pt idx="407">
                  <c:v>580001</c:v>
                </c:pt>
                <c:pt idx="408">
                  <c:v>580911</c:v>
                </c:pt>
                <c:pt idx="409">
                  <c:v>581755</c:v>
                </c:pt>
                <c:pt idx="410">
                  <c:v>582708</c:v>
                </c:pt>
                <c:pt idx="411">
                  <c:v>583645</c:v>
                </c:pt>
                <c:pt idx="412">
                  <c:v>584535</c:v>
                </c:pt>
                <c:pt idx="413">
                  <c:v>585323</c:v>
                </c:pt>
                <c:pt idx="414">
                  <c:v>586158</c:v>
                </c:pt>
                <c:pt idx="415">
                  <c:v>586964</c:v>
                </c:pt>
                <c:pt idx="416">
                  <c:v>588006</c:v>
                </c:pt>
                <c:pt idx="417">
                  <c:v>588999</c:v>
                </c:pt>
                <c:pt idx="418">
                  <c:v>598060</c:v>
                </c:pt>
                <c:pt idx="419">
                  <c:v>598464</c:v>
                </c:pt>
                <c:pt idx="420">
                  <c:v>599569</c:v>
                </c:pt>
                <c:pt idx="421">
                  <c:v>600352</c:v>
                </c:pt>
                <c:pt idx="422">
                  <c:v>601286</c:v>
                </c:pt>
                <c:pt idx="423">
                  <c:v>602102</c:v>
                </c:pt>
                <c:pt idx="424">
                  <c:v>602990</c:v>
                </c:pt>
                <c:pt idx="425">
                  <c:v>603879</c:v>
                </c:pt>
                <c:pt idx="426">
                  <c:v>604680</c:v>
                </c:pt>
                <c:pt idx="427">
                  <c:v>605485</c:v>
                </c:pt>
                <c:pt idx="428">
                  <c:v>606368</c:v>
                </c:pt>
                <c:pt idx="429">
                  <c:v>607247</c:v>
                </c:pt>
                <c:pt idx="430">
                  <c:v>608279</c:v>
                </c:pt>
                <c:pt idx="431">
                  <c:v>609141</c:v>
                </c:pt>
                <c:pt idx="432">
                  <c:v>610144</c:v>
                </c:pt>
                <c:pt idx="433">
                  <c:v>611162</c:v>
                </c:pt>
                <c:pt idx="434">
                  <c:v>612333</c:v>
                </c:pt>
                <c:pt idx="435">
                  <c:v>613406</c:v>
                </c:pt>
                <c:pt idx="436">
                  <c:v>614344</c:v>
                </c:pt>
                <c:pt idx="437">
                  <c:v>615103</c:v>
                </c:pt>
                <c:pt idx="438">
                  <c:v>616106</c:v>
                </c:pt>
                <c:pt idx="439">
                  <c:v>616934</c:v>
                </c:pt>
                <c:pt idx="440">
                  <c:v>617910</c:v>
                </c:pt>
                <c:pt idx="441">
                  <c:v>618886</c:v>
                </c:pt>
                <c:pt idx="442">
                  <c:v>619822</c:v>
                </c:pt>
                <c:pt idx="443">
                  <c:v>620598</c:v>
                </c:pt>
                <c:pt idx="444">
                  <c:v>621523</c:v>
                </c:pt>
                <c:pt idx="445">
                  <c:v>622467</c:v>
                </c:pt>
                <c:pt idx="446">
                  <c:v>623214</c:v>
                </c:pt>
                <c:pt idx="447">
                  <c:v>624367</c:v>
                </c:pt>
                <c:pt idx="448">
                  <c:v>625372</c:v>
                </c:pt>
                <c:pt idx="449">
                  <c:v>626322</c:v>
                </c:pt>
                <c:pt idx="450">
                  <c:v>627108</c:v>
                </c:pt>
                <c:pt idx="451">
                  <c:v>627896</c:v>
                </c:pt>
                <c:pt idx="452">
                  <c:v>628725</c:v>
                </c:pt>
                <c:pt idx="453">
                  <c:v>629663</c:v>
                </c:pt>
                <c:pt idx="454">
                  <c:v>630648</c:v>
                </c:pt>
                <c:pt idx="455">
                  <c:v>631444</c:v>
                </c:pt>
                <c:pt idx="456">
                  <c:v>632388</c:v>
                </c:pt>
                <c:pt idx="457">
                  <c:v>633437</c:v>
                </c:pt>
                <c:pt idx="458">
                  <c:v>635058</c:v>
                </c:pt>
                <c:pt idx="459">
                  <c:v>636778</c:v>
                </c:pt>
                <c:pt idx="460">
                  <c:v>637603</c:v>
                </c:pt>
                <c:pt idx="461">
                  <c:v>639004</c:v>
                </c:pt>
                <c:pt idx="462">
                  <c:v>640017</c:v>
                </c:pt>
                <c:pt idx="463">
                  <c:v>640932</c:v>
                </c:pt>
                <c:pt idx="464">
                  <c:v>641876</c:v>
                </c:pt>
                <c:pt idx="465">
                  <c:v>642861</c:v>
                </c:pt>
                <c:pt idx="466">
                  <c:v>643644</c:v>
                </c:pt>
                <c:pt idx="467">
                  <c:v>644365</c:v>
                </c:pt>
                <c:pt idx="468">
                  <c:v>645298</c:v>
                </c:pt>
                <c:pt idx="469">
                  <c:v>646077</c:v>
                </c:pt>
                <c:pt idx="470">
                  <c:v>647069</c:v>
                </c:pt>
                <c:pt idx="471">
                  <c:v>648069</c:v>
                </c:pt>
                <c:pt idx="472">
                  <c:v>648870</c:v>
                </c:pt>
                <c:pt idx="473">
                  <c:v>649760</c:v>
                </c:pt>
                <c:pt idx="474">
                  <c:v>667903</c:v>
                </c:pt>
                <c:pt idx="475">
                  <c:v>668259</c:v>
                </c:pt>
                <c:pt idx="476">
                  <c:v>668578</c:v>
                </c:pt>
                <c:pt idx="477">
                  <c:v>669682</c:v>
                </c:pt>
                <c:pt idx="478">
                  <c:v>670592</c:v>
                </c:pt>
                <c:pt idx="479">
                  <c:v>671408</c:v>
                </c:pt>
                <c:pt idx="480">
                  <c:v>672359</c:v>
                </c:pt>
                <c:pt idx="481">
                  <c:v>673062</c:v>
                </c:pt>
                <c:pt idx="482">
                  <c:v>673748</c:v>
                </c:pt>
                <c:pt idx="483">
                  <c:v>674495</c:v>
                </c:pt>
                <c:pt idx="484">
                  <c:v>675215</c:v>
                </c:pt>
                <c:pt idx="485">
                  <c:v>675967</c:v>
                </c:pt>
                <c:pt idx="486">
                  <c:v>676793</c:v>
                </c:pt>
                <c:pt idx="487">
                  <c:v>677621</c:v>
                </c:pt>
                <c:pt idx="488">
                  <c:v>678458</c:v>
                </c:pt>
                <c:pt idx="489">
                  <c:v>679208</c:v>
                </c:pt>
                <c:pt idx="490">
                  <c:v>680269</c:v>
                </c:pt>
                <c:pt idx="491">
                  <c:v>680920</c:v>
                </c:pt>
                <c:pt idx="492">
                  <c:v>681787</c:v>
                </c:pt>
                <c:pt idx="493">
                  <c:v>682631</c:v>
                </c:pt>
                <c:pt idx="494">
                  <c:v>683589</c:v>
                </c:pt>
                <c:pt idx="495">
                  <c:v>684584</c:v>
                </c:pt>
                <c:pt idx="496">
                  <c:v>685627</c:v>
                </c:pt>
                <c:pt idx="497">
                  <c:v>686521</c:v>
                </c:pt>
                <c:pt idx="498">
                  <c:v>687528</c:v>
                </c:pt>
                <c:pt idx="499">
                  <c:v>688476</c:v>
                </c:pt>
                <c:pt idx="500">
                  <c:v>689319</c:v>
                </c:pt>
                <c:pt idx="501">
                  <c:v>690286</c:v>
                </c:pt>
                <c:pt idx="502">
                  <c:v>691234</c:v>
                </c:pt>
                <c:pt idx="503">
                  <c:v>692144</c:v>
                </c:pt>
                <c:pt idx="504">
                  <c:v>692976</c:v>
                </c:pt>
                <c:pt idx="505">
                  <c:v>693859</c:v>
                </c:pt>
                <c:pt idx="506">
                  <c:v>694721</c:v>
                </c:pt>
                <c:pt idx="507">
                  <c:v>695486</c:v>
                </c:pt>
                <c:pt idx="508">
                  <c:v>696264</c:v>
                </c:pt>
                <c:pt idx="509">
                  <c:v>697217</c:v>
                </c:pt>
                <c:pt idx="510">
                  <c:v>698292</c:v>
                </c:pt>
                <c:pt idx="511">
                  <c:v>699375</c:v>
                </c:pt>
                <c:pt idx="512">
                  <c:v>700178</c:v>
                </c:pt>
                <c:pt idx="513">
                  <c:v>701359</c:v>
                </c:pt>
                <c:pt idx="514">
                  <c:v>701943</c:v>
                </c:pt>
                <c:pt idx="515">
                  <c:v>702708</c:v>
                </c:pt>
                <c:pt idx="516">
                  <c:v>710589</c:v>
                </c:pt>
                <c:pt idx="517">
                  <c:v>711527</c:v>
                </c:pt>
                <c:pt idx="518">
                  <c:v>712579</c:v>
                </c:pt>
                <c:pt idx="519">
                  <c:v>713488</c:v>
                </c:pt>
                <c:pt idx="520">
                  <c:v>714272</c:v>
                </c:pt>
                <c:pt idx="521">
                  <c:v>715118</c:v>
                </c:pt>
                <c:pt idx="522">
                  <c:v>715977</c:v>
                </c:pt>
                <c:pt idx="523">
                  <c:v>716845</c:v>
                </c:pt>
                <c:pt idx="524">
                  <c:v>717577</c:v>
                </c:pt>
                <c:pt idx="525">
                  <c:v>718464</c:v>
                </c:pt>
                <c:pt idx="526">
                  <c:v>719285</c:v>
                </c:pt>
                <c:pt idx="527">
                  <c:v>720042</c:v>
                </c:pt>
                <c:pt idx="528">
                  <c:v>720772</c:v>
                </c:pt>
                <c:pt idx="529">
                  <c:v>733563</c:v>
                </c:pt>
                <c:pt idx="530">
                  <c:v>734382</c:v>
                </c:pt>
                <c:pt idx="531">
                  <c:v>735355</c:v>
                </c:pt>
                <c:pt idx="532">
                  <c:v>736230</c:v>
                </c:pt>
                <c:pt idx="533">
                  <c:v>737047</c:v>
                </c:pt>
                <c:pt idx="534">
                  <c:v>738145</c:v>
                </c:pt>
                <c:pt idx="535">
                  <c:v>739013</c:v>
                </c:pt>
                <c:pt idx="536">
                  <c:v>739925</c:v>
                </c:pt>
                <c:pt idx="537">
                  <c:v>740768</c:v>
                </c:pt>
                <c:pt idx="538">
                  <c:v>741931</c:v>
                </c:pt>
                <c:pt idx="539">
                  <c:v>742807</c:v>
                </c:pt>
                <c:pt idx="540">
                  <c:v>743585</c:v>
                </c:pt>
                <c:pt idx="541">
                  <c:v>744337</c:v>
                </c:pt>
                <c:pt idx="542">
                  <c:v>745122</c:v>
                </c:pt>
                <c:pt idx="543">
                  <c:v>745960</c:v>
                </c:pt>
                <c:pt idx="544">
                  <c:v>746975</c:v>
                </c:pt>
                <c:pt idx="545">
                  <c:v>748102</c:v>
                </c:pt>
                <c:pt idx="546">
                  <c:v>748989</c:v>
                </c:pt>
                <c:pt idx="547">
                  <c:v>749860</c:v>
                </c:pt>
                <c:pt idx="548">
                  <c:v>750718</c:v>
                </c:pt>
                <c:pt idx="549">
                  <c:v>751646</c:v>
                </c:pt>
                <c:pt idx="550">
                  <c:v>752669</c:v>
                </c:pt>
                <c:pt idx="551">
                  <c:v>753550</c:v>
                </c:pt>
                <c:pt idx="552">
                  <c:v>754538</c:v>
                </c:pt>
                <c:pt idx="553">
                  <c:v>755472</c:v>
                </c:pt>
                <c:pt idx="554">
                  <c:v>756267</c:v>
                </c:pt>
                <c:pt idx="555">
                  <c:v>757221</c:v>
                </c:pt>
                <c:pt idx="556">
                  <c:v>758186</c:v>
                </c:pt>
                <c:pt idx="557">
                  <c:v>759043</c:v>
                </c:pt>
                <c:pt idx="558">
                  <c:v>759881</c:v>
                </c:pt>
                <c:pt idx="559">
                  <c:v>760690</c:v>
                </c:pt>
                <c:pt idx="560">
                  <c:v>761630</c:v>
                </c:pt>
                <c:pt idx="561">
                  <c:v>762352</c:v>
                </c:pt>
                <c:pt idx="562">
                  <c:v>763197</c:v>
                </c:pt>
                <c:pt idx="563">
                  <c:v>764028</c:v>
                </c:pt>
                <c:pt idx="564">
                  <c:v>764820</c:v>
                </c:pt>
                <c:pt idx="565">
                  <c:v>765682</c:v>
                </c:pt>
                <c:pt idx="566">
                  <c:v>769214</c:v>
                </c:pt>
                <c:pt idx="567">
                  <c:v>769984</c:v>
                </c:pt>
                <c:pt idx="568">
                  <c:v>770798</c:v>
                </c:pt>
                <c:pt idx="569">
                  <c:v>771642</c:v>
                </c:pt>
                <c:pt idx="570">
                  <c:v>772610</c:v>
                </c:pt>
                <c:pt idx="571">
                  <c:v>773477</c:v>
                </c:pt>
                <c:pt idx="572">
                  <c:v>774287</c:v>
                </c:pt>
                <c:pt idx="573">
                  <c:v>775272</c:v>
                </c:pt>
                <c:pt idx="574">
                  <c:v>776225</c:v>
                </c:pt>
                <c:pt idx="575">
                  <c:v>776928</c:v>
                </c:pt>
                <c:pt idx="576">
                  <c:v>777935</c:v>
                </c:pt>
                <c:pt idx="577">
                  <c:v>778798</c:v>
                </c:pt>
                <c:pt idx="578">
                  <c:v>779698</c:v>
                </c:pt>
                <c:pt idx="579">
                  <c:v>780604</c:v>
                </c:pt>
                <c:pt idx="580">
                  <c:v>781395</c:v>
                </c:pt>
                <c:pt idx="581">
                  <c:v>782358</c:v>
                </c:pt>
                <c:pt idx="582">
                  <c:v>783187</c:v>
                </c:pt>
                <c:pt idx="583">
                  <c:v>783958</c:v>
                </c:pt>
                <c:pt idx="584">
                  <c:v>784917</c:v>
                </c:pt>
                <c:pt idx="585">
                  <c:v>785877</c:v>
                </c:pt>
                <c:pt idx="586">
                  <c:v>786661</c:v>
                </c:pt>
                <c:pt idx="587">
                  <c:v>787527</c:v>
                </c:pt>
                <c:pt idx="588">
                  <c:v>788330</c:v>
                </c:pt>
                <c:pt idx="589">
                  <c:v>789354</c:v>
                </c:pt>
                <c:pt idx="590">
                  <c:v>790125</c:v>
                </c:pt>
                <c:pt idx="591">
                  <c:v>790769</c:v>
                </c:pt>
                <c:pt idx="592">
                  <c:v>791692</c:v>
                </c:pt>
                <c:pt idx="593">
                  <c:v>792517</c:v>
                </c:pt>
                <c:pt idx="594">
                  <c:v>793407</c:v>
                </c:pt>
                <c:pt idx="595">
                  <c:v>794242</c:v>
                </c:pt>
                <c:pt idx="596">
                  <c:v>795143</c:v>
                </c:pt>
                <c:pt idx="597">
                  <c:v>796346</c:v>
                </c:pt>
                <c:pt idx="598">
                  <c:v>797262</c:v>
                </c:pt>
                <c:pt idx="599">
                  <c:v>798054</c:v>
                </c:pt>
                <c:pt idx="600">
                  <c:v>798872</c:v>
                </c:pt>
                <c:pt idx="601">
                  <c:v>799710</c:v>
                </c:pt>
                <c:pt idx="602">
                  <c:v>800636</c:v>
                </c:pt>
                <c:pt idx="603">
                  <c:v>801516</c:v>
                </c:pt>
                <c:pt idx="604">
                  <c:v>802333</c:v>
                </c:pt>
                <c:pt idx="605">
                  <c:v>803201</c:v>
                </c:pt>
                <c:pt idx="606">
                  <c:v>804018</c:v>
                </c:pt>
                <c:pt idx="607">
                  <c:v>804761</c:v>
                </c:pt>
                <c:pt idx="608">
                  <c:v>805557</c:v>
                </c:pt>
                <c:pt idx="609">
                  <c:v>806422</c:v>
                </c:pt>
                <c:pt idx="610">
                  <c:v>807235</c:v>
                </c:pt>
                <c:pt idx="611">
                  <c:v>808188</c:v>
                </c:pt>
                <c:pt idx="612">
                  <c:v>809085</c:v>
                </c:pt>
                <c:pt idx="613">
                  <c:v>809928</c:v>
                </c:pt>
                <c:pt idx="614">
                  <c:v>810750</c:v>
                </c:pt>
                <c:pt idx="615">
                  <c:v>811631</c:v>
                </c:pt>
                <c:pt idx="616">
                  <c:v>812655</c:v>
                </c:pt>
                <c:pt idx="617">
                  <c:v>813468</c:v>
                </c:pt>
                <c:pt idx="618">
                  <c:v>814295</c:v>
                </c:pt>
                <c:pt idx="619">
                  <c:v>815199</c:v>
                </c:pt>
                <c:pt idx="620">
                  <c:v>816103</c:v>
                </c:pt>
                <c:pt idx="621">
                  <c:v>816859</c:v>
                </c:pt>
                <c:pt idx="622">
                  <c:v>817675</c:v>
                </c:pt>
                <c:pt idx="623">
                  <c:v>818655</c:v>
                </c:pt>
                <c:pt idx="624">
                  <c:v>819592</c:v>
                </c:pt>
                <c:pt idx="625">
                  <c:v>820522</c:v>
                </c:pt>
                <c:pt idx="626">
                  <c:v>821503</c:v>
                </c:pt>
                <c:pt idx="627">
                  <c:v>822401</c:v>
                </c:pt>
                <c:pt idx="628">
                  <c:v>823350</c:v>
                </c:pt>
                <c:pt idx="629">
                  <c:v>824253</c:v>
                </c:pt>
                <c:pt idx="630">
                  <c:v>825090</c:v>
                </c:pt>
                <c:pt idx="631">
                  <c:v>826148</c:v>
                </c:pt>
                <c:pt idx="632">
                  <c:v>826816</c:v>
                </c:pt>
                <c:pt idx="633">
                  <c:v>827790</c:v>
                </c:pt>
                <c:pt idx="634">
                  <c:v>828584</c:v>
                </c:pt>
                <c:pt idx="635">
                  <c:v>829486</c:v>
                </c:pt>
                <c:pt idx="636">
                  <c:v>830447</c:v>
                </c:pt>
                <c:pt idx="637">
                  <c:v>831387</c:v>
                </c:pt>
                <c:pt idx="638">
                  <c:v>832388</c:v>
                </c:pt>
                <c:pt idx="639">
                  <c:v>833365</c:v>
                </c:pt>
                <c:pt idx="640">
                  <c:v>834185</c:v>
                </c:pt>
                <c:pt idx="641">
                  <c:v>835207</c:v>
                </c:pt>
                <c:pt idx="642">
                  <c:v>836180</c:v>
                </c:pt>
                <c:pt idx="643">
                  <c:v>837083</c:v>
                </c:pt>
                <c:pt idx="644">
                  <c:v>838058</c:v>
                </c:pt>
                <c:pt idx="645">
                  <c:v>839010</c:v>
                </c:pt>
                <c:pt idx="646">
                  <c:v>839883</c:v>
                </c:pt>
                <c:pt idx="647">
                  <c:v>840864</c:v>
                </c:pt>
                <c:pt idx="648">
                  <c:v>841784</c:v>
                </c:pt>
                <c:pt idx="649">
                  <c:v>842677</c:v>
                </c:pt>
                <c:pt idx="650">
                  <c:v>843530</c:v>
                </c:pt>
                <c:pt idx="651">
                  <c:v>844462</c:v>
                </c:pt>
                <c:pt idx="652">
                  <c:v>845266</c:v>
                </c:pt>
                <c:pt idx="653">
                  <c:v>846076</c:v>
                </c:pt>
                <c:pt idx="654">
                  <c:v>847019</c:v>
                </c:pt>
                <c:pt idx="655">
                  <c:v>847975</c:v>
                </c:pt>
                <c:pt idx="656">
                  <c:v>848790</c:v>
                </c:pt>
                <c:pt idx="657">
                  <c:v>849518</c:v>
                </c:pt>
                <c:pt idx="658">
                  <c:v>857964</c:v>
                </c:pt>
                <c:pt idx="659">
                  <c:v>858665</c:v>
                </c:pt>
                <c:pt idx="660">
                  <c:v>859590</c:v>
                </c:pt>
                <c:pt idx="661">
                  <c:v>860451</c:v>
                </c:pt>
                <c:pt idx="662">
                  <c:v>861312</c:v>
                </c:pt>
                <c:pt idx="663">
                  <c:v>862188</c:v>
                </c:pt>
                <c:pt idx="664">
                  <c:v>863081</c:v>
                </c:pt>
                <c:pt idx="665">
                  <c:v>864015</c:v>
                </c:pt>
                <c:pt idx="666">
                  <c:v>864992</c:v>
                </c:pt>
                <c:pt idx="667">
                  <c:v>865851</c:v>
                </c:pt>
                <c:pt idx="668">
                  <c:v>866802</c:v>
                </c:pt>
                <c:pt idx="669">
                  <c:v>867712</c:v>
                </c:pt>
                <c:pt idx="670">
                  <c:v>868596</c:v>
                </c:pt>
                <c:pt idx="671">
                  <c:v>869394</c:v>
                </c:pt>
                <c:pt idx="672">
                  <c:v>870326</c:v>
                </c:pt>
                <c:pt idx="673">
                  <c:v>871263</c:v>
                </c:pt>
                <c:pt idx="674">
                  <c:v>872138</c:v>
                </c:pt>
                <c:pt idx="675">
                  <c:v>873122</c:v>
                </c:pt>
                <c:pt idx="676">
                  <c:v>873930</c:v>
                </c:pt>
                <c:pt idx="677">
                  <c:v>874830</c:v>
                </c:pt>
                <c:pt idx="678">
                  <c:v>875618</c:v>
                </c:pt>
                <c:pt idx="679">
                  <c:v>876463</c:v>
                </c:pt>
                <c:pt idx="680">
                  <c:v>877258</c:v>
                </c:pt>
                <c:pt idx="681">
                  <c:v>878258</c:v>
                </c:pt>
                <c:pt idx="682">
                  <c:v>879185</c:v>
                </c:pt>
                <c:pt idx="683">
                  <c:v>880050</c:v>
                </c:pt>
                <c:pt idx="684">
                  <c:v>880996</c:v>
                </c:pt>
                <c:pt idx="685">
                  <c:v>881879</c:v>
                </c:pt>
                <c:pt idx="686">
                  <c:v>882855</c:v>
                </c:pt>
                <c:pt idx="687">
                  <c:v>883773</c:v>
                </c:pt>
                <c:pt idx="688">
                  <c:v>884653</c:v>
                </c:pt>
                <c:pt idx="689">
                  <c:v>890994</c:v>
                </c:pt>
                <c:pt idx="690">
                  <c:v>892030</c:v>
                </c:pt>
                <c:pt idx="691">
                  <c:v>892847</c:v>
                </c:pt>
                <c:pt idx="692">
                  <c:v>893717</c:v>
                </c:pt>
                <c:pt idx="693">
                  <c:v>894455</c:v>
                </c:pt>
                <c:pt idx="694">
                  <c:v>895250</c:v>
                </c:pt>
                <c:pt idx="695">
                  <c:v>896150</c:v>
                </c:pt>
                <c:pt idx="696">
                  <c:v>897100</c:v>
                </c:pt>
                <c:pt idx="697">
                  <c:v>897907</c:v>
                </c:pt>
                <c:pt idx="698">
                  <c:v>898739</c:v>
                </c:pt>
                <c:pt idx="699">
                  <c:v>899489</c:v>
                </c:pt>
                <c:pt idx="700">
                  <c:v>900453</c:v>
                </c:pt>
                <c:pt idx="701">
                  <c:v>901364</c:v>
                </c:pt>
                <c:pt idx="702">
                  <c:v>902192</c:v>
                </c:pt>
                <c:pt idx="703">
                  <c:v>903139</c:v>
                </c:pt>
                <c:pt idx="704">
                  <c:v>904197</c:v>
                </c:pt>
                <c:pt idx="705">
                  <c:v>904946</c:v>
                </c:pt>
                <c:pt idx="706">
                  <c:v>905965</c:v>
                </c:pt>
                <c:pt idx="707">
                  <c:v>906887</c:v>
                </c:pt>
                <c:pt idx="708">
                  <c:v>907813</c:v>
                </c:pt>
                <c:pt idx="709">
                  <c:v>908648</c:v>
                </c:pt>
                <c:pt idx="710">
                  <c:v>909448</c:v>
                </c:pt>
                <c:pt idx="711">
                  <c:v>910393</c:v>
                </c:pt>
                <c:pt idx="712">
                  <c:v>911318</c:v>
                </c:pt>
                <c:pt idx="713">
                  <c:v>912345</c:v>
                </c:pt>
                <c:pt idx="714">
                  <c:v>913147</c:v>
                </c:pt>
                <c:pt idx="715">
                  <c:v>913975</c:v>
                </c:pt>
                <c:pt idx="716">
                  <c:v>914785</c:v>
                </c:pt>
                <c:pt idx="717">
                  <c:v>915720</c:v>
                </c:pt>
                <c:pt idx="718">
                  <c:v>916449</c:v>
                </c:pt>
                <c:pt idx="719">
                  <c:v>917175</c:v>
                </c:pt>
                <c:pt idx="720">
                  <c:v>918028</c:v>
                </c:pt>
                <c:pt idx="721">
                  <c:v>918752</c:v>
                </c:pt>
                <c:pt idx="722">
                  <c:v>919511</c:v>
                </c:pt>
                <c:pt idx="723">
                  <c:v>920289</c:v>
                </c:pt>
                <c:pt idx="724">
                  <c:v>921102</c:v>
                </c:pt>
                <c:pt idx="725">
                  <c:v>921857</c:v>
                </c:pt>
                <c:pt idx="726">
                  <c:v>922607</c:v>
                </c:pt>
                <c:pt idx="727">
                  <c:v>923361</c:v>
                </c:pt>
                <c:pt idx="728">
                  <c:v>924084</c:v>
                </c:pt>
                <c:pt idx="729">
                  <c:v>924790</c:v>
                </c:pt>
                <c:pt idx="730">
                  <c:v>925596</c:v>
                </c:pt>
                <c:pt idx="731">
                  <c:v>926266</c:v>
                </c:pt>
                <c:pt idx="732">
                  <c:v>927008</c:v>
                </c:pt>
                <c:pt idx="733">
                  <c:v>927753</c:v>
                </c:pt>
                <c:pt idx="734">
                  <c:v>928533</c:v>
                </c:pt>
                <c:pt idx="735">
                  <c:v>929356</c:v>
                </c:pt>
                <c:pt idx="736">
                  <c:v>930110</c:v>
                </c:pt>
                <c:pt idx="737">
                  <c:v>930877</c:v>
                </c:pt>
                <c:pt idx="738">
                  <c:v>931868</c:v>
                </c:pt>
                <c:pt idx="739">
                  <c:v>932752</c:v>
                </c:pt>
                <c:pt idx="740">
                  <c:v>933689</c:v>
                </c:pt>
                <c:pt idx="741">
                  <c:v>934477</c:v>
                </c:pt>
                <c:pt idx="742">
                  <c:v>935336</c:v>
                </c:pt>
                <c:pt idx="743">
                  <c:v>936173</c:v>
                </c:pt>
                <c:pt idx="744">
                  <c:v>937054</c:v>
                </c:pt>
                <c:pt idx="745">
                  <c:v>937825</c:v>
                </c:pt>
                <c:pt idx="746">
                  <c:v>938738</c:v>
                </c:pt>
                <c:pt idx="747">
                  <c:v>939548</c:v>
                </c:pt>
                <c:pt idx="748">
                  <c:v>940399</c:v>
                </c:pt>
                <c:pt idx="749">
                  <c:v>941017</c:v>
                </c:pt>
                <c:pt idx="750">
                  <c:v>942045</c:v>
                </c:pt>
                <c:pt idx="751">
                  <c:v>943122</c:v>
                </c:pt>
                <c:pt idx="752">
                  <c:v>943957</c:v>
                </c:pt>
                <c:pt idx="753">
                  <c:v>944885</c:v>
                </c:pt>
                <c:pt idx="754">
                  <c:v>945695</c:v>
                </c:pt>
                <c:pt idx="755">
                  <c:v>946490</c:v>
                </c:pt>
                <c:pt idx="756">
                  <c:v>947177</c:v>
                </c:pt>
                <c:pt idx="757">
                  <c:v>948335</c:v>
                </c:pt>
                <c:pt idx="758">
                  <c:v>949206</c:v>
                </c:pt>
                <c:pt idx="759">
                  <c:v>950069</c:v>
                </c:pt>
                <c:pt idx="760">
                  <c:v>950947</c:v>
                </c:pt>
                <c:pt idx="761">
                  <c:v>951943</c:v>
                </c:pt>
                <c:pt idx="762">
                  <c:v>952848</c:v>
                </c:pt>
                <c:pt idx="763">
                  <c:v>953667</c:v>
                </c:pt>
                <c:pt idx="764">
                  <c:v>954620</c:v>
                </c:pt>
                <c:pt idx="765">
                  <c:v>955601</c:v>
                </c:pt>
                <c:pt idx="766">
                  <c:v>956584</c:v>
                </c:pt>
                <c:pt idx="767">
                  <c:v>957548</c:v>
                </c:pt>
                <c:pt idx="768">
                  <c:v>958392</c:v>
                </c:pt>
                <c:pt idx="769">
                  <c:v>959302</c:v>
                </c:pt>
                <c:pt idx="770">
                  <c:v>960290</c:v>
                </c:pt>
                <c:pt idx="771">
                  <c:v>961234</c:v>
                </c:pt>
                <c:pt idx="772">
                  <c:v>962008</c:v>
                </c:pt>
                <c:pt idx="773">
                  <c:v>962866</c:v>
                </c:pt>
                <c:pt idx="774">
                  <c:v>963643</c:v>
                </c:pt>
                <c:pt idx="775">
                  <c:v>964384</c:v>
                </c:pt>
                <c:pt idx="776">
                  <c:v>965241</c:v>
                </c:pt>
                <c:pt idx="777">
                  <c:v>966033</c:v>
                </c:pt>
                <c:pt idx="778">
                  <c:v>966745</c:v>
                </c:pt>
                <c:pt idx="779">
                  <c:v>967588</c:v>
                </c:pt>
                <c:pt idx="780">
                  <c:v>968363</c:v>
                </c:pt>
                <c:pt idx="781">
                  <c:v>969103</c:v>
                </c:pt>
                <c:pt idx="782">
                  <c:v>970021</c:v>
                </c:pt>
                <c:pt idx="783">
                  <c:v>970819</c:v>
                </c:pt>
                <c:pt idx="784">
                  <c:v>971685</c:v>
                </c:pt>
                <c:pt idx="785">
                  <c:v>972461</c:v>
                </c:pt>
                <c:pt idx="786">
                  <c:v>973322</c:v>
                </c:pt>
                <c:pt idx="787">
                  <c:v>974065</c:v>
                </c:pt>
                <c:pt idx="788">
                  <c:v>974924</c:v>
                </c:pt>
                <c:pt idx="789">
                  <c:v>975954</c:v>
                </c:pt>
                <c:pt idx="790">
                  <c:v>976895</c:v>
                </c:pt>
                <c:pt idx="791">
                  <c:v>977778</c:v>
                </c:pt>
                <c:pt idx="792">
                  <c:v>978724</c:v>
                </c:pt>
                <c:pt idx="793">
                  <c:v>979765</c:v>
                </c:pt>
                <c:pt idx="794">
                  <c:v>980725</c:v>
                </c:pt>
                <c:pt idx="795">
                  <c:v>981534</c:v>
                </c:pt>
                <c:pt idx="796">
                  <c:v>982734</c:v>
                </c:pt>
                <c:pt idx="797">
                  <c:v>983470</c:v>
                </c:pt>
                <c:pt idx="798">
                  <c:v>984462</c:v>
                </c:pt>
                <c:pt idx="799">
                  <c:v>985434</c:v>
                </c:pt>
                <c:pt idx="800">
                  <c:v>986292</c:v>
                </c:pt>
                <c:pt idx="801">
                  <c:v>987170</c:v>
                </c:pt>
                <c:pt idx="802">
                  <c:v>988139</c:v>
                </c:pt>
                <c:pt idx="803">
                  <c:v>988924</c:v>
                </c:pt>
                <c:pt idx="804">
                  <c:v>989821</c:v>
                </c:pt>
                <c:pt idx="805">
                  <c:v>990666</c:v>
                </c:pt>
                <c:pt idx="806">
                  <c:v>991447</c:v>
                </c:pt>
                <c:pt idx="807">
                  <c:v>992434</c:v>
                </c:pt>
                <c:pt idx="808">
                  <c:v>993475</c:v>
                </c:pt>
                <c:pt idx="809">
                  <c:v>994424</c:v>
                </c:pt>
                <c:pt idx="810">
                  <c:v>995220</c:v>
                </c:pt>
                <c:pt idx="811">
                  <c:v>996289</c:v>
                </c:pt>
                <c:pt idx="812">
                  <c:v>997251</c:v>
                </c:pt>
                <c:pt idx="813">
                  <c:v>998029</c:v>
                </c:pt>
                <c:pt idx="814">
                  <c:v>998838</c:v>
                </c:pt>
                <c:pt idx="815">
                  <c:v>999855</c:v>
                </c:pt>
                <c:pt idx="816">
                  <c:v>1000927</c:v>
                </c:pt>
                <c:pt idx="817">
                  <c:v>1001774</c:v>
                </c:pt>
                <c:pt idx="818">
                  <c:v>1002582</c:v>
                </c:pt>
                <c:pt idx="819">
                  <c:v>1003498</c:v>
                </c:pt>
                <c:pt idx="820">
                  <c:v>1004375</c:v>
                </c:pt>
                <c:pt idx="821">
                  <c:v>1005402</c:v>
                </c:pt>
                <c:pt idx="822">
                  <c:v>1006329</c:v>
                </c:pt>
                <c:pt idx="823">
                  <c:v>1007318</c:v>
                </c:pt>
                <c:pt idx="824">
                  <c:v>1008147</c:v>
                </c:pt>
                <c:pt idx="825">
                  <c:v>1009182</c:v>
                </c:pt>
                <c:pt idx="826">
                  <c:v>1010079</c:v>
                </c:pt>
                <c:pt idx="827">
                  <c:v>1010957</c:v>
                </c:pt>
                <c:pt idx="828">
                  <c:v>1011706</c:v>
                </c:pt>
                <c:pt idx="829">
                  <c:v>1012415</c:v>
                </c:pt>
                <c:pt idx="830">
                  <c:v>1013124</c:v>
                </c:pt>
                <c:pt idx="831">
                  <c:v>1013982</c:v>
                </c:pt>
                <c:pt idx="832">
                  <c:v>1014734</c:v>
                </c:pt>
                <c:pt idx="833">
                  <c:v>1015594</c:v>
                </c:pt>
                <c:pt idx="834">
                  <c:v>1016273</c:v>
                </c:pt>
                <c:pt idx="835">
                  <c:v>1017066</c:v>
                </c:pt>
                <c:pt idx="836">
                  <c:v>1017993</c:v>
                </c:pt>
                <c:pt idx="837">
                  <c:v>1018604</c:v>
                </c:pt>
                <c:pt idx="838">
                  <c:v>1019432</c:v>
                </c:pt>
                <c:pt idx="839">
                  <c:v>1020218</c:v>
                </c:pt>
                <c:pt idx="840">
                  <c:v>1021005</c:v>
                </c:pt>
                <c:pt idx="841">
                  <c:v>1021872</c:v>
                </c:pt>
                <c:pt idx="842">
                  <c:v>1022740</c:v>
                </c:pt>
                <c:pt idx="843">
                  <c:v>1023493</c:v>
                </c:pt>
                <c:pt idx="844">
                  <c:v>1024247</c:v>
                </c:pt>
                <c:pt idx="845">
                  <c:v>1025087</c:v>
                </c:pt>
                <c:pt idx="846">
                  <c:v>1025949</c:v>
                </c:pt>
                <c:pt idx="847">
                  <c:v>1026875</c:v>
                </c:pt>
                <c:pt idx="848">
                  <c:v>1027731</c:v>
                </c:pt>
                <c:pt idx="849">
                  <c:v>1028764</c:v>
                </c:pt>
                <c:pt idx="850">
                  <c:v>1029623</c:v>
                </c:pt>
                <c:pt idx="851">
                  <c:v>1030612</c:v>
                </c:pt>
                <c:pt idx="852">
                  <c:v>1031589</c:v>
                </c:pt>
                <c:pt idx="853">
                  <c:v>1032615</c:v>
                </c:pt>
                <c:pt idx="854">
                  <c:v>1033461</c:v>
                </c:pt>
                <c:pt idx="855">
                  <c:v>1040041</c:v>
                </c:pt>
                <c:pt idx="856">
                  <c:v>1041779</c:v>
                </c:pt>
                <c:pt idx="857">
                  <c:v>1042632</c:v>
                </c:pt>
                <c:pt idx="858">
                  <c:v>1043762</c:v>
                </c:pt>
                <c:pt idx="859">
                  <c:v>1241284</c:v>
                </c:pt>
                <c:pt idx="860">
                  <c:v>1242429</c:v>
                </c:pt>
                <c:pt idx="861">
                  <c:v>1243379</c:v>
                </c:pt>
                <c:pt idx="862">
                  <c:v>1244443</c:v>
                </c:pt>
                <c:pt idx="863">
                  <c:v>1245265</c:v>
                </c:pt>
                <c:pt idx="864">
                  <c:v>1246313</c:v>
                </c:pt>
                <c:pt idx="865">
                  <c:v>1247343</c:v>
                </c:pt>
                <c:pt idx="866">
                  <c:v>1248298</c:v>
                </c:pt>
                <c:pt idx="867">
                  <c:v>1249195</c:v>
                </c:pt>
                <c:pt idx="868">
                  <c:v>1250303</c:v>
                </c:pt>
                <c:pt idx="869">
                  <c:v>1251284</c:v>
                </c:pt>
                <c:pt idx="870">
                  <c:v>1252201</c:v>
                </c:pt>
                <c:pt idx="871">
                  <c:v>1253292</c:v>
                </c:pt>
                <c:pt idx="872">
                  <c:v>1254192</c:v>
                </c:pt>
                <c:pt idx="873">
                  <c:v>1254909</c:v>
                </c:pt>
                <c:pt idx="874">
                  <c:v>1255667</c:v>
                </c:pt>
                <c:pt idx="875">
                  <c:v>1256522</c:v>
                </c:pt>
                <c:pt idx="876">
                  <c:v>1257374</c:v>
                </c:pt>
                <c:pt idx="877">
                  <c:v>1258160</c:v>
                </c:pt>
                <c:pt idx="878">
                  <c:v>1258914</c:v>
                </c:pt>
                <c:pt idx="879">
                  <c:v>1259746</c:v>
                </c:pt>
                <c:pt idx="880">
                  <c:v>1260493</c:v>
                </c:pt>
                <c:pt idx="881">
                  <c:v>1261300</c:v>
                </c:pt>
                <c:pt idx="882">
                  <c:v>1262107</c:v>
                </c:pt>
                <c:pt idx="883">
                  <c:v>1263098</c:v>
                </c:pt>
                <c:pt idx="884">
                  <c:v>1263805</c:v>
                </c:pt>
                <c:pt idx="885">
                  <c:v>1264666</c:v>
                </c:pt>
                <c:pt idx="886">
                  <c:v>1265550</c:v>
                </c:pt>
                <c:pt idx="887">
                  <c:v>1266251</c:v>
                </c:pt>
                <c:pt idx="888">
                  <c:v>1267058</c:v>
                </c:pt>
                <c:pt idx="889">
                  <c:v>1267874</c:v>
                </c:pt>
                <c:pt idx="890">
                  <c:v>1269009</c:v>
                </c:pt>
                <c:pt idx="891">
                  <c:v>1270118</c:v>
                </c:pt>
                <c:pt idx="892">
                  <c:v>1271056</c:v>
                </c:pt>
                <c:pt idx="893">
                  <c:v>1272037</c:v>
                </c:pt>
                <c:pt idx="894">
                  <c:v>1273026</c:v>
                </c:pt>
                <c:pt idx="895">
                  <c:v>1273976</c:v>
                </c:pt>
                <c:pt idx="896">
                  <c:v>1274872</c:v>
                </c:pt>
                <c:pt idx="897">
                  <c:v>1275860</c:v>
                </c:pt>
                <c:pt idx="898">
                  <c:v>1276672</c:v>
                </c:pt>
                <c:pt idx="899">
                  <c:v>1277802</c:v>
                </c:pt>
                <c:pt idx="900">
                  <c:v>1278878</c:v>
                </c:pt>
                <c:pt idx="901">
                  <c:v>1279668</c:v>
                </c:pt>
                <c:pt idx="902">
                  <c:v>1280634</c:v>
                </c:pt>
                <c:pt idx="903">
                  <c:v>1281497</c:v>
                </c:pt>
                <c:pt idx="904">
                  <c:v>1282494</c:v>
                </c:pt>
                <c:pt idx="905">
                  <c:v>1283441</c:v>
                </c:pt>
                <c:pt idx="906">
                  <c:v>1284321</c:v>
                </c:pt>
                <c:pt idx="907">
                  <c:v>1285361</c:v>
                </c:pt>
                <c:pt idx="908">
                  <c:v>1286559</c:v>
                </c:pt>
                <c:pt idx="909">
                  <c:v>1287493</c:v>
                </c:pt>
                <c:pt idx="910">
                  <c:v>1288469</c:v>
                </c:pt>
                <c:pt idx="911">
                  <c:v>1289443</c:v>
                </c:pt>
                <c:pt idx="912">
                  <c:v>1303216</c:v>
                </c:pt>
                <c:pt idx="913">
                  <c:v>1303985</c:v>
                </c:pt>
                <c:pt idx="914">
                  <c:v>1304897</c:v>
                </c:pt>
                <c:pt idx="915">
                  <c:v>1305775</c:v>
                </c:pt>
                <c:pt idx="916">
                  <c:v>1306663</c:v>
                </c:pt>
                <c:pt idx="917">
                  <c:v>1307524</c:v>
                </c:pt>
                <c:pt idx="918">
                  <c:v>1308507</c:v>
                </c:pt>
                <c:pt idx="919">
                  <c:v>1309433</c:v>
                </c:pt>
                <c:pt idx="920">
                  <c:v>1310248</c:v>
                </c:pt>
                <c:pt idx="921">
                  <c:v>1311258</c:v>
                </c:pt>
                <c:pt idx="922">
                  <c:v>1312257</c:v>
                </c:pt>
                <c:pt idx="923">
                  <c:v>1313150</c:v>
                </c:pt>
                <c:pt idx="924">
                  <c:v>1314048</c:v>
                </c:pt>
                <c:pt idx="925">
                  <c:v>1314919</c:v>
                </c:pt>
                <c:pt idx="926">
                  <c:v>1316024</c:v>
                </c:pt>
                <c:pt idx="927">
                  <c:v>1317003</c:v>
                </c:pt>
                <c:pt idx="928">
                  <c:v>1317945</c:v>
                </c:pt>
                <c:pt idx="929">
                  <c:v>1319014</c:v>
                </c:pt>
                <c:pt idx="930">
                  <c:v>1319824</c:v>
                </c:pt>
                <c:pt idx="931">
                  <c:v>1320588</c:v>
                </c:pt>
                <c:pt idx="932">
                  <c:v>1321370</c:v>
                </c:pt>
                <c:pt idx="933">
                  <c:v>1322179</c:v>
                </c:pt>
                <c:pt idx="934">
                  <c:v>1323142</c:v>
                </c:pt>
                <c:pt idx="935">
                  <c:v>1323883</c:v>
                </c:pt>
                <c:pt idx="936">
                  <c:v>1324835</c:v>
                </c:pt>
                <c:pt idx="937">
                  <c:v>1325664</c:v>
                </c:pt>
                <c:pt idx="938">
                  <c:v>1332189</c:v>
                </c:pt>
                <c:pt idx="939">
                  <c:v>1333147</c:v>
                </c:pt>
                <c:pt idx="940">
                  <c:v>1334124</c:v>
                </c:pt>
                <c:pt idx="941">
                  <c:v>1335179</c:v>
                </c:pt>
                <c:pt idx="942">
                  <c:v>1336047</c:v>
                </c:pt>
                <c:pt idx="943">
                  <c:v>1337016</c:v>
                </c:pt>
                <c:pt idx="944">
                  <c:v>1338071</c:v>
                </c:pt>
                <c:pt idx="945">
                  <c:v>1338953</c:v>
                </c:pt>
                <c:pt idx="946">
                  <c:v>1339994</c:v>
                </c:pt>
                <c:pt idx="947">
                  <c:v>1340999</c:v>
                </c:pt>
                <c:pt idx="948">
                  <c:v>1347374</c:v>
                </c:pt>
                <c:pt idx="949">
                  <c:v>1348186</c:v>
                </c:pt>
                <c:pt idx="950">
                  <c:v>1349086</c:v>
                </c:pt>
                <c:pt idx="951">
                  <c:v>1349949</c:v>
                </c:pt>
                <c:pt idx="952">
                  <c:v>1350806</c:v>
                </c:pt>
                <c:pt idx="953">
                  <c:v>1351780</c:v>
                </c:pt>
                <c:pt idx="954">
                  <c:v>1352711</c:v>
                </c:pt>
                <c:pt idx="955">
                  <c:v>1353666</c:v>
                </c:pt>
                <c:pt idx="956">
                  <c:v>1354623</c:v>
                </c:pt>
                <c:pt idx="957">
                  <c:v>1355587</c:v>
                </c:pt>
                <c:pt idx="958">
                  <c:v>1356430</c:v>
                </c:pt>
                <c:pt idx="959">
                  <c:v>1357278</c:v>
                </c:pt>
                <c:pt idx="960">
                  <c:v>1358183</c:v>
                </c:pt>
                <c:pt idx="961">
                  <c:v>1359069</c:v>
                </c:pt>
                <c:pt idx="962">
                  <c:v>1360143</c:v>
                </c:pt>
                <c:pt idx="963">
                  <c:v>1361079</c:v>
                </c:pt>
                <c:pt idx="964">
                  <c:v>1362119</c:v>
                </c:pt>
                <c:pt idx="965">
                  <c:v>1363048</c:v>
                </c:pt>
                <c:pt idx="966">
                  <c:v>1364047</c:v>
                </c:pt>
                <c:pt idx="967">
                  <c:v>1364975</c:v>
                </c:pt>
                <c:pt idx="968">
                  <c:v>1366903</c:v>
                </c:pt>
                <c:pt idx="969">
                  <c:v>1367933</c:v>
                </c:pt>
                <c:pt idx="970">
                  <c:v>1368867</c:v>
                </c:pt>
                <c:pt idx="971">
                  <c:v>1369784</c:v>
                </c:pt>
                <c:pt idx="972">
                  <c:v>1370693</c:v>
                </c:pt>
                <c:pt idx="973">
                  <c:v>1371835</c:v>
                </c:pt>
                <c:pt idx="974">
                  <c:v>1373021</c:v>
                </c:pt>
                <c:pt idx="975">
                  <c:v>1374001</c:v>
                </c:pt>
                <c:pt idx="976">
                  <c:v>1374879</c:v>
                </c:pt>
                <c:pt idx="977">
                  <c:v>1376955</c:v>
                </c:pt>
                <c:pt idx="978">
                  <c:v>1377891</c:v>
                </c:pt>
                <c:pt idx="979">
                  <c:v>1378937</c:v>
                </c:pt>
                <c:pt idx="980">
                  <c:v>1379947</c:v>
                </c:pt>
                <c:pt idx="981">
                  <c:v>1381780</c:v>
                </c:pt>
                <c:pt idx="982">
                  <c:v>1382694</c:v>
                </c:pt>
                <c:pt idx="983">
                  <c:v>1383692</c:v>
                </c:pt>
                <c:pt idx="984">
                  <c:v>1397402</c:v>
                </c:pt>
                <c:pt idx="985">
                  <c:v>1398010</c:v>
                </c:pt>
                <c:pt idx="986">
                  <c:v>1398637</c:v>
                </c:pt>
                <c:pt idx="987">
                  <c:v>1399324</c:v>
                </c:pt>
                <c:pt idx="988">
                  <c:v>1400003</c:v>
                </c:pt>
                <c:pt idx="989">
                  <c:v>1402118</c:v>
                </c:pt>
                <c:pt idx="990">
                  <c:v>1402974</c:v>
                </c:pt>
                <c:pt idx="991">
                  <c:v>1403662</c:v>
                </c:pt>
                <c:pt idx="992">
                  <c:v>1405163</c:v>
                </c:pt>
              </c:numCache>
            </c:numRef>
          </c:xVal>
          <c:yVal>
            <c:numRef>
              <c:f>'rat-dora-10CL-1000-PAY'!$F$2020:$F$3012</c:f>
              <c:numCache>
                <c:formatCode>General</c:formatCode>
                <c:ptCount val="993"/>
                <c:pt idx="0">
                  <c:v>16</c:v>
                </c:pt>
                <c:pt idx="1">
                  <c:v>12</c:v>
                </c:pt>
                <c:pt idx="2">
                  <c:v>18</c:v>
                </c:pt>
                <c:pt idx="3">
                  <c:v>15</c:v>
                </c:pt>
                <c:pt idx="4">
                  <c:v>13</c:v>
                </c:pt>
                <c:pt idx="5">
                  <c:v>19</c:v>
                </c:pt>
                <c:pt idx="6">
                  <c:v>20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12</c:v>
                </c:pt>
                <c:pt idx="11">
                  <c:v>18</c:v>
                </c:pt>
                <c:pt idx="12">
                  <c:v>17</c:v>
                </c:pt>
                <c:pt idx="13">
                  <c:v>15</c:v>
                </c:pt>
                <c:pt idx="14">
                  <c:v>13</c:v>
                </c:pt>
                <c:pt idx="15">
                  <c:v>12</c:v>
                </c:pt>
                <c:pt idx="16">
                  <c:v>18</c:v>
                </c:pt>
                <c:pt idx="17">
                  <c:v>13</c:v>
                </c:pt>
                <c:pt idx="18">
                  <c:v>13</c:v>
                </c:pt>
                <c:pt idx="19">
                  <c:v>19</c:v>
                </c:pt>
                <c:pt idx="20">
                  <c:v>19</c:v>
                </c:pt>
                <c:pt idx="21">
                  <c:v>20</c:v>
                </c:pt>
                <c:pt idx="22">
                  <c:v>16</c:v>
                </c:pt>
                <c:pt idx="23">
                  <c:v>18</c:v>
                </c:pt>
                <c:pt idx="24">
                  <c:v>18</c:v>
                </c:pt>
                <c:pt idx="25">
                  <c:v>16</c:v>
                </c:pt>
                <c:pt idx="26">
                  <c:v>14</c:v>
                </c:pt>
                <c:pt idx="27">
                  <c:v>11</c:v>
                </c:pt>
                <c:pt idx="28">
                  <c:v>20</c:v>
                </c:pt>
                <c:pt idx="29">
                  <c:v>20</c:v>
                </c:pt>
                <c:pt idx="30">
                  <c:v>12</c:v>
                </c:pt>
                <c:pt idx="31">
                  <c:v>12</c:v>
                </c:pt>
                <c:pt idx="32">
                  <c:v>20</c:v>
                </c:pt>
                <c:pt idx="33">
                  <c:v>13</c:v>
                </c:pt>
                <c:pt idx="34">
                  <c:v>16</c:v>
                </c:pt>
                <c:pt idx="35">
                  <c:v>16</c:v>
                </c:pt>
                <c:pt idx="36">
                  <c:v>16</c:v>
                </c:pt>
                <c:pt idx="37">
                  <c:v>14</c:v>
                </c:pt>
                <c:pt idx="38">
                  <c:v>17</c:v>
                </c:pt>
                <c:pt idx="39">
                  <c:v>13</c:v>
                </c:pt>
                <c:pt idx="40">
                  <c:v>20</c:v>
                </c:pt>
                <c:pt idx="41">
                  <c:v>19</c:v>
                </c:pt>
                <c:pt idx="42">
                  <c:v>18</c:v>
                </c:pt>
                <c:pt idx="43">
                  <c:v>20</c:v>
                </c:pt>
                <c:pt idx="44">
                  <c:v>15</c:v>
                </c:pt>
                <c:pt idx="45">
                  <c:v>18</c:v>
                </c:pt>
                <c:pt idx="46">
                  <c:v>11</c:v>
                </c:pt>
                <c:pt idx="47">
                  <c:v>16</c:v>
                </c:pt>
                <c:pt idx="48">
                  <c:v>13</c:v>
                </c:pt>
                <c:pt idx="49">
                  <c:v>20</c:v>
                </c:pt>
                <c:pt idx="50">
                  <c:v>11</c:v>
                </c:pt>
                <c:pt idx="51">
                  <c:v>20</c:v>
                </c:pt>
                <c:pt idx="52">
                  <c:v>17</c:v>
                </c:pt>
                <c:pt idx="53">
                  <c:v>17</c:v>
                </c:pt>
                <c:pt idx="54">
                  <c:v>19</c:v>
                </c:pt>
                <c:pt idx="55">
                  <c:v>12</c:v>
                </c:pt>
                <c:pt idx="56">
                  <c:v>20</c:v>
                </c:pt>
                <c:pt idx="57">
                  <c:v>18</c:v>
                </c:pt>
                <c:pt idx="58">
                  <c:v>19</c:v>
                </c:pt>
                <c:pt idx="59">
                  <c:v>14</c:v>
                </c:pt>
                <c:pt idx="60">
                  <c:v>13</c:v>
                </c:pt>
                <c:pt idx="61">
                  <c:v>20</c:v>
                </c:pt>
                <c:pt idx="62">
                  <c:v>17</c:v>
                </c:pt>
                <c:pt idx="63">
                  <c:v>11</c:v>
                </c:pt>
                <c:pt idx="64">
                  <c:v>18</c:v>
                </c:pt>
                <c:pt idx="65">
                  <c:v>19</c:v>
                </c:pt>
                <c:pt idx="66">
                  <c:v>16</c:v>
                </c:pt>
                <c:pt idx="67">
                  <c:v>13</c:v>
                </c:pt>
                <c:pt idx="68">
                  <c:v>17</c:v>
                </c:pt>
                <c:pt idx="69">
                  <c:v>17</c:v>
                </c:pt>
                <c:pt idx="70">
                  <c:v>11</c:v>
                </c:pt>
                <c:pt idx="71">
                  <c:v>20</c:v>
                </c:pt>
                <c:pt idx="72">
                  <c:v>17</c:v>
                </c:pt>
                <c:pt idx="73">
                  <c:v>13</c:v>
                </c:pt>
                <c:pt idx="74">
                  <c:v>17</c:v>
                </c:pt>
                <c:pt idx="75">
                  <c:v>12</c:v>
                </c:pt>
                <c:pt idx="76">
                  <c:v>20</c:v>
                </c:pt>
                <c:pt idx="77">
                  <c:v>12</c:v>
                </c:pt>
                <c:pt idx="78">
                  <c:v>14</c:v>
                </c:pt>
                <c:pt idx="79">
                  <c:v>13</c:v>
                </c:pt>
                <c:pt idx="80">
                  <c:v>16</c:v>
                </c:pt>
                <c:pt idx="81">
                  <c:v>13</c:v>
                </c:pt>
                <c:pt idx="82">
                  <c:v>18</c:v>
                </c:pt>
                <c:pt idx="83">
                  <c:v>16</c:v>
                </c:pt>
                <c:pt idx="84">
                  <c:v>20</c:v>
                </c:pt>
                <c:pt idx="85">
                  <c:v>12</c:v>
                </c:pt>
                <c:pt idx="86">
                  <c:v>18</c:v>
                </c:pt>
                <c:pt idx="87">
                  <c:v>18</c:v>
                </c:pt>
                <c:pt idx="88">
                  <c:v>17</c:v>
                </c:pt>
                <c:pt idx="89">
                  <c:v>16</c:v>
                </c:pt>
                <c:pt idx="90">
                  <c:v>14</c:v>
                </c:pt>
                <c:pt idx="91">
                  <c:v>15</c:v>
                </c:pt>
                <c:pt idx="92">
                  <c:v>19</c:v>
                </c:pt>
                <c:pt idx="93">
                  <c:v>20</c:v>
                </c:pt>
                <c:pt idx="94">
                  <c:v>18</c:v>
                </c:pt>
                <c:pt idx="95">
                  <c:v>13</c:v>
                </c:pt>
                <c:pt idx="96">
                  <c:v>20</c:v>
                </c:pt>
                <c:pt idx="97">
                  <c:v>12</c:v>
                </c:pt>
                <c:pt idx="98">
                  <c:v>12</c:v>
                </c:pt>
                <c:pt idx="99">
                  <c:v>16</c:v>
                </c:pt>
                <c:pt idx="100">
                  <c:v>12</c:v>
                </c:pt>
                <c:pt idx="101">
                  <c:v>19</c:v>
                </c:pt>
                <c:pt idx="102">
                  <c:v>20</c:v>
                </c:pt>
                <c:pt idx="103">
                  <c:v>18</c:v>
                </c:pt>
                <c:pt idx="104">
                  <c:v>11</c:v>
                </c:pt>
                <c:pt idx="105">
                  <c:v>13</c:v>
                </c:pt>
                <c:pt idx="106">
                  <c:v>16</c:v>
                </c:pt>
                <c:pt idx="107">
                  <c:v>17</c:v>
                </c:pt>
                <c:pt idx="108">
                  <c:v>18</c:v>
                </c:pt>
                <c:pt idx="109">
                  <c:v>17</c:v>
                </c:pt>
                <c:pt idx="110">
                  <c:v>14</c:v>
                </c:pt>
                <c:pt idx="111">
                  <c:v>15</c:v>
                </c:pt>
                <c:pt idx="112">
                  <c:v>13</c:v>
                </c:pt>
                <c:pt idx="113">
                  <c:v>16</c:v>
                </c:pt>
                <c:pt idx="114">
                  <c:v>12</c:v>
                </c:pt>
                <c:pt idx="115">
                  <c:v>12</c:v>
                </c:pt>
                <c:pt idx="116">
                  <c:v>11</c:v>
                </c:pt>
                <c:pt idx="117">
                  <c:v>18</c:v>
                </c:pt>
                <c:pt idx="118">
                  <c:v>14</c:v>
                </c:pt>
                <c:pt idx="119">
                  <c:v>15</c:v>
                </c:pt>
                <c:pt idx="120">
                  <c:v>20</c:v>
                </c:pt>
                <c:pt idx="121">
                  <c:v>11</c:v>
                </c:pt>
                <c:pt idx="122">
                  <c:v>14</c:v>
                </c:pt>
                <c:pt idx="123">
                  <c:v>20</c:v>
                </c:pt>
                <c:pt idx="124">
                  <c:v>12</c:v>
                </c:pt>
                <c:pt idx="125">
                  <c:v>17</c:v>
                </c:pt>
                <c:pt idx="126">
                  <c:v>18</c:v>
                </c:pt>
                <c:pt idx="127">
                  <c:v>12</c:v>
                </c:pt>
                <c:pt idx="128">
                  <c:v>19</c:v>
                </c:pt>
                <c:pt idx="129">
                  <c:v>16</c:v>
                </c:pt>
                <c:pt idx="130">
                  <c:v>19</c:v>
                </c:pt>
                <c:pt idx="131">
                  <c:v>12</c:v>
                </c:pt>
                <c:pt idx="132">
                  <c:v>12</c:v>
                </c:pt>
                <c:pt idx="133">
                  <c:v>17</c:v>
                </c:pt>
                <c:pt idx="134">
                  <c:v>16</c:v>
                </c:pt>
                <c:pt idx="135">
                  <c:v>14</c:v>
                </c:pt>
                <c:pt idx="136">
                  <c:v>11</c:v>
                </c:pt>
                <c:pt idx="137">
                  <c:v>13</c:v>
                </c:pt>
                <c:pt idx="138">
                  <c:v>15</c:v>
                </c:pt>
                <c:pt idx="139">
                  <c:v>11</c:v>
                </c:pt>
                <c:pt idx="140">
                  <c:v>18</c:v>
                </c:pt>
                <c:pt idx="141">
                  <c:v>11</c:v>
                </c:pt>
                <c:pt idx="142">
                  <c:v>15</c:v>
                </c:pt>
                <c:pt idx="143">
                  <c:v>12</c:v>
                </c:pt>
                <c:pt idx="144">
                  <c:v>20</c:v>
                </c:pt>
                <c:pt idx="145">
                  <c:v>19</c:v>
                </c:pt>
                <c:pt idx="146">
                  <c:v>16</c:v>
                </c:pt>
                <c:pt idx="147">
                  <c:v>18</c:v>
                </c:pt>
                <c:pt idx="148">
                  <c:v>11</c:v>
                </c:pt>
                <c:pt idx="149">
                  <c:v>13</c:v>
                </c:pt>
                <c:pt idx="150">
                  <c:v>18</c:v>
                </c:pt>
                <c:pt idx="151">
                  <c:v>18</c:v>
                </c:pt>
                <c:pt idx="152">
                  <c:v>20</c:v>
                </c:pt>
                <c:pt idx="153">
                  <c:v>12</c:v>
                </c:pt>
                <c:pt idx="154">
                  <c:v>19</c:v>
                </c:pt>
                <c:pt idx="155">
                  <c:v>11</c:v>
                </c:pt>
                <c:pt idx="156">
                  <c:v>17</c:v>
                </c:pt>
                <c:pt idx="157">
                  <c:v>15</c:v>
                </c:pt>
                <c:pt idx="158">
                  <c:v>11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13</c:v>
                </c:pt>
                <c:pt idx="163">
                  <c:v>15</c:v>
                </c:pt>
                <c:pt idx="164">
                  <c:v>13</c:v>
                </c:pt>
                <c:pt idx="165">
                  <c:v>13</c:v>
                </c:pt>
                <c:pt idx="166">
                  <c:v>16</c:v>
                </c:pt>
                <c:pt idx="167">
                  <c:v>15</c:v>
                </c:pt>
                <c:pt idx="168">
                  <c:v>17</c:v>
                </c:pt>
                <c:pt idx="169">
                  <c:v>15</c:v>
                </c:pt>
                <c:pt idx="170">
                  <c:v>16</c:v>
                </c:pt>
                <c:pt idx="171">
                  <c:v>12</c:v>
                </c:pt>
                <c:pt idx="172">
                  <c:v>17</c:v>
                </c:pt>
                <c:pt idx="173">
                  <c:v>15</c:v>
                </c:pt>
                <c:pt idx="174">
                  <c:v>15</c:v>
                </c:pt>
                <c:pt idx="175">
                  <c:v>15</c:v>
                </c:pt>
                <c:pt idx="176">
                  <c:v>11</c:v>
                </c:pt>
                <c:pt idx="177">
                  <c:v>14</c:v>
                </c:pt>
                <c:pt idx="178">
                  <c:v>16</c:v>
                </c:pt>
                <c:pt idx="179">
                  <c:v>20</c:v>
                </c:pt>
                <c:pt idx="180">
                  <c:v>17</c:v>
                </c:pt>
                <c:pt idx="181">
                  <c:v>12</c:v>
                </c:pt>
                <c:pt idx="182">
                  <c:v>15</c:v>
                </c:pt>
                <c:pt idx="183">
                  <c:v>14</c:v>
                </c:pt>
                <c:pt idx="184">
                  <c:v>19</c:v>
                </c:pt>
                <c:pt idx="185">
                  <c:v>11</c:v>
                </c:pt>
                <c:pt idx="186">
                  <c:v>19</c:v>
                </c:pt>
                <c:pt idx="187">
                  <c:v>19</c:v>
                </c:pt>
                <c:pt idx="188">
                  <c:v>14</c:v>
                </c:pt>
                <c:pt idx="189">
                  <c:v>12</c:v>
                </c:pt>
                <c:pt idx="190">
                  <c:v>17</c:v>
                </c:pt>
                <c:pt idx="191">
                  <c:v>12</c:v>
                </c:pt>
                <c:pt idx="192">
                  <c:v>19</c:v>
                </c:pt>
                <c:pt idx="193">
                  <c:v>20</c:v>
                </c:pt>
                <c:pt idx="194">
                  <c:v>11</c:v>
                </c:pt>
                <c:pt idx="195">
                  <c:v>12</c:v>
                </c:pt>
                <c:pt idx="196">
                  <c:v>16</c:v>
                </c:pt>
                <c:pt idx="197">
                  <c:v>14</c:v>
                </c:pt>
                <c:pt idx="198">
                  <c:v>20</c:v>
                </c:pt>
                <c:pt idx="199">
                  <c:v>19</c:v>
                </c:pt>
                <c:pt idx="200">
                  <c:v>19</c:v>
                </c:pt>
                <c:pt idx="201">
                  <c:v>17</c:v>
                </c:pt>
                <c:pt idx="202">
                  <c:v>18</c:v>
                </c:pt>
                <c:pt idx="203">
                  <c:v>14</c:v>
                </c:pt>
                <c:pt idx="204">
                  <c:v>17</c:v>
                </c:pt>
                <c:pt idx="205">
                  <c:v>11</c:v>
                </c:pt>
                <c:pt idx="206">
                  <c:v>15</c:v>
                </c:pt>
                <c:pt idx="207">
                  <c:v>13</c:v>
                </c:pt>
                <c:pt idx="208">
                  <c:v>20</c:v>
                </c:pt>
                <c:pt idx="209">
                  <c:v>19</c:v>
                </c:pt>
                <c:pt idx="210">
                  <c:v>14</c:v>
                </c:pt>
                <c:pt idx="211">
                  <c:v>17</c:v>
                </c:pt>
                <c:pt idx="212">
                  <c:v>19</c:v>
                </c:pt>
                <c:pt idx="213">
                  <c:v>15</c:v>
                </c:pt>
                <c:pt idx="214">
                  <c:v>19</c:v>
                </c:pt>
                <c:pt idx="215">
                  <c:v>18</c:v>
                </c:pt>
                <c:pt idx="216">
                  <c:v>17</c:v>
                </c:pt>
                <c:pt idx="217">
                  <c:v>15</c:v>
                </c:pt>
                <c:pt idx="218">
                  <c:v>13</c:v>
                </c:pt>
                <c:pt idx="219">
                  <c:v>13</c:v>
                </c:pt>
                <c:pt idx="220">
                  <c:v>13</c:v>
                </c:pt>
                <c:pt idx="221">
                  <c:v>18</c:v>
                </c:pt>
                <c:pt idx="222">
                  <c:v>15</c:v>
                </c:pt>
                <c:pt idx="223">
                  <c:v>18</c:v>
                </c:pt>
                <c:pt idx="224">
                  <c:v>12</c:v>
                </c:pt>
                <c:pt idx="225">
                  <c:v>20</c:v>
                </c:pt>
                <c:pt idx="226">
                  <c:v>20</c:v>
                </c:pt>
                <c:pt idx="227">
                  <c:v>17</c:v>
                </c:pt>
                <c:pt idx="228">
                  <c:v>20</c:v>
                </c:pt>
                <c:pt idx="229">
                  <c:v>20</c:v>
                </c:pt>
                <c:pt idx="230">
                  <c:v>14</c:v>
                </c:pt>
                <c:pt idx="231">
                  <c:v>19</c:v>
                </c:pt>
                <c:pt idx="232">
                  <c:v>13</c:v>
                </c:pt>
                <c:pt idx="233">
                  <c:v>14</c:v>
                </c:pt>
                <c:pt idx="234">
                  <c:v>14</c:v>
                </c:pt>
                <c:pt idx="235">
                  <c:v>12</c:v>
                </c:pt>
                <c:pt idx="236">
                  <c:v>20</c:v>
                </c:pt>
                <c:pt idx="237">
                  <c:v>11</c:v>
                </c:pt>
                <c:pt idx="238">
                  <c:v>19</c:v>
                </c:pt>
                <c:pt idx="239">
                  <c:v>14</c:v>
                </c:pt>
                <c:pt idx="240">
                  <c:v>17</c:v>
                </c:pt>
                <c:pt idx="241">
                  <c:v>15</c:v>
                </c:pt>
                <c:pt idx="242">
                  <c:v>12</c:v>
                </c:pt>
                <c:pt idx="243">
                  <c:v>19</c:v>
                </c:pt>
                <c:pt idx="244">
                  <c:v>12</c:v>
                </c:pt>
                <c:pt idx="245">
                  <c:v>20</c:v>
                </c:pt>
                <c:pt idx="246">
                  <c:v>16</c:v>
                </c:pt>
                <c:pt idx="247">
                  <c:v>12</c:v>
                </c:pt>
                <c:pt idx="248">
                  <c:v>11</c:v>
                </c:pt>
                <c:pt idx="249">
                  <c:v>11</c:v>
                </c:pt>
                <c:pt idx="250">
                  <c:v>15</c:v>
                </c:pt>
                <c:pt idx="251">
                  <c:v>20</c:v>
                </c:pt>
                <c:pt idx="252">
                  <c:v>18</c:v>
                </c:pt>
                <c:pt idx="253">
                  <c:v>14</c:v>
                </c:pt>
                <c:pt idx="254">
                  <c:v>11</c:v>
                </c:pt>
                <c:pt idx="255">
                  <c:v>18</c:v>
                </c:pt>
                <c:pt idx="256">
                  <c:v>20</c:v>
                </c:pt>
                <c:pt idx="257">
                  <c:v>17</c:v>
                </c:pt>
                <c:pt idx="258">
                  <c:v>18</c:v>
                </c:pt>
                <c:pt idx="259">
                  <c:v>18</c:v>
                </c:pt>
                <c:pt idx="260">
                  <c:v>17</c:v>
                </c:pt>
                <c:pt idx="261">
                  <c:v>19</c:v>
                </c:pt>
                <c:pt idx="262">
                  <c:v>14</c:v>
                </c:pt>
                <c:pt idx="263">
                  <c:v>19</c:v>
                </c:pt>
                <c:pt idx="264">
                  <c:v>20</c:v>
                </c:pt>
                <c:pt idx="265">
                  <c:v>18</c:v>
                </c:pt>
                <c:pt idx="266">
                  <c:v>15</c:v>
                </c:pt>
                <c:pt idx="267">
                  <c:v>11</c:v>
                </c:pt>
                <c:pt idx="268">
                  <c:v>19</c:v>
                </c:pt>
                <c:pt idx="269">
                  <c:v>20</c:v>
                </c:pt>
                <c:pt idx="270">
                  <c:v>11</c:v>
                </c:pt>
                <c:pt idx="271">
                  <c:v>13</c:v>
                </c:pt>
                <c:pt idx="272">
                  <c:v>19</c:v>
                </c:pt>
                <c:pt idx="273">
                  <c:v>19</c:v>
                </c:pt>
                <c:pt idx="274">
                  <c:v>20</c:v>
                </c:pt>
                <c:pt idx="275">
                  <c:v>16</c:v>
                </c:pt>
                <c:pt idx="276">
                  <c:v>15</c:v>
                </c:pt>
                <c:pt idx="277">
                  <c:v>17</c:v>
                </c:pt>
                <c:pt idx="278">
                  <c:v>13</c:v>
                </c:pt>
                <c:pt idx="279">
                  <c:v>17</c:v>
                </c:pt>
                <c:pt idx="280">
                  <c:v>20</c:v>
                </c:pt>
                <c:pt idx="281">
                  <c:v>16</c:v>
                </c:pt>
                <c:pt idx="282">
                  <c:v>20</c:v>
                </c:pt>
                <c:pt idx="283">
                  <c:v>19</c:v>
                </c:pt>
                <c:pt idx="284">
                  <c:v>18</c:v>
                </c:pt>
                <c:pt idx="285">
                  <c:v>19</c:v>
                </c:pt>
                <c:pt idx="286">
                  <c:v>18</c:v>
                </c:pt>
                <c:pt idx="287">
                  <c:v>14</c:v>
                </c:pt>
                <c:pt idx="288">
                  <c:v>16</c:v>
                </c:pt>
                <c:pt idx="289">
                  <c:v>14</c:v>
                </c:pt>
                <c:pt idx="290">
                  <c:v>16</c:v>
                </c:pt>
                <c:pt idx="291">
                  <c:v>19</c:v>
                </c:pt>
                <c:pt idx="292">
                  <c:v>15</c:v>
                </c:pt>
                <c:pt idx="293">
                  <c:v>14</c:v>
                </c:pt>
                <c:pt idx="294">
                  <c:v>18</c:v>
                </c:pt>
                <c:pt idx="295">
                  <c:v>16</c:v>
                </c:pt>
                <c:pt idx="296">
                  <c:v>16</c:v>
                </c:pt>
                <c:pt idx="297">
                  <c:v>15</c:v>
                </c:pt>
                <c:pt idx="298">
                  <c:v>19</c:v>
                </c:pt>
                <c:pt idx="299">
                  <c:v>13</c:v>
                </c:pt>
                <c:pt idx="300">
                  <c:v>14</c:v>
                </c:pt>
                <c:pt idx="301">
                  <c:v>20</c:v>
                </c:pt>
                <c:pt idx="302">
                  <c:v>13</c:v>
                </c:pt>
                <c:pt idx="303">
                  <c:v>19</c:v>
                </c:pt>
                <c:pt idx="304">
                  <c:v>15</c:v>
                </c:pt>
                <c:pt idx="305">
                  <c:v>13</c:v>
                </c:pt>
                <c:pt idx="306">
                  <c:v>13</c:v>
                </c:pt>
                <c:pt idx="307">
                  <c:v>20</c:v>
                </c:pt>
                <c:pt idx="308">
                  <c:v>13</c:v>
                </c:pt>
                <c:pt idx="309">
                  <c:v>19</c:v>
                </c:pt>
                <c:pt idx="310">
                  <c:v>12</c:v>
                </c:pt>
                <c:pt idx="311">
                  <c:v>13</c:v>
                </c:pt>
                <c:pt idx="312">
                  <c:v>13</c:v>
                </c:pt>
                <c:pt idx="313">
                  <c:v>14</c:v>
                </c:pt>
                <c:pt idx="314">
                  <c:v>13</c:v>
                </c:pt>
                <c:pt idx="315">
                  <c:v>12</c:v>
                </c:pt>
                <c:pt idx="316">
                  <c:v>19</c:v>
                </c:pt>
                <c:pt idx="317">
                  <c:v>17</c:v>
                </c:pt>
                <c:pt idx="318">
                  <c:v>17</c:v>
                </c:pt>
                <c:pt idx="319">
                  <c:v>14</c:v>
                </c:pt>
                <c:pt idx="320">
                  <c:v>15</c:v>
                </c:pt>
                <c:pt idx="321">
                  <c:v>13</c:v>
                </c:pt>
                <c:pt idx="322">
                  <c:v>11</c:v>
                </c:pt>
                <c:pt idx="323">
                  <c:v>14</c:v>
                </c:pt>
                <c:pt idx="324">
                  <c:v>19</c:v>
                </c:pt>
                <c:pt idx="325">
                  <c:v>16</c:v>
                </c:pt>
                <c:pt idx="326">
                  <c:v>14</c:v>
                </c:pt>
                <c:pt idx="327">
                  <c:v>17</c:v>
                </c:pt>
                <c:pt idx="328">
                  <c:v>14</c:v>
                </c:pt>
                <c:pt idx="329">
                  <c:v>12</c:v>
                </c:pt>
                <c:pt idx="330">
                  <c:v>14</c:v>
                </c:pt>
                <c:pt idx="331">
                  <c:v>18</c:v>
                </c:pt>
                <c:pt idx="332">
                  <c:v>13</c:v>
                </c:pt>
                <c:pt idx="333">
                  <c:v>11</c:v>
                </c:pt>
                <c:pt idx="334">
                  <c:v>14</c:v>
                </c:pt>
                <c:pt idx="335">
                  <c:v>18</c:v>
                </c:pt>
                <c:pt idx="336">
                  <c:v>17</c:v>
                </c:pt>
                <c:pt idx="337">
                  <c:v>13</c:v>
                </c:pt>
                <c:pt idx="338">
                  <c:v>17</c:v>
                </c:pt>
                <c:pt idx="339">
                  <c:v>11</c:v>
                </c:pt>
                <c:pt idx="340">
                  <c:v>12</c:v>
                </c:pt>
                <c:pt idx="341">
                  <c:v>17</c:v>
                </c:pt>
                <c:pt idx="342">
                  <c:v>19</c:v>
                </c:pt>
                <c:pt idx="343">
                  <c:v>16</c:v>
                </c:pt>
                <c:pt idx="344">
                  <c:v>20</c:v>
                </c:pt>
                <c:pt idx="345">
                  <c:v>13</c:v>
                </c:pt>
                <c:pt idx="346">
                  <c:v>14</c:v>
                </c:pt>
                <c:pt idx="347">
                  <c:v>20</c:v>
                </c:pt>
                <c:pt idx="348">
                  <c:v>20</c:v>
                </c:pt>
                <c:pt idx="349">
                  <c:v>11</c:v>
                </c:pt>
                <c:pt idx="350">
                  <c:v>16</c:v>
                </c:pt>
                <c:pt idx="351">
                  <c:v>16</c:v>
                </c:pt>
                <c:pt idx="352">
                  <c:v>13</c:v>
                </c:pt>
                <c:pt idx="353">
                  <c:v>20</c:v>
                </c:pt>
                <c:pt idx="354">
                  <c:v>18</c:v>
                </c:pt>
                <c:pt idx="355">
                  <c:v>15</c:v>
                </c:pt>
                <c:pt idx="356">
                  <c:v>19</c:v>
                </c:pt>
                <c:pt idx="357">
                  <c:v>18</c:v>
                </c:pt>
                <c:pt idx="358">
                  <c:v>19</c:v>
                </c:pt>
                <c:pt idx="359">
                  <c:v>11</c:v>
                </c:pt>
                <c:pt idx="360">
                  <c:v>18</c:v>
                </c:pt>
                <c:pt idx="361">
                  <c:v>14</c:v>
                </c:pt>
                <c:pt idx="362">
                  <c:v>20</c:v>
                </c:pt>
                <c:pt idx="363">
                  <c:v>18</c:v>
                </c:pt>
                <c:pt idx="364">
                  <c:v>20</c:v>
                </c:pt>
                <c:pt idx="365">
                  <c:v>19</c:v>
                </c:pt>
                <c:pt idx="366">
                  <c:v>13</c:v>
                </c:pt>
                <c:pt idx="367">
                  <c:v>14</c:v>
                </c:pt>
                <c:pt idx="368">
                  <c:v>17</c:v>
                </c:pt>
                <c:pt idx="369">
                  <c:v>16</c:v>
                </c:pt>
                <c:pt idx="370">
                  <c:v>15</c:v>
                </c:pt>
                <c:pt idx="371">
                  <c:v>20</c:v>
                </c:pt>
                <c:pt idx="372">
                  <c:v>15</c:v>
                </c:pt>
                <c:pt idx="373">
                  <c:v>19</c:v>
                </c:pt>
                <c:pt idx="374">
                  <c:v>14</c:v>
                </c:pt>
                <c:pt idx="375">
                  <c:v>17</c:v>
                </c:pt>
                <c:pt idx="376">
                  <c:v>11</c:v>
                </c:pt>
                <c:pt idx="377">
                  <c:v>11</c:v>
                </c:pt>
                <c:pt idx="378">
                  <c:v>19</c:v>
                </c:pt>
                <c:pt idx="379">
                  <c:v>16</c:v>
                </c:pt>
                <c:pt idx="380">
                  <c:v>15</c:v>
                </c:pt>
                <c:pt idx="381">
                  <c:v>12</c:v>
                </c:pt>
                <c:pt idx="382">
                  <c:v>15</c:v>
                </c:pt>
                <c:pt idx="383">
                  <c:v>16</c:v>
                </c:pt>
                <c:pt idx="384">
                  <c:v>11</c:v>
                </c:pt>
                <c:pt idx="385">
                  <c:v>16</c:v>
                </c:pt>
                <c:pt idx="386">
                  <c:v>12</c:v>
                </c:pt>
                <c:pt idx="387">
                  <c:v>11</c:v>
                </c:pt>
                <c:pt idx="388">
                  <c:v>18</c:v>
                </c:pt>
                <c:pt idx="389">
                  <c:v>18</c:v>
                </c:pt>
                <c:pt idx="390">
                  <c:v>15</c:v>
                </c:pt>
                <c:pt idx="391">
                  <c:v>11</c:v>
                </c:pt>
                <c:pt idx="392">
                  <c:v>18</c:v>
                </c:pt>
                <c:pt idx="393">
                  <c:v>15</c:v>
                </c:pt>
                <c:pt idx="394">
                  <c:v>14</c:v>
                </c:pt>
                <c:pt idx="395">
                  <c:v>16</c:v>
                </c:pt>
                <c:pt idx="396">
                  <c:v>12</c:v>
                </c:pt>
                <c:pt idx="397">
                  <c:v>20</c:v>
                </c:pt>
                <c:pt idx="398">
                  <c:v>12</c:v>
                </c:pt>
                <c:pt idx="399">
                  <c:v>11</c:v>
                </c:pt>
                <c:pt idx="400">
                  <c:v>15</c:v>
                </c:pt>
                <c:pt idx="401">
                  <c:v>18</c:v>
                </c:pt>
                <c:pt idx="402">
                  <c:v>15</c:v>
                </c:pt>
                <c:pt idx="403">
                  <c:v>19</c:v>
                </c:pt>
                <c:pt idx="404">
                  <c:v>19</c:v>
                </c:pt>
                <c:pt idx="405">
                  <c:v>15</c:v>
                </c:pt>
                <c:pt idx="406">
                  <c:v>13</c:v>
                </c:pt>
                <c:pt idx="407">
                  <c:v>20</c:v>
                </c:pt>
                <c:pt idx="408">
                  <c:v>14</c:v>
                </c:pt>
                <c:pt idx="409">
                  <c:v>19</c:v>
                </c:pt>
                <c:pt idx="410">
                  <c:v>14</c:v>
                </c:pt>
                <c:pt idx="411">
                  <c:v>16</c:v>
                </c:pt>
                <c:pt idx="412">
                  <c:v>13</c:v>
                </c:pt>
                <c:pt idx="413">
                  <c:v>17</c:v>
                </c:pt>
                <c:pt idx="414">
                  <c:v>15</c:v>
                </c:pt>
                <c:pt idx="415">
                  <c:v>20</c:v>
                </c:pt>
                <c:pt idx="416">
                  <c:v>20</c:v>
                </c:pt>
                <c:pt idx="417">
                  <c:v>16</c:v>
                </c:pt>
                <c:pt idx="418">
                  <c:v>14</c:v>
                </c:pt>
                <c:pt idx="419">
                  <c:v>19</c:v>
                </c:pt>
                <c:pt idx="420">
                  <c:v>19</c:v>
                </c:pt>
                <c:pt idx="421">
                  <c:v>18</c:v>
                </c:pt>
                <c:pt idx="422">
                  <c:v>18</c:v>
                </c:pt>
                <c:pt idx="423">
                  <c:v>19</c:v>
                </c:pt>
                <c:pt idx="424">
                  <c:v>12</c:v>
                </c:pt>
                <c:pt idx="425">
                  <c:v>12</c:v>
                </c:pt>
                <c:pt idx="426">
                  <c:v>14</c:v>
                </c:pt>
                <c:pt idx="427">
                  <c:v>19</c:v>
                </c:pt>
                <c:pt idx="428">
                  <c:v>13</c:v>
                </c:pt>
                <c:pt idx="429">
                  <c:v>18</c:v>
                </c:pt>
                <c:pt idx="430">
                  <c:v>13</c:v>
                </c:pt>
                <c:pt idx="431">
                  <c:v>15</c:v>
                </c:pt>
                <c:pt idx="432">
                  <c:v>12</c:v>
                </c:pt>
                <c:pt idx="433">
                  <c:v>11</c:v>
                </c:pt>
                <c:pt idx="434">
                  <c:v>11</c:v>
                </c:pt>
                <c:pt idx="435">
                  <c:v>17</c:v>
                </c:pt>
                <c:pt idx="436">
                  <c:v>14</c:v>
                </c:pt>
                <c:pt idx="437">
                  <c:v>18</c:v>
                </c:pt>
                <c:pt idx="438">
                  <c:v>18</c:v>
                </c:pt>
                <c:pt idx="439">
                  <c:v>17</c:v>
                </c:pt>
                <c:pt idx="440">
                  <c:v>13</c:v>
                </c:pt>
                <c:pt idx="441">
                  <c:v>16</c:v>
                </c:pt>
                <c:pt idx="442">
                  <c:v>14</c:v>
                </c:pt>
                <c:pt idx="443">
                  <c:v>17</c:v>
                </c:pt>
                <c:pt idx="444">
                  <c:v>20</c:v>
                </c:pt>
                <c:pt idx="445">
                  <c:v>14</c:v>
                </c:pt>
                <c:pt idx="446">
                  <c:v>18</c:v>
                </c:pt>
                <c:pt idx="447">
                  <c:v>20</c:v>
                </c:pt>
                <c:pt idx="448">
                  <c:v>17</c:v>
                </c:pt>
                <c:pt idx="449">
                  <c:v>17</c:v>
                </c:pt>
                <c:pt idx="450">
                  <c:v>14</c:v>
                </c:pt>
                <c:pt idx="451">
                  <c:v>15</c:v>
                </c:pt>
                <c:pt idx="452">
                  <c:v>13</c:v>
                </c:pt>
                <c:pt idx="453">
                  <c:v>18</c:v>
                </c:pt>
                <c:pt idx="454">
                  <c:v>17</c:v>
                </c:pt>
                <c:pt idx="455">
                  <c:v>19</c:v>
                </c:pt>
                <c:pt idx="456">
                  <c:v>20</c:v>
                </c:pt>
                <c:pt idx="457">
                  <c:v>20</c:v>
                </c:pt>
                <c:pt idx="458">
                  <c:v>20</c:v>
                </c:pt>
                <c:pt idx="459">
                  <c:v>11</c:v>
                </c:pt>
                <c:pt idx="460">
                  <c:v>19</c:v>
                </c:pt>
                <c:pt idx="461">
                  <c:v>19</c:v>
                </c:pt>
                <c:pt idx="462">
                  <c:v>17</c:v>
                </c:pt>
                <c:pt idx="463">
                  <c:v>15</c:v>
                </c:pt>
                <c:pt idx="464">
                  <c:v>18</c:v>
                </c:pt>
                <c:pt idx="465">
                  <c:v>18</c:v>
                </c:pt>
                <c:pt idx="466">
                  <c:v>11</c:v>
                </c:pt>
                <c:pt idx="467">
                  <c:v>18</c:v>
                </c:pt>
                <c:pt idx="468">
                  <c:v>18</c:v>
                </c:pt>
                <c:pt idx="469">
                  <c:v>12</c:v>
                </c:pt>
                <c:pt idx="470">
                  <c:v>16</c:v>
                </c:pt>
                <c:pt idx="471">
                  <c:v>19</c:v>
                </c:pt>
                <c:pt idx="472">
                  <c:v>11</c:v>
                </c:pt>
                <c:pt idx="473">
                  <c:v>18</c:v>
                </c:pt>
                <c:pt idx="474">
                  <c:v>20</c:v>
                </c:pt>
                <c:pt idx="475">
                  <c:v>15</c:v>
                </c:pt>
                <c:pt idx="476">
                  <c:v>18</c:v>
                </c:pt>
                <c:pt idx="477">
                  <c:v>18</c:v>
                </c:pt>
                <c:pt idx="478">
                  <c:v>19</c:v>
                </c:pt>
                <c:pt idx="479">
                  <c:v>14</c:v>
                </c:pt>
                <c:pt idx="480">
                  <c:v>18</c:v>
                </c:pt>
                <c:pt idx="481">
                  <c:v>15</c:v>
                </c:pt>
                <c:pt idx="482">
                  <c:v>13</c:v>
                </c:pt>
                <c:pt idx="483">
                  <c:v>14</c:v>
                </c:pt>
                <c:pt idx="484">
                  <c:v>13</c:v>
                </c:pt>
                <c:pt idx="485">
                  <c:v>14</c:v>
                </c:pt>
                <c:pt idx="486">
                  <c:v>19</c:v>
                </c:pt>
                <c:pt idx="487">
                  <c:v>14</c:v>
                </c:pt>
                <c:pt idx="488">
                  <c:v>18</c:v>
                </c:pt>
                <c:pt idx="489">
                  <c:v>17</c:v>
                </c:pt>
                <c:pt idx="490">
                  <c:v>17</c:v>
                </c:pt>
                <c:pt idx="491">
                  <c:v>18</c:v>
                </c:pt>
                <c:pt idx="492">
                  <c:v>11</c:v>
                </c:pt>
                <c:pt idx="493">
                  <c:v>19</c:v>
                </c:pt>
                <c:pt idx="494">
                  <c:v>14</c:v>
                </c:pt>
                <c:pt idx="495">
                  <c:v>20</c:v>
                </c:pt>
                <c:pt idx="496">
                  <c:v>14</c:v>
                </c:pt>
                <c:pt idx="497">
                  <c:v>18</c:v>
                </c:pt>
                <c:pt idx="498">
                  <c:v>19</c:v>
                </c:pt>
                <c:pt idx="499">
                  <c:v>14</c:v>
                </c:pt>
                <c:pt idx="500">
                  <c:v>17</c:v>
                </c:pt>
                <c:pt idx="501">
                  <c:v>20</c:v>
                </c:pt>
                <c:pt idx="502">
                  <c:v>17</c:v>
                </c:pt>
                <c:pt idx="503">
                  <c:v>11</c:v>
                </c:pt>
                <c:pt idx="504">
                  <c:v>11</c:v>
                </c:pt>
                <c:pt idx="505">
                  <c:v>11</c:v>
                </c:pt>
                <c:pt idx="506">
                  <c:v>20</c:v>
                </c:pt>
                <c:pt idx="507">
                  <c:v>13</c:v>
                </c:pt>
                <c:pt idx="508">
                  <c:v>18</c:v>
                </c:pt>
                <c:pt idx="509">
                  <c:v>15</c:v>
                </c:pt>
                <c:pt idx="510">
                  <c:v>18</c:v>
                </c:pt>
                <c:pt idx="511">
                  <c:v>11</c:v>
                </c:pt>
                <c:pt idx="512">
                  <c:v>13</c:v>
                </c:pt>
                <c:pt idx="513">
                  <c:v>16</c:v>
                </c:pt>
                <c:pt idx="514">
                  <c:v>15</c:v>
                </c:pt>
                <c:pt idx="515">
                  <c:v>20</c:v>
                </c:pt>
                <c:pt idx="516">
                  <c:v>15</c:v>
                </c:pt>
                <c:pt idx="517">
                  <c:v>11</c:v>
                </c:pt>
                <c:pt idx="518">
                  <c:v>11</c:v>
                </c:pt>
                <c:pt idx="519">
                  <c:v>16</c:v>
                </c:pt>
                <c:pt idx="520">
                  <c:v>19</c:v>
                </c:pt>
                <c:pt idx="521">
                  <c:v>13</c:v>
                </c:pt>
                <c:pt idx="522">
                  <c:v>13</c:v>
                </c:pt>
                <c:pt idx="523">
                  <c:v>13</c:v>
                </c:pt>
                <c:pt idx="524">
                  <c:v>15</c:v>
                </c:pt>
                <c:pt idx="525">
                  <c:v>16</c:v>
                </c:pt>
                <c:pt idx="526">
                  <c:v>16</c:v>
                </c:pt>
                <c:pt idx="527">
                  <c:v>12</c:v>
                </c:pt>
                <c:pt idx="528">
                  <c:v>18</c:v>
                </c:pt>
                <c:pt idx="529">
                  <c:v>15</c:v>
                </c:pt>
                <c:pt idx="530">
                  <c:v>16</c:v>
                </c:pt>
                <c:pt idx="531">
                  <c:v>17</c:v>
                </c:pt>
                <c:pt idx="532">
                  <c:v>11</c:v>
                </c:pt>
                <c:pt idx="533">
                  <c:v>20</c:v>
                </c:pt>
                <c:pt idx="534">
                  <c:v>15</c:v>
                </c:pt>
                <c:pt idx="535">
                  <c:v>18</c:v>
                </c:pt>
                <c:pt idx="536">
                  <c:v>20</c:v>
                </c:pt>
                <c:pt idx="537">
                  <c:v>11</c:v>
                </c:pt>
                <c:pt idx="538">
                  <c:v>20</c:v>
                </c:pt>
                <c:pt idx="539">
                  <c:v>20</c:v>
                </c:pt>
                <c:pt idx="540">
                  <c:v>18</c:v>
                </c:pt>
                <c:pt idx="541">
                  <c:v>14</c:v>
                </c:pt>
                <c:pt idx="542">
                  <c:v>19</c:v>
                </c:pt>
                <c:pt idx="543">
                  <c:v>14</c:v>
                </c:pt>
                <c:pt idx="544">
                  <c:v>14</c:v>
                </c:pt>
                <c:pt idx="545">
                  <c:v>14</c:v>
                </c:pt>
                <c:pt idx="546">
                  <c:v>16</c:v>
                </c:pt>
                <c:pt idx="547">
                  <c:v>18</c:v>
                </c:pt>
                <c:pt idx="548">
                  <c:v>15</c:v>
                </c:pt>
                <c:pt idx="549">
                  <c:v>17</c:v>
                </c:pt>
                <c:pt idx="550">
                  <c:v>17</c:v>
                </c:pt>
                <c:pt idx="551">
                  <c:v>16</c:v>
                </c:pt>
                <c:pt idx="552">
                  <c:v>15</c:v>
                </c:pt>
                <c:pt idx="553">
                  <c:v>17</c:v>
                </c:pt>
                <c:pt idx="554">
                  <c:v>18</c:v>
                </c:pt>
                <c:pt idx="555">
                  <c:v>20</c:v>
                </c:pt>
                <c:pt idx="556">
                  <c:v>12</c:v>
                </c:pt>
                <c:pt idx="557">
                  <c:v>13</c:v>
                </c:pt>
                <c:pt idx="558">
                  <c:v>11</c:v>
                </c:pt>
                <c:pt idx="559">
                  <c:v>17</c:v>
                </c:pt>
                <c:pt idx="560">
                  <c:v>19</c:v>
                </c:pt>
                <c:pt idx="561">
                  <c:v>13</c:v>
                </c:pt>
                <c:pt idx="562">
                  <c:v>18</c:v>
                </c:pt>
                <c:pt idx="563">
                  <c:v>17</c:v>
                </c:pt>
                <c:pt idx="564">
                  <c:v>16</c:v>
                </c:pt>
                <c:pt idx="565">
                  <c:v>12</c:v>
                </c:pt>
                <c:pt idx="566">
                  <c:v>15</c:v>
                </c:pt>
                <c:pt idx="567">
                  <c:v>15</c:v>
                </c:pt>
                <c:pt idx="568">
                  <c:v>20</c:v>
                </c:pt>
                <c:pt idx="569">
                  <c:v>19</c:v>
                </c:pt>
                <c:pt idx="570">
                  <c:v>12</c:v>
                </c:pt>
                <c:pt idx="571">
                  <c:v>12</c:v>
                </c:pt>
                <c:pt idx="572">
                  <c:v>15</c:v>
                </c:pt>
                <c:pt idx="573">
                  <c:v>15</c:v>
                </c:pt>
                <c:pt idx="574">
                  <c:v>15</c:v>
                </c:pt>
                <c:pt idx="575">
                  <c:v>11</c:v>
                </c:pt>
                <c:pt idx="576">
                  <c:v>19</c:v>
                </c:pt>
                <c:pt idx="577">
                  <c:v>13</c:v>
                </c:pt>
                <c:pt idx="578">
                  <c:v>17</c:v>
                </c:pt>
                <c:pt idx="579">
                  <c:v>14</c:v>
                </c:pt>
                <c:pt idx="580">
                  <c:v>17</c:v>
                </c:pt>
                <c:pt idx="581">
                  <c:v>11</c:v>
                </c:pt>
                <c:pt idx="582">
                  <c:v>13</c:v>
                </c:pt>
                <c:pt idx="583">
                  <c:v>18</c:v>
                </c:pt>
                <c:pt idx="584">
                  <c:v>19</c:v>
                </c:pt>
                <c:pt idx="585">
                  <c:v>20</c:v>
                </c:pt>
                <c:pt idx="586">
                  <c:v>17</c:v>
                </c:pt>
                <c:pt idx="587">
                  <c:v>13</c:v>
                </c:pt>
                <c:pt idx="588">
                  <c:v>19</c:v>
                </c:pt>
                <c:pt idx="589">
                  <c:v>15</c:v>
                </c:pt>
                <c:pt idx="590">
                  <c:v>11</c:v>
                </c:pt>
                <c:pt idx="591">
                  <c:v>17</c:v>
                </c:pt>
                <c:pt idx="592">
                  <c:v>15</c:v>
                </c:pt>
                <c:pt idx="593">
                  <c:v>16</c:v>
                </c:pt>
                <c:pt idx="594">
                  <c:v>13</c:v>
                </c:pt>
                <c:pt idx="595">
                  <c:v>18</c:v>
                </c:pt>
                <c:pt idx="596">
                  <c:v>18</c:v>
                </c:pt>
                <c:pt idx="597">
                  <c:v>17</c:v>
                </c:pt>
                <c:pt idx="598">
                  <c:v>17</c:v>
                </c:pt>
                <c:pt idx="599">
                  <c:v>19</c:v>
                </c:pt>
                <c:pt idx="600">
                  <c:v>13</c:v>
                </c:pt>
                <c:pt idx="601">
                  <c:v>14</c:v>
                </c:pt>
                <c:pt idx="602">
                  <c:v>11</c:v>
                </c:pt>
                <c:pt idx="603">
                  <c:v>18</c:v>
                </c:pt>
                <c:pt idx="604">
                  <c:v>13</c:v>
                </c:pt>
                <c:pt idx="605">
                  <c:v>14</c:v>
                </c:pt>
                <c:pt idx="606">
                  <c:v>20</c:v>
                </c:pt>
                <c:pt idx="607">
                  <c:v>16</c:v>
                </c:pt>
                <c:pt idx="608">
                  <c:v>18</c:v>
                </c:pt>
                <c:pt idx="609">
                  <c:v>16</c:v>
                </c:pt>
                <c:pt idx="610">
                  <c:v>17</c:v>
                </c:pt>
                <c:pt idx="611">
                  <c:v>17</c:v>
                </c:pt>
                <c:pt idx="612">
                  <c:v>13</c:v>
                </c:pt>
                <c:pt idx="613">
                  <c:v>12</c:v>
                </c:pt>
                <c:pt idx="614">
                  <c:v>13</c:v>
                </c:pt>
                <c:pt idx="615">
                  <c:v>13</c:v>
                </c:pt>
                <c:pt idx="616">
                  <c:v>14</c:v>
                </c:pt>
                <c:pt idx="617">
                  <c:v>13</c:v>
                </c:pt>
                <c:pt idx="618">
                  <c:v>11</c:v>
                </c:pt>
                <c:pt idx="619">
                  <c:v>13</c:v>
                </c:pt>
                <c:pt idx="620">
                  <c:v>19</c:v>
                </c:pt>
                <c:pt idx="621">
                  <c:v>17</c:v>
                </c:pt>
                <c:pt idx="622">
                  <c:v>18</c:v>
                </c:pt>
                <c:pt idx="623">
                  <c:v>15</c:v>
                </c:pt>
                <c:pt idx="624">
                  <c:v>15</c:v>
                </c:pt>
                <c:pt idx="625">
                  <c:v>17</c:v>
                </c:pt>
                <c:pt idx="626">
                  <c:v>16</c:v>
                </c:pt>
                <c:pt idx="627">
                  <c:v>13</c:v>
                </c:pt>
                <c:pt idx="628">
                  <c:v>19</c:v>
                </c:pt>
                <c:pt idx="629">
                  <c:v>15</c:v>
                </c:pt>
                <c:pt idx="630">
                  <c:v>13</c:v>
                </c:pt>
                <c:pt idx="631">
                  <c:v>17</c:v>
                </c:pt>
                <c:pt idx="632">
                  <c:v>13</c:v>
                </c:pt>
                <c:pt idx="633">
                  <c:v>15</c:v>
                </c:pt>
                <c:pt idx="634">
                  <c:v>12</c:v>
                </c:pt>
                <c:pt idx="635">
                  <c:v>18</c:v>
                </c:pt>
                <c:pt idx="636">
                  <c:v>20</c:v>
                </c:pt>
                <c:pt idx="637">
                  <c:v>20</c:v>
                </c:pt>
                <c:pt idx="638">
                  <c:v>15</c:v>
                </c:pt>
                <c:pt idx="639">
                  <c:v>11</c:v>
                </c:pt>
                <c:pt idx="640">
                  <c:v>19</c:v>
                </c:pt>
                <c:pt idx="641">
                  <c:v>15</c:v>
                </c:pt>
                <c:pt idx="642">
                  <c:v>18</c:v>
                </c:pt>
                <c:pt idx="643">
                  <c:v>15</c:v>
                </c:pt>
                <c:pt idx="644">
                  <c:v>12</c:v>
                </c:pt>
                <c:pt idx="645">
                  <c:v>20</c:v>
                </c:pt>
                <c:pt idx="646">
                  <c:v>14</c:v>
                </c:pt>
                <c:pt idx="647">
                  <c:v>20</c:v>
                </c:pt>
                <c:pt idx="648">
                  <c:v>18</c:v>
                </c:pt>
                <c:pt idx="649">
                  <c:v>17</c:v>
                </c:pt>
                <c:pt idx="650">
                  <c:v>13</c:v>
                </c:pt>
                <c:pt idx="651">
                  <c:v>11</c:v>
                </c:pt>
                <c:pt idx="652">
                  <c:v>16</c:v>
                </c:pt>
                <c:pt idx="653">
                  <c:v>12</c:v>
                </c:pt>
                <c:pt idx="654">
                  <c:v>11</c:v>
                </c:pt>
                <c:pt idx="655">
                  <c:v>11</c:v>
                </c:pt>
                <c:pt idx="656">
                  <c:v>15</c:v>
                </c:pt>
                <c:pt idx="657">
                  <c:v>14</c:v>
                </c:pt>
                <c:pt idx="658">
                  <c:v>11</c:v>
                </c:pt>
                <c:pt idx="659">
                  <c:v>14</c:v>
                </c:pt>
                <c:pt idx="660">
                  <c:v>17</c:v>
                </c:pt>
                <c:pt idx="661">
                  <c:v>18</c:v>
                </c:pt>
                <c:pt idx="662">
                  <c:v>11</c:v>
                </c:pt>
                <c:pt idx="663">
                  <c:v>15</c:v>
                </c:pt>
                <c:pt idx="664">
                  <c:v>17</c:v>
                </c:pt>
                <c:pt idx="665">
                  <c:v>11</c:v>
                </c:pt>
                <c:pt idx="666">
                  <c:v>15</c:v>
                </c:pt>
                <c:pt idx="667">
                  <c:v>20</c:v>
                </c:pt>
                <c:pt idx="668">
                  <c:v>14</c:v>
                </c:pt>
                <c:pt idx="669">
                  <c:v>11</c:v>
                </c:pt>
                <c:pt idx="670">
                  <c:v>16</c:v>
                </c:pt>
                <c:pt idx="671">
                  <c:v>16</c:v>
                </c:pt>
                <c:pt idx="672">
                  <c:v>13</c:v>
                </c:pt>
                <c:pt idx="673">
                  <c:v>19</c:v>
                </c:pt>
                <c:pt idx="674">
                  <c:v>15</c:v>
                </c:pt>
                <c:pt idx="675">
                  <c:v>11</c:v>
                </c:pt>
                <c:pt idx="676">
                  <c:v>17</c:v>
                </c:pt>
                <c:pt idx="677">
                  <c:v>18</c:v>
                </c:pt>
                <c:pt idx="678">
                  <c:v>15</c:v>
                </c:pt>
                <c:pt idx="679">
                  <c:v>18</c:v>
                </c:pt>
                <c:pt idx="680">
                  <c:v>15</c:v>
                </c:pt>
                <c:pt idx="681">
                  <c:v>13</c:v>
                </c:pt>
                <c:pt idx="682">
                  <c:v>16</c:v>
                </c:pt>
                <c:pt idx="683">
                  <c:v>12</c:v>
                </c:pt>
                <c:pt idx="684">
                  <c:v>20</c:v>
                </c:pt>
                <c:pt idx="685">
                  <c:v>18</c:v>
                </c:pt>
                <c:pt idx="686">
                  <c:v>19</c:v>
                </c:pt>
                <c:pt idx="687">
                  <c:v>16</c:v>
                </c:pt>
                <c:pt idx="688">
                  <c:v>14</c:v>
                </c:pt>
                <c:pt idx="689">
                  <c:v>20</c:v>
                </c:pt>
                <c:pt idx="690">
                  <c:v>19</c:v>
                </c:pt>
                <c:pt idx="691">
                  <c:v>13</c:v>
                </c:pt>
                <c:pt idx="692">
                  <c:v>12</c:v>
                </c:pt>
                <c:pt idx="693">
                  <c:v>16</c:v>
                </c:pt>
                <c:pt idx="694">
                  <c:v>20</c:v>
                </c:pt>
                <c:pt idx="695">
                  <c:v>18</c:v>
                </c:pt>
                <c:pt idx="696">
                  <c:v>11</c:v>
                </c:pt>
                <c:pt idx="697">
                  <c:v>17</c:v>
                </c:pt>
                <c:pt idx="698">
                  <c:v>15</c:v>
                </c:pt>
                <c:pt idx="699">
                  <c:v>14</c:v>
                </c:pt>
                <c:pt idx="700">
                  <c:v>13</c:v>
                </c:pt>
                <c:pt idx="701">
                  <c:v>11</c:v>
                </c:pt>
                <c:pt idx="702">
                  <c:v>15</c:v>
                </c:pt>
                <c:pt idx="703">
                  <c:v>19</c:v>
                </c:pt>
                <c:pt idx="704">
                  <c:v>17</c:v>
                </c:pt>
                <c:pt idx="705">
                  <c:v>13</c:v>
                </c:pt>
                <c:pt idx="706">
                  <c:v>13</c:v>
                </c:pt>
                <c:pt idx="707">
                  <c:v>16</c:v>
                </c:pt>
                <c:pt idx="708">
                  <c:v>20</c:v>
                </c:pt>
                <c:pt idx="709">
                  <c:v>19</c:v>
                </c:pt>
                <c:pt idx="710">
                  <c:v>15</c:v>
                </c:pt>
                <c:pt idx="711">
                  <c:v>15</c:v>
                </c:pt>
                <c:pt idx="712">
                  <c:v>17</c:v>
                </c:pt>
                <c:pt idx="713">
                  <c:v>11</c:v>
                </c:pt>
                <c:pt idx="714">
                  <c:v>11</c:v>
                </c:pt>
                <c:pt idx="715">
                  <c:v>15</c:v>
                </c:pt>
                <c:pt idx="716">
                  <c:v>20</c:v>
                </c:pt>
                <c:pt idx="717">
                  <c:v>20</c:v>
                </c:pt>
                <c:pt idx="718">
                  <c:v>15</c:v>
                </c:pt>
                <c:pt idx="719">
                  <c:v>12</c:v>
                </c:pt>
                <c:pt idx="720">
                  <c:v>14</c:v>
                </c:pt>
                <c:pt idx="721">
                  <c:v>13</c:v>
                </c:pt>
                <c:pt idx="722">
                  <c:v>18</c:v>
                </c:pt>
                <c:pt idx="723">
                  <c:v>15</c:v>
                </c:pt>
                <c:pt idx="724">
                  <c:v>20</c:v>
                </c:pt>
                <c:pt idx="725">
                  <c:v>12</c:v>
                </c:pt>
                <c:pt idx="726">
                  <c:v>11</c:v>
                </c:pt>
                <c:pt idx="727">
                  <c:v>16</c:v>
                </c:pt>
                <c:pt idx="728">
                  <c:v>17</c:v>
                </c:pt>
                <c:pt idx="729">
                  <c:v>13</c:v>
                </c:pt>
                <c:pt idx="730">
                  <c:v>13</c:v>
                </c:pt>
                <c:pt idx="731">
                  <c:v>17</c:v>
                </c:pt>
                <c:pt idx="732">
                  <c:v>18</c:v>
                </c:pt>
                <c:pt idx="733">
                  <c:v>17</c:v>
                </c:pt>
                <c:pt idx="734">
                  <c:v>11</c:v>
                </c:pt>
                <c:pt idx="735">
                  <c:v>13</c:v>
                </c:pt>
                <c:pt idx="736">
                  <c:v>14</c:v>
                </c:pt>
                <c:pt idx="737">
                  <c:v>11</c:v>
                </c:pt>
                <c:pt idx="738">
                  <c:v>12</c:v>
                </c:pt>
                <c:pt idx="739">
                  <c:v>12</c:v>
                </c:pt>
                <c:pt idx="740">
                  <c:v>14</c:v>
                </c:pt>
                <c:pt idx="741">
                  <c:v>19</c:v>
                </c:pt>
                <c:pt idx="742">
                  <c:v>18</c:v>
                </c:pt>
                <c:pt idx="743">
                  <c:v>12</c:v>
                </c:pt>
                <c:pt idx="744">
                  <c:v>17</c:v>
                </c:pt>
                <c:pt idx="745">
                  <c:v>15</c:v>
                </c:pt>
                <c:pt idx="746">
                  <c:v>11</c:v>
                </c:pt>
                <c:pt idx="747">
                  <c:v>20</c:v>
                </c:pt>
                <c:pt idx="748">
                  <c:v>16</c:v>
                </c:pt>
                <c:pt idx="749">
                  <c:v>15</c:v>
                </c:pt>
                <c:pt idx="750">
                  <c:v>11</c:v>
                </c:pt>
                <c:pt idx="751">
                  <c:v>14</c:v>
                </c:pt>
                <c:pt idx="752">
                  <c:v>20</c:v>
                </c:pt>
                <c:pt idx="753">
                  <c:v>11</c:v>
                </c:pt>
                <c:pt idx="754">
                  <c:v>20</c:v>
                </c:pt>
                <c:pt idx="755">
                  <c:v>18</c:v>
                </c:pt>
                <c:pt idx="756">
                  <c:v>11</c:v>
                </c:pt>
                <c:pt idx="757">
                  <c:v>18</c:v>
                </c:pt>
                <c:pt idx="758">
                  <c:v>16</c:v>
                </c:pt>
                <c:pt idx="759">
                  <c:v>20</c:v>
                </c:pt>
                <c:pt idx="760">
                  <c:v>18</c:v>
                </c:pt>
                <c:pt idx="761">
                  <c:v>11</c:v>
                </c:pt>
                <c:pt idx="762">
                  <c:v>11</c:v>
                </c:pt>
                <c:pt idx="763">
                  <c:v>19</c:v>
                </c:pt>
                <c:pt idx="764">
                  <c:v>19</c:v>
                </c:pt>
                <c:pt idx="765">
                  <c:v>16</c:v>
                </c:pt>
                <c:pt idx="766">
                  <c:v>16</c:v>
                </c:pt>
                <c:pt idx="767">
                  <c:v>18</c:v>
                </c:pt>
                <c:pt idx="768">
                  <c:v>18</c:v>
                </c:pt>
                <c:pt idx="769">
                  <c:v>12</c:v>
                </c:pt>
                <c:pt idx="770">
                  <c:v>11</c:v>
                </c:pt>
                <c:pt idx="771">
                  <c:v>13</c:v>
                </c:pt>
                <c:pt idx="772">
                  <c:v>20</c:v>
                </c:pt>
                <c:pt idx="773">
                  <c:v>19</c:v>
                </c:pt>
                <c:pt idx="774">
                  <c:v>20</c:v>
                </c:pt>
                <c:pt idx="775">
                  <c:v>19</c:v>
                </c:pt>
                <c:pt idx="776">
                  <c:v>14</c:v>
                </c:pt>
                <c:pt idx="777">
                  <c:v>19</c:v>
                </c:pt>
                <c:pt idx="778">
                  <c:v>13</c:v>
                </c:pt>
                <c:pt idx="779">
                  <c:v>16</c:v>
                </c:pt>
                <c:pt idx="780">
                  <c:v>18</c:v>
                </c:pt>
                <c:pt idx="781">
                  <c:v>15</c:v>
                </c:pt>
                <c:pt idx="782">
                  <c:v>15</c:v>
                </c:pt>
                <c:pt idx="783">
                  <c:v>13</c:v>
                </c:pt>
                <c:pt idx="784">
                  <c:v>20</c:v>
                </c:pt>
                <c:pt idx="785">
                  <c:v>16</c:v>
                </c:pt>
                <c:pt idx="786">
                  <c:v>20</c:v>
                </c:pt>
                <c:pt idx="787">
                  <c:v>11</c:v>
                </c:pt>
                <c:pt idx="788">
                  <c:v>16</c:v>
                </c:pt>
                <c:pt idx="789">
                  <c:v>13</c:v>
                </c:pt>
                <c:pt idx="790">
                  <c:v>19</c:v>
                </c:pt>
                <c:pt idx="791">
                  <c:v>12</c:v>
                </c:pt>
                <c:pt idx="792">
                  <c:v>17</c:v>
                </c:pt>
                <c:pt idx="793">
                  <c:v>17</c:v>
                </c:pt>
                <c:pt idx="794">
                  <c:v>16</c:v>
                </c:pt>
                <c:pt idx="795">
                  <c:v>12</c:v>
                </c:pt>
                <c:pt idx="796">
                  <c:v>13</c:v>
                </c:pt>
                <c:pt idx="797">
                  <c:v>19</c:v>
                </c:pt>
                <c:pt idx="798">
                  <c:v>18</c:v>
                </c:pt>
                <c:pt idx="799">
                  <c:v>14</c:v>
                </c:pt>
                <c:pt idx="800">
                  <c:v>18</c:v>
                </c:pt>
                <c:pt idx="801">
                  <c:v>11</c:v>
                </c:pt>
                <c:pt idx="802">
                  <c:v>15</c:v>
                </c:pt>
                <c:pt idx="803">
                  <c:v>13</c:v>
                </c:pt>
                <c:pt idx="804">
                  <c:v>11</c:v>
                </c:pt>
                <c:pt idx="805">
                  <c:v>16</c:v>
                </c:pt>
                <c:pt idx="806">
                  <c:v>11</c:v>
                </c:pt>
                <c:pt idx="807">
                  <c:v>14</c:v>
                </c:pt>
                <c:pt idx="808">
                  <c:v>14</c:v>
                </c:pt>
                <c:pt idx="809">
                  <c:v>17</c:v>
                </c:pt>
                <c:pt idx="810">
                  <c:v>14</c:v>
                </c:pt>
                <c:pt idx="811">
                  <c:v>13</c:v>
                </c:pt>
                <c:pt idx="812">
                  <c:v>11</c:v>
                </c:pt>
                <c:pt idx="813">
                  <c:v>14</c:v>
                </c:pt>
                <c:pt idx="814">
                  <c:v>18</c:v>
                </c:pt>
                <c:pt idx="815">
                  <c:v>17</c:v>
                </c:pt>
                <c:pt idx="816">
                  <c:v>19</c:v>
                </c:pt>
                <c:pt idx="817">
                  <c:v>18</c:v>
                </c:pt>
                <c:pt idx="818">
                  <c:v>13</c:v>
                </c:pt>
                <c:pt idx="819">
                  <c:v>12</c:v>
                </c:pt>
                <c:pt idx="820">
                  <c:v>20</c:v>
                </c:pt>
                <c:pt idx="821">
                  <c:v>18</c:v>
                </c:pt>
                <c:pt idx="822">
                  <c:v>11</c:v>
                </c:pt>
                <c:pt idx="823">
                  <c:v>18</c:v>
                </c:pt>
                <c:pt idx="824">
                  <c:v>14</c:v>
                </c:pt>
                <c:pt idx="825">
                  <c:v>12</c:v>
                </c:pt>
                <c:pt idx="826">
                  <c:v>19</c:v>
                </c:pt>
                <c:pt idx="827">
                  <c:v>19</c:v>
                </c:pt>
                <c:pt idx="828">
                  <c:v>15</c:v>
                </c:pt>
                <c:pt idx="829">
                  <c:v>14</c:v>
                </c:pt>
                <c:pt idx="830">
                  <c:v>20</c:v>
                </c:pt>
                <c:pt idx="831">
                  <c:v>14</c:v>
                </c:pt>
                <c:pt idx="832">
                  <c:v>17</c:v>
                </c:pt>
                <c:pt idx="833">
                  <c:v>17</c:v>
                </c:pt>
                <c:pt idx="834">
                  <c:v>18</c:v>
                </c:pt>
                <c:pt idx="835">
                  <c:v>16</c:v>
                </c:pt>
                <c:pt idx="836">
                  <c:v>20</c:v>
                </c:pt>
                <c:pt idx="837">
                  <c:v>19</c:v>
                </c:pt>
                <c:pt idx="838">
                  <c:v>13</c:v>
                </c:pt>
                <c:pt idx="839">
                  <c:v>20</c:v>
                </c:pt>
                <c:pt idx="840">
                  <c:v>17</c:v>
                </c:pt>
                <c:pt idx="841">
                  <c:v>16</c:v>
                </c:pt>
                <c:pt idx="842">
                  <c:v>14</c:v>
                </c:pt>
                <c:pt idx="843">
                  <c:v>17</c:v>
                </c:pt>
                <c:pt idx="844">
                  <c:v>12</c:v>
                </c:pt>
                <c:pt idx="845">
                  <c:v>17</c:v>
                </c:pt>
                <c:pt idx="846">
                  <c:v>19</c:v>
                </c:pt>
                <c:pt idx="847">
                  <c:v>19</c:v>
                </c:pt>
                <c:pt idx="848">
                  <c:v>12</c:v>
                </c:pt>
                <c:pt idx="849">
                  <c:v>12</c:v>
                </c:pt>
                <c:pt idx="850">
                  <c:v>13</c:v>
                </c:pt>
                <c:pt idx="851">
                  <c:v>17</c:v>
                </c:pt>
                <c:pt idx="852">
                  <c:v>13</c:v>
                </c:pt>
                <c:pt idx="853">
                  <c:v>14</c:v>
                </c:pt>
                <c:pt idx="854">
                  <c:v>19</c:v>
                </c:pt>
                <c:pt idx="855">
                  <c:v>11</c:v>
                </c:pt>
                <c:pt idx="856">
                  <c:v>16</c:v>
                </c:pt>
                <c:pt idx="857">
                  <c:v>20</c:v>
                </c:pt>
                <c:pt idx="858">
                  <c:v>16</c:v>
                </c:pt>
                <c:pt idx="859">
                  <c:v>20</c:v>
                </c:pt>
                <c:pt idx="860">
                  <c:v>16</c:v>
                </c:pt>
                <c:pt idx="861">
                  <c:v>11</c:v>
                </c:pt>
                <c:pt idx="862">
                  <c:v>14</c:v>
                </c:pt>
                <c:pt idx="863">
                  <c:v>11</c:v>
                </c:pt>
                <c:pt idx="864">
                  <c:v>18</c:v>
                </c:pt>
                <c:pt idx="865">
                  <c:v>12</c:v>
                </c:pt>
                <c:pt idx="866">
                  <c:v>18</c:v>
                </c:pt>
                <c:pt idx="867">
                  <c:v>16</c:v>
                </c:pt>
                <c:pt idx="868">
                  <c:v>16</c:v>
                </c:pt>
                <c:pt idx="869">
                  <c:v>15</c:v>
                </c:pt>
                <c:pt idx="870">
                  <c:v>16</c:v>
                </c:pt>
                <c:pt idx="871">
                  <c:v>16</c:v>
                </c:pt>
                <c:pt idx="872">
                  <c:v>20</c:v>
                </c:pt>
                <c:pt idx="873">
                  <c:v>16</c:v>
                </c:pt>
                <c:pt idx="874">
                  <c:v>13</c:v>
                </c:pt>
                <c:pt idx="875">
                  <c:v>11</c:v>
                </c:pt>
                <c:pt idx="876">
                  <c:v>13</c:v>
                </c:pt>
                <c:pt idx="877">
                  <c:v>14</c:v>
                </c:pt>
                <c:pt idx="878">
                  <c:v>17</c:v>
                </c:pt>
                <c:pt idx="879">
                  <c:v>19</c:v>
                </c:pt>
                <c:pt idx="880">
                  <c:v>11</c:v>
                </c:pt>
                <c:pt idx="881">
                  <c:v>16</c:v>
                </c:pt>
                <c:pt idx="882">
                  <c:v>20</c:v>
                </c:pt>
                <c:pt idx="883">
                  <c:v>20</c:v>
                </c:pt>
                <c:pt idx="884">
                  <c:v>16</c:v>
                </c:pt>
                <c:pt idx="885">
                  <c:v>15</c:v>
                </c:pt>
                <c:pt idx="886">
                  <c:v>17</c:v>
                </c:pt>
                <c:pt idx="887">
                  <c:v>18</c:v>
                </c:pt>
                <c:pt idx="888">
                  <c:v>11</c:v>
                </c:pt>
                <c:pt idx="889">
                  <c:v>15</c:v>
                </c:pt>
                <c:pt idx="890">
                  <c:v>11</c:v>
                </c:pt>
                <c:pt idx="891">
                  <c:v>14</c:v>
                </c:pt>
                <c:pt idx="892">
                  <c:v>15</c:v>
                </c:pt>
                <c:pt idx="893">
                  <c:v>12</c:v>
                </c:pt>
                <c:pt idx="894">
                  <c:v>18</c:v>
                </c:pt>
                <c:pt idx="895">
                  <c:v>19</c:v>
                </c:pt>
                <c:pt idx="896">
                  <c:v>11</c:v>
                </c:pt>
                <c:pt idx="897">
                  <c:v>12</c:v>
                </c:pt>
                <c:pt idx="898">
                  <c:v>17</c:v>
                </c:pt>
                <c:pt idx="899">
                  <c:v>11</c:v>
                </c:pt>
                <c:pt idx="900">
                  <c:v>20</c:v>
                </c:pt>
                <c:pt idx="901">
                  <c:v>18</c:v>
                </c:pt>
                <c:pt idx="902">
                  <c:v>16</c:v>
                </c:pt>
                <c:pt idx="903">
                  <c:v>19</c:v>
                </c:pt>
                <c:pt idx="904">
                  <c:v>12</c:v>
                </c:pt>
                <c:pt idx="905">
                  <c:v>20</c:v>
                </c:pt>
                <c:pt idx="906">
                  <c:v>19</c:v>
                </c:pt>
                <c:pt idx="907">
                  <c:v>13</c:v>
                </c:pt>
                <c:pt idx="908">
                  <c:v>13</c:v>
                </c:pt>
                <c:pt idx="909">
                  <c:v>14</c:v>
                </c:pt>
                <c:pt idx="910">
                  <c:v>19</c:v>
                </c:pt>
                <c:pt idx="911">
                  <c:v>20</c:v>
                </c:pt>
                <c:pt idx="912">
                  <c:v>12</c:v>
                </c:pt>
                <c:pt idx="913">
                  <c:v>11</c:v>
                </c:pt>
                <c:pt idx="914">
                  <c:v>16</c:v>
                </c:pt>
                <c:pt idx="915">
                  <c:v>17</c:v>
                </c:pt>
                <c:pt idx="916">
                  <c:v>14</c:v>
                </c:pt>
                <c:pt idx="917">
                  <c:v>17</c:v>
                </c:pt>
                <c:pt idx="918">
                  <c:v>18</c:v>
                </c:pt>
                <c:pt idx="919">
                  <c:v>15</c:v>
                </c:pt>
                <c:pt idx="920">
                  <c:v>19</c:v>
                </c:pt>
                <c:pt idx="921">
                  <c:v>19</c:v>
                </c:pt>
                <c:pt idx="922">
                  <c:v>14</c:v>
                </c:pt>
                <c:pt idx="923">
                  <c:v>12</c:v>
                </c:pt>
                <c:pt idx="924">
                  <c:v>19</c:v>
                </c:pt>
                <c:pt idx="925">
                  <c:v>13</c:v>
                </c:pt>
                <c:pt idx="926">
                  <c:v>13</c:v>
                </c:pt>
                <c:pt idx="927">
                  <c:v>17</c:v>
                </c:pt>
                <c:pt idx="928">
                  <c:v>14</c:v>
                </c:pt>
                <c:pt idx="929">
                  <c:v>14</c:v>
                </c:pt>
                <c:pt idx="930">
                  <c:v>12</c:v>
                </c:pt>
                <c:pt idx="931">
                  <c:v>20</c:v>
                </c:pt>
                <c:pt idx="932">
                  <c:v>11</c:v>
                </c:pt>
                <c:pt idx="933">
                  <c:v>19</c:v>
                </c:pt>
                <c:pt idx="934">
                  <c:v>13</c:v>
                </c:pt>
                <c:pt idx="935">
                  <c:v>15</c:v>
                </c:pt>
                <c:pt idx="936">
                  <c:v>19</c:v>
                </c:pt>
                <c:pt idx="937">
                  <c:v>20</c:v>
                </c:pt>
                <c:pt idx="938">
                  <c:v>20</c:v>
                </c:pt>
                <c:pt idx="939">
                  <c:v>14</c:v>
                </c:pt>
                <c:pt idx="940">
                  <c:v>12</c:v>
                </c:pt>
                <c:pt idx="941">
                  <c:v>17</c:v>
                </c:pt>
                <c:pt idx="942">
                  <c:v>14</c:v>
                </c:pt>
                <c:pt idx="943">
                  <c:v>15</c:v>
                </c:pt>
                <c:pt idx="944">
                  <c:v>19</c:v>
                </c:pt>
                <c:pt idx="945">
                  <c:v>20</c:v>
                </c:pt>
                <c:pt idx="946">
                  <c:v>12</c:v>
                </c:pt>
                <c:pt idx="947">
                  <c:v>11</c:v>
                </c:pt>
                <c:pt idx="948">
                  <c:v>17</c:v>
                </c:pt>
                <c:pt idx="949">
                  <c:v>13</c:v>
                </c:pt>
                <c:pt idx="950">
                  <c:v>20</c:v>
                </c:pt>
                <c:pt idx="951">
                  <c:v>12</c:v>
                </c:pt>
                <c:pt idx="952">
                  <c:v>13</c:v>
                </c:pt>
                <c:pt idx="953">
                  <c:v>20</c:v>
                </c:pt>
                <c:pt idx="954">
                  <c:v>12</c:v>
                </c:pt>
                <c:pt idx="955">
                  <c:v>13</c:v>
                </c:pt>
                <c:pt idx="956">
                  <c:v>13</c:v>
                </c:pt>
                <c:pt idx="957">
                  <c:v>13</c:v>
                </c:pt>
                <c:pt idx="958">
                  <c:v>19</c:v>
                </c:pt>
                <c:pt idx="959">
                  <c:v>11</c:v>
                </c:pt>
                <c:pt idx="960">
                  <c:v>18</c:v>
                </c:pt>
                <c:pt idx="961">
                  <c:v>18</c:v>
                </c:pt>
                <c:pt idx="962">
                  <c:v>11</c:v>
                </c:pt>
                <c:pt idx="963">
                  <c:v>17</c:v>
                </c:pt>
                <c:pt idx="964">
                  <c:v>12</c:v>
                </c:pt>
                <c:pt idx="965">
                  <c:v>13</c:v>
                </c:pt>
                <c:pt idx="966">
                  <c:v>19</c:v>
                </c:pt>
                <c:pt idx="967">
                  <c:v>16</c:v>
                </c:pt>
                <c:pt idx="968">
                  <c:v>12</c:v>
                </c:pt>
                <c:pt idx="969">
                  <c:v>20</c:v>
                </c:pt>
                <c:pt idx="970">
                  <c:v>16</c:v>
                </c:pt>
                <c:pt idx="971">
                  <c:v>20</c:v>
                </c:pt>
                <c:pt idx="972">
                  <c:v>16</c:v>
                </c:pt>
                <c:pt idx="973">
                  <c:v>16</c:v>
                </c:pt>
                <c:pt idx="974">
                  <c:v>16</c:v>
                </c:pt>
                <c:pt idx="975">
                  <c:v>18</c:v>
                </c:pt>
                <c:pt idx="976">
                  <c:v>11</c:v>
                </c:pt>
                <c:pt idx="977">
                  <c:v>17</c:v>
                </c:pt>
                <c:pt idx="978">
                  <c:v>18</c:v>
                </c:pt>
                <c:pt idx="979">
                  <c:v>11</c:v>
                </c:pt>
                <c:pt idx="980">
                  <c:v>20</c:v>
                </c:pt>
                <c:pt idx="981">
                  <c:v>12</c:v>
                </c:pt>
                <c:pt idx="982">
                  <c:v>14</c:v>
                </c:pt>
                <c:pt idx="983">
                  <c:v>14</c:v>
                </c:pt>
                <c:pt idx="984">
                  <c:v>20</c:v>
                </c:pt>
                <c:pt idx="985">
                  <c:v>11</c:v>
                </c:pt>
                <c:pt idx="986">
                  <c:v>16</c:v>
                </c:pt>
                <c:pt idx="987">
                  <c:v>12</c:v>
                </c:pt>
                <c:pt idx="988">
                  <c:v>15</c:v>
                </c:pt>
                <c:pt idx="989">
                  <c:v>16</c:v>
                </c:pt>
                <c:pt idx="990">
                  <c:v>12</c:v>
                </c:pt>
                <c:pt idx="991">
                  <c:v>15</c:v>
                </c:pt>
                <c:pt idx="992">
                  <c:v>12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'rat-dora-10CL-1000-PAY'!$A$3013</c:f>
              <c:strCache>
                <c:ptCount val="1"/>
                <c:pt idx="0">
                  <c:v>DISTRICT-P-3-PRI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'rat-dora-10CL-1000-PAY'!$E$3013:$E$4011</c:f>
              <c:numCache>
                <c:formatCode>General</c:formatCode>
                <c:ptCount val="999"/>
                <c:pt idx="0">
                  <c:v>-70196</c:v>
                </c:pt>
                <c:pt idx="1">
                  <c:v>70362</c:v>
                </c:pt>
                <c:pt idx="2">
                  <c:v>82597</c:v>
                </c:pt>
                <c:pt idx="3">
                  <c:v>98606</c:v>
                </c:pt>
                <c:pt idx="4">
                  <c:v>99329</c:v>
                </c:pt>
                <c:pt idx="5">
                  <c:v>104683</c:v>
                </c:pt>
                <c:pt idx="6">
                  <c:v>113171</c:v>
                </c:pt>
                <c:pt idx="7">
                  <c:v>113619</c:v>
                </c:pt>
                <c:pt idx="8">
                  <c:v>114123</c:v>
                </c:pt>
                <c:pt idx="9">
                  <c:v>116294</c:v>
                </c:pt>
                <c:pt idx="10">
                  <c:v>117008</c:v>
                </c:pt>
                <c:pt idx="11">
                  <c:v>117911</c:v>
                </c:pt>
                <c:pt idx="12">
                  <c:v>118545</c:v>
                </c:pt>
                <c:pt idx="13">
                  <c:v>119328</c:v>
                </c:pt>
                <c:pt idx="14">
                  <c:v>122451</c:v>
                </c:pt>
                <c:pt idx="15">
                  <c:v>123788</c:v>
                </c:pt>
                <c:pt idx="16">
                  <c:v>124144</c:v>
                </c:pt>
                <c:pt idx="17">
                  <c:v>129600</c:v>
                </c:pt>
                <c:pt idx="18">
                  <c:v>129872</c:v>
                </c:pt>
                <c:pt idx="19">
                  <c:v>130189</c:v>
                </c:pt>
                <c:pt idx="20">
                  <c:v>130441</c:v>
                </c:pt>
                <c:pt idx="21">
                  <c:v>131506</c:v>
                </c:pt>
                <c:pt idx="22">
                  <c:v>133925</c:v>
                </c:pt>
                <c:pt idx="23">
                  <c:v>142933</c:v>
                </c:pt>
                <c:pt idx="24">
                  <c:v>143465</c:v>
                </c:pt>
                <c:pt idx="25">
                  <c:v>144101</c:v>
                </c:pt>
                <c:pt idx="26">
                  <c:v>144973</c:v>
                </c:pt>
                <c:pt idx="27">
                  <c:v>146766</c:v>
                </c:pt>
                <c:pt idx="28">
                  <c:v>148698</c:v>
                </c:pt>
                <c:pt idx="29">
                  <c:v>149355</c:v>
                </c:pt>
                <c:pt idx="30">
                  <c:v>150201</c:v>
                </c:pt>
                <c:pt idx="31">
                  <c:v>150890</c:v>
                </c:pt>
                <c:pt idx="32">
                  <c:v>151238</c:v>
                </c:pt>
                <c:pt idx="33">
                  <c:v>151920</c:v>
                </c:pt>
                <c:pt idx="34">
                  <c:v>152756</c:v>
                </c:pt>
                <c:pt idx="35">
                  <c:v>154459</c:v>
                </c:pt>
                <c:pt idx="36">
                  <c:v>154827</c:v>
                </c:pt>
                <c:pt idx="37">
                  <c:v>155200</c:v>
                </c:pt>
                <c:pt idx="38">
                  <c:v>156076</c:v>
                </c:pt>
                <c:pt idx="39">
                  <c:v>156986</c:v>
                </c:pt>
                <c:pt idx="40">
                  <c:v>157820</c:v>
                </c:pt>
                <c:pt idx="41">
                  <c:v>172617</c:v>
                </c:pt>
                <c:pt idx="42">
                  <c:v>172984</c:v>
                </c:pt>
                <c:pt idx="43">
                  <c:v>173951</c:v>
                </c:pt>
                <c:pt idx="44">
                  <c:v>174611</c:v>
                </c:pt>
                <c:pt idx="45">
                  <c:v>192748</c:v>
                </c:pt>
                <c:pt idx="46">
                  <c:v>193186</c:v>
                </c:pt>
                <c:pt idx="47">
                  <c:v>193569</c:v>
                </c:pt>
                <c:pt idx="48">
                  <c:v>193917</c:v>
                </c:pt>
                <c:pt idx="49">
                  <c:v>194469</c:v>
                </c:pt>
                <c:pt idx="50">
                  <c:v>195389</c:v>
                </c:pt>
                <c:pt idx="51">
                  <c:v>196181</c:v>
                </c:pt>
                <c:pt idx="52">
                  <c:v>198011</c:v>
                </c:pt>
                <c:pt idx="53">
                  <c:v>198920</c:v>
                </c:pt>
                <c:pt idx="54">
                  <c:v>199955</c:v>
                </c:pt>
                <c:pt idx="55">
                  <c:v>200740</c:v>
                </c:pt>
                <c:pt idx="56">
                  <c:v>201569</c:v>
                </c:pt>
                <c:pt idx="57">
                  <c:v>202482</c:v>
                </c:pt>
                <c:pt idx="58">
                  <c:v>203358</c:v>
                </c:pt>
                <c:pt idx="59">
                  <c:v>204055</c:v>
                </c:pt>
                <c:pt idx="60">
                  <c:v>204778</c:v>
                </c:pt>
                <c:pt idx="61">
                  <c:v>205540</c:v>
                </c:pt>
                <c:pt idx="62">
                  <c:v>206272</c:v>
                </c:pt>
                <c:pt idx="63">
                  <c:v>206970</c:v>
                </c:pt>
                <c:pt idx="64">
                  <c:v>207748</c:v>
                </c:pt>
                <c:pt idx="65">
                  <c:v>208419</c:v>
                </c:pt>
                <c:pt idx="66">
                  <c:v>208711</c:v>
                </c:pt>
                <c:pt idx="67">
                  <c:v>209521</c:v>
                </c:pt>
                <c:pt idx="68">
                  <c:v>210339</c:v>
                </c:pt>
                <c:pt idx="69">
                  <c:v>211029</c:v>
                </c:pt>
                <c:pt idx="70">
                  <c:v>211842</c:v>
                </c:pt>
                <c:pt idx="71">
                  <c:v>212193</c:v>
                </c:pt>
                <c:pt idx="72">
                  <c:v>213156</c:v>
                </c:pt>
                <c:pt idx="73">
                  <c:v>214073</c:v>
                </c:pt>
                <c:pt idx="74">
                  <c:v>215064</c:v>
                </c:pt>
                <c:pt idx="75">
                  <c:v>215855</c:v>
                </c:pt>
                <c:pt idx="76">
                  <c:v>216812</c:v>
                </c:pt>
                <c:pt idx="77">
                  <c:v>217586</c:v>
                </c:pt>
                <c:pt idx="78">
                  <c:v>218412</c:v>
                </c:pt>
                <c:pt idx="79">
                  <c:v>219277</c:v>
                </c:pt>
                <c:pt idx="80">
                  <c:v>220236</c:v>
                </c:pt>
                <c:pt idx="81">
                  <c:v>221051</c:v>
                </c:pt>
                <c:pt idx="82">
                  <c:v>221976</c:v>
                </c:pt>
                <c:pt idx="83">
                  <c:v>223290</c:v>
                </c:pt>
                <c:pt idx="84">
                  <c:v>224158</c:v>
                </c:pt>
                <c:pt idx="85">
                  <c:v>225023</c:v>
                </c:pt>
                <c:pt idx="86">
                  <c:v>225913</c:v>
                </c:pt>
                <c:pt idx="87">
                  <c:v>226834</c:v>
                </c:pt>
                <c:pt idx="88">
                  <c:v>227773</c:v>
                </c:pt>
                <c:pt idx="89">
                  <c:v>228718</c:v>
                </c:pt>
                <c:pt idx="90">
                  <c:v>229615</c:v>
                </c:pt>
                <c:pt idx="91">
                  <c:v>230547</c:v>
                </c:pt>
                <c:pt idx="92">
                  <c:v>231528</c:v>
                </c:pt>
                <c:pt idx="93">
                  <c:v>232801</c:v>
                </c:pt>
                <c:pt idx="94">
                  <c:v>233650</c:v>
                </c:pt>
                <c:pt idx="95">
                  <c:v>234378</c:v>
                </c:pt>
                <c:pt idx="96">
                  <c:v>235164</c:v>
                </c:pt>
                <c:pt idx="97">
                  <c:v>235938</c:v>
                </c:pt>
                <c:pt idx="98">
                  <c:v>236675</c:v>
                </c:pt>
                <c:pt idx="99">
                  <c:v>237361</c:v>
                </c:pt>
                <c:pt idx="100">
                  <c:v>238305</c:v>
                </c:pt>
                <c:pt idx="101">
                  <c:v>238949</c:v>
                </c:pt>
                <c:pt idx="102">
                  <c:v>239744</c:v>
                </c:pt>
                <c:pt idx="103">
                  <c:v>240471</c:v>
                </c:pt>
                <c:pt idx="104">
                  <c:v>241340</c:v>
                </c:pt>
                <c:pt idx="105">
                  <c:v>242203</c:v>
                </c:pt>
                <c:pt idx="106">
                  <c:v>243068</c:v>
                </c:pt>
                <c:pt idx="107">
                  <c:v>243832</c:v>
                </c:pt>
                <c:pt idx="108">
                  <c:v>244728</c:v>
                </c:pt>
                <c:pt idx="109">
                  <c:v>245646</c:v>
                </c:pt>
                <c:pt idx="110">
                  <c:v>246425</c:v>
                </c:pt>
                <c:pt idx="111">
                  <c:v>250847</c:v>
                </c:pt>
                <c:pt idx="112">
                  <c:v>252329</c:v>
                </c:pt>
                <c:pt idx="113">
                  <c:v>253102</c:v>
                </c:pt>
                <c:pt idx="114">
                  <c:v>253975</c:v>
                </c:pt>
                <c:pt idx="115">
                  <c:v>254903</c:v>
                </c:pt>
                <c:pt idx="116">
                  <c:v>255932</c:v>
                </c:pt>
                <c:pt idx="117">
                  <c:v>256850</c:v>
                </c:pt>
                <c:pt idx="118">
                  <c:v>257648</c:v>
                </c:pt>
                <c:pt idx="119">
                  <c:v>258548</c:v>
                </c:pt>
                <c:pt idx="120">
                  <c:v>259606</c:v>
                </c:pt>
                <c:pt idx="121">
                  <c:v>260522</c:v>
                </c:pt>
                <c:pt idx="122">
                  <c:v>261687</c:v>
                </c:pt>
                <c:pt idx="123">
                  <c:v>262513</c:v>
                </c:pt>
                <c:pt idx="124">
                  <c:v>263601</c:v>
                </c:pt>
                <c:pt idx="125">
                  <c:v>264497</c:v>
                </c:pt>
                <c:pt idx="126">
                  <c:v>265423</c:v>
                </c:pt>
                <c:pt idx="127">
                  <c:v>266459</c:v>
                </c:pt>
                <c:pt idx="128">
                  <c:v>267428</c:v>
                </c:pt>
                <c:pt idx="129">
                  <c:v>268603</c:v>
                </c:pt>
                <c:pt idx="130">
                  <c:v>269635</c:v>
                </c:pt>
                <c:pt idx="131">
                  <c:v>270727</c:v>
                </c:pt>
                <c:pt idx="132">
                  <c:v>271941</c:v>
                </c:pt>
                <c:pt idx="133">
                  <c:v>272539</c:v>
                </c:pt>
                <c:pt idx="134">
                  <c:v>281720</c:v>
                </c:pt>
                <c:pt idx="135">
                  <c:v>282265</c:v>
                </c:pt>
                <c:pt idx="136">
                  <c:v>283092</c:v>
                </c:pt>
                <c:pt idx="137">
                  <c:v>284236</c:v>
                </c:pt>
                <c:pt idx="138">
                  <c:v>285016</c:v>
                </c:pt>
                <c:pt idx="139">
                  <c:v>285692</c:v>
                </c:pt>
                <c:pt idx="140">
                  <c:v>286704</c:v>
                </c:pt>
                <c:pt idx="141">
                  <c:v>287722</c:v>
                </c:pt>
                <c:pt idx="142">
                  <c:v>292938</c:v>
                </c:pt>
                <c:pt idx="143">
                  <c:v>293612</c:v>
                </c:pt>
                <c:pt idx="144">
                  <c:v>294471</c:v>
                </c:pt>
                <c:pt idx="145">
                  <c:v>295237</c:v>
                </c:pt>
                <c:pt idx="146">
                  <c:v>296052</c:v>
                </c:pt>
                <c:pt idx="147">
                  <c:v>296982</c:v>
                </c:pt>
                <c:pt idx="148">
                  <c:v>297630</c:v>
                </c:pt>
                <c:pt idx="149">
                  <c:v>298579</c:v>
                </c:pt>
                <c:pt idx="150">
                  <c:v>299389</c:v>
                </c:pt>
                <c:pt idx="151">
                  <c:v>300214</c:v>
                </c:pt>
                <c:pt idx="152">
                  <c:v>300990</c:v>
                </c:pt>
                <c:pt idx="153">
                  <c:v>301850</c:v>
                </c:pt>
                <c:pt idx="154">
                  <c:v>302590</c:v>
                </c:pt>
                <c:pt idx="155">
                  <c:v>303322</c:v>
                </c:pt>
                <c:pt idx="156">
                  <c:v>304049</c:v>
                </c:pt>
                <c:pt idx="157">
                  <c:v>304801</c:v>
                </c:pt>
                <c:pt idx="158">
                  <c:v>305719</c:v>
                </c:pt>
                <c:pt idx="159">
                  <c:v>306556</c:v>
                </c:pt>
                <c:pt idx="160">
                  <c:v>307427</c:v>
                </c:pt>
                <c:pt idx="161">
                  <c:v>308279</c:v>
                </c:pt>
                <c:pt idx="162">
                  <c:v>309133</c:v>
                </c:pt>
                <c:pt idx="163">
                  <c:v>310083</c:v>
                </c:pt>
                <c:pt idx="164">
                  <c:v>311201</c:v>
                </c:pt>
                <c:pt idx="165">
                  <c:v>311878</c:v>
                </c:pt>
                <c:pt idx="166">
                  <c:v>312639</c:v>
                </c:pt>
                <c:pt idx="167">
                  <c:v>313395</c:v>
                </c:pt>
                <c:pt idx="168">
                  <c:v>314188</c:v>
                </c:pt>
                <c:pt idx="169">
                  <c:v>315141</c:v>
                </c:pt>
                <c:pt idx="170">
                  <c:v>316085</c:v>
                </c:pt>
                <c:pt idx="171">
                  <c:v>316897</c:v>
                </c:pt>
                <c:pt idx="172">
                  <c:v>317831</c:v>
                </c:pt>
                <c:pt idx="173">
                  <c:v>318932</c:v>
                </c:pt>
                <c:pt idx="174">
                  <c:v>319907</c:v>
                </c:pt>
                <c:pt idx="175">
                  <c:v>320735</c:v>
                </c:pt>
                <c:pt idx="176">
                  <c:v>328750</c:v>
                </c:pt>
                <c:pt idx="177">
                  <c:v>329873</c:v>
                </c:pt>
                <c:pt idx="178">
                  <c:v>331075</c:v>
                </c:pt>
                <c:pt idx="179">
                  <c:v>331675</c:v>
                </c:pt>
                <c:pt idx="180">
                  <c:v>332427</c:v>
                </c:pt>
                <c:pt idx="181">
                  <c:v>333334</c:v>
                </c:pt>
                <c:pt idx="182">
                  <c:v>334079</c:v>
                </c:pt>
                <c:pt idx="183">
                  <c:v>335051</c:v>
                </c:pt>
                <c:pt idx="184">
                  <c:v>336118</c:v>
                </c:pt>
                <c:pt idx="185">
                  <c:v>336886</c:v>
                </c:pt>
                <c:pt idx="186">
                  <c:v>337890</c:v>
                </c:pt>
                <c:pt idx="187">
                  <c:v>338842</c:v>
                </c:pt>
                <c:pt idx="188">
                  <c:v>339866</c:v>
                </c:pt>
                <c:pt idx="189">
                  <c:v>341020</c:v>
                </c:pt>
                <c:pt idx="190">
                  <c:v>341538</c:v>
                </c:pt>
                <c:pt idx="191">
                  <c:v>342717</c:v>
                </c:pt>
                <c:pt idx="192">
                  <c:v>343504</c:v>
                </c:pt>
                <c:pt idx="193">
                  <c:v>344407</c:v>
                </c:pt>
                <c:pt idx="194">
                  <c:v>345691</c:v>
                </c:pt>
                <c:pt idx="195">
                  <c:v>346721</c:v>
                </c:pt>
                <c:pt idx="196">
                  <c:v>347728</c:v>
                </c:pt>
                <c:pt idx="197">
                  <c:v>348547</c:v>
                </c:pt>
                <c:pt idx="198">
                  <c:v>349278</c:v>
                </c:pt>
                <c:pt idx="199">
                  <c:v>350001</c:v>
                </c:pt>
                <c:pt idx="200">
                  <c:v>350989</c:v>
                </c:pt>
                <c:pt idx="201">
                  <c:v>351647</c:v>
                </c:pt>
                <c:pt idx="202">
                  <c:v>352766</c:v>
                </c:pt>
                <c:pt idx="203">
                  <c:v>353599</c:v>
                </c:pt>
                <c:pt idx="204">
                  <c:v>354421</c:v>
                </c:pt>
                <c:pt idx="205">
                  <c:v>355395</c:v>
                </c:pt>
                <c:pt idx="206">
                  <c:v>356155</c:v>
                </c:pt>
                <c:pt idx="207">
                  <c:v>356990</c:v>
                </c:pt>
                <c:pt idx="208">
                  <c:v>361872</c:v>
                </c:pt>
                <c:pt idx="209">
                  <c:v>373185</c:v>
                </c:pt>
                <c:pt idx="210">
                  <c:v>384492</c:v>
                </c:pt>
                <c:pt idx="211">
                  <c:v>385412</c:v>
                </c:pt>
                <c:pt idx="212">
                  <c:v>386172</c:v>
                </c:pt>
                <c:pt idx="213">
                  <c:v>387034</c:v>
                </c:pt>
                <c:pt idx="214">
                  <c:v>387897</c:v>
                </c:pt>
                <c:pt idx="215">
                  <c:v>389012</c:v>
                </c:pt>
                <c:pt idx="216">
                  <c:v>389743</c:v>
                </c:pt>
                <c:pt idx="217">
                  <c:v>390511</c:v>
                </c:pt>
                <c:pt idx="218">
                  <c:v>391566</c:v>
                </c:pt>
                <c:pt idx="219">
                  <c:v>392669</c:v>
                </c:pt>
                <c:pt idx="220">
                  <c:v>393621</c:v>
                </c:pt>
                <c:pt idx="221">
                  <c:v>394486</c:v>
                </c:pt>
                <c:pt idx="222">
                  <c:v>395217</c:v>
                </c:pt>
                <c:pt idx="223">
                  <c:v>395952</c:v>
                </c:pt>
                <c:pt idx="224">
                  <c:v>396779</c:v>
                </c:pt>
                <c:pt idx="225">
                  <c:v>397705</c:v>
                </c:pt>
                <c:pt idx="226">
                  <c:v>398502</c:v>
                </c:pt>
                <c:pt idx="227">
                  <c:v>399270</c:v>
                </c:pt>
                <c:pt idx="228">
                  <c:v>399993</c:v>
                </c:pt>
                <c:pt idx="229">
                  <c:v>422623</c:v>
                </c:pt>
                <c:pt idx="230">
                  <c:v>423856</c:v>
                </c:pt>
                <c:pt idx="231">
                  <c:v>424879</c:v>
                </c:pt>
                <c:pt idx="232">
                  <c:v>425695</c:v>
                </c:pt>
                <c:pt idx="233">
                  <c:v>426829</c:v>
                </c:pt>
                <c:pt idx="234">
                  <c:v>427881</c:v>
                </c:pt>
                <c:pt idx="235">
                  <c:v>428805</c:v>
                </c:pt>
                <c:pt idx="236">
                  <c:v>429557</c:v>
                </c:pt>
                <c:pt idx="237">
                  <c:v>430362</c:v>
                </c:pt>
                <c:pt idx="238">
                  <c:v>431171</c:v>
                </c:pt>
                <c:pt idx="239">
                  <c:v>432015</c:v>
                </c:pt>
                <c:pt idx="240">
                  <c:v>433047</c:v>
                </c:pt>
                <c:pt idx="241">
                  <c:v>433845</c:v>
                </c:pt>
                <c:pt idx="242">
                  <c:v>434905</c:v>
                </c:pt>
                <c:pt idx="243">
                  <c:v>435732</c:v>
                </c:pt>
                <c:pt idx="244">
                  <c:v>436590</c:v>
                </c:pt>
                <c:pt idx="245">
                  <c:v>437442</c:v>
                </c:pt>
                <c:pt idx="246">
                  <c:v>438338</c:v>
                </c:pt>
                <c:pt idx="247">
                  <c:v>439099</c:v>
                </c:pt>
                <c:pt idx="248">
                  <c:v>439837</c:v>
                </c:pt>
                <c:pt idx="249">
                  <c:v>440790</c:v>
                </c:pt>
                <c:pt idx="250">
                  <c:v>441947</c:v>
                </c:pt>
                <c:pt idx="251">
                  <c:v>443012</c:v>
                </c:pt>
                <c:pt idx="252">
                  <c:v>443801</c:v>
                </c:pt>
                <c:pt idx="253">
                  <c:v>444626</c:v>
                </c:pt>
                <c:pt idx="254">
                  <c:v>445410</c:v>
                </c:pt>
                <c:pt idx="255">
                  <c:v>446101</c:v>
                </c:pt>
                <c:pt idx="256">
                  <c:v>456960</c:v>
                </c:pt>
                <c:pt idx="257">
                  <c:v>467153</c:v>
                </c:pt>
                <c:pt idx="258">
                  <c:v>467429</c:v>
                </c:pt>
                <c:pt idx="259">
                  <c:v>467755</c:v>
                </c:pt>
                <c:pt idx="260">
                  <c:v>468393</c:v>
                </c:pt>
                <c:pt idx="261">
                  <c:v>469038</c:v>
                </c:pt>
                <c:pt idx="262">
                  <c:v>469706</c:v>
                </c:pt>
                <c:pt idx="263">
                  <c:v>470328</c:v>
                </c:pt>
                <c:pt idx="264">
                  <c:v>470913</c:v>
                </c:pt>
                <c:pt idx="265">
                  <c:v>471504</c:v>
                </c:pt>
                <c:pt idx="266">
                  <c:v>474216</c:v>
                </c:pt>
                <c:pt idx="267">
                  <c:v>475014</c:v>
                </c:pt>
                <c:pt idx="268">
                  <c:v>475766</c:v>
                </c:pt>
                <c:pt idx="269">
                  <c:v>476570</c:v>
                </c:pt>
                <c:pt idx="270">
                  <c:v>477396</c:v>
                </c:pt>
                <c:pt idx="271">
                  <c:v>478151</c:v>
                </c:pt>
                <c:pt idx="272">
                  <c:v>478943</c:v>
                </c:pt>
                <c:pt idx="273">
                  <c:v>479643</c:v>
                </c:pt>
                <c:pt idx="274">
                  <c:v>480373</c:v>
                </c:pt>
                <c:pt idx="275">
                  <c:v>481046</c:v>
                </c:pt>
                <c:pt idx="276">
                  <c:v>481936</c:v>
                </c:pt>
                <c:pt idx="277">
                  <c:v>482759</c:v>
                </c:pt>
                <c:pt idx="278">
                  <c:v>483595</c:v>
                </c:pt>
                <c:pt idx="279">
                  <c:v>484491</c:v>
                </c:pt>
                <c:pt idx="280">
                  <c:v>485206</c:v>
                </c:pt>
                <c:pt idx="281">
                  <c:v>486083</c:v>
                </c:pt>
                <c:pt idx="282">
                  <c:v>486941</c:v>
                </c:pt>
                <c:pt idx="283">
                  <c:v>487751</c:v>
                </c:pt>
                <c:pt idx="284">
                  <c:v>488619</c:v>
                </c:pt>
                <c:pt idx="285">
                  <c:v>489525</c:v>
                </c:pt>
                <c:pt idx="286">
                  <c:v>490478</c:v>
                </c:pt>
                <c:pt idx="287">
                  <c:v>491422</c:v>
                </c:pt>
                <c:pt idx="288">
                  <c:v>522823</c:v>
                </c:pt>
                <c:pt idx="289">
                  <c:v>523212</c:v>
                </c:pt>
                <c:pt idx="290">
                  <c:v>523654</c:v>
                </c:pt>
                <c:pt idx="291">
                  <c:v>524052</c:v>
                </c:pt>
                <c:pt idx="292">
                  <c:v>524406</c:v>
                </c:pt>
                <c:pt idx="293">
                  <c:v>525565</c:v>
                </c:pt>
                <c:pt idx="294">
                  <c:v>532980</c:v>
                </c:pt>
                <c:pt idx="295">
                  <c:v>533886</c:v>
                </c:pt>
                <c:pt idx="296">
                  <c:v>534804</c:v>
                </c:pt>
                <c:pt idx="297">
                  <c:v>535597</c:v>
                </c:pt>
                <c:pt idx="298">
                  <c:v>536575</c:v>
                </c:pt>
                <c:pt idx="299">
                  <c:v>537522</c:v>
                </c:pt>
                <c:pt idx="300">
                  <c:v>538351</c:v>
                </c:pt>
                <c:pt idx="301">
                  <c:v>552719</c:v>
                </c:pt>
                <c:pt idx="302">
                  <c:v>554100</c:v>
                </c:pt>
                <c:pt idx="303">
                  <c:v>554947</c:v>
                </c:pt>
                <c:pt idx="304">
                  <c:v>555620</c:v>
                </c:pt>
                <c:pt idx="305">
                  <c:v>556295</c:v>
                </c:pt>
                <c:pt idx="306">
                  <c:v>557083</c:v>
                </c:pt>
                <c:pt idx="307">
                  <c:v>557953</c:v>
                </c:pt>
                <c:pt idx="308">
                  <c:v>558694</c:v>
                </c:pt>
                <c:pt idx="309">
                  <c:v>559443</c:v>
                </c:pt>
                <c:pt idx="310">
                  <c:v>560157</c:v>
                </c:pt>
                <c:pt idx="311">
                  <c:v>560996</c:v>
                </c:pt>
                <c:pt idx="312">
                  <c:v>561694</c:v>
                </c:pt>
                <c:pt idx="313">
                  <c:v>562345</c:v>
                </c:pt>
                <c:pt idx="314">
                  <c:v>563356</c:v>
                </c:pt>
                <c:pt idx="315">
                  <c:v>564182</c:v>
                </c:pt>
                <c:pt idx="316">
                  <c:v>564951</c:v>
                </c:pt>
                <c:pt idx="317">
                  <c:v>565779</c:v>
                </c:pt>
                <c:pt idx="318">
                  <c:v>566651</c:v>
                </c:pt>
                <c:pt idx="319">
                  <c:v>567739</c:v>
                </c:pt>
                <c:pt idx="320">
                  <c:v>568717</c:v>
                </c:pt>
                <c:pt idx="321">
                  <c:v>569573</c:v>
                </c:pt>
                <c:pt idx="322">
                  <c:v>570297</c:v>
                </c:pt>
                <c:pt idx="323">
                  <c:v>571022</c:v>
                </c:pt>
                <c:pt idx="324">
                  <c:v>571882</c:v>
                </c:pt>
                <c:pt idx="325">
                  <c:v>572878</c:v>
                </c:pt>
                <c:pt idx="326">
                  <c:v>573633</c:v>
                </c:pt>
                <c:pt idx="327">
                  <c:v>574336</c:v>
                </c:pt>
                <c:pt idx="328">
                  <c:v>575042</c:v>
                </c:pt>
                <c:pt idx="329">
                  <c:v>575806</c:v>
                </c:pt>
                <c:pt idx="330">
                  <c:v>576495</c:v>
                </c:pt>
                <c:pt idx="331">
                  <c:v>577099</c:v>
                </c:pt>
                <c:pt idx="332">
                  <c:v>577773</c:v>
                </c:pt>
                <c:pt idx="333">
                  <c:v>578511</c:v>
                </c:pt>
                <c:pt idx="334">
                  <c:v>579285</c:v>
                </c:pt>
                <c:pt idx="335">
                  <c:v>579966</c:v>
                </c:pt>
                <c:pt idx="336">
                  <c:v>580684</c:v>
                </c:pt>
                <c:pt idx="337">
                  <c:v>581539</c:v>
                </c:pt>
                <c:pt idx="338">
                  <c:v>582285</c:v>
                </c:pt>
                <c:pt idx="339">
                  <c:v>583162</c:v>
                </c:pt>
                <c:pt idx="340">
                  <c:v>584081</c:v>
                </c:pt>
                <c:pt idx="341">
                  <c:v>584907</c:v>
                </c:pt>
                <c:pt idx="342">
                  <c:v>585816</c:v>
                </c:pt>
                <c:pt idx="343">
                  <c:v>586748</c:v>
                </c:pt>
                <c:pt idx="344">
                  <c:v>587554</c:v>
                </c:pt>
                <c:pt idx="345">
                  <c:v>588329</c:v>
                </c:pt>
                <c:pt idx="346">
                  <c:v>589339</c:v>
                </c:pt>
                <c:pt idx="347">
                  <c:v>590189</c:v>
                </c:pt>
                <c:pt idx="348">
                  <c:v>590959</c:v>
                </c:pt>
                <c:pt idx="349">
                  <c:v>591927</c:v>
                </c:pt>
                <c:pt idx="350">
                  <c:v>592649</c:v>
                </c:pt>
                <c:pt idx="351">
                  <c:v>593666</c:v>
                </c:pt>
                <c:pt idx="352">
                  <c:v>594570</c:v>
                </c:pt>
                <c:pt idx="353">
                  <c:v>595468</c:v>
                </c:pt>
                <c:pt idx="354">
                  <c:v>596247</c:v>
                </c:pt>
                <c:pt idx="355">
                  <c:v>597081</c:v>
                </c:pt>
                <c:pt idx="356">
                  <c:v>598020</c:v>
                </c:pt>
                <c:pt idx="357">
                  <c:v>599022</c:v>
                </c:pt>
                <c:pt idx="358">
                  <c:v>599842</c:v>
                </c:pt>
                <c:pt idx="359">
                  <c:v>600671</c:v>
                </c:pt>
                <c:pt idx="360">
                  <c:v>601362</c:v>
                </c:pt>
                <c:pt idx="361">
                  <c:v>602024</c:v>
                </c:pt>
                <c:pt idx="362">
                  <c:v>602752</c:v>
                </c:pt>
                <c:pt idx="363">
                  <c:v>603623</c:v>
                </c:pt>
                <c:pt idx="364">
                  <c:v>604460</c:v>
                </c:pt>
                <c:pt idx="365">
                  <c:v>605241</c:v>
                </c:pt>
                <c:pt idx="366">
                  <c:v>605962</c:v>
                </c:pt>
                <c:pt idx="367">
                  <c:v>606788</c:v>
                </c:pt>
                <c:pt idx="368">
                  <c:v>607660</c:v>
                </c:pt>
                <c:pt idx="369">
                  <c:v>608495</c:v>
                </c:pt>
                <c:pt idx="370">
                  <c:v>609330</c:v>
                </c:pt>
                <c:pt idx="371">
                  <c:v>610203</c:v>
                </c:pt>
                <c:pt idx="372">
                  <c:v>611100</c:v>
                </c:pt>
                <c:pt idx="373">
                  <c:v>611934</c:v>
                </c:pt>
                <c:pt idx="374">
                  <c:v>613058</c:v>
                </c:pt>
                <c:pt idx="375">
                  <c:v>613903</c:v>
                </c:pt>
                <c:pt idx="376">
                  <c:v>614834</c:v>
                </c:pt>
                <c:pt idx="377">
                  <c:v>615761</c:v>
                </c:pt>
                <c:pt idx="378">
                  <c:v>616674</c:v>
                </c:pt>
                <c:pt idx="379">
                  <c:v>617520</c:v>
                </c:pt>
                <c:pt idx="380">
                  <c:v>618532</c:v>
                </c:pt>
                <c:pt idx="381">
                  <c:v>619425</c:v>
                </c:pt>
                <c:pt idx="382">
                  <c:v>620218</c:v>
                </c:pt>
                <c:pt idx="383">
                  <c:v>621150</c:v>
                </c:pt>
                <c:pt idx="384">
                  <c:v>622127</c:v>
                </c:pt>
                <c:pt idx="385">
                  <c:v>622919</c:v>
                </c:pt>
                <c:pt idx="386">
                  <c:v>623838</c:v>
                </c:pt>
                <c:pt idx="387">
                  <c:v>643046</c:v>
                </c:pt>
                <c:pt idx="388">
                  <c:v>643455</c:v>
                </c:pt>
                <c:pt idx="389">
                  <c:v>644137</c:v>
                </c:pt>
                <c:pt idx="390">
                  <c:v>645021</c:v>
                </c:pt>
                <c:pt idx="391">
                  <c:v>645962</c:v>
                </c:pt>
                <c:pt idx="392">
                  <c:v>647001</c:v>
                </c:pt>
                <c:pt idx="393">
                  <c:v>648034</c:v>
                </c:pt>
                <c:pt idx="394">
                  <c:v>648895</c:v>
                </c:pt>
                <c:pt idx="395">
                  <c:v>649846</c:v>
                </c:pt>
                <c:pt idx="396">
                  <c:v>650649</c:v>
                </c:pt>
                <c:pt idx="397">
                  <c:v>651533</c:v>
                </c:pt>
                <c:pt idx="398">
                  <c:v>652426</c:v>
                </c:pt>
                <c:pt idx="399">
                  <c:v>653501</c:v>
                </c:pt>
                <c:pt idx="400">
                  <c:v>654340</c:v>
                </c:pt>
                <c:pt idx="401">
                  <c:v>655203</c:v>
                </c:pt>
                <c:pt idx="402">
                  <c:v>656011</c:v>
                </c:pt>
                <c:pt idx="403">
                  <c:v>656857</c:v>
                </c:pt>
                <c:pt idx="404">
                  <c:v>657754</c:v>
                </c:pt>
                <c:pt idx="405">
                  <c:v>658621</c:v>
                </c:pt>
                <c:pt idx="406">
                  <c:v>659432</c:v>
                </c:pt>
                <c:pt idx="407">
                  <c:v>660210</c:v>
                </c:pt>
                <c:pt idx="408">
                  <c:v>660947</c:v>
                </c:pt>
                <c:pt idx="409">
                  <c:v>661674</c:v>
                </c:pt>
                <c:pt idx="410">
                  <c:v>662509</c:v>
                </c:pt>
                <c:pt idx="411">
                  <c:v>663268</c:v>
                </c:pt>
                <c:pt idx="412">
                  <c:v>664091</c:v>
                </c:pt>
                <c:pt idx="413">
                  <c:v>664919</c:v>
                </c:pt>
                <c:pt idx="414">
                  <c:v>665692</c:v>
                </c:pt>
                <c:pt idx="415">
                  <c:v>666696</c:v>
                </c:pt>
                <c:pt idx="416">
                  <c:v>667617</c:v>
                </c:pt>
                <c:pt idx="417">
                  <c:v>668603</c:v>
                </c:pt>
                <c:pt idx="418">
                  <c:v>669437</c:v>
                </c:pt>
                <c:pt idx="419">
                  <c:v>670311</c:v>
                </c:pt>
                <c:pt idx="420">
                  <c:v>671352</c:v>
                </c:pt>
                <c:pt idx="421">
                  <c:v>672345</c:v>
                </c:pt>
                <c:pt idx="422">
                  <c:v>673211</c:v>
                </c:pt>
                <c:pt idx="423">
                  <c:v>674039</c:v>
                </c:pt>
                <c:pt idx="424">
                  <c:v>675090</c:v>
                </c:pt>
                <c:pt idx="425">
                  <c:v>676050</c:v>
                </c:pt>
                <c:pt idx="426">
                  <c:v>676881</c:v>
                </c:pt>
                <c:pt idx="427">
                  <c:v>677884</c:v>
                </c:pt>
                <c:pt idx="428">
                  <c:v>678918</c:v>
                </c:pt>
                <c:pt idx="429">
                  <c:v>679657</c:v>
                </c:pt>
                <c:pt idx="430">
                  <c:v>680426</c:v>
                </c:pt>
                <c:pt idx="431">
                  <c:v>681339</c:v>
                </c:pt>
                <c:pt idx="432">
                  <c:v>682128</c:v>
                </c:pt>
                <c:pt idx="433">
                  <c:v>683058</c:v>
                </c:pt>
                <c:pt idx="434">
                  <c:v>683976</c:v>
                </c:pt>
                <c:pt idx="435">
                  <c:v>685047</c:v>
                </c:pt>
                <c:pt idx="436">
                  <c:v>692664</c:v>
                </c:pt>
                <c:pt idx="437">
                  <c:v>693051</c:v>
                </c:pt>
                <c:pt idx="438">
                  <c:v>693413</c:v>
                </c:pt>
                <c:pt idx="439">
                  <c:v>694359</c:v>
                </c:pt>
                <c:pt idx="440">
                  <c:v>695054</c:v>
                </c:pt>
                <c:pt idx="441">
                  <c:v>695886</c:v>
                </c:pt>
                <c:pt idx="442">
                  <c:v>696653</c:v>
                </c:pt>
                <c:pt idx="443">
                  <c:v>697539</c:v>
                </c:pt>
                <c:pt idx="444">
                  <c:v>698240</c:v>
                </c:pt>
                <c:pt idx="445">
                  <c:v>698940</c:v>
                </c:pt>
                <c:pt idx="446">
                  <c:v>699655</c:v>
                </c:pt>
                <c:pt idx="447">
                  <c:v>700412</c:v>
                </c:pt>
                <c:pt idx="448">
                  <c:v>701006</c:v>
                </c:pt>
                <c:pt idx="449">
                  <c:v>701718</c:v>
                </c:pt>
                <c:pt idx="450">
                  <c:v>702493</c:v>
                </c:pt>
                <c:pt idx="451">
                  <c:v>703340</c:v>
                </c:pt>
                <c:pt idx="452">
                  <c:v>704040</c:v>
                </c:pt>
                <c:pt idx="453">
                  <c:v>704832</c:v>
                </c:pt>
                <c:pt idx="454">
                  <c:v>705575</c:v>
                </c:pt>
                <c:pt idx="455">
                  <c:v>706396</c:v>
                </c:pt>
                <c:pt idx="456">
                  <c:v>707182</c:v>
                </c:pt>
                <c:pt idx="457">
                  <c:v>707945</c:v>
                </c:pt>
                <c:pt idx="458">
                  <c:v>708586</c:v>
                </c:pt>
                <c:pt idx="459">
                  <c:v>709330</c:v>
                </c:pt>
                <c:pt idx="460">
                  <c:v>710051</c:v>
                </c:pt>
                <c:pt idx="461">
                  <c:v>710844</c:v>
                </c:pt>
                <c:pt idx="462">
                  <c:v>711628</c:v>
                </c:pt>
                <c:pt idx="463">
                  <c:v>712424</c:v>
                </c:pt>
                <c:pt idx="464">
                  <c:v>713218</c:v>
                </c:pt>
                <c:pt idx="465">
                  <c:v>714014</c:v>
                </c:pt>
                <c:pt idx="466">
                  <c:v>714841</c:v>
                </c:pt>
                <c:pt idx="467">
                  <c:v>715737</c:v>
                </c:pt>
                <c:pt idx="468">
                  <c:v>719008</c:v>
                </c:pt>
                <c:pt idx="469">
                  <c:v>720816</c:v>
                </c:pt>
                <c:pt idx="470">
                  <c:v>721721</c:v>
                </c:pt>
                <c:pt idx="471">
                  <c:v>722696</c:v>
                </c:pt>
                <c:pt idx="472">
                  <c:v>723630</c:v>
                </c:pt>
                <c:pt idx="473">
                  <c:v>724508</c:v>
                </c:pt>
                <c:pt idx="474">
                  <c:v>725323</c:v>
                </c:pt>
                <c:pt idx="475">
                  <c:v>726115</c:v>
                </c:pt>
                <c:pt idx="476">
                  <c:v>726990</c:v>
                </c:pt>
                <c:pt idx="477">
                  <c:v>727811</c:v>
                </c:pt>
                <c:pt idx="478">
                  <c:v>728766</c:v>
                </c:pt>
                <c:pt idx="479">
                  <c:v>729585</c:v>
                </c:pt>
                <c:pt idx="480">
                  <c:v>730405</c:v>
                </c:pt>
                <c:pt idx="481">
                  <c:v>731241</c:v>
                </c:pt>
                <c:pt idx="482">
                  <c:v>732048</c:v>
                </c:pt>
                <c:pt idx="483">
                  <c:v>733089</c:v>
                </c:pt>
                <c:pt idx="484">
                  <c:v>734033</c:v>
                </c:pt>
                <c:pt idx="485">
                  <c:v>734796</c:v>
                </c:pt>
                <c:pt idx="486">
                  <c:v>735599</c:v>
                </c:pt>
                <c:pt idx="487">
                  <c:v>736376</c:v>
                </c:pt>
                <c:pt idx="488">
                  <c:v>737486</c:v>
                </c:pt>
                <c:pt idx="489">
                  <c:v>745387</c:v>
                </c:pt>
                <c:pt idx="490">
                  <c:v>746204</c:v>
                </c:pt>
                <c:pt idx="491">
                  <c:v>746951</c:v>
                </c:pt>
                <c:pt idx="492">
                  <c:v>747849</c:v>
                </c:pt>
                <c:pt idx="493">
                  <c:v>748718</c:v>
                </c:pt>
                <c:pt idx="494">
                  <c:v>749565</c:v>
                </c:pt>
                <c:pt idx="495">
                  <c:v>750355</c:v>
                </c:pt>
                <c:pt idx="496">
                  <c:v>751185</c:v>
                </c:pt>
                <c:pt idx="497">
                  <c:v>751974</c:v>
                </c:pt>
                <c:pt idx="498">
                  <c:v>752900</c:v>
                </c:pt>
                <c:pt idx="499">
                  <c:v>753642</c:v>
                </c:pt>
                <c:pt idx="500">
                  <c:v>754363</c:v>
                </c:pt>
                <c:pt idx="501">
                  <c:v>755087</c:v>
                </c:pt>
                <c:pt idx="502">
                  <c:v>755814</c:v>
                </c:pt>
                <c:pt idx="503">
                  <c:v>756540</c:v>
                </c:pt>
                <c:pt idx="504">
                  <c:v>757288</c:v>
                </c:pt>
                <c:pt idx="505">
                  <c:v>758147</c:v>
                </c:pt>
                <c:pt idx="506">
                  <c:v>758830</c:v>
                </c:pt>
                <c:pt idx="507">
                  <c:v>759615</c:v>
                </c:pt>
                <c:pt idx="508">
                  <c:v>763023</c:v>
                </c:pt>
                <c:pt idx="509">
                  <c:v>764372</c:v>
                </c:pt>
                <c:pt idx="510">
                  <c:v>765201</c:v>
                </c:pt>
                <c:pt idx="511">
                  <c:v>765932</c:v>
                </c:pt>
                <c:pt idx="512">
                  <c:v>766866</c:v>
                </c:pt>
                <c:pt idx="513">
                  <c:v>768061</c:v>
                </c:pt>
                <c:pt idx="514">
                  <c:v>769041</c:v>
                </c:pt>
                <c:pt idx="515">
                  <c:v>770190</c:v>
                </c:pt>
                <c:pt idx="516">
                  <c:v>771025</c:v>
                </c:pt>
                <c:pt idx="517">
                  <c:v>771951</c:v>
                </c:pt>
                <c:pt idx="518">
                  <c:v>773019</c:v>
                </c:pt>
                <c:pt idx="519">
                  <c:v>773871</c:v>
                </c:pt>
                <c:pt idx="520">
                  <c:v>774789</c:v>
                </c:pt>
                <c:pt idx="521">
                  <c:v>775820</c:v>
                </c:pt>
                <c:pt idx="522">
                  <c:v>776799</c:v>
                </c:pt>
                <c:pt idx="523">
                  <c:v>777625</c:v>
                </c:pt>
                <c:pt idx="524">
                  <c:v>778420</c:v>
                </c:pt>
                <c:pt idx="525">
                  <c:v>779351</c:v>
                </c:pt>
                <c:pt idx="526">
                  <c:v>780222</c:v>
                </c:pt>
                <c:pt idx="527">
                  <c:v>781242</c:v>
                </c:pt>
                <c:pt idx="528">
                  <c:v>782097</c:v>
                </c:pt>
                <c:pt idx="529">
                  <c:v>782822</c:v>
                </c:pt>
                <c:pt idx="530">
                  <c:v>783620</c:v>
                </c:pt>
                <c:pt idx="531">
                  <c:v>784495</c:v>
                </c:pt>
                <c:pt idx="532">
                  <c:v>785553</c:v>
                </c:pt>
                <c:pt idx="533">
                  <c:v>786488</c:v>
                </c:pt>
                <c:pt idx="534">
                  <c:v>787504</c:v>
                </c:pt>
                <c:pt idx="535">
                  <c:v>788467</c:v>
                </c:pt>
                <c:pt idx="536">
                  <c:v>789440</c:v>
                </c:pt>
                <c:pt idx="537">
                  <c:v>790227</c:v>
                </c:pt>
                <c:pt idx="538">
                  <c:v>791116</c:v>
                </c:pt>
                <c:pt idx="539">
                  <c:v>791982</c:v>
                </c:pt>
                <c:pt idx="540">
                  <c:v>792747</c:v>
                </c:pt>
                <c:pt idx="541">
                  <c:v>793690</c:v>
                </c:pt>
                <c:pt idx="542">
                  <c:v>794551</c:v>
                </c:pt>
                <c:pt idx="543">
                  <c:v>795251</c:v>
                </c:pt>
                <c:pt idx="544">
                  <c:v>796050</c:v>
                </c:pt>
                <c:pt idx="545">
                  <c:v>796782</c:v>
                </c:pt>
                <c:pt idx="546">
                  <c:v>797458</c:v>
                </c:pt>
                <c:pt idx="547">
                  <c:v>798215</c:v>
                </c:pt>
                <c:pt idx="548">
                  <c:v>798862</c:v>
                </c:pt>
                <c:pt idx="549">
                  <c:v>799574</c:v>
                </c:pt>
                <c:pt idx="550">
                  <c:v>800287</c:v>
                </c:pt>
                <c:pt idx="551">
                  <c:v>801202</c:v>
                </c:pt>
                <c:pt idx="552">
                  <c:v>802014</c:v>
                </c:pt>
                <c:pt idx="553">
                  <c:v>802763</c:v>
                </c:pt>
                <c:pt idx="554">
                  <c:v>803467</c:v>
                </c:pt>
                <c:pt idx="555">
                  <c:v>810297</c:v>
                </c:pt>
                <c:pt idx="556">
                  <c:v>811300</c:v>
                </c:pt>
                <c:pt idx="557">
                  <c:v>812352</c:v>
                </c:pt>
                <c:pt idx="558">
                  <c:v>813487</c:v>
                </c:pt>
                <c:pt idx="559">
                  <c:v>814290</c:v>
                </c:pt>
                <c:pt idx="560">
                  <c:v>815146</c:v>
                </c:pt>
                <c:pt idx="561">
                  <c:v>815910</c:v>
                </c:pt>
                <c:pt idx="562">
                  <c:v>816842</c:v>
                </c:pt>
                <c:pt idx="563">
                  <c:v>817785</c:v>
                </c:pt>
                <c:pt idx="564">
                  <c:v>818750</c:v>
                </c:pt>
                <c:pt idx="565">
                  <c:v>819535</c:v>
                </c:pt>
                <c:pt idx="566">
                  <c:v>820450</c:v>
                </c:pt>
                <c:pt idx="567">
                  <c:v>821184</c:v>
                </c:pt>
                <c:pt idx="568">
                  <c:v>821984</c:v>
                </c:pt>
                <c:pt idx="569">
                  <c:v>823096</c:v>
                </c:pt>
                <c:pt idx="570">
                  <c:v>823935</c:v>
                </c:pt>
                <c:pt idx="571">
                  <c:v>824655</c:v>
                </c:pt>
                <c:pt idx="572">
                  <c:v>825565</c:v>
                </c:pt>
                <c:pt idx="573">
                  <c:v>826527</c:v>
                </c:pt>
                <c:pt idx="574">
                  <c:v>827434</c:v>
                </c:pt>
                <c:pt idx="575">
                  <c:v>828319</c:v>
                </c:pt>
                <c:pt idx="576">
                  <c:v>829342</c:v>
                </c:pt>
                <c:pt idx="577">
                  <c:v>830119</c:v>
                </c:pt>
                <c:pt idx="578">
                  <c:v>831052</c:v>
                </c:pt>
                <c:pt idx="579">
                  <c:v>832096</c:v>
                </c:pt>
                <c:pt idx="580">
                  <c:v>833337</c:v>
                </c:pt>
                <c:pt idx="581">
                  <c:v>834198</c:v>
                </c:pt>
                <c:pt idx="582">
                  <c:v>834974</c:v>
                </c:pt>
                <c:pt idx="583">
                  <c:v>835716</c:v>
                </c:pt>
                <c:pt idx="584">
                  <c:v>836608</c:v>
                </c:pt>
                <c:pt idx="585">
                  <c:v>837203</c:v>
                </c:pt>
                <c:pt idx="586">
                  <c:v>838022</c:v>
                </c:pt>
                <c:pt idx="587">
                  <c:v>838779</c:v>
                </c:pt>
                <c:pt idx="588">
                  <c:v>839500</c:v>
                </c:pt>
                <c:pt idx="589">
                  <c:v>840392</c:v>
                </c:pt>
                <c:pt idx="590">
                  <c:v>841074</c:v>
                </c:pt>
                <c:pt idx="591">
                  <c:v>841752</c:v>
                </c:pt>
                <c:pt idx="592">
                  <c:v>842871</c:v>
                </c:pt>
                <c:pt idx="593">
                  <c:v>843596</c:v>
                </c:pt>
                <c:pt idx="594">
                  <c:v>844299</c:v>
                </c:pt>
                <c:pt idx="595">
                  <c:v>844993</c:v>
                </c:pt>
                <c:pt idx="596">
                  <c:v>845812</c:v>
                </c:pt>
                <c:pt idx="597">
                  <c:v>846442</c:v>
                </c:pt>
                <c:pt idx="598">
                  <c:v>847336</c:v>
                </c:pt>
                <c:pt idx="599">
                  <c:v>848491</c:v>
                </c:pt>
                <c:pt idx="600">
                  <c:v>849449</c:v>
                </c:pt>
                <c:pt idx="601">
                  <c:v>850474</c:v>
                </c:pt>
                <c:pt idx="602">
                  <c:v>851453</c:v>
                </c:pt>
                <c:pt idx="603">
                  <c:v>852264</c:v>
                </c:pt>
                <c:pt idx="604">
                  <c:v>853529</c:v>
                </c:pt>
                <c:pt idx="605">
                  <c:v>854427</c:v>
                </c:pt>
                <c:pt idx="606">
                  <c:v>855307</c:v>
                </c:pt>
                <c:pt idx="607">
                  <c:v>856063</c:v>
                </c:pt>
                <c:pt idx="608">
                  <c:v>856904</c:v>
                </c:pt>
                <c:pt idx="609">
                  <c:v>857911</c:v>
                </c:pt>
                <c:pt idx="610">
                  <c:v>858879</c:v>
                </c:pt>
                <c:pt idx="611">
                  <c:v>859896</c:v>
                </c:pt>
                <c:pt idx="612">
                  <c:v>860748</c:v>
                </c:pt>
                <c:pt idx="613">
                  <c:v>861596</c:v>
                </c:pt>
                <c:pt idx="614">
                  <c:v>862384</c:v>
                </c:pt>
                <c:pt idx="615">
                  <c:v>863794</c:v>
                </c:pt>
                <c:pt idx="616">
                  <c:v>864778</c:v>
                </c:pt>
                <c:pt idx="617">
                  <c:v>865665</c:v>
                </c:pt>
                <c:pt idx="618">
                  <c:v>866480</c:v>
                </c:pt>
                <c:pt idx="619">
                  <c:v>867466</c:v>
                </c:pt>
                <c:pt idx="620">
                  <c:v>868389</c:v>
                </c:pt>
                <c:pt idx="621">
                  <c:v>869297</c:v>
                </c:pt>
                <c:pt idx="622">
                  <c:v>870274</c:v>
                </c:pt>
                <c:pt idx="623">
                  <c:v>871319</c:v>
                </c:pt>
                <c:pt idx="624">
                  <c:v>872241</c:v>
                </c:pt>
                <c:pt idx="625">
                  <c:v>873557</c:v>
                </c:pt>
                <c:pt idx="626">
                  <c:v>874515</c:v>
                </c:pt>
                <c:pt idx="627">
                  <c:v>875410</c:v>
                </c:pt>
                <c:pt idx="628">
                  <c:v>876363</c:v>
                </c:pt>
                <c:pt idx="629">
                  <c:v>877154</c:v>
                </c:pt>
                <c:pt idx="630">
                  <c:v>878046</c:v>
                </c:pt>
                <c:pt idx="631">
                  <c:v>878894</c:v>
                </c:pt>
                <c:pt idx="632">
                  <c:v>879751</c:v>
                </c:pt>
                <c:pt idx="633">
                  <c:v>880703</c:v>
                </c:pt>
                <c:pt idx="634">
                  <c:v>881554</c:v>
                </c:pt>
                <c:pt idx="635">
                  <c:v>882403</c:v>
                </c:pt>
                <c:pt idx="636">
                  <c:v>883531</c:v>
                </c:pt>
                <c:pt idx="637">
                  <c:v>884324</c:v>
                </c:pt>
                <c:pt idx="638">
                  <c:v>885070</c:v>
                </c:pt>
                <c:pt idx="639">
                  <c:v>885976</c:v>
                </c:pt>
                <c:pt idx="640">
                  <c:v>886776</c:v>
                </c:pt>
                <c:pt idx="641">
                  <c:v>887517</c:v>
                </c:pt>
                <c:pt idx="642">
                  <c:v>888229</c:v>
                </c:pt>
                <c:pt idx="643">
                  <c:v>888907</c:v>
                </c:pt>
                <c:pt idx="644">
                  <c:v>889716</c:v>
                </c:pt>
                <c:pt idx="645">
                  <c:v>890446</c:v>
                </c:pt>
                <c:pt idx="646">
                  <c:v>891079</c:v>
                </c:pt>
                <c:pt idx="647">
                  <c:v>891781</c:v>
                </c:pt>
                <c:pt idx="648">
                  <c:v>892459</c:v>
                </c:pt>
                <c:pt idx="649">
                  <c:v>893316</c:v>
                </c:pt>
                <c:pt idx="650">
                  <c:v>894026</c:v>
                </c:pt>
                <c:pt idx="651">
                  <c:v>894892</c:v>
                </c:pt>
                <c:pt idx="652">
                  <c:v>895625</c:v>
                </c:pt>
                <c:pt idx="653">
                  <c:v>896387</c:v>
                </c:pt>
                <c:pt idx="654">
                  <c:v>897149</c:v>
                </c:pt>
                <c:pt idx="655">
                  <c:v>898178</c:v>
                </c:pt>
                <c:pt idx="656">
                  <c:v>899046</c:v>
                </c:pt>
                <c:pt idx="657">
                  <c:v>899801</c:v>
                </c:pt>
                <c:pt idx="658">
                  <c:v>900757</c:v>
                </c:pt>
                <c:pt idx="659">
                  <c:v>901569</c:v>
                </c:pt>
                <c:pt idx="660">
                  <c:v>902419</c:v>
                </c:pt>
                <c:pt idx="661">
                  <c:v>903120</c:v>
                </c:pt>
                <c:pt idx="662">
                  <c:v>903933</c:v>
                </c:pt>
                <c:pt idx="663">
                  <c:v>904614</c:v>
                </c:pt>
                <c:pt idx="664">
                  <c:v>905462</c:v>
                </c:pt>
                <c:pt idx="665">
                  <c:v>906226</c:v>
                </c:pt>
                <c:pt idx="666">
                  <c:v>906973</c:v>
                </c:pt>
                <c:pt idx="667">
                  <c:v>907708</c:v>
                </c:pt>
                <c:pt idx="668">
                  <c:v>911260</c:v>
                </c:pt>
                <c:pt idx="669">
                  <c:v>912093</c:v>
                </c:pt>
                <c:pt idx="670">
                  <c:v>912954</c:v>
                </c:pt>
                <c:pt idx="671">
                  <c:v>913751</c:v>
                </c:pt>
                <c:pt idx="672">
                  <c:v>914582</c:v>
                </c:pt>
                <c:pt idx="673">
                  <c:v>915419</c:v>
                </c:pt>
                <c:pt idx="674">
                  <c:v>916276</c:v>
                </c:pt>
                <c:pt idx="675">
                  <c:v>917110</c:v>
                </c:pt>
                <c:pt idx="676">
                  <c:v>917934</c:v>
                </c:pt>
                <c:pt idx="677">
                  <c:v>918608</c:v>
                </c:pt>
                <c:pt idx="678">
                  <c:v>919530</c:v>
                </c:pt>
                <c:pt idx="679">
                  <c:v>926085</c:v>
                </c:pt>
                <c:pt idx="680">
                  <c:v>927246</c:v>
                </c:pt>
                <c:pt idx="681">
                  <c:v>928062</c:v>
                </c:pt>
                <c:pt idx="682">
                  <c:v>928799</c:v>
                </c:pt>
                <c:pt idx="683">
                  <c:v>929756</c:v>
                </c:pt>
                <c:pt idx="684">
                  <c:v>930764</c:v>
                </c:pt>
                <c:pt idx="685">
                  <c:v>931595</c:v>
                </c:pt>
                <c:pt idx="686">
                  <c:v>932334</c:v>
                </c:pt>
                <c:pt idx="687">
                  <c:v>933174</c:v>
                </c:pt>
                <c:pt idx="688">
                  <c:v>934087</c:v>
                </c:pt>
                <c:pt idx="689">
                  <c:v>934913</c:v>
                </c:pt>
                <c:pt idx="690">
                  <c:v>935764</c:v>
                </c:pt>
                <c:pt idx="691">
                  <c:v>936613</c:v>
                </c:pt>
                <c:pt idx="692">
                  <c:v>937455</c:v>
                </c:pt>
                <c:pt idx="693">
                  <c:v>938283</c:v>
                </c:pt>
                <c:pt idx="694">
                  <c:v>939252</c:v>
                </c:pt>
                <c:pt idx="695">
                  <c:v>940010</c:v>
                </c:pt>
                <c:pt idx="696">
                  <c:v>940892</c:v>
                </c:pt>
                <c:pt idx="697">
                  <c:v>941871</c:v>
                </c:pt>
                <c:pt idx="698">
                  <c:v>942610</c:v>
                </c:pt>
                <c:pt idx="699">
                  <c:v>943483</c:v>
                </c:pt>
                <c:pt idx="700">
                  <c:v>944257</c:v>
                </c:pt>
                <c:pt idx="701">
                  <c:v>945132</c:v>
                </c:pt>
                <c:pt idx="702">
                  <c:v>946129</c:v>
                </c:pt>
                <c:pt idx="703">
                  <c:v>947017</c:v>
                </c:pt>
                <c:pt idx="704">
                  <c:v>947884</c:v>
                </c:pt>
                <c:pt idx="705">
                  <c:v>948743</c:v>
                </c:pt>
                <c:pt idx="706">
                  <c:v>949589</c:v>
                </c:pt>
                <c:pt idx="707">
                  <c:v>950506</c:v>
                </c:pt>
                <c:pt idx="708">
                  <c:v>951284</c:v>
                </c:pt>
                <c:pt idx="709">
                  <c:v>952073</c:v>
                </c:pt>
                <c:pt idx="710">
                  <c:v>952863</c:v>
                </c:pt>
                <c:pt idx="711">
                  <c:v>953659</c:v>
                </c:pt>
                <c:pt idx="712">
                  <c:v>954476</c:v>
                </c:pt>
                <c:pt idx="713">
                  <c:v>955275</c:v>
                </c:pt>
                <c:pt idx="714">
                  <c:v>956070</c:v>
                </c:pt>
                <c:pt idx="715">
                  <c:v>956995</c:v>
                </c:pt>
                <c:pt idx="716">
                  <c:v>957716</c:v>
                </c:pt>
                <c:pt idx="717">
                  <c:v>958459</c:v>
                </c:pt>
                <c:pt idx="718">
                  <c:v>959205</c:v>
                </c:pt>
                <c:pt idx="719">
                  <c:v>959945</c:v>
                </c:pt>
                <c:pt idx="720">
                  <c:v>960742</c:v>
                </c:pt>
                <c:pt idx="721">
                  <c:v>961395</c:v>
                </c:pt>
                <c:pt idx="722">
                  <c:v>962211</c:v>
                </c:pt>
                <c:pt idx="723">
                  <c:v>962941</c:v>
                </c:pt>
                <c:pt idx="724">
                  <c:v>963642</c:v>
                </c:pt>
                <c:pt idx="725">
                  <c:v>964443</c:v>
                </c:pt>
                <c:pt idx="726">
                  <c:v>965281</c:v>
                </c:pt>
                <c:pt idx="727">
                  <c:v>966124</c:v>
                </c:pt>
                <c:pt idx="728">
                  <c:v>966885</c:v>
                </c:pt>
                <c:pt idx="729">
                  <c:v>967869</c:v>
                </c:pt>
                <c:pt idx="730">
                  <c:v>968658</c:v>
                </c:pt>
                <c:pt idx="731">
                  <c:v>969676</c:v>
                </c:pt>
                <c:pt idx="732">
                  <c:v>970384</c:v>
                </c:pt>
                <c:pt idx="733">
                  <c:v>971285</c:v>
                </c:pt>
                <c:pt idx="734">
                  <c:v>972166</c:v>
                </c:pt>
                <c:pt idx="735">
                  <c:v>973164</c:v>
                </c:pt>
                <c:pt idx="736">
                  <c:v>974131</c:v>
                </c:pt>
                <c:pt idx="737">
                  <c:v>975046</c:v>
                </c:pt>
                <c:pt idx="738">
                  <c:v>975890</c:v>
                </c:pt>
                <c:pt idx="739">
                  <c:v>976837</c:v>
                </c:pt>
                <c:pt idx="740">
                  <c:v>977640</c:v>
                </c:pt>
                <c:pt idx="741">
                  <c:v>978555</c:v>
                </c:pt>
                <c:pt idx="742">
                  <c:v>979297</c:v>
                </c:pt>
                <c:pt idx="743">
                  <c:v>980223</c:v>
                </c:pt>
                <c:pt idx="744">
                  <c:v>981041</c:v>
                </c:pt>
                <c:pt idx="745">
                  <c:v>981772</c:v>
                </c:pt>
                <c:pt idx="746">
                  <c:v>982853</c:v>
                </c:pt>
                <c:pt idx="747">
                  <c:v>983771</c:v>
                </c:pt>
                <c:pt idx="748">
                  <c:v>984774</c:v>
                </c:pt>
                <c:pt idx="749">
                  <c:v>985601</c:v>
                </c:pt>
                <c:pt idx="750">
                  <c:v>986584</c:v>
                </c:pt>
                <c:pt idx="751">
                  <c:v>987536</c:v>
                </c:pt>
                <c:pt idx="752">
                  <c:v>988438</c:v>
                </c:pt>
                <c:pt idx="753">
                  <c:v>989455</c:v>
                </c:pt>
                <c:pt idx="754">
                  <c:v>990473</c:v>
                </c:pt>
                <c:pt idx="755">
                  <c:v>991486</c:v>
                </c:pt>
                <c:pt idx="756">
                  <c:v>992383</c:v>
                </c:pt>
                <c:pt idx="757">
                  <c:v>993573</c:v>
                </c:pt>
                <c:pt idx="758">
                  <c:v>994584</c:v>
                </c:pt>
                <c:pt idx="759">
                  <c:v>995545</c:v>
                </c:pt>
                <c:pt idx="760">
                  <c:v>996446</c:v>
                </c:pt>
                <c:pt idx="761">
                  <c:v>997334</c:v>
                </c:pt>
                <c:pt idx="762">
                  <c:v>998186</c:v>
                </c:pt>
                <c:pt idx="763">
                  <c:v>998941</c:v>
                </c:pt>
                <c:pt idx="764">
                  <c:v>999689</c:v>
                </c:pt>
                <c:pt idx="765">
                  <c:v>1000448</c:v>
                </c:pt>
                <c:pt idx="766">
                  <c:v>1001413</c:v>
                </c:pt>
                <c:pt idx="767">
                  <c:v>1002064</c:v>
                </c:pt>
                <c:pt idx="768">
                  <c:v>1003198</c:v>
                </c:pt>
                <c:pt idx="769">
                  <c:v>1003938</c:v>
                </c:pt>
                <c:pt idx="770">
                  <c:v>1004705</c:v>
                </c:pt>
                <c:pt idx="771">
                  <c:v>1005576</c:v>
                </c:pt>
                <c:pt idx="772">
                  <c:v>1006520</c:v>
                </c:pt>
                <c:pt idx="773">
                  <c:v>1007296</c:v>
                </c:pt>
                <c:pt idx="774">
                  <c:v>1008038</c:v>
                </c:pt>
                <c:pt idx="775">
                  <c:v>1008900</c:v>
                </c:pt>
                <c:pt idx="776">
                  <c:v>1009791</c:v>
                </c:pt>
                <c:pt idx="777">
                  <c:v>1011019</c:v>
                </c:pt>
                <c:pt idx="778">
                  <c:v>1011938</c:v>
                </c:pt>
                <c:pt idx="779">
                  <c:v>1012775</c:v>
                </c:pt>
                <c:pt idx="780">
                  <c:v>1013837</c:v>
                </c:pt>
                <c:pt idx="781">
                  <c:v>1014643</c:v>
                </c:pt>
                <c:pt idx="782">
                  <c:v>1015535</c:v>
                </c:pt>
                <c:pt idx="783">
                  <c:v>1016371</c:v>
                </c:pt>
                <c:pt idx="784">
                  <c:v>1017266</c:v>
                </c:pt>
                <c:pt idx="785">
                  <c:v>1018305</c:v>
                </c:pt>
                <c:pt idx="786">
                  <c:v>1019297</c:v>
                </c:pt>
                <c:pt idx="787">
                  <c:v>1020269</c:v>
                </c:pt>
                <c:pt idx="788">
                  <c:v>1021192</c:v>
                </c:pt>
                <c:pt idx="789">
                  <c:v>1022006</c:v>
                </c:pt>
                <c:pt idx="790">
                  <c:v>1022726</c:v>
                </c:pt>
                <c:pt idx="791">
                  <c:v>1023593</c:v>
                </c:pt>
                <c:pt idx="792">
                  <c:v>1024566</c:v>
                </c:pt>
                <c:pt idx="793">
                  <c:v>1025575</c:v>
                </c:pt>
                <c:pt idx="794">
                  <c:v>1026498</c:v>
                </c:pt>
                <c:pt idx="795">
                  <c:v>1027362</c:v>
                </c:pt>
                <c:pt idx="796">
                  <c:v>1028284</c:v>
                </c:pt>
                <c:pt idx="797">
                  <c:v>1029259</c:v>
                </c:pt>
                <c:pt idx="798">
                  <c:v>1029964</c:v>
                </c:pt>
                <c:pt idx="799">
                  <c:v>1031152</c:v>
                </c:pt>
                <c:pt idx="800">
                  <c:v>1032149</c:v>
                </c:pt>
                <c:pt idx="801">
                  <c:v>1032908</c:v>
                </c:pt>
                <c:pt idx="802">
                  <c:v>1033658</c:v>
                </c:pt>
                <c:pt idx="803">
                  <c:v>1034529</c:v>
                </c:pt>
                <c:pt idx="804">
                  <c:v>1035356</c:v>
                </c:pt>
                <c:pt idx="805">
                  <c:v>1036078</c:v>
                </c:pt>
                <c:pt idx="806">
                  <c:v>1037002</c:v>
                </c:pt>
                <c:pt idx="807">
                  <c:v>1037763</c:v>
                </c:pt>
                <c:pt idx="808">
                  <c:v>1038648</c:v>
                </c:pt>
                <c:pt idx="809">
                  <c:v>1039485</c:v>
                </c:pt>
                <c:pt idx="810">
                  <c:v>1040277</c:v>
                </c:pt>
                <c:pt idx="811">
                  <c:v>1041146</c:v>
                </c:pt>
                <c:pt idx="812">
                  <c:v>1042114</c:v>
                </c:pt>
                <c:pt idx="813">
                  <c:v>1042909</c:v>
                </c:pt>
                <c:pt idx="814">
                  <c:v>1043861</c:v>
                </c:pt>
                <c:pt idx="815">
                  <c:v>1044718</c:v>
                </c:pt>
                <c:pt idx="816">
                  <c:v>1045792</c:v>
                </c:pt>
                <c:pt idx="817">
                  <c:v>1046541</c:v>
                </c:pt>
                <c:pt idx="818">
                  <c:v>1047396</c:v>
                </c:pt>
                <c:pt idx="819">
                  <c:v>1048349</c:v>
                </c:pt>
                <c:pt idx="820">
                  <c:v>1049065</c:v>
                </c:pt>
                <c:pt idx="821">
                  <c:v>1049927</c:v>
                </c:pt>
                <c:pt idx="822">
                  <c:v>1050674</c:v>
                </c:pt>
                <c:pt idx="823">
                  <c:v>1051426</c:v>
                </c:pt>
                <c:pt idx="824">
                  <c:v>1052222</c:v>
                </c:pt>
                <c:pt idx="825">
                  <c:v>1053041</c:v>
                </c:pt>
                <c:pt idx="826">
                  <c:v>1053857</c:v>
                </c:pt>
                <c:pt idx="827">
                  <c:v>1054602</c:v>
                </c:pt>
                <c:pt idx="828">
                  <c:v>1055343</c:v>
                </c:pt>
                <c:pt idx="829">
                  <c:v>1056094</c:v>
                </c:pt>
                <c:pt idx="830">
                  <c:v>1056754</c:v>
                </c:pt>
                <c:pt idx="831">
                  <c:v>1057431</c:v>
                </c:pt>
                <c:pt idx="832">
                  <c:v>1058188</c:v>
                </c:pt>
                <c:pt idx="833">
                  <c:v>1058883</c:v>
                </c:pt>
                <c:pt idx="834">
                  <c:v>1059683</c:v>
                </c:pt>
                <c:pt idx="835">
                  <c:v>1060424</c:v>
                </c:pt>
                <c:pt idx="836">
                  <c:v>1061131</c:v>
                </c:pt>
                <c:pt idx="837">
                  <c:v>1061918</c:v>
                </c:pt>
                <c:pt idx="838">
                  <c:v>1062624</c:v>
                </c:pt>
                <c:pt idx="839">
                  <c:v>1063365</c:v>
                </c:pt>
                <c:pt idx="840">
                  <c:v>1064393</c:v>
                </c:pt>
                <c:pt idx="841">
                  <c:v>1065414</c:v>
                </c:pt>
                <c:pt idx="842">
                  <c:v>1066216</c:v>
                </c:pt>
                <c:pt idx="843">
                  <c:v>1067098</c:v>
                </c:pt>
                <c:pt idx="844">
                  <c:v>1067901</c:v>
                </c:pt>
                <c:pt idx="845">
                  <c:v>1068748</c:v>
                </c:pt>
                <c:pt idx="846">
                  <c:v>1076333</c:v>
                </c:pt>
                <c:pt idx="847">
                  <c:v>1077082</c:v>
                </c:pt>
                <c:pt idx="848">
                  <c:v>1078029</c:v>
                </c:pt>
                <c:pt idx="849">
                  <c:v>1078921</c:v>
                </c:pt>
                <c:pt idx="850">
                  <c:v>1276917</c:v>
                </c:pt>
                <c:pt idx="851">
                  <c:v>1277967</c:v>
                </c:pt>
                <c:pt idx="852">
                  <c:v>1278916</c:v>
                </c:pt>
                <c:pt idx="853">
                  <c:v>1279750</c:v>
                </c:pt>
                <c:pt idx="854">
                  <c:v>1280604</c:v>
                </c:pt>
                <c:pt idx="855">
                  <c:v>1281409</c:v>
                </c:pt>
                <c:pt idx="856">
                  <c:v>1282465</c:v>
                </c:pt>
                <c:pt idx="857">
                  <c:v>1283365</c:v>
                </c:pt>
                <c:pt idx="858">
                  <c:v>1284224</c:v>
                </c:pt>
                <c:pt idx="859">
                  <c:v>1285340</c:v>
                </c:pt>
                <c:pt idx="860">
                  <c:v>1286349</c:v>
                </c:pt>
                <c:pt idx="861">
                  <c:v>1287242</c:v>
                </c:pt>
                <c:pt idx="862">
                  <c:v>1288347</c:v>
                </c:pt>
                <c:pt idx="863">
                  <c:v>1289230</c:v>
                </c:pt>
                <c:pt idx="864">
                  <c:v>1290039</c:v>
                </c:pt>
                <c:pt idx="865">
                  <c:v>1290971</c:v>
                </c:pt>
                <c:pt idx="866">
                  <c:v>1291866</c:v>
                </c:pt>
                <c:pt idx="867">
                  <c:v>1292661</c:v>
                </c:pt>
                <c:pt idx="868">
                  <c:v>1293454</c:v>
                </c:pt>
                <c:pt idx="869">
                  <c:v>1294313</c:v>
                </c:pt>
                <c:pt idx="870">
                  <c:v>1294985</c:v>
                </c:pt>
                <c:pt idx="871">
                  <c:v>1295776</c:v>
                </c:pt>
                <c:pt idx="872">
                  <c:v>1296440</c:v>
                </c:pt>
                <c:pt idx="873">
                  <c:v>1297352</c:v>
                </c:pt>
                <c:pt idx="874">
                  <c:v>1298176</c:v>
                </c:pt>
                <c:pt idx="875">
                  <c:v>1298915</c:v>
                </c:pt>
                <c:pt idx="876">
                  <c:v>1299671</c:v>
                </c:pt>
                <c:pt idx="877">
                  <c:v>1300465</c:v>
                </c:pt>
                <c:pt idx="878">
                  <c:v>1301413</c:v>
                </c:pt>
                <c:pt idx="879">
                  <c:v>1302137</c:v>
                </c:pt>
                <c:pt idx="880">
                  <c:v>1302790</c:v>
                </c:pt>
                <c:pt idx="881">
                  <c:v>1303825</c:v>
                </c:pt>
                <c:pt idx="882">
                  <c:v>1304617</c:v>
                </c:pt>
                <c:pt idx="883">
                  <c:v>1305638</c:v>
                </c:pt>
                <c:pt idx="884">
                  <c:v>1306697</c:v>
                </c:pt>
                <c:pt idx="885">
                  <c:v>1307532</c:v>
                </c:pt>
                <c:pt idx="886">
                  <c:v>1308442</c:v>
                </c:pt>
                <c:pt idx="887">
                  <c:v>1309377</c:v>
                </c:pt>
                <c:pt idx="888">
                  <c:v>1310298</c:v>
                </c:pt>
                <c:pt idx="889">
                  <c:v>1311082</c:v>
                </c:pt>
                <c:pt idx="890">
                  <c:v>1311998</c:v>
                </c:pt>
                <c:pt idx="891">
                  <c:v>1313086</c:v>
                </c:pt>
                <c:pt idx="892">
                  <c:v>1314101</c:v>
                </c:pt>
                <c:pt idx="893">
                  <c:v>1314919</c:v>
                </c:pt>
                <c:pt idx="894">
                  <c:v>1316120</c:v>
                </c:pt>
                <c:pt idx="895">
                  <c:v>1317111</c:v>
                </c:pt>
                <c:pt idx="896">
                  <c:v>1318171</c:v>
                </c:pt>
                <c:pt idx="897">
                  <c:v>1319126</c:v>
                </c:pt>
                <c:pt idx="898">
                  <c:v>1320147</c:v>
                </c:pt>
                <c:pt idx="899">
                  <c:v>1321291</c:v>
                </c:pt>
                <c:pt idx="900">
                  <c:v>1322296</c:v>
                </c:pt>
                <c:pt idx="901">
                  <c:v>1323344</c:v>
                </c:pt>
                <c:pt idx="902">
                  <c:v>1338237</c:v>
                </c:pt>
                <c:pt idx="903">
                  <c:v>1338818</c:v>
                </c:pt>
                <c:pt idx="904">
                  <c:v>1339798</c:v>
                </c:pt>
                <c:pt idx="905">
                  <c:v>1340650</c:v>
                </c:pt>
                <c:pt idx="906">
                  <c:v>1341453</c:v>
                </c:pt>
                <c:pt idx="907">
                  <c:v>1342530</c:v>
                </c:pt>
                <c:pt idx="908">
                  <c:v>1343419</c:v>
                </c:pt>
                <c:pt idx="909">
                  <c:v>1344270</c:v>
                </c:pt>
                <c:pt idx="910">
                  <c:v>1345067</c:v>
                </c:pt>
                <c:pt idx="911">
                  <c:v>1346273</c:v>
                </c:pt>
                <c:pt idx="912">
                  <c:v>1347367</c:v>
                </c:pt>
                <c:pt idx="913">
                  <c:v>1348251</c:v>
                </c:pt>
                <c:pt idx="914">
                  <c:v>1349193</c:v>
                </c:pt>
                <c:pt idx="915">
                  <c:v>1350082</c:v>
                </c:pt>
                <c:pt idx="916">
                  <c:v>1351029</c:v>
                </c:pt>
                <c:pt idx="917">
                  <c:v>1351842</c:v>
                </c:pt>
                <c:pt idx="918">
                  <c:v>1352726</c:v>
                </c:pt>
                <c:pt idx="919">
                  <c:v>1353758</c:v>
                </c:pt>
                <c:pt idx="920">
                  <c:v>1354820</c:v>
                </c:pt>
                <c:pt idx="921">
                  <c:v>1355721</c:v>
                </c:pt>
                <c:pt idx="922">
                  <c:v>1356679</c:v>
                </c:pt>
                <c:pt idx="923">
                  <c:v>1357760</c:v>
                </c:pt>
                <c:pt idx="924">
                  <c:v>1358734</c:v>
                </c:pt>
                <c:pt idx="925">
                  <c:v>1359590</c:v>
                </c:pt>
                <c:pt idx="926">
                  <c:v>1360489</c:v>
                </c:pt>
                <c:pt idx="927">
                  <c:v>1367042</c:v>
                </c:pt>
                <c:pt idx="928">
                  <c:v>1367981</c:v>
                </c:pt>
                <c:pt idx="929">
                  <c:v>1368881</c:v>
                </c:pt>
                <c:pt idx="930">
                  <c:v>1369900</c:v>
                </c:pt>
                <c:pt idx="931">
                  <c:v>1370879</c:v>
                </c:pt>
                <c:pt idx="932">
                  <c:v>1371868</c:v>
                </c:pt>
                <c:pt idx="933">
                  <c:v>1373131</c:v>
                </c:pt>
                <c:pt idx="934">
                  <c:v>1374113</c:v>
                </c:pt>
                <c:pt idx="935">
                  <c:v>1375018</c:v>
                </c:pt>
                <c:pt idx="936">
                  <c:v>1375977</c:v>
                </c:pt>
                <c:pt idx="937">
                  <c:v>1382582</c:v>
                </c:pt>
                <c:pt idx="938">
                  <c:v>1383420</c:v>
                </c:pt>
                <c:pt idx="939">
                  <c:v>1384226</c:v>
                </c:pt>
                <c:pt idx="940">
                  <c:v>1385042</c:v>
                </c:pt>
                <c:pt idx="941">
                  <c:v>1385874</c:v>
                </c:pt>
                <c:pt idx="942">
                  <c:v>1386817</c:v>
                </c:pt>
                <c:pt idx="943">
                  <c:v>1387554</c:v>
                </c:pt>
                <c:pt idx="944">
                  <c:v>1388481</c:v>
                </c:pt>
                <c:pt idx="945">
                  <c:v>1389485</c:v>
                </c:pt>
                <c:pt idx="946">
                  <c:v>1390466</c:v>
                </c:pt>
                <c:pt idx="947">
                  <c:v>1391283</c:v>
                </c:pt>
                <c:pt idx="948">
                  <c:v>1392192</c:v>
                </c:pt>
                <c:pt idx="949">
                  <c:v>1393045</c:v>
                </c:pt>
                <c:pt idx="950">
                  <c:v>1393915</c:v>
                </c:pt>
                <c:pt idx="951">
                  <c:v>1394628</c:v>
                </c:pt>
                <c:pt idx="952">
                  <c:v>1395553</c:v>
                </c:pt>
                <c:pt idx="953">
                  <c:v>1396472</c:v>
                </c:pt>
                <c:pt idx="954">
                  <c:v>1397261</c:v>
                </c:pt>
                <c:pt idx="955">
                  <c:v>1398075</c:v>
                </c:pt>
                <c:pt idx="956">
                  <c:v>1398905</c:v>
                </c:pt>
                <c:pt idx="957">
                  <c:v>1399721</c:v>
                </c:pt>
                <c:pt idx="958">
                  <c:v>1400654</c:v>
                </c:pt>
                <c:pt idx="959">
                  <c:v>1401528</c:v>
                </c:pt>
                <c:pt idx="960">
                  <c:v>1402436</c:v>
                </c:pt>
                <c:pt idx="961">
                  <c:v>1403310</c:v>
                </c:pt>
                <c:pt idx="962">
                  <c:v>1404211</c:v>
                </c:pt>
                <c:pt idx="963">
                  <c:v>1405039</c:v>
                </c:pt>
                <c:pt idx="964">
                  <c:v>1406076</c:v>
                </c:pt>
                <c:pt idx="965">
                  <c:v>1407050</c:v>
                </c:pt>
                <c:pt idx="966">
                  <c:v>1408087</c:v>
                </c:pt>
                <c:pt idx="967">
                  <c:v>1409089</c:v>
                </c:pt>
                <c:pt idx="968">
                  <c:v>1410119</c:v>
                </c:pt>
                <c:pt idx="969">
                  <c:v>1411139</c:v>
                </c:pt>
                <c:pt idx="970">
                  <c:v>1412214</c:v>
                </c:pt>
                <c:pt idx="971">
                  <c:v>1413250</c:v>
                </c:pt>
                <c:pt idx="972">
                  <c:v>1414181</c:v>
                </c:pt>
                <c:pt idx="973">
                  <c:v>1415049</c:v>
                </c:pt>
                <c:pt idx="974">
                  <c:v>1416114</c:v>
                </c:pt>
                <c:pt idx="975">
                  <c:v>1417090</c:v>
                </c:pt>
                <c:pt idx="976">
                  <c:v>1417996</c:v>
                </c:pt>
                <c:pt idx="977">
                  <c:v>1418934</c:v>
                </c:pt>
                <c:pt idx="978">
                  <c:v>1431562</c:v>
                </c:pt>
                <c:pt idx="979">
                  <c:v>1432240</c:v>
                </c:pt>
                <c:pt idx="980">
                  <c:v>1432857</c:v>
                </c:pt>
                <c:pt idx="981">
                  <c:v>1433510</c:v>
                </c:pt>
                <c:pt idx="982">
                  <c:v>1434195</c:v>
                </c:pt>
                <c:pt idx="983">
                  <c:v>1434981</c:v>
                </c:pt>
                <c:pt idx="984">
                  <c:v>1435625</c:v>
                </c:pt>
                <c:pt idx="985">
                  <c:v>1436366</c:v>
                </c:pt>
                <c:pt idx="986">
                  <c:v>1437122</c:v>
                </c:pt>
                <c:pt idx="987">
                  <c:v>1437814</c:v>
                </c:pt>
                <c:pt idx="988">
                  <c:v>1438487</c:v>
                </c:pt>
                <c:pt idx="989">
                  <c:v>1439237</c:v>
                </c:pt>
                <c:pt idx="990">
                  <c:v>1440026</c:v>
                </c:pt>
                <c:pt idx="991">
                  <c:v>1442175</c:v>
                </c:pt>
                <c:pt idx="992">
                  <c:v>1443551</c:v>
                </c:pt>
                <c:pt idx="993">
                  <c:v>1444242</c:v>
                </c:pt>
                <c:pt idx="994">
                  <c:v>1444840</c:v>
                </c:pt>
                <c:pt idx="995">
                  <c:v>1446110</c:v>
                </c:pt>
                <c:pt idx="996">
                  <c:v>1447409</c:v>
                </c:pt>
                <c:pt idx="997">
                  <c:v>1448592</c:v>
                </c:pt>
                <c:pt idx="998">
                  <c:v>1451092</c:v>
                </c:pt>
              </c:numCache>
            </c:numRef>
          </c:xVal>
          <c:yVal>
            <c:numRef>
              <c:f>'rat-dora-10CL-1000-PAY'!$F$3013:$F$4011</c:f>
              <c:numCache>
                <c:formatCode>General</c:formatCode>
                <c:ptCount val="999"/>
                <c:pt idx="0">
                  <c:v>28</c:v>
                </c:pt>
                <c:pt idx="1">
                  <c:v>26</c:v>
                </c:pt>
                <c:pt idx="2">
                  <c:v>25</c:v>
                </c:pt>
                <c:pt idx="3">
                  <c:v>30</c:v>
                </c:pt>
                <c:pt idx="4">
                  <c:v>23</c:v>
                </c:pt>
                <c:pt idx="5">
                  <c:v>29</c:v>
                </c:pt>
                <c:pt idx="6">
                  <c:v>27</c:v>
                </c:pt>
                <c:pt idx="7">
                  <c:v>22</c:v>
                </c:pt>
                <c:pt idx="8">
                  <c:v>26</c:v>
                </c:pt>
                <c:pt idx="9">
                  <c:v>21</c:v>
                </c:pt>
                <c:pt idx="10">
                  <c:v>30</c:v>
                </c:pt>
                <c:pt idx="11">
                  <c:v>30</c:v>
                </c:pt>
                <c:pt idx="12">
                  <c:v>23</c:v>
                </c:pt>
                <c:pt idx="13">
                  <c:v>29</c:v>
                </c:pt>
                <c:pt idx="14">
                  <c:v>30</c:v>
                </c:pt>
                <c:pt idx="15">
                  <c:v>29</c:v>
                </c:pt>
                <c:pt idx="16">
                  <c:v>28</c:v>
                </c:pt>
                <c:pt idx="17">
                  <c:v>26</c:v>
                </c:pt>
                <c:pt idx="18">
                  <c:v>27</c:v>
                </c:pt>
                <c:pt idx="19">
                  <c:v>22</c:v>
                </c:pt>
                <c:pt idx="20">
                  <c:v>25</c:v>
                </c:pt>
                <c:pt idx="21">
                  <c:v>24</c:v>
                </c:pt>
                <c:pt idx="22">
                  <c:v>23</c:v>
                </c:pt>
                <c:pt idx="23">
                  <c:v>21</c:v>
                </c:pt>
                <c:pt idx="24">
                  <c:v>30</c:v>
                </c:pt>
                <c:pt idx="25">
                  <c:v>29</c:v>
                </c:pt>
                <c:pt idx="26">
                  <c:v>28</c:v>
                </c:pt>
                <c:pt idx="27">
                  <c:v>23</c:v>
                </c:pt>
                <c:pt idx="28">
                  <c:v>26</c:v>
                </c:pt>
                <c:pt idx="29">
                  <c:v>28</c:v>
                </c:pt>
                <c:pt idx="30">
                  <c:v>21</c:v>
                </c:pt>
                <c:pt idx="31">
                  <c:v>23</c:v>
                </c:pt>
                <c:pt idx="32">
                  <c:v>22</c:v>
                </c:pt>
                <c:pt idx="33">
                  <c:v>25</c:v>
                </c:pt>
                <c:pt idx="34">
                  <c:v>28</c:v>
                </c:pt>
                <c:pt idx="35">
                  <c:v>25</c:v>
                </c:pt>
                <c:pt idx="36">
                  <c:v>27</c:v>
                </c:pt>
                <c:pt idx="37">
                  <c:v>29</c:v>
                </c:pt>
                <c:pt idx="38">
                  <c:v>29</c:v>
                </c:pt>
                <c:pt idx="39">
                  <c:v>28</c:v>
                </c:pt>
                <c:pt idx="40">
                  <c:v>22</c:v>
                </c:pt>
                <c:pt idx="41">
                  <c:v>21</c:v>
                </c:pt>
                <c:pt idx="42">
                  <c:v>30</c:v>
                </c:pt>
                <c:pt idx="43">
                  <c:v>30</c:v>
                </c:pt>
                <c:pt idx="44">
                  <c:v>21</c:v>
                </c:pt>
                <c:pt idx="45">
                  <c:v>26</c:v>
                </c:pt>
                <c:pt idx="46">
                  <c:v>28</c:v>
                </c:pt>
                <c:pt idx="47">
                  <c:v>22</c:v>
                </c:pt>
                <c:pt idx="48">
                  <c:v>26</c:v>
                </c:pt>
                <c:pt idx="49">
                  <c:v>24</c:v>
                </c:pt>
                <c:pt idx="50">
                  <c:v>25</c:v>
                </c:pt>
                <c:pt idx="51">
                  <c:v>29</c:v>
                </c:pt>
                <c:pt idx="52">
                  <c:v>27</c:v>
                </c:pt>
                <c:pt idx="53">
                  <c:v>26</c:v>
                </c:pt>
                <c:pt idx="54">
                  <c:v>26</c:v>
                </c:pt>
                <c:pt idx="55">
                  <c:v>27</c:v>
                </c:pt>
                <c:pt idx="56">
                  <c:v>28</c:v>
                </c:pt>
                <c:pt idx="57">
                  <c:v>27</c:v>
                </c:pt>
                <c:pt idx="58">
                  <c:v>27</c:v>
                </c:pt>
                <c:pt idx="59">
                  <c:v>22</c:v>
                </c:pt>
                <c:pt idx="60">
                  <c:v>22</c:v>
                </c:pt>
                <c:pt idx="61">
                  <c:v>25</c:v>
                </c:pt>
                <c:pt idx="62">
                  <c:v>26</c:v>
                </c:pt>
                <c:pt idx="63">
                  <c:v>25</c:v>
                </c:pt>
                <c:pt idx="64">
                  <c:v>21</c:v>
                </c:pt>
                <c:pt idx="65">
                  <c:v>23</c:v>
                </c:pt>
                <c:pt idx="66">
                  <c:v>26</c:v>
                </c:pt>
                <c:pt idx="67">
                  <c:v>26</c:v>
                </c:pt>
                <c:pt idx="68">
                  <c:v>29</c:v>
                </c:pt>
                <c:pt idx="69">
                  <c:v>22</c:v>
                </c:pt>
                <c:pt idx="70">
                  <c:v>30</c:v>
                </c:pt>
                <c:pt idx="71">
                  <c:v>28</c:v>
                </c:pt>
                <c:pt idx="72">
                  <c:v>28</c:v>
                </c:pt>
                <c:pt idx="73">
                  <c:v>24</c:v>
                </c:pt>
                <c:pt idx="74">
                  <c:v>26</c:v>
                </c:pt>
                <c:pt idx="75">
                  <c:v>22</c:v>
                </c:pt>
                <c:pt idx="76">
                  <c:v>27</c:v>
                </c:pt>
                <c:pt idx="77">
                  <c:v>29</c:v>
                </c:pt>
                <c:pt idx="78">
                  <c:v>26</c:v>
                </c:pt>
                <c:pt idx="79">
                  <c:v>22</c:v>
                </c:pt>
                <c:pt idx="80">
                  <c:v>25</c:v>
                </c:pt>
                <c:pt idx="81">
                  <c:v>26</c:v>
                </c:pt>
                <c:pt idx="82">
                  <c:v>22</c:v>
                </c:pt>
                <c:pt idx="83">
                  <c:v>27</c:v>
                </c:pt>
                <c:pt idx="84">
                  <c:v>28</c:v>
                </c:pt>
                <c:pt idx="85">
                  <c:v>29</c:v>
                </c:pt>
                <c:pt idx="86">
                  <c:v>25</c:v>
                </c:pt>
                <c:pt idx="87">
                  <c:v>29</c:v>
                </c:pt>
                <c:pt idx="88">
                  <c:v>25</c:v>
                </c:pt>
                <c:pt idx="89">
                  <c:v>24</c:v>
                </c:pt>
                <c:pt idx="90">
                  <c:v>22</c:v>
                </c:pt>
                <c:pt idx="91">
                  <c:v>21</c:v>
                </c:pt>
                <c:pt idx="92">
                  <c:v>29</c:v>
                </c:pt>
                <c:pt idx="93">
                  <c:v>24</c:v>
                </c:pt>
                <c:pt idx="94">
                  <c:v>22</c:v>
                </c:pt>
                <c:pt idx="95">
                  <c:v>24</c:v>
                </c:pt>
                <c:pt idx="96">
                  <c:v>26</c:v>
                </c:pt>
                <c:pt idx="97">
                  <c:v>29</c:v>
                </c:pt>
                <c:pt idx="98">
                  <c:v>27</c:v>
                </c:pt>
                <c:pt idx="99">
                  <c:v>28</c:v>
                </c:pt>
                <c:pt idx="100">
                  <c:v>28</c:v>
                </c:pt>
                <c:pt idx="101">
                  <c:v>26</c:v>
                </c:pt>
                <c:pt idx="102">
                  <c:v>28</c:v>
                </c:pt>
                <c:pt idx="103">
                  <c:v>23</c:v>
                </c:pt>
                <c:pt idx="104">
                  <c:v>25</c:v>
                </c:pt>
                <c:pt idx="105">
                  <c:v>21</c:v>
                </c:pt>
                <c:pt idx="106">
                  <c:v>26</c:v>
                </c:pt>
                <c:pt idx="107">
                  <c:v>28</c:v>
                </c:pt>
                <c:pt idx="108">
                  <c:v>27</c:v>
                </c:pt>
                <c:pt idx="109">
                  <c:v>27</c:v>
                </c:pt>
                <c:pt idx="110">
                  <c:v>28</c:v>
                </c:pt>
                <c:pt idx="111">
                  <c:v>23</c:v>
                </c:pt>
                <c:pt idx="112">
                  <c:v>22</c:v>
                </c:pt>
                <c:pt idx="113">
                  <c:v>30</c:v>
                </c:pt>
                <c:pt idx="114">
                  <c:v>26</c:v>
                </c:pt>
                <c:pt idx="115">
                  <c:v>22</c:v>
                </c:pt>
                <c:pt idx="116">
                  <c:v>22</c:v>
                </c:pt>
                <c:pt idx="117">
                  <c:v>21</c:v>
                </c:pt>
                <c:pt idx="118">
                  <c:v>24</c:v>
                </c:pt>
                <c:pt idx="119">
                  <c:v>21</c:v>
                </c:pt>
                <c:pt idx="120">
                  <c:v>22</c:v>
                </c:pt>
                <c:pt idx="121">
                  <c:v>28</c:v>
                </c:pt>
                <c:pt idx="122">
                  <c:v>27</c:v>
                </c:pt>
                <c:pt idx="123">
                  <c:v>21</c:v>
                </c:pt>
                <c:pt idx="124">
                  <c:v>27</c:v>
                </c:pt>
                <c:pt idx="125">
                  <c:v>22</c:v>
                </c:pt>
                <c:pt idx="126">
                  <c:v>25</c:v>
                </c:pt>
                <c:pt idx="127">
                  <c:v>22</c:v>
                </c:pt>
                <c:pt idx="128">
                  <c:v>23</c:v>
                </c:pt>
                <c:pt idx="129">
                  <c:v>23</c:v>
                </c:pt>
                <c:pt idx="130">
                  <c:v>29</c:v>
                </c:pt>
                <c:pt idx="131">
                  <c:v>29</c:v>
                </c:pt>
                <c:pt idx="132">
                  <c:v>26</c:v>
                </c:pt>
                <c:pt idx="133">
                  <c:v>30</c:v>
                </c:pt>
                <c:pt idx="134">
                  <c:v>21</c:v>
                </c:pt>
                <c:pt idx="135">
                  <c:v>27</c:v>
                </c:pt>
                <c:pt idx="136">
                  <c:v>22</c:v>
                </c:pt>
                <c:pt idx="137">
                  <c:v>29</c:v>
                </c:pt>
                <c:pt idx="138">
                  <c:v>23</c:v>
                </c:pt>
                <c:pt idx="139">
                  <c:v>22</c:v>
                </c:pt>
                <c:pt idx="140">
                  <c:v>26</c:v>
                </c:pt>
                <c:pt idx="141">
                  <c:v>26</c:v>
                </c:pt>
                <c:pt idx="142">
                  <c:v>29</c:v>
                </c:pt>
                <c:pt idx="143">
                  <c:v>26</c:v>
                </c:pt>
                <c:pt idx="144">
                  <c:v>22</c:v>
                </c:pt>
                <c:pt idx="145">
                  <c:v>29</c:v>
                </c:pt>
                <c:pt idx="146">
                  <c:v>30</c:v>
                </c:pt>
                <c:pt idx="147">
                  <c:v>24</c:v>
                </c:pt>
                <c:pt idx="148">
                  <c:v>29</c:v>
                </c:pt>
                <c:pt idx="149">
                  <c:v>29</c:v>
                </c:pt>
                <c:pt idx="150">
                  <c:v>21</c:v>
                </c:pt>
                <c:pt idx="151">
                  <c:v>30</c:v>
                </c:pt>
                <c:pt idx="152">
                  <c:v>29</c:v>
                </c:pt>
                <c:pt idx="153">
                  <c:v>23</c:v>
                </c:pt>
                <c:pt idx="154">
                  <c:v>25</c:v>
                </c:pt>
                <c:pt idx="155">
                  <c:v>28</c:v>
                </c:pt>
                <c:pt idx="156">
                  <c:v>29</c:v>
                </c:pt>
                <c:pt idx="157">
                  <c:v>21</c:v>
                </c:pt>
                <c:pt idx="158">
                  <c:v>21</c:v>
                </c:pt>
                <c:pt idx="159">
                  <c:v>28</c:v>
                </c:pt>
                <c:pt idx="160">
                  <c:v>23</c:v>
                </c:pt>
                <c:pt idx="161">
                  <c:v>27</c:v>
                </c:pt>
                <c:pt idx="162">
                  <c:v>28</c:v>
                </c:pt>
                <c:pt idx="163">
                  <c:v>27</c:v>
                </c:pt>
                <c:pt idx="164">
                  <c:v>29</c:v>
                </c:pt>
                <c:pt idx="165">
                  <c:v>21</c:v>
                </c:pt>
                <c:pt idx="166">
                  <c:v>26</c:v>
                </c:pt>
                <c:pt idx="167">
                  <c:v>23</c:v>
                </c:pt>
                <c:pt idx="168">
                  <c:v>26</c:v>
                </c:pt>
                <c:pt idx="169">
                  <c:v>29</c:v>
                </c:pt>
                <c:pt idx="170">
                  <c:v>30</c:v>
                </c:pt>
                <c:pt idx="171">
                  <c:v>29</c:v>
                </c:pt>
                <c:pt idx="172">
                  <c:v>25</c:v>
                </c:pt>
                <c:pt idx="173">
                  <c:v>23</c:v>
                </c:pt>
                <c:pt idx="174">
                  <c:v>22</c:v>
                </c:pt>
                <c:pt idx="175">
                  <c:v>27</c:v>
                </c:pt>
                <c:pt idx="176">
                  <c:v>23</c:v>
                </c:pt>
                <c:pt idx="177">
                  <c:v>21</c:v>
                </c:pt>
                <c:pt idx="178">
                  <c:v>25</c:v>
                </c:pt>
                <c:pt idx="179">
                  <c:v>21</c:v>
                </c:pt>
                <c:pt idx="180">
                  <c:v>22</c:v>
                </c:pt>
                <c:pt idx="181">
                  <c:v>25</c:v>
                </c:pt>
                <c:pt idx="182">
                  <c:v>29</c:v>
                </c:pt>
                <c:pt idx="183">
                  <c:v>27</c:v>
                </c:pt>
                <c:pt idx="184">
                  <c:v>26</c:v>
                </c:pt>
                <c:pt idx="185">
                  <c:v>30</c:v>
                </c:pt>
                <c:pt idx="186">
                  <c:v>26</c:v>
                </c:pt>
                <c:pt idx="187">
                  <c:v>29</c:v>
                </c:pt>
                <c:pt idx="188">
                  <c:v>21</c:v>
                </c:pt>
                <c:pt idx="189">
                  <c:v>22</c:v>
                </c:pt>
                <c:pt idx="190">
                  <c:v>29</c:v>
                </c:pt>
                <c:pt idx="191">
                  <c:v>26</c:v>
                </c:pt>
                <c:pt idx="192">
                  <c:v>27</c:v>
                </c:pt>
                <c:pt idx="193">
                  <c:v>25</c:v>
                </c:pt>
                <c:pt idx="194">
                  <c:v>25</c:v>
                </c:pt>
                <c:pt idx="195">
                  <c:v>30</c:v>
                </c:pt>
                <c:pt idx="196">
                  <c:v>21</c:v>
                </c:pt>
                <c:pt idx="197">
                  <c:v>25</c:v>
                </c:pt>
                <c:pt idx="198">
                  <c:v>24</c:v>
                </c:pt>
                <c:pt idx="199">
                  <c:v>29</c:v>
                </c:pt>
                <c:pt idx="200">
                  <c:v>30</c:v>
                </c:pt>
                <c:pt idx="201">
                  <c:v>23</c:v>
                </c:pt>
                <c:pt idx="202">
                  <c:v>23</c:v>
                </c:pt>
                <c:pt idx="203">
                  <c:v>22</c:v>
                </c:pt>
                <c:pt idx="204">
                  <c:v>25</c:v>
                </c:pt>
                <c:pt idx="205">
                  <c:v>25</c:v>
                </c:pt>
                <c:pt idx="206">
                  <c:v>22</c:v>
                </c:pt>
                <c:pt idx="207">
                  <c:v>29</c:v>
                </c:pt>
                <c:pt idx="208">
                  <c:v>30</c:v>
                </c:pt>
                <c:pt idx="209">
                  <c:v>24</c:v>
                </c:pt>
                <c:pt idx="210">
                  <c:v>23</c:v>
                </c:pt>
                <c:pt idx="211">
                  <c:v>29</c:v>
                </c:pt>
                <c:pt idx="212">
                  <c:v>23</c:v>
                </c:pt>
                <c:pt idx="213">
                  <c:v>26</c:v>
                </c:pt>
                <c:pt idx="214">
                  <c:v>27</c:v>
                </c:pt>
                <c:pt idx="215">
                  <c:v>27</c:v>
                </c:pt>
                <c:pt idx="216">
                  <c:v>22</c:v>
                </c:pt>
                <c:pt idx="217">
                  <c:v>28</c:v>
                </c:pt>
                <c:pt idx="218">
                  <c:v>24</c:v>
                </c:pt>
                <c:pt idx="219">
                  <c:v>24</c:v>
                </c:pt>
                <c:pt idx="220">
                  <c:v>29</c:v>
                </c:pt>
                <c:pt idx="221">
                  <c:v>21</c:v>
                </c:pt>
                <c:pt idx="222">
                  <c:v>27</c:v>
                </c:pt>
                <c:pt idx="223">
                  <c:v>23</c:v>
                </c:pt>
                <c:pt idx="224">
                  <c:v>25</c:v>
                </c:pt>
                <c:pt idx="225">
                  <c:v>25</c:v>
                </c:pt>
                <c:pt idx="226">
                  <c:v>22</c:v>
                </c:pt>
                <c:pt idx="227">
                  <c:v>24</c:v>
                </c:pt>
                <c:pt idx="228">
                  <c:v>30</c:v>
                </c:pt>
                <c:pt idx="229">
                  <c:v>29</c:v>
                </c:pt>
                <c:pt idx="230">
                  <c:v>24</c:v>
                </c:pt>
                <c:pt idx="231">
                  <c:v>24</c:v>
                </c:pt>
                <c:pt idx="232">
                  <c:v>21</c:v>
                </c:pt>
                <c:pt idx="233">
                  <c:v>21</c:v>
                </c:pt>
                <c:pt idx="234">
                  <c:v>21</c:v>
                </c:pt>
                <c:pt idx="235">
                  <c:v>24</c:v>
                </c:pt>
                <c:pt idx="236">
                  <c:v>21</c:v>
                </c:pt>
                <c:pt idx="237">
                  <c:v>25</c:v>
                </c:pt>
                <c:pt idx="238">
                  <c:v>21</c:v>
                </c:pt>
                <c:pt idx="239">
                  <c:v>22</c:v>
                </c:pt>
                <c:pt idx="240">
                  <c:v>28</c:v>
                </c:pt>
                <c:pt idx="241">
                  <c:v>30</c:v>
                </c:pt>
                <c:pt idx="242">
                  <c:v>30</c:v>
                </c:pt>
                <c:pt idx="243">
                  <c:v>25</c:v>
                </c:pt>
                <c:pt idx="244">
                  <c:v>25</c:v>
                </c:pt>
                <c:pt idx="245">
                  <c:v>21</c:v>
                </c:pt>
                <c:pt idx="246">
                  <c:v>30</c:v>
                </c:pt>
                <c:pt idx="247">
                  <c:v>24</c:v>
                </c:pt>
                <c:pt idx="248">
                  <c:v>27</c:v>
                </c:pt>
                <c:pt idx="249">
                  <c:v>29</c:v>
                </c:pt>
                <c:pt idx="250">
                  <c:v>21</c:v>
                </c:pt>
                <c:pt idx="251">
                  <c:v>27</c:v>
                </c:pt>
                <c:pt idx="252">
                  <c:v>26</c:v>
                </c:pt>
                <c:pt idx="253">
                  <c:v>22</c:v>
                </c:pt>
                <c:pt idx="254">
                  <c:v>28</c:v>
                </c:pt>
                <c:pt idx="255">
                  <c:v>22</c:v>
                </c:pt>
                <c:pt idx="256">
                  <c:v>24</c:v>
                </c:pt>
                <c:pt idx="257">
                  <c:v>22</c:v>
                </c:pt>
                <c:pt idx="258">
                  <c:v>25</c:v>
                </c:pt>
                <c:pt idx="259">
                  <c:v>23</c:v>
                </c:pt>
                <c:pt idx="260">
                  <c:v>25</c:v>
                </c:pt>
                <c:pt idx="261">
                  <c:v>24</c:v>
                </c:pt>
                <c:pt idx="262">
                  <c:v>22</c:v>
                </c:pt>
                <c:pt idx="263">
                  <c:v>21</c:v>
                </c:pt>
                <c:pt idx="264">
                  <c:v>26</c:v>
                </c:pt>
                <c:pt idx="265">
                  <c:v>30</c:v>
                </c:pt>
                <c:pt idx="266">
                  <c:v>24</c:v>
                </c:pt>
                <c:pt idx="267">
                  <c:v>27</c:v>
                </c:pt>
                <c:pt idx="268">
                  <c:v>30</c:v>
                </c:pt>
                <c:pt idx="269">
                  <c:v>27</c:v>
                </c:pt>
                <c:pt idx="270">
                  <c:v>26</c:v>
                </c:pt>
                <c:pt idx="271">
                  <c:v>27</c:v>
                </c:pt>
                <c:pt idx="272">
                  <c:v>22</c:v>
                </c:pt>
                <c:pt idx="273">
                  <c:v>25</c:v>
                </c:pt>
                <c:pt idx="274">
                  <c:v>24</c:v>
                </c:pt>
                <c:pt idx="275">
                  <c:v>27</c:v>
                </c:pt>
                <c:pt idx="276">
                  <c:v>28</c:v>
                </c:pt>
                <c:pt idx="277">
                  <c:v>29</c:v>
                </c:pt>
                <c:pt idx="278">
                  <c:v>24</c:v>
                </c:pt>
                <c:pt idx="279">
                  <c:v>29</c:v>
                </c:pt>
                <c:pt idx="280">
                  <c:v>21</c:v>
                </c:pt>
                <c:pt idx="281">
                  <c:v>26</c:v>
                </c:pt>
                <c:pt idx="282">
                  <c:v>27</c:v>
                </c:pt>
                <c:pt idx="283">
                  <c:v>23</c:v>
                </c:pt>
                <c:pt idx="284">
                  <c:v>21</c:v>
                </c:pt>
                <c:pt idx="285">
                  <c:v>30</c:v>
                </c:pt>
                <c:pt idx="286">
                  <c:v>22</c:v>
                </c:pt>
                <c:pt idx="287">
                  <c:v>22</c:v>
                </c:pt>
                <c:pt idx="288">
                  <c:v>21</c:v>
                </c:pt>
                <c:pt idx="289">
                  <c:v>29</c:v>
                </c:pt>
                <c:pt idx="290">
                  <c:v>23</c:v>
                </c:pt>
                <c:pt idx="291">
                  <c:v>22</c:v>
                </c:pt>
                <c:pt idx="292">
                  <c:v>26</c:v>
                </c:pt>
                <c:pt idx="293">
                  <c:v>26</c:v>
                </c:pt>
                <c:pt idx="294">
                  <c:v>27</c:v>
                </c:pt>
                <c:pt idx="295">
                  <c:v>25</c:v>
                </c:pt>
                <c:pt idx="296">
                  <c:v>30</c:v>
                </c:pt>
                <c:pt idx="297">
                  <c:v>25</c:v>
                </c:pt>
                <c:pt idx="298">
                  <c:v>25</c:v>
                </c:pt>
                <c:pt idx="299">
                  <c:v>25</c:v>
                </c:pt>
                <c:pt idx="300">
                  <c:v>28</c:v>
                </c:pt>
                <c:pt idx="301">
                  <c:v>26</c:v>
                </c:pt>
                <c:pt idx="302">
                  <c:v>26</c:v>
                </c:pt>
                <c:pt idx="303">
                  <c:v>30</c:v>
                </c:pt>
                <c:pt idx="304">
                  <c:v>24</c:v>
                </c:pt>
                <c:pt idx="305">
                  <c:v>27</c:v>
                </c:pt>
                <c:pt idx="306">
                  <c:v>29</c:v>
                </c:pt>
                <c:pt idx="307">
                  <c:v>24</c:v>
                </c:pt>
                <c:pt idx="308">
                  <c:v>22</c:v>
                </c:pt>
                <c:pt idx="309">
                  <c:v>27</c:v>
                </c:pt>
                <c:pt idx="310">
                  <c:v>24</c:v>
                </c:pt>
                <c:pt idx="311">
                  <c:v>30</c:v>
                </c:pt>
                <c:pt idx="312">
                  <c:v>21</c:v>
                </c:pt>
                <c:pt idx="313">
                  <c:v>22</c:v>
                </c:pt>
                <c:pt idx="314">
                  <c:v>22</c:v>
                </c:pt>
                <c:pt idx="315">
                  <c:v>26</c:v>
                </c:pt>
                <c:pt idx="316">
                  <c:v>24</c:v>
                </c:pt>
                <c:pt idx="317">
                  <c:v>25</c:v>
                </c:pt>
                <c:pt idx="318">
                  <c:v>27</c:v>
                </c:pt>
                <c:pt idx="319">
                  <c:v>27</c:v>
                </c:pt>
                <c:pt idx="320">
                  <c:v>29</c:v>
                </c:pt>
                <c:pt idx="321">
                  <c:v>26</c:v>
                </c:pt>
                <c:pt idx="322">
                  <c:v>29</c:v>
                </c:pt>
                <c:pt idx="323">
                  <c:v>24</c:v>
                </c:pt>
                <c:pt idx="324">
                  <c:v>27</c:v>
                </c:pt>
                <c:pt idx="325">
                  <c:v>27</c:v>
                </c:pt>
                <c:pt idx="326">
                  <c:v>25</c:v>
                </c:pt>
                <c:pt idx="327">
                  <c:v>26</c:v>
                </c:pt>
                <c:pt idx="328">
                  <c:v>24</c:v>
                </c:pt>
                <c:pt idx="329">
                  <c:v>24</c:v>
                </c:pt>
                <c:pt idx="330">
                  <c:v>28</c:v>
                </c:pt>
                <c:pt idx="331">
                  <c:v>27</c:v>
                </c:pt>
                <c:pt idx="332">
                  <c:v>22</c:v>
                </c:pt>
                <c:pt idx="333">
                  <c:v>29</c:v>
                </c:pt>
                <c:pt idx="334">
                  <c:v>26</c:v>
                </c:pt>
                <c:pt idx="335">
                  <c:v>29</c:v>
                </c:pt>
                <c:pt idx="336">
                  <c:v>22</c:v>
                </c:pt>
                <c:pt idx="337">
                  <c:v>25</c:v>
                </c:pt>
                <c:pt idx="338">
                  <c:v>22</c:v>
                </c:pt>
                <c:pt idx="339">
                  <c:v>26</c:v>
                </c:pt>
                <c:pt idx="340">
                  <c:v>24</c:v>
                </c:pt>
                <c:pt idx="341">
                  <c:v>28</c:v>
                </c:pt>
                <c:pt idx="342">
                  <c:v>30</c:v>
                </c:pt>
                <c:pt idx="343">
                  <c:v>29</c:v>
                </c:pt>
                <c:pt idx="344">
                  <c:v>22</c:v>
                </c:pt>
                <c:pt idx="345">
                  <c:v>30</c:v>
                </c:pt>
                <c:pt idx="346">
                  <c:v>30</c:v>
                </c:pt>
                <c:pt idx="347">
                  <c:v>25</c:v>
                </c:pt>
                <c:pt idx="348">
                  <c:v>21</c:v>
                </c:pt>
                <c:pt idx="349">
                  <c:v>21</c:v>
                </c:pt>
                <c:pt idx="350">
                  <c:v>24</c:v>
                </c:pt>
                <c:pt idx="351">
                  <c:v>22</c:v>
                </c:pt>
                <c:pt idx="352">
                  <c:v>29</c:v>
                </c:pt>
                <c:pt idx="353">
                  <c:v>24</c:v>
                </c:pt>
                <c:pt idx="354">
                  <c:v>21</c:v>
                </c:pt>
                <c:pt idx="355">
                  <c:v>27</c:v>
                </c:pt>
                <c:pt idx="356">
                  <c:v>26</c:v>
                </c:pt>
                <c:pt idx="357">
                  <c:v>26</c:v>
                </c:pt>
                <c:pt idx="358">
                  <c:v>30</c:v>
                </c:pt>
                <c:pt idx="359">
                  <c:v>22</c:v>
                </c:pt>
                <c:pt idx="360">
                  <c:v>29</c:v>
                </c:pt>
                <c:pt idx="361">
                  <c:v>30</c:v>
                </c:pt>
                <c:pt idx="362">
                  <c:v>28</c:v>
                </c:pt>
                <c:pt idx="363">
                  <c:v>27</c:v>
                </c:pt>
                <c:pt idx="364">
                  <c:v>30</c:v>
                </c:pt>
                <c:pt idx="365">
                  <c:v>25</c:v>
                </c:pt>
                <c:pt idx="366">
                  <c:v>24</c:v>
                </c:pt>
                <c:pt idx="367">
                  <c:v>28</c:v>
                </c:pt>
                <c:pt idx="368">
                  <c:v>30</c:v>
                </c:pt>
                <c:pt idx="369">
                  <c:v>24</c:v>
                </c:pt>
                <c:pt idx="370">
                  <c:v>24</c:v>
                </c:pt>
                <c:pt idx="371">
                  <c:v>26</c:v>
                </c:pt>
                <c:pt idx="372">
                  <c:v>24</c:v>
                </c:pt>
                <c:pt idx="373">
                  <c:v>25</c:v>
                </c:pt>
                <c:pt idx="374">
                  <c:v>25</c:v>
                </c:pt>
                <c:pt idx="375">
                  <c:v>24</c:v>
                </c:pt>
                <c:pt idx="376">
                  <c:v>26</c:v>
                </c:pt>
                <c:pt idx="377">
                  <c:v>22</c:v>
                </c:pt>
                <c:pt idx="378">
                  <c:v>25</c:v>
                </c:pt>
                <c:pt idx="379">
                  <c:v>28</c:v>
                </c:pt>
                <c:pt idx="380">
                  <c:v>22</c:v>
                </c:pt>
                <c:pt idx="381">
                  <c:v>28</c:v>
                </c:pt>
                <c:pt idx="382">
                  <c:v>22</c:v>
                </c:pt>
                <c:pt idx="383">
                  <c:v>23</c:v>
                </c:pt>
                <c:pt idx="384">
                  <c:v>21</c:v>
                </c:pt>
                <c:pt idx="385">
                  <c:v>22</c:v>
                </c:pt>
                <c:pt idx="386">
                  <c:v>28</c:v>
                </c:pt>
                <c:pt idx="387">
                  <c:v>22</c:v>
                </c:pt>
                <c:pt idx="388">
                  <c:v>26</c:v>
                </c:pt>
                <c:pt idx="389">
                  <c:v>22</c:v>
                </c:pt>
                <c:pt idx="390">
                  <c:v>21</c:v>
                </c:pt>
                <c:pt idx="391">
                  <c:v>26</c:v>
                </c:pt>
                <c:pt idx="392">
                  <c:v>28</c:v>
                </c:pt>
                <c:pt idx="393">
                  <c:v>23</c:v>
                </c:pt>
                <c:pt idx="394">
                  <c:v>27</c:v>
                </c:pt>
                <c:pt idx="395">
                  <c:v>23</c:v>
                </c:pt>
                <c:pt idx="396">
                  <c:v>22</c:v>
                </c:pt>
                <c:pt idx="397">
                  <c:v>29</c:v>
                </c:pt>
                <c:pt idx="398">
                  <c:v>23</c:v>
                </c:pt>
                <c:pt idx="399">
                  <c:v>23</c:v>
                </c:pt>
                <c:pt idx="400">
                  <c:v>22</c:v>
                </c:pt>
                <c:pt idx="401">
                  <c:v>25</c:v>
                </c:pt>
                <c:pt idx="402">
                  <c:v>29</c:v>
                </c:pt>
                <c:pt idx="403">
                  <c:v>21</c:v>
                </c:pt>
                <c:pt idx="404">
                  <c:v>26</c:v>
                </c:pt>
                <c:pt idx="405">
                  <c:v>23</c:v>
                </c:pt>
                <c:pt idx="406">
                  <c:v>27</c:v>
                </c:pt>
                <c:pt idx="407">
                  <c:v>25</c:v>
                </c:pt>
                <c:pt idx="408">
                  <c:v>27</c:v>
                </c:pt>
                <c:pt idx="409">
                  <c:v>23</c:v>
                </c:pt>
                <c:pt idx="410">
                  <c:v>25</c:v>
                </c:pt>
                <c:pt idx="411">
                  <c:v>22</c:v>
                </c:pt>
                <c:pt idx="412">
                  <c:v>23</c:v>
                </c:pt>
                <c:pt idx="413">
                  <c:v>21</c:v>
                </c:pt>
                <c:pt idx="414">
                  <c:v>23</c:v>
                </c:pt>
                <c:pt idx="415">
                  <c:v>23</c:v>
                </c:pt>
                <c:pt idx="416">
                  <c:v>21</c:v>
                </c:pt>
                <c:pt idx="417">
                  <c:v>22</c:v>
                </c:pt>
                <c:pt idx="418">
                  <c:v>30</c:v>
                </c:pt>
                <c:pt idx="419">
                  <c:v>23</c:v>
                </c:pt>
                <c:pt idx="420">
                  <c:v>28</c:v>
                </c:pt>
                <c:pt idx="421">
                  <c:v>25</c:v>
                </c:pt>
                <c:pt idx="422">
                  <c:v>27</c:v>
                </c:pt>
                <c:pt idx="423">
                  <c:v>30</c:v>
                </c:pt>
                <c:pt idx="424">
                  <c:v>30</c:v>
                </c:pt>
                <c:pt idx="425">
                  <c:v>26</c:v>
                </c:pt>
                <c:pt idx="426">
                  <c:v>21</c:v>
                </c:pt>
                <c:pt idx="427">
                  <c:v>22</c:v>
                </c:pt>
                <c:pt idx="428">
                  <c:v>22</c:v>
                </c:pt>
                <c:pt idx="429">
                  <c:v>21</c:v>
                </c:pt>
                <c:pt idx="430">
                  <c:v>24</c:v>
                </c:pt>
                <c:pt idx="431">
                  <c:v>23</c:v>
                </c:pt>
                <c:pt idx="432">
                  <c:v>22</c:v>
                </c:pt>
                <c:pt idx="433">
                  <c:v>26</c:v>
                </c:pt>
                <c:pt idx="434">
                  <c:v>27</c:v>
                </c:pt>
                <c:pt idx="435">
                  <c:v>27</c:v>
                </c:pt>
                <c:pt idx="436">
                  <c:v>30</c:v>
                </c:pt>
                <c:pt idx="437">
                  <c:v>22</c:v>
                </c:pt>
                <c:pt idx="438">
                  <c:v>23</c:v>
                </c:pt>
                <c:pt idx="439">
                  <c:v>23</c:v>
                </c:pt>
                <c:pt idx="440">
                  <c:v>24</c:v>
                </c:pt>
                <c:pt idx="441">
                  <c:v>28</c:v>
                </c:pt>
                <c:pt idx="442">
                  <c:v>22</c:v>
                </c:pt>
                <c:pt idx="443">
                  <c:v>22</c:v>
                </c:pt>
                <c:pt idx="444">
                  <c:v>26</c:v>
                </c:pt>
                <c:pt idx="445">
                  <c:v>27</c:v>
                </c:pt>
                <c:pt idx="446">
                  <c:v>26</c:v>
                </c:pt>
                <c:pt idx="447">
                  <c:v>25</c:v>
                </c:pt>
                <c:pt idx="448">
                  <c:v>27</c:v>
                </c:pt>
                <c:pt idx="449">
                  <c:v>29</c:v>
                </c:pt>
                <c:pt idx="450">
                  <c:v>21</c:v>
                </c:pt>
                <c:pt idx="451">
                  <c:v>25</c:v>
                </c:pt>
                <c:pt idx="452">
                  <c:v>24</c:v>
                </c:pt>
                <c:pt idx="453">
                  <c:v>26</c:v>
                </c:pt>
                <c:pt idx="454">
                  <c:v>27</c:v>
                </c:pt>
                <c:pt idx="455">
                  <c:v>23</c:v>
                </c:pt>
                <c:pt idx="456">
                  <c:v>24</c:v>
                </c:pt>
                <c:pt idx="457">
                  <c:v>21</c:v>
                </c:pt>
                <c:pt idx="458">
                  <c:v>23</c:v>
                </c:pt>
                <c:pt idx="459">
                  <c:v>22</c:v>
                </c:pt>
                <c:pt idx="460">
                  <c:v>30</c:v>
                </c:pt>
                <c:pt idx="461">
                  <c:v>26</c:v>
                </c:pt>
                <c:pt idx="462">
                  <c:v>21</c:v>
                </c:pt>
                <c:pt idx="463">
                  <c:v>22</c:v>
                </c:pt>
                <c:pt idx="464">
                  <c:v>26</c:v>
                </c:pt>
                <c:pt idx="465">
                  <c:v>25</c:v>
                </c:pt>
                <c:pt idx="466">
                  <c:v>30</c:v>
                </c:pt>
                <c:pt idx="467">
                  <c:v>26</c:v>
                </c:pt>
                <c:pt idx="468">
                  <c:v>21</c:v>
                </c:pt>
                <c:pt idx="469">
                  <c:v>21</c:v>
                </c:pt>
                <c:pt idx="470">
                  <c:v>27</c:v>
                </c:pt>
                <c:pt idx="471">
                  <c:v>30</c:v>
                </c:pt>
                <c:pt idx="472">
                  <c:v>26</c:v>
                </c:pt>
                <c:pt idx="473">
                  <c:v>30</c:v>
                </c:pt>
                <c:pt idx="474">
                  <c:v>25</c:v>
                </c:pt>
                <c:pt idx="475">
                  <c:v>30</c:v>
                </c:pt>
                <c:pt idx="476">
                  <c:v>24</c:v>
                </c:pt>
                <c:pt idx="477">
                  <c:v>27</c:v>
                </c:pt>
                <c:pt idx="478">
                  <c:v>27</c:v>
                </c:pt>
                <c:pt idx="479">
                  <c:v>24</c:v>
                </c:pt>
                <c:pt idx="480">
                  <c:v>21</c:v>
                </c:pt>
                <c:pt idx="481">
                  <c:v>22</c:v>
                </c:pt>
                <c:pt idx="482">
                  <c:v>29</c:v>
                </c:pt>
                <c:pt idx="483">
                  <c:v>21</c:v>
                </c:pt>
                <c:pt idx="484">
                  <c:v>24</c:v>
                </c:pt>
                <c:pt idx="485">
                  <c:v>23</c:v>
                </c:pt>
                <c:pt idx="486">
                  <c:v>25</c:v>
                </c:pt>
                <c:pt idx="487">
                  <c:v>28</c:v>
                </c:pt>
                <c:pt idx="488">
                  <c:v>28</c:v>
                </c:pt>
                <c:pt idx="489">
                  <c:v>22</c:v>
                </c:pt>
                <c:pt idx="490">
                  <c:v>30</c:v>
                </c:pt>
                <c:pt idx="491">
                  <c:v>22</c:v>
                </c:pt>
                <c:pt idx="492">
                  <c:v>30</c:v>
                </c:pt>
                <c:pt idx="493">
                  <c:v>27</c:v>
                </c:pt>
                <c:pt idx="494">
                  <c:v>21</c:v>
                </c:pt>
                <c:pt idx="495">
                  <c:v>24</c:v>
                </c:pt>
                <c:pt idx="496">
                  <c:v>29</c:v>
                </c:pt>
                <c:pt idx="497">
                  <c:v>25</c:v>
                </c:pt>
                <c:pt idx="498">
                  <c:v>30</c:v>
                </c:pt>
                <c:pt idx="499">
                  <c:v>25</c:v>
                </c:pt>
                <c:pt idx="500">
                  <c:v>24</c:v>
                </c:pt>
                <c:pt idx="501">
                  <c:v>21</c:v>
                </c:pt>
                <c:pt idx="502">
                  <c:v>30</c:v>
                </c:pt>
                <c:pt idx="503">
                  <c:v>29</c:v>
                </c:pt>
                <c:pt idx="504">
                  <c:v>28</c:v>
                </c:pt>
                <c:pt idx="505">
                  <c:v>28</c:v>
                </c:pt>
                <c:pt idx="506">
                  <c:v>27</c:v>
                </c:pt>
                <c:pt idx="507">
                  <c:v>22</c:v>
                </c:pt>
                <c:pt idx="508">
                  <c:v>26</c:v>
                </c:pt>
                <c:pt idx="509">
                  <c:v>23</c:v>
                </c:pt>
                <c:pt idx="510">
                  <c:v>28</c:v>
                </c:pt>
                <c:pt idx="511">
                  <c:v>25</c:v>
                </c:pt>
                <c:pt idx="512">
                  <c:v>21</c:v>
                </c:pt>
                <c:pt idx="513">
                  <c:v>24</c:v>
                </c:pt>
                <c:pt idx="514">
                  <c:v>24</c:v>
                </c:pt>
                <c:pt idx="515">
                  <c:v>24</c:v>
                </c:pt>
                <c:pt idx="516">
                  <c:v>23</c:v>
                </c:pt>
                <c:pt idx="517">
                  <c:v>28</c:v>
                </c:pt>
                <c:pt idx="518">
                  <c:v>30</c:v>
                </c:pt>
                <c:pt idx="519">
                  <c:v>25</c:v>
                </c:pt>
                <c:pt idx="520">
                  <c:v>29</c:v>
                </c:pt>
                <c:pt idx="521">
                  <c:v>24</c:v>
                </c:pt>
                <c:pt idx="522">
                  <c:v>23</c:v>
                </c:pt>
                <c:pt idx="523">
                  <c:v>25</c:v>
                </c:pt>
                <c:pt idx="524">
                  <c:v>23</c:v>
                </c:pt>
                <c:pt idx="525">
                  <c:v>26</c:v>
                </c:pt>
                <c:pt idx="526">
                  <c:v>30</c:v>
                </c:pt>
                <c:pt idx="527">
                  <c:v>30</c:v>
                </c:pt>
                <c:pt idx="528">
                  <c:v>26</c:v>
                </c:pt>
                <c:pt idx="529">
                  <c:v>28</c:v>
                </c:pt>
                <c:pt idx="530">
                  <c:v>25</c:v>
                </c:pt>
                <c:pt idx="531">
                  <c:v>26</c:v>
                </c:pt>
                <c:pt idx="532">
                  <c:v>25</c:v>
                </c:pt>
                <c:pt idx="533">
                  <c:v>27</c:v>
                </c:pt>
                <c:pt idx="534">
                  <c:v>27</c:v>
                </c:pt>
                <c:pt idx="535">
                  <c:v>25</c:v>
                </c:pt>
                <c:pt idx="536">
                  <c:v>25</c:v>
                </c:pt>
                <c:pt idx="537">
                  <c:v>23</c:v>
                </c:pt>
                <c:pt idx="538">
                  <c:v>21</c:v>
                </c:pt>
                <c:pt idx="539">
                  <c:v>28</c:v>
                </c:pt>
                <c:pt idx="540">
                  <c:v>27</c:v>
                </c:pt>
                <c:pt idx="541">
                  <c:v>21</c:v>
                </c:pt>
                <c:pt idx="542">
                  <c:v>28</c:v>
                </c:pt>
                <c:pt idx="543">
                  <c:v>30</c:v>
                </c:pt>
                <c:pt idx="544">
                  <c:v>27</c:v>
                </c:pt>
                <c:pt idx="545">
                  <c:v>29</c:v>
                </c:pt>
                <c:pt idx="546">
                  <c:v>23</c:v>
                </c:pt>
                <c:pt idx="547">
                  <c:v>21</c:v>
                </c:pt>
                <c:pt idx="548">
                  <c:v>30</c:v>
                </c:pt>
                <c:pt idx="549">
                  <c:v>23</c:v>
                </c:pt>
                <c:pt idx="550">
                  <c:v>22</c:v>
                </c:pt>
                <c:pt idx="551">
                  <c:v>22</c:v>
                </c:pt>
                <c:pt idx="552">
                  <c:v>25</c:v>
                </c:pt>
                <c:pt idx="553">
                  <c:v>26</c:v>
                </c:pt>
                <c:pt idx="554">
                  <c:v>24</c:v>
                </c:pt>
                <c:pt idx="555">
                  <c:v>29</c:v>
                </c:pt>
                <c:pt idx="556">
                  <c:v>25</c:v>
                </c:pt>
                <c:pt idx="557">
                  <c:v>22</c:v>
                </c:pt>
                <c:pt idx="558">
                  <c:v>22</c:v>
                </c:pt>
                <c:pt idx="559">
                  <c:v>30</c:v>
                </c:pt>
                <c:pt idx="560">
                  <c:v>26</c:v>
                </c:pt>
                <c:pt idx="561">
                  <c:v>21</c:v>
                </c:pt>
                <c:pt idx="562">
                  <c:v>24</c:v>
                </c:pt>
                <c:pt idx="563">
                  <c:v>27</c:v>
                </c:pt>
                <c:pt idx="564">
                  <c:v>24</c:v>
                </c:pt>
                <c:pt idx="565">
                  <c:v>29</c:v>
                </c:pt>
                <c:pt idx="566">
                  <c:v>22</c:v>
                </c:pt>
                <c:pt idx="567">
                  <c:v>28</c:v>
                </c:pt>
                <c:pt idx="568">
                  <c:v>29</c:v>
                </c:pt>
                <c:pt idx="569">
                  <c:v>22</c:v>
                </c:pt>
                <c:pt idx="570">
                  <c:v>21</c:v>
                </c:pt>
                <c:pt idx="571">
                  <c:v>24</c:v>
                </c:pt>
                <c:pt idx="572">
                  <c:v>27</c:v>
                </c:pt>
                <c:pt idx="573">
                  <c:v>21</c:v>
                </c:pt>
                <c:pt idx="574">
                  <c:v>27</c:v>
                </c:pt>
                <c:pt idx="575">
                  <c:v>23</c:v>
                </c:pt>
                <c:pt idx="576">
                  <c:v>26</c:v>
                </c:pt>
                <c:pt idx="577">
                  <c:v>27</c:v>
                </c:pt>
                <c:pt idx="578">
                  <c:v>24</c:v>
                </c:pt>
                <c:pt idx="579">
                  <c:v>25</c:v>
                </c:pt>
                <c:pt idx="580">
                  <c:v>22</c:v>
                </c:pt>
                <c:pt idx="581">
                  <c:v>24</c:v>
                </c:pt>
                <c:pt idx="582">
                  <c:v>22</c:v>
                </c:pt>
                <c:pt idx="583">
                  <c:v>21</c:v>
                </c:pt>
                <c:pt idx="584">
                  <c:v>28</c:v>
                </c:pt>
                <c:pt idx="585">
                  <c:v>23</c:v>
                </c:pt>
                <c:pt idx="586">
                  <c:v>21</c:v>
                </c:pt>
                <c:pt idx="587">
                  <c:v>30</c:v>
                </c:pt>
                <c:pt idx="588">
                  <c:v>25</c:v>
                </c:pt>
                <c:pt idx="589">
                  <c:v>23</c:v>
                </c:pt>
                <c:pt idx="590">
                  <c:v>28</c:v>
                </c:pt>
                <c:pt idx="591">
                  <c:v>24</c:v>
                </c:pt>
                <c:pt idx="592">
                  <c:v>26</c:v>
                </c:pt>
                <c:pt idx="593">
                  <c:v>30</c:v>
                </c:pt>
                <c:pt idx="594">
                  <c:v>24</c:v>
                </c:pt>
                <c:pt idx="595">
                  <c:v>26</c:v>
                </c:pt>
                <c:pt idx="596">
                  <c:v>28</c:v>
                </c:pt>
                <c:pt idx="597">
                  <c:v>21</c:v>
                </c:pt>
                <c:pt idx="598">
                  <c:v>25</c:v>
                </c:pt>
                <c:pt idx="599">
                  <c:v>25</c:v>
                </c:pt>
                <c:pt idx="600">
                  <c:v>25</c:v>
                </c:pt>
                <c:pt idx="601">
                  <c:v>25</c:v>
                </c:pt>
                <c:pt idx="602">
                  <c:v>25</c:v>
                </c:pt>
                <c:pt idx="603">
                  <c:v>24</c:v>
                </c:pt>
                <c:pt idx="604">
                  <c:v>27</c:v>
                </c:pt>
                <c:pt idx="605">
                  <c:v>29</c:v>
                </c:pt>
                <c:pt idx="606">
                  <c:v>24</c:v>
                </c:pt>
                <c:pt idx="607">
                  <c:v>26</c:v>
                </c:pt>
                <c:pt idx="608">
                  <c:v>25</c:v>
                </c:pt>
                <c:pt idx="609">
                  <c:v>26</c:v>
                </c:pt>
                <c:pt idx="610">
                  <c:v>26</c:v>
                </c:pt>
                <c:pt idx="611">
                  <c:v>30</c:v>
                </c:pt>
                <c:pt idx="612">
                  <c:v>22</c:v>
                </c:pt>
                <c:pt idx="613">
                  <c:v>30</c:v>
                </c:pt>
                <c:pt idx="614">
                  <c:v>27</c:v>
                </c:pt>
                <c:pt idx="615">
                  <c:v>23</c:v>
                </c:pt>
                <c:pt idx="616">
                  <c:v>26</c:v>
                </c:pt>
                <c:pt idx="617">
                  <c:v>24</c:v>
                </c:pt>
                <c:pt idx="618">
                  <c:v>27</c:v>
                </c:pt>
                <c:pt idx="619">
                  <c:v>28</c:v>
                </c:pt>
                <c:pt idx="620">
                  <c:v>29</c:v>
                </c:pt>
                <c:pt idx="621">
                  <c:v>23</c:v>
                </c:pt>
                <c:pt idx="622">
                  <c:v>30</c:v>
                </c:pt>
                <c:pt idx="623">
                  <c:v>26</c:v>
                </c:pt>
                <c:pt idx="624">
                  <c:v>24</c:v>
                </c:pt>
                <c:pt idx="625">
                  <c:v>21</c:v>
                </c:pt>
                <c:pt idx="626">
                  <c:v>30</c:v>
                </c:pt>
                <c:pt idx="627">
                  <c:v>27</c:v>
                </c:pt>
                <c:pt idx="628">
                  <c:v>27</c:v>
                </c:pt>
                <c:pt idx="629">
                  <c:v>21</c:v>
                </c:pt>
                <c:pt idx="630">
                  <c:v>24</c:v>
                </c:pt>
                <c:pt idx="631">
                  <c:v>21</c:v>
                </c:pt>
                <c:pt idx="632">
                  <c:v>23</c:v>
                </c:pt>
                <c:pt idx="633">
                  <c:v>28</c:v>
                </c:pt>
                <c:pt idx="634">
                  <c:v>21</c:v>
                </c:pt>
                <c:pt idx="635">
                  <c:v>25</c:v>
                </c:pt>
                <c:pt idx="636">
                  <c:v>25</c:v>
                </c:pt>
                <c:pt idx="637">
                  <c:v>30</c:v>
                </c:pt>
                <c:pt idx="638">
                  <c:v>22</c:v>
                </c:pt>
                <c:pt idx="639">
                  <c:v>21</c:v>
                </c:pt>
                <c:pt idx="640">
                  <c:v>24</c:v>
                </c:pt>
                <c:pt idx="641">
                  <c:v>29</c:v>
                </c:pt>
                <c:pt idx="642">
                  <c:v>25</c:v>
                </c:pt>
                <c:pt idx="643">
                  <c:v>30</c:v>
                </c:pt>
                <c:pt idx="644">
                  <c:v>28</c:v>
                </c:pt>
                <c:pt idx="645">
                  <c:v>28</c:v>
                </c:pt>
                <c:pt idx="646">
                  <c:v>27</c:v>
                </c:pt>
                <c:pt idx="647">
                  <c:v>30</c:v>
                </c:pt>
                <c:pt idx="648">
                  <c:v>25</c:v>
                </c:pt>
                <c:pt idx="649">
                  <c:v>22</c:v>
                </c:pt>
                <c:pt idx="650">
                  <c:v>29</c:v>
                </c:pt>
                <c:pt idx="651">
                  <c:v>29</c:v>
                </c:pt>
                <c:pt idx="652">
                  <c:v>24</c:v>
                </c:pt>
                <c:pt idx="653">
                  <c:v>27</c:v>
                </c:pt>
                <c:pt idx="654">
                  <c:v>29</c:v>
                </c:pt>
                <c:pt idx="655">
                  <c:v>29</c:v>
                </c:pt>
                <c:pt idx="656">
                  <c:v>25</c:v>
                </c:pt>
                <c:pt idx="657">
                  <c:v>22</c:v>
                </c:pt>
                <c:pt idx="658">
                  <c:v>22</c:v>
                </c:pt>
                <c:pt idx="659">
                  <c:v>25</c:v>
                </c:pt>
                <c:pt idx="660">
                  <c:v>30</c:v>
                </c:pt>
                <c:pt idx="661">
                  <c:v>28</c:v>
                </c:pt>
                <c:pt idx="662">
                  <c:v>27</c:v>
                </c:pt>
                <c:pt idx="663">
                  <c:v>26</c:v>
                </c:pt>
                <c:pt idx="664">
                  <c:v>21</c:v>
                </c:pt>
                <c:pt idx="665">
                  <c:v>28</c:v>
                </c:pt>
                <c:pt idx="666">
                  <c:v>30</c:v>
                </c:pt>
                <c:pt idx="667">
                  <c:v>25</c:v>
                </c:pt>
                <c:pt idx="668">
                  <c:v>25</c:v>
                </c:pt>
                <c:pt idx="669">
                  <c:v>25</c:v>
                </c:pt>
                <c:pt idx="670">
                  <c:v>24</c:v>
                </c:pt>
                <c:pt idx="671">
                  <c:v>23</c:v>
                </c:pt>
                <c:pt idx="672">
                  <c:v>29</c:v>
                </c:pt>
                <c:pt idx="673">
                  <c:v>25</c:v>
                </c:pt>
                <c:pt idx="674">
                  <c:v>23</c:v>
                </c:pt>
                <c:pt idx="675">
                  <c:v>22</c:v>
                </c:pt>
                <c:pt idx="676">
                  <c:v>28</c:v>
                </c:pt>
                <c:pt idx="677">
                  <c:v>25</c:v>
                </c:pt>
                <c:pt idx="678">
                  <c:v>27</c:v>
                </c:pt>
                <c:pt idx="679">
                  <c:v>30</c:v>
                </c:pt>
                <c:pt idx="680">
                  <c:v>30</c:v>
                </c:pt>
                <c:pt idx="681">
                  <c:v>25</c:v>
                </c:pt>
                <c:pt idx="682">
                  <c:v>23</c:v>
                </c:pt>
                <c:pt idx="683">
                  <c:v>30</c:v>
                </c:pt>
                <c:pt idx="684">
                  <c:v>30</c:v>
                </c:pt>
                <c:pt idx="685">
                  <c:v>24</c:v>
                </c:pt>
                <c:pt idx="686">
                  <c:v>28</c:v>
                </c:pt>
                <c:pt idx="687">
                  <c:v>21</c:v>
                </c:pt>
                <c:pt idx="688">
                  <c:v>29</c:v>
                </c:pt>
                <c:pt idx="689">
                  <c:v>21</c:v>
                </c:pt>
                <c:pt idx="690">
                  <c:v>22</c:v>
                </c:pt>
                <c:pt idx="691">
                  <c:v>25</c:v>
                </c:pt>
                <c:pt idx="692">
                  <c:v>21</c:v>
                </c:pt>
                <c:pt idx="693">
                  <c:v>23</c:v>
                </c:pt>
                <c:pt idx="694">
                  <c:v>22</c:v>
                </c:pt>
                <c:pt idx="695">
                  <c:v>29</c:v>
                </c:pt>
                <c:pt idx="696">
                  <c:v>23</c:v>
                </c:pt>
                <c:pt idx="697">
                  <c:v>29</c:v>
                </c:pt>
                <c:pt idx="698">
                  <c:v>30</c:v>
                </c:pt>
                <c:pt idx="699">
                  <c:v>26</c:v>
                </c:pt>
                <c:pt idx="700">
                  <c:v>21</c:v>
                </c:pt>
                <c:pt idx="701">
                  <c:v>25</c:v>
                </c:pt>
                <c:pt idx="702">
                  <c:v>25</c:v>
                </c:pt>
                <c:pt idx="703">
                  <c:v>25</c:v>
                </c:pt>
                <c:pt idx="704">
                  <c:v>26</c:v>
                </c:pt>
                <c:pt idx="705">
                  <c:v>22</c:v>
                </c:pt>
                <c:pt idx="706">
                  <c:v>22</c:v>
                </c:pt>
                <c:pt idx="707">
                  <c:v>25</c:v>
                </c:pt>
                <c:pt idx="708">
                  <c:v>21</c:v>
                </c:pt>
                <c:pt idx="709">
                  <c:v>26</c:v>
                </c:pt>
                <c:pt idx="710">
                  <c:v>24</c:v>
                </c:pt>
                <c:pt idx="711">
                  <c:v>22</c:v>
                </c:pt>
                <c:pt idx="712">
                  <c:v>23</c:v>
                </c:pt>
                <c:pt idx="713">
                  <c:v>30</c:v>
                </c:pt>
                <c:pt idx="714">
                  <c:v>24</c:v>
                </c:pt>
                <c:pt idx="715">
                  <c:v>26</c:v>
                </c:pt>
                <c:pt idx="716">
                  <c:v>25</c:v>
                </c:pt>
                <c:pt idx="717">
                  <c:v>21</c:v>
                </c:pt>
                <c:pt idx="718">
                  <c:v>21</c:v>
                </c:pt>
                <c:pt idx="719">
                  <c:v>27</c:v>
                </c:pt>
                <c:pt idx="720">
                  <c:v>26</c:v>
                </c:pt>
                <c:pt idx="721">
                  <c:v>21</c:v>
                </c:pt>
                <c:pt idx="722">
                  <c:v>25</c:v>
                </c:pt>
                <c:pt idx="723">
                  <c:v>30</c:v>
                </c:pt>
                <c:pt idx="724">
                  <c:v>28</c:v>
                </c:pt>
                <c:pt idx="725">
                  <c:v>24</c:v>
                </c:pt>
                <c:pt idx="726">
                  <c:v>24</c:v>
                </c:pt>
                <c:pt idx="727">
                  <c:v>30</c:v>
                </c:pt>
                <c:pt idx="728">
                  <c:v>29</c:v>
                </c:pt>
                <c:pt idx="729">
                  <c:v>21</c:v>
                </c:pt>
                <c:pt idx="730">
                  <c:v>24</c:v>
                </c:pt>
                <c:pt idx="731">
                  <c:v>24</c:v>
                </c:pt>
                <c:pt idx="732">
                  <c:v>25</c:v>
                </c:pt>
                <c:pt idx="733">
                  <c:v>21</c:v>
                </c:pt>
                <c:pt idx="734">
                  <c:v>28</c:v>
                </c:pt>
                <c:pt idx="735">
                  <c:v>23</c:v>
                </c:pt>
                <c:pt idx="736">
                  <c:v>22</c:v>
                </c:pt>
                <c:pt idx="737">
                  <c:v>24</c:v>
                </c:pt>
                <c:pt idx="738">
                  <c:v>28</c:v>
                </c:pt>
                <c:pt idx="739">
                  <c:v>27</c:v>
                </c:pt>
                <c:pt idx="740">
                  <c:v>24</c:v>
                </c:pt>
                <c:pt idx="741">
                  <c:v>23</c:v>
                </c:pt>
                <c:pt idx="742">
                  <c:v>24</c:v>
                </c:pt>
                <c:pt idx="743">
                  <c:v>23</c:v>
                </c:pt>
                <c:pt idx="744">
                  <c:v>24</c:v>
                </c:pt>
                <c:pt idx="745">
                  <c:v>30</c:v>
                </c:pt>
                <c:pt idx="746">
                  <c:v>23</c:v>
                </c:pt>
                <c:pt idx="747">
                  <c:v>25</c:v>
                </c:pt>
                <c:pt idx="748">
                  <c:v>24</c:v>
                </c:pt>
                <c:pt idx="749">
                  <c:v>26</c:v>
                </c:pt>
                <c:pt idx="750">
                  <c:v>29</c:v>
                </c:pt>
                <c:pt idx="751">
                  <c:v>21</c:v>
                </c:pt>
                <c:pt idx="752">
                  <c:v>30</c:v>
                </c:pt>
                <c:pt idx="753">
                  <c:v>30</c:v>
                </c:pt>
                <c:pt idx="754">
                  <c:v>25</c:v>
                </c:pt>
                <c:pt idx="755">
                  <c:v>21</c:v>
                </c:pt>
                <c:pt idx="756">
                  <c:v>28</c:v>
                </c:pt>
                <c:pt idx="757">
                  <c:v>28</c:v>
                </c:pt>
                <c:pt idx="758">
                  <c:v>26</c:v>
                </c:pt>
                <c:pt idx="759">
                  <c:v>27</c:v>
                </c:pt>
                <c:pt idx="760">
                  <c:v>21</c:v>
                </c:pt>
                <c:pt idx="761">
                  <c:v>28</c:v>
                </c:pt>
                <c:pt idx="762">
                  <c:v>29</c:v>
                </c:pt>
                <c:pt idx="763">
                  <c:v>25</c:v>
                </c:pt>
                <c:pt idx="764">
                  <c:v>29</c:v>
                </c:pt>
                <c:pt idx="765">
                  <c:v>29</c:v>
                </c:pt>
                <c:pt idx="766">
                  <c:v>24</c:v>
                </c:pt>
                <c:pt idx="767">
                  <c:v>27</c:v>
                </c:pt>
                <c:pt idx="768">
                  <c:v>27</c:v>
                </c:pt>
                <c:pt idx="769">
                  <c:v>28</c:v>
                </c:pt>
                <c:pt idx="770">
                  <c:v>21</c:v>
                </c:pt>
                <c:pt idx="771">
                  <c:v>22</c:v>
                </c:pt>
                <c:pt idx="772">
                  <c:v>27</c:v>
                </c:pt>
                <c:pt idx="773">
                  <c:v>23</c:v>
                </c:pt>
                <c:pt idx="774">
                  <c:v>28</c:v>
                </c:pt>
                <c:pt idx="775">
                  <c:v>26</c:v>
                </c:pt>
                <c:pt idx="776">
                  <c:v>30</c:v>
                </c:pt>
                <c:pt idx="777">
                  <c:v>26</c:v>
                </c:pt>
                <c:pt idx="778">
                  <c:v>24</c:v>
                </c:pt>
                <c:pt idx="779">
                  <c:v>26</c:v>
                </c:pt>
                <c:pt idx="780">
                  <c:v>26</c:v>
                </c:pt>
                <c:pt idx="781">
                  <c:v>22</c:v>
                </c:pt>
                <c:pt idx="782">
                  <c:v>28</c:v>
                </c:pt>
                <c:pt idx="783">
                  <c:v>23</c:v>
                </c:pt>
                <c:pt idx="784">
                  <c:v>29</c:v>
                </c:pt>
                <c:pt idx="785">
                  <c:v>29</c:v>
                </c:pt>
                <c:pt idx="786">
                  <c:v>28</c:v>
                </c:pt>
                <c:pt idx="787">
                  <c:v>21</c:v>
                </c:pt>
                <c:pt idx="788">
                  <c:v>26</c:v>
                </c:pt>
                <c:pt idx="789">
                  <c:v>28</c:v>
                </c:pt>
                <c:pt idx="790">
                  <c:v>21</c:v>
                </c:pt>
                <c:pt idx="791">
                  <c:v>29</c:v>
                </c:pt>
                <c:pt idx="792">
                  <c:v>22</c:v>
                </c:pt>
                <c:pt idx="793">
                  <c:v>29</c:v>
                </c:pt>
                <c:pt idx="794">
                  <c:v>24</c:v>
                </c:pt>
                <c:pt idx="795">
                  <c:v>28</c:v>
                </c:pt>
                <c:pt idx="796">
                  <c:v>22</c:v>
                </c:pt>
                <c:pt idx="797">
                  <c:v>28</c:v>
                </c:pt>
                <c:pt idx="798">
                  <c:v>29</c:v>
                </c:pt>
                <c:pt idx="799">
                  <c:v>30</c:v>
                </c:pt>
                <c:pt idx="800">
                  <c:v>29</c:v>
                </c:pt>
                <c:pt idx="801">
                  <c:v>22</c:v>
                </c:pt>
                <c:pt idx="802">
                  <c:v>27</c:v>
                </c:pt>
                <c:pt idx="803">
                  <c:v>21</c:v>
                </c:pt>
                <c:pt idx="804">
                  <c:v>25</c:v>
                </c:pt>
                <c:pt idx="805">
                  <c:v>24</c:v>
                </c:pt>
                <c:pt idx="806">
                  <c:v>30</c:v>
                </c:pt>
                <c:pt idx="807">
                  <c:v>27</c:v>
                </c:pt>
                <c:pt idx="808">
                  <c:v>30</c:v>
                </c:pt>
                <c:pt idx="809">
                  <c:v>25</c:v>
                </c:pt>
                <c:pt idx="810">
                  <c:v>29</c:v>
                </c:pt>
                <c:pt idx="811">
                  <c:v>28</c:v>
                </c:pt>
                <c:pt idx="812">
                  <c:v>23</c:v>
                </c:pt>
                <c:pt idx="813">
                  <c:v>30</c:v>
                </c:pt>
                <c:pt idx="814">
                  <c:v>23</c:v>
                </c:pt>
                <c:pt idx="815">
                  <c:v>27</c:v>
                </c:pt>
                <c:pt idx="816">
                  <c:v>27</c:v>
                </c:pt>
                <c:pt idx="817">
                  <c:v>28</c:v>
                </c:pt>
                <c:pt idx="818">
                  <c:v>22</c:v>
                </c:pt>
                <c:pt idx="819">
                  <c:v>22</c:v>
                </c:pt>
                <c:pt idx="820">
                  <c:v>27</c:v>
                </c:pt>
                <c:pt idx="821">
                  <c:v>21</c:v>
                </c:pt>
                <c:pt idx="822">
                  <c:v>21</c:v>
                </c:pt>
                <c:pt idx="823">
                  <c:v>30</c:v>
                </c:pt>
                <c:pt idx="824">
                  <c:v>29</c:v>
                </c:pt>
                <c:pt idx="825">
                  <c:v>29</c:v>
                </c:pt>
                <c:pt idx="826">
                  <c:v>28</c:v>
                </c:pt>
                <c:pt idx="827">
                  <c:v>27</c:v>
                </c:pt>
                <c:pt idx="828">
                  <c:v>29</c:v>
                </c:pt>
                <c:pt idx="829">
                  <c:v>24</c:v>
                </c:pt>
                <c:pt idx="830">
                  <c:v>28</c:v>
                </c:pt>
                <c:pt idx="831">
                  <c:v>26</c:v>
                </c:pt>
                <c:pt idx="832">
                  <c:v>21</c:v>
                </c:pt>
                <c:pt idx="833">
                  <c:v>26</c:v>
                </c:pt>
                <c:pt idx="834">
                  <c:v>21</c:v>
                </c:pt>
                <c:pt idx="835">
                  <c:v>27</c:v>
                </c:pt>
                <c:pt idx="836">
                  <c:v>28</c:v>
                </c:pt>
                <c:pt idx="837">
                  <c:v>23</c:v>
                </c:pt>
                <c:pt idx="838">
                  <c:v>21</c:v>
                </c:pt>
                <c:pt idx="839">
                  <c:v>28</c:v>
                </c:pt>
                <c:pt idx="840">
                  <c:v>28</c:v>
                </c:pt>
                <c:pt idx="841">
                  <c:v>28</c:v>
                </c:pt>
                <c:pt idx="842">
                  <c:v>29</c:v>
                </c:pt>
                <c:pt idx="843">
                  <c:v>25</c:v>
                </c:pt>
                <c:pt idx="844">
                  <c:v>27</c:v>
                </c:pt>
                <c:pt idx="845">
                  <c:v>30</c:v>
                </c:pt>
                <c:pt idx="846">
                  <c:v>24</c:v>
                </c:pt>
                <c:pt idx="847">
                  <c:v>30</c:v>
                </c:pt>
                <c:pt idx="848">
                  <c:v>30</c:v>
                </c:pt>
                <c:pt idx="849">
                  <c:v>26</c:v>
                </c:pt>
                <c:pt idx="850">
                  <c:v>28</c:v>
                </c:pt>
                <c:pt idx="851">
                  <c:v>27</c:v>
                </c:pt>
                <c:pt idx="852">
                  <c:v>22</c:v>
                </c:pt>
                <c:pt idx="853">
                  <c:v>28</c:v>
                </c:pt>
                <c:pt idx="854">
                  <c:v>23</c:v>
                </c:pt>
                <c:pt idx="855">
                  <c:v>24</c:v>
                </c:pt>
                <c:pt idx="856">
                  <c:v>22</c:v>
                </c:pt>
                <c:pt idx="857">
                  <c:v>29</c:v>
                </c:pt>
                <c:pt idx="858">
                  <c:v>27</c:v>
                </c:pt>
                <c:pt idx="859">
                  <c:v>29</c:v>
                </c:pt>
                <c:pt idx="860">
                  <c:v>29</c:v>
                </c:pt>
                <c:pt idx="861">
                  <c:v>30</c:v>
                </c:pt>
                <c:pt idx="862">
                  <c:v>27</c:v>
                </c:pt>
                <c:pt idx="863">
                  <c:v>26</c:v>
                </c:pt>
                <c:pt idx="864">
                  <c:v>24</c:v>
                </c:pt>
                <c:pt idx="865">
                  <c:v>26</c:v>
                </c:pt>
                <c:pt idx="866">
                  <c:v>27</c:v>
                </c:pt>
                <c:pt idx="867">
                  <c:v>30</c:v>
                </c:pt>
                <c:pt idx="868">
                  <c:v>22</c:v>
                </c:pt>
                <c:pt idx="869">
                  <c:v>22</c:v>
                </c:pt>
                <c:pt idx="870">
                  <c:v>24</c:v>
                </c:pt>
                <c:pt idx="871">
                  <c:v>21</c:v>
                </c:pt>
                <c:pt idx="872">
                  <c:v>26</c:v>
                </c:pt>
                <c:pt idx="873">
                  <c:v>22</c:v>
                </c:pt>
                <c:pt idx="874">
                  <c:v>26</c:v>
                </c:pt>
                <c:pt idx="875">
                  <c:v>22</c:v>
                </c:pt>
                <c:pt idx="876">
                  <c:v>21</c:v>
                </c:pt>
                <c:pt idx="877">
                  <c:v>29</c:v>
                </c:pt>
                <c:pt idx="878">
                  <c:v>26</c:v>
                </c:pt>
                <c:pt idx="879">
                  <c:v>28</c:v>
                </c:pt>
                <c:pt idx="880">
                  <c:v>21</c:v>
                </c:pt>
                <c:pt idx="881">
                  <c:v>24</c:v>
                </c:pt>
                <c:pt idx="882">
                  <c:v>23</c:v>
                </c:pt>
                <c:pt idx="883">
                  <c:v>21</c:v>
                </c:pt>
                <c:pt idx="884">
                  <c:v>21</c:v>
                </c:pt>
                <c:pt idx="885">
                  <c:v>27</c:v>
                </c:pt>
                <c:pt idx="886">
                  <c:v>23</c:v>
                </c:pt>
                <c:pt idx="887">
                  <c:v>25</c:v>
                </c:pt>
                <c:pt idx="888">
                  <c:v>28</c:v>
                </c:pt>
                <c:pt idx="889">
                  <c:v>25</c:v>
                </c:pt>
                <c:pt idx="890">
                  <c:v>23</c:v>
                </c:pt>
                <c:pt idx="891">
                  <c:v>22</c:v>
                </c:pt>
                <c:pt idx="892">
                  <c:v>26</c:v>
                </c:pt>
                <c:pt idx="893">
                  <c:v>28</c:v>
                </c:pt>
                <c:pt idx="894">
                  <c:v>25</c:v>
                </c:pt>
                <c:pt idx="895">
                  <c:v>29</c:v>
                </c:pt>
                <c:pt idx="896">
                  <c:v>22</c:v>
                </c:pt>
                <c:pt idx="897">
                  <c:v>21</c:v>
                </c:pt>
                <c:pt idx="898">
                  <c:v>26</c:v>
                </c:pt>
                <c:pt idx="899">
                  <c:v>28</c:v>
                </c:pt>
                <c:pt idx="900">
                  <c:v>29</c:v>
                </c:pt>
                <c:pt idx="901">
                  <c:v>25</c:v>
                </c:pt>
                <c:pt idx="902">
                  <c:v>25</c:v>
                </c:pt>
                <c:pt idx="903">
                  <c:v>21</c:v>
                </c:pt>
                <c:pt idx="904">
                  <c:v>28</c:v>
                </c:pt>
                <c:pt idx="905">
                  <c:v>30</c:v>
                </c:pt>
                <c:pt idx="906">
                  <c:v>21</c:v>
                </c:pt>
                <c:pt idx="907">
                  <c:v>29</c:v>
                </c:pt>
                <c:pt idx="908">
                  <c:v>30</c:v>
                </c:pt>
                <c:pt idx="909">
                  <c:v>26</c:v>
                </c:pt>
                <c:pt idx="910">
                  <c:v>23</c:v>
                </c:pt>
                <c:pt idx="911">
                  <c:v>23</c:v>
                </c:pt>
                <c:pt idx="912">
                  <c:v>23</c:v>
                </c:pt>
                <c:pt idx="913">
                  <c:v>28</c:v>
                </c:pt>
                <c:pt idx="914">
                  <c:v>25</c:v>
                </c:pt>
                <c:pt idx="915">
                  <c:v>30</c:v>
                </c:pt>
                <c:pt idx="916">
                  <c:v>26</c:v>
                </c:pt>
                <c:pt idx="917">
                  <c:v>25</c:v>
                </c:pt>
                <c:pt idx="918">
                  <c:v>29</c:v>
                </c:pt>
                <c:pt idx="919">
                  <c:v>26</c:v>
                </c:pt>
                <c:pt idx="920">
                  <c:v>28</c:v>
                </c:pt>
                <c:pt idx="921">
                  <c:v>26</c:v>
                </c:pt>
                <c:pt idx="922">
                  <c:v>27</c:v>
                </c:pt>
                <c:pt idx="923">
                  <c:v>27</c:v>
                </c:pt>
                <c:pt idx="924">
                  <c:v>22</c:v>
                </c:pt>
                <c:pt idx="925">
                  <c:v>27</c:v>
                </c:pt>
                <c:pt idx="926">
                  <c:v>24</c:v>
                </c:pt>
                <c:pt idx="927">
                  <c:v>27</c:v>
                </c:pt>
                <c:pt idx="928">
                  <c:v>30</c:v>
                </c:pt>
                <c:pt idx="929">
                  <c:v>21</c:v>
                </c:pt>
                <c:pt idx="930">
                  <c:v>24</c:v>
                </c:pt>
                <c:pt idx="931">
                  <c:v>29</c:v>
                </c:pt>
                <c:pt idx="932">
                  <c:v>27</c:v>
                </c:pt>
                <c:pt idx="933">
                  <c:v>25</c:v>
                </c:pt>
                <c:pt idx="934">
                  <c:v>26</c:v>
                </c:pt>
                <c:pt idx="935">
                  <c:v>21</c:v>
                </c:pt>
                <c:pt idx="936">
                  <c:v>21</c:v>
                </c:pt>
                <c:pt idx="937">
                  <c:v>30</c:v>
                </c:pt>
                <c:pt idx="938">
                  <c:v>30</c:v>
                </c:pt>
                <c:pt idx="939">
                  <c:v>24</c:v>
                </c:pt>
                <c:pt idx="940">
                  <c:v>21</c:v>
                </c:pt>
                <c:pt idx="941">
                  <c:v>25</c:v>
                </c:pt>
                <c:pt idx="942">
                  <c:v>23</c:v>
                </c:pt>
                <c:pt idx="943">
                  <c:v>29</c:v>
                </c:pt>
                <c:pt idx="944">
                  <c:v>22</c:v>
                </c:pt>
                <c:pt idx="945">
                  <c:v>22</c:v>
                </c:pt>
                <c:pt idx="946">
                  <c:v>21</c:v>
                </c:pt>
                <c:pt idx="947">
                  <c:v>26</c:v>
                </c:pt>
                <c:pt idx="948">
                  <c:v>24</c:v>
                </c:pt>
                <c:pt idx="949">
                  <c:v>26</c:v>
                </c:pt>
                <c:pt idx="950">
                  <c:v>23</c:v>
                </c:pt>
                <c:pt idx="951">
                  <c:v>29</c:v>
                </c:pt>
                <c:pt idx="952">
                  <c:v>22</c:v>
                </c:pt>
                <c:pt idx="953">
                  <c:v>24</c:v>
                </c:pt>
                <c:pt idx="954">
                  <c:v>28</c:v>
                </c:pt>
                <c:pt idx="955">
                  <c:v>21</c:v>
                </c:pt>
                <c:pt idx="956">
                  <c:v>26</c:v>
                </c:pt>
                <c:pt idx="957">
                  <c:v>24</c:v>
                </c:pt>
                <c:pt idx="958">
                  <c:v>24</c:v>
                </c:pt>
                <c:pt idx="959">
                  <c:v>25</c:v>
                </c:pt>
                <c:pt idx="960">
                  <c:v>30</c:v>
                </c:pt>
                <c:pt idx="961">
                  <c:v>27</c:v>
                </c:pt>
                <c:pt idx="962">
                  <c:v>22</c:v>
                </c:pt>
                <c:pt idx="963">
                  <c:v>29</c:v>
                </c:pt>
                <c:pt idx="964">
                  <c:v>26</c:v>
                </c:pt>
                <c:pt idx="965">
                  <c:v>26</c:v>
                </c:pt>
                <c:pt idx="966">
                  <c:v>23</c:v>
                </c:pt>
                <c:pt idx="967">
                  <c:v>22</c:v>
                </c:pt>
                <c:pt idx="968">
                  <c:v>29</c:v>
                </c:pt>
                <c:pt idx="969">
                  <c:v>23</c:v>
                </c:pt>
                <c:pt idx="970">
                  <c:v>30</c:v>
                </c:pt>
                <c:pt idx="971">
                  <c:v>29</c:v>
                </c:pt>
                <c:pt idx="972">
                  <c:v>30</c:v>
                </c:pt>
                <c:pt idx="973">
                  <c:v>28</c:v>
                </c:pt>
                <c:pt idx="974">
                  <c:v>23</c:v>
                </c:pt>
                <c:pt idx="975">
                  <c:v>23</c:v>
                </c:pt>
                <c:pt idx="976">
                  <c:v>24</c:v>
                </c:pt>
                <c:pt idx="977">
                  <c:v>26</c:v>
                </c:pt>
                <c:pt idx="978">
                  <c:v>21</c:v>
                </c:pt>
                <c:pt idx="979">
                  <c:v>28</c:v>
                </c:pt>
                <c:pt idx="980">
                  <c:v>21</c:v>
                </c:pt>
                <c:pt idx="981">
                  <c:v>26</c:v>
                </c:pt>
                <c:pt idx="982">
                  <c:v>27</c:v>
                </c:pt>
                <c:pt idx="983">
                  <c:v>21</c:v>
                </c:pt>
                <c:pt idx="984">
                  <c:v>24</c:v>
                </c:pt>
                <c:pt idx="985">
                  <c:v>26</c:v>
                </c:pt>
                <c:pt idx="986">
                  <c:v>28</c:v>
                </c:pt>
                <c:pt idx="987">
                  <c:v>23</c:v>
                </c:pt>
                <c:pt idx="988">
                  <c:v>30</c:v>
                </c:pt>
                <c:pt idx="989">
                  <c:v>24</c:v>
                </c:pt>
                <c:pt idx="990">
                  <c:v>24</c:v>
                </c:pt>
                <c:pt idx="991">
                  <c:v>25</c:v>
                </c:pt>
                <c:pt idx="992">
                  <c:v>23</c:v>
                </c:pt>
                <c:pt idx="993">
                  <c:v>28</c:v>
                </c:pt>
                <c:pt idx="994">
                  <c:v>25</c:v>
                </c:pt>
                <c:pt idx="995">
                  <c:v>24</c:v>
                </c:pt>
                <c:pt idx="996">
                  <c:v>28</c:v>
                </c:pt>
                <c:pt idx="997">
                  <c:v>25</c:v>
                </c:pt>
                <c:pt idx="998">
                  <c:v>28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'rat-dora-10CL-1000-PAY'!$A$4012</c:f>
              <c:strCache>
                <c:ptCount val="1"/>
                <c:pt idx="0">
                  <c:v>DISTRICT-P-4-PRI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'rat-dora-10CL-1000-PAY'!$E$4012:$E$4973</c:f>
              <c:numCache>
                <c:formatCode>General</c:formatCode>
                <c:ptCount val="962"/>
                <c:pt idx="0">
                  <c:v>-122301</c:v>
                </c:pt>
                <c:pt idx="1">
                  <c:v>-75519</c:v>
                </c:pt>
                <c:pt idx="2">
                  <c:v>-75153</c:v>
                </c:pt>
                <c:pt idx="3">
                  <c:v>75025</c:v>
                </c:pt>
                <c:pt idx="4">
                  <c:v>75624</c:v>
                </c:pt>
                <c:pt idx="5">
                  <c:v>91985</c:v>
                </c:pt>
                <c:pt idx="6">
                  <c:v>92420</c:v>
                </c:pt>
                <c:pt idx="7">
                  <c:v>92975</c:v>
                </c:pt>
                <c:pt idx="8">
                  <c:v>93445</c:v>
                </c:pt>
                <c:pt idx="9">
                  <c:v>107610</c:v>
                </c:pt>
                <c:pt idx="10">
                  <c:v>108295</c:v>
                </c:pt>
                <c:pt idx="11">
                  <c:v>109072</c:v>
                </c:pt>
                <c:pt idx="12">
                  <c:v>109897</c:v>
                </c:pt>
                <c:pt idx="13">
                  <c:v>110838</c:v>
                </c:pt>
                <c:pt idx="14">
                  <c:v>111764</c:v>
                </c:pt>
                <c:pt idx="15">
                  <c:v>112536</c:v>
                </c:pt>
                <c:pt idx="16">
                  <c:v>115393</c:v>
                </c:pt>
                <c:pt idx="17">
                  <c:v>116151</c:v>
                </c:pt>
                <c:pt idx="18">
                  <c:v>116899</c:v>
                </c:pt>
                <c:pt idx="19">
                  <c:v>118356</c:v>
                </c:pt>
                <c:pt idx="20">
                  <c:v>127373</c:v>
                </c:pt>
                <c:pt idx="21">
                  <c:v>127889</c:v>
                </c:pt>
                <c:pt idx="22">
                  <c:v>128202</c:v>
                </c:pt>
                <c:pt idx="23">
                  <c:v>128602</c:v>
                </c:pt>
                <c:pt idx="24">
                  <c:v>137792</c:v>
                </c:pt>
                <c:pt idx="25">
                  <c:v>138252</c:v>
                </c:pt>
                <c:pt idx="26">
                  <c:v>138689</c:v>
                </c:pt>
                <c:pt idx="27">
                  <c:v>139081</c:v>
                </c:pt>
                <c:pt idx="28">
                  <c:v>139488</c:v>
                </c:pt>
                <c:pt idx="29">
                  <c:v>139937</c:v>
                </c:pt>
                <c:pt idx="30">
                  <c:v>140757</c:v>
                </c:pt>
                <c:pt idx="31">
                  <c:v>141600</c:v>
                </c:pt>
                <c:pt idx="32">
                  <c:v>142546</c:v>
                </c:pt>
                <c:pt idx="33">
                  <c:v>143411</c:v>
                </c:pt>
                <c:pt idx="34">
                  <c:v>144290</c:v>
                </c:pt>
                <c:pt idx="35">
                  <c:v>145360</c:v>
                </c:pt>
                <c:pt idx="36">
                  <c:v>146318</c:v>
                </c:pt>
                <c:pt idx="37">
                  <c:v>147113</c:v>
                </c:pt>
                <c:pt idx="38">
                  <c:v>148063</c:v>
                </c:pt>
                <c:pt idx="39">
                  <c:v>148683</c:v>
                </c:pt>
                <c:pt idx="40">
                  <c:v>149082</c:v>
                </c:pt>
                <c:pt idx="41">
                  <c:v>150594</c:v>
                </c:pt>
                <c:pt idx="42">
                  <c:v>151521</c:v>
                </c:pt>
                <c:pt idx="43">
                  <c:v>152225</c:v>
                </c:pt>
                <c:pt idx="44">
                  <c:v>153149</c:v>
                </c:pt>
                <c:pt idx="45">
                  <c:v>167401</c:v>
                </c:pt>
                <c:pt idx="46">
                  <c:v>167954</c:v>
                </c:pt>
                <c:pt idx="47">
                  <c:v>168363</c:v>
                </c:pt>
                <c:pt idx="48">
                  <c:v>168885</c:v>
                </c:pt>
                <c:pt idx="49">
                  <c:v>169290</c:v>
                </c:pt>
                <c:pt idx="50">
                  <c:v>187468</c:v>
                </c:pt>
                <c:pt idx="51">
                  <c:v>187810</c:v>
                </c:pt>
                <c:pt idx="52">
                  <c:v>188146</c:v>
                </c:pt>
                <c:pt idx="53">
                  <c:v>188600</c:v>
                </c:pt>
                <c:pt idx="54">
                  <c:v>188943</c:v>
                </c:pt>
                <c:pt idx="55">
                  <c:v>189445</c:v>
                </c:pt>
                <c:pt idx="56">
                  <c:v>189866</c:v>
                </c:pt>
                <c:pt idx="57">
                  <c:v>190348</c:v>
                </c:pt>
                <c:pt idx="58">
                  <c:v>191100</c:v>
                </c:pt>
                <c:pt idx="59">
                  <c:v>191982</c:v>
                </c:pt>
                <c:pt idx="60">
                  <c:v>192384</c:v>
                </c:pt>
                <c:pt idx="61">
                  <c:v>193071</c:v>
                </c:pt>
                <c:pt idx="62">
                  <c:v>193959</c:v>
                </c:pt>
                <c:pt idx="63">
                  <c:v>194795</c:v>
                </c:pt>
                <c:pt idx="64">
                  <c:v>195674</c:v>
                </c:pt>
                <c:pt idx="65">
                  <c:v>215441</c:v>
                </c:pt>
                <c:pt idx="66">
                  <c:v>216311</c:v>
                </c:pt>
                <c:pt idx="67">
                  <c:v>217345</c:v>
                </c:pt>
                <c:pt idx="68">
                  <c:v>218307</c:v>
                </c:pt>
                <c:pt idx="69">
                  <c:v>219106</c:v>
                </c:pt>
                <c:pt idx="70">
                  <c:v>220124</c:v>
                </c:pt>
                <c:pt idx="71">
                  <c:v>221058</c:v>
                </c:pt>
                <c:pt idx="72">
                  <c:v>222042</c:v>
                </c:pt>
                <c:pt idx="73">
                  <c:v>222938</c:v>
                </c:pt>
                <c:pt idx="74">
                  <c:v>223734</c:v>
                </c:pt>
                <c:pt idx="75">
                  <c:v>224621</c:v>
                </c:pt>
                <c:pt idx="76">
                  <c:v>225355</c:v>
                </c:pt>
                <c:pt idx="77">
                  <c:v>226365</c:v>
                </c:pt>
                <c:pt idx="78">
                  <c:v>227499</c:v>
                </c:pt>
                <c:pt idx="79">
                  <c:v>228334</c:v>
                </c:pt>
                <c:pt idx="80">
                  <c:v>229091</c:v>
                </c:pt>
                <c:pt idx="81">
                  <c:v>229728</c:v>
                </c:pt>
                <c:pt idx="82">
                  <c:v>230603</c:v>
                </c:pt>
                <c:pt idx="83">
                  <c:v>231477</c:v>
                </c:pt>
                <c:pt idx="84">
                  <c:v>232148</c:v>
                </c:pt>
                <c:pt idx="85">
                  <c:v>232930</c:v>
                </c:pt>
                <c:pt idx="86">
                  <c:v>233734</c:v>
                </c:pt>
                <c:pt idx="87">
                  <c:v>234647</c:v>
                </c:pt>
                <c:pt idx="88">
                  <c:v>235563</c:v>
                </c:pt>
                <c:pt idx="89">
                  <c:v>236411</c:v>
                </c:pt>
                <c:pt idx="90">
                  <c:v>237399</c:v>
                </c:pt>
                <c:pt idx="91">
                  <c:v>238260</c:v>
                </c:pt>
                <c:pt idx="92">
                  <c:v>239140</c:v>
                </c:pt>
                <c:pt idx="93">
                  <c:v>239949</c:v>
                </c:pt>
                <c:pt idx="94">
                  <c:v>240808</c:v>
                </c:pt>
                <c:pt idx="95">
                  <c:v>241432</c:v>
                </c:pt>
                <c:pt idx="96">
                  <c:v>242023</c:v>
                </c:pt>
                <c:pt idx="97">
                  <c:v>242650</c:v>
                </c:pt>
                <c:pt idx="98">
                  <c:v>243295</c:v>
                </c:pt>
                <c:pt idx="99">
                  <c:v>243935</c:v>
                </c:pt>
                <c:pt idx="100">
                  <c:v>244678</c:v>
                </c:pt>
                <c:pt idx="101">
                  <c:v>245473</c:v>
                </c:pt>
                <c:pt idx="102">
                  <c:v>246256</c:v>
                </c:pt>
                <c:pt idx="103">
                  <c:v>247087</c:v>
                </c:pt>
                <c:pt idx="104">
                  <c:v>247860</c:v>
                </c:pt>
                <c:pt idx="105">
                  <c:v>248577</c:v>
                </c:pt>
                <c:pt idx="106">
                  <c:v>249386</c:v>
                </c:pt>
                <c:pt idx="107">
                  <c:v>250244</c:v>
                </c:pt>
                <c:pt idx="108">
                  <c:v>251231</c:v>
                </c:pt>
                <c:pt idx="109">
                  <c:v>252128</c:v>
                </c:pt>
                <c:pt idx="110">
                  <c:v>253099</c:v>
                </c:pt>
                <c:pt idx="111">
                  <c:v>254045</c:v>
                </c:pt>
                <c:pt idx="112">
                  <c:v>254954</c:v>
                </c:pt>
                <c:pt idx="113">
                  <c:v>256019</c:v>
                </c:pt>
                <c:pt idx="114">
                  <c:v>256885</c:v>
                </c:pt>
                <c:pt idx="115">
                  <c:v>257770</c:v>
                </c:pt>
                <c:pt idx="116">
                  <c:v>258731</c:v>
                </c:pt>
                <c:pt idx="117">
                  <c:v>259672</c:v>
                </c:pt>
                <c:pt idx="118">
                  <c:v>260599</c:v>
                </c:pt>
                <c:pt idx="119">
                  <c:v>261645</c:v>
                </c:pt>
                <c:pt idx="120">
                  <c:v>262610</c:v>
                </c:pt>
                <c:pt idx="121">
                  <c:v>263529</c:v>
                </c:pt>
                <c:pt idx="122">
                  <c:v>264375</c:v>
                </c:pt>
                <c:pt idx="123">
                  <c:v>265270</c:v>
                </c:pt>
                <c:pt idx="124">
                  <c:v>266276</c:v>
                </c:pt>
                <c:pt idx="125">
                  <c:v>267063</c:v>
                </c:pt>
                <c:pt idx="126">
                  <c:v>275863</c:v>
                </c:pt>
                <c:pt idx="127">
                  <c:v>276507</c:v>
                </c:pt>
                <c:pt idx="128">
                  <c:v>277295</c:v>
                </c:pt>
                <c:pt idx="129">
                  <c:v>278106</c:v>
                </c:pt>
                <c:pt idx="130">
                  <c:v>278847</c:v>
                </c:pt>
                <c:pt idx="131">
                  <c:v>279584</c:v>
                </c:pt>
                <c:pt idx="132">
                  <c:v>280404</c:v>
                </c:pt>
                <c:pt idx="133">
                  <c:v>281339</c:v>
                </c:pt>
                <c:pt idx="134">
                  <c:v>282238</c:v>
                </c:pt>
                <c:pt idx="135">
                  <c:v>283281</c:v>
                </c:pt>
                <c:pt idx="136">
                  <c:v>284073</c:v>
                </c:pt>
                <c:pt idx="137">
                  <c:v>284933</c:v>
                </c:pt>
                <c:pt idx="138">
                  <c:v>285797</c:v>
                </c:pt>
                <c:pt idx="139">
                  <c:v>288468</c:v>
                </c:pt>
                <c:pt idx="140">
                  <c:v>289270</c:v>
                </c:pt>
                <c:pt idx="141">
                  <c:v>289933</c:v>
                </c:pt>
                <c:pt idx="142">
                  <c:v>290722</c:v>
                </c:pt>
                <c:pt idx="143">
                  <c:v>291526</c:v>
                </c:pt>
                <c:pt idx="144">
                  <c:v>292193</c:v>
                </c:pt>
                <c:pt idx="145">
                  <c:v>292946</c:v>
                </c:pt>
                <c:pt idx="146">
                  <c:v>293810</c:v>
                </c:pt>
                <c:pt idx="147">
                  <c:v>294561</c:v>
                </c:pt>
                <c:pt idx="148">
                  <c:v>295304</c:v>
                </c:pt>
                <c:pt idx="149">
                  <c:v>296123</c:v>
                </c:pt>
                <c:pt idx="150">
                  <c:v>296771</c:v>
                </c:pt>
                <c:pt idx="151">
                  <c:v>297510</c:v>
                </c:pt>
                <c:pt idx="152">
                  <c:v>298256</c:v>
                </c:pt>
                <c:pt idx="153">
                  <c:v>298978</c:v>
                </c:pt>
                <c:pt idx="154">
                  <c:v>299707</c:v>
                </c:pt>
                <c:pt idx="155">
                  <c:v>300438</c:v>
                </c:pt>
                <c:pt idx="156">
                  <c:v>301237</c:v>
                </c:pt>
                <c:pt idx="157">
                  <c:v>302164</c:v>
                </c:pt>
                <c:pt idx="158">
                  <c:v>303005</c:v>
                </c:pt>
                <c:pt idx="159">
                  <c:v>303790</c:v>
                </c:pt>
                <c:pt idx="160">
                  <c:v>304662</c:v>
                </c:pt>
                <c:pt idx="161">
                  <c:v>305452</c:v>
                </c:pt>
                <c:pt idx="162">
                  <c:v>306382</c:v>
                </c:pt>
                <c:pt idx="163">
                  <c:v>307079</c:v>
                </c:pt>
                <c:pt idx="164">
                  <c:v>307797</c:v>
                </c:pt>
                <c:pt idx="165">
                  <c:v>308514</c:v>
                </c:pt>
                <c:pt idx="166">
                  <c:v>309350</c:v>
                </c:pt>
                <c:pt idx="167">
                  <c:v>310059</c:v>
                </c:pt>
                <c:pt idx="168">
                  <c:v>310874</c:v>
                </c:pt>
                <c:pt idx="169">
                  <c:v>311647</c:v>
                </c:pt>
                <c:pt idx="170">
                  <c:v>312599</c:v>
                </c:pt>
                <c:pt idx="171">
                  <c:v>318331</c:v>
                </c:pt>
                <c:pt idx="172">
                  <c:v>319218</c:v>
                </c:pt>
                <c:pt idx="173">
                  <c:v>320201</c:v>
                </c:pt>
                <c:pt idx="174">
                  <c:v>321196</c:v>
                </c:pt>
                <c:pt idx="175">
                  <c:v>322178</c:v>
                </c:pt>
                <c:pt idx="176">
                  <c:v>323289</c:v>
                </c:pt>
                <c:pt idx="177">
                  <c:v>324326</c:v>
                </c:pt>
                <c:pt idx="178">
                  <c:v>325175</c:v>
                </c:pt>
                <c:pt idx="179">
                  <c:v>326008</c:v>
                </c:pt>
                <c:pt idx="180">
                  <c:v>326896</c:v>
                </c:pt>
                <c:pt idx="181">
                  <c:v>327795</c:v>
                </c:pt>
                <c:pt idx="182">
                  <c:v>328674</c:v>
                </c:pt>
                <c:pt idx="183">
                  <c:v>329714</c:v>
                </c:pt>
                <c:pt idx="184">
                  <c:v>331046</c:v>
                </c:pt>
                <c:pt idx="185">
                  <c:v>331822</c:v>
                </c:pt>
                <c:pt idx="186">
                  <c:v>332969</c:v>
                </c:pt>
                <c:pt idx="187">
                  <c:v>334016</c:v>
                </c:pt>
                <c:pt idx="188">
                  <c:v>335022</c:v>
                </c:pt>
                <c:pt idx="189">
                  <c:v>335956</c:v>
                </c:pt>
                <c:pt idx="190">
                  <c:v>336951</c:v>
                </c:pt>
                <c:pt idx="191">
                  <c:v>338134</c:v>
                </c:pt>
                <c:pt idx="192">
                  <c:v>339080</c:v>
                </c:pt>
                <c:pt idx="193">
                  <c:v>340191</c:v>
                </c:pt>
                <c:pt idx="194">
                  <c:v>341186</c:v>
                </c:pt>
                <c:pt idx="195">
                  <c:v>342211</c:v>
                </c:pt>
                <c:pt idx="196">
                  <c:v>343082</c:v>
                </c:pt>
                <c:pt idx="197">
                  <c:v>343863</c:v>
                </c:pt>
                <c:pt idx="198">
                  <c:v>344926</c:v>
                </c:pt>
                <c:pt idx="199">
                  <c:v>345736</c:v>
                </c:pt>
                <c:pt idx="200">
                  <c:v>346599</c:v>
                </c:pt>
                <c:pt idx="201">
                  <c:v>347520</c:v>
                </c:pt>
                <c:pt idx="202">
                  <c:v>348376</c:v>
                </c:pt>
                <c:pt idx="203">
                  <c:v>349181</c:v>
                </c:pt>
                <c:pt idx="204">
                  <c:v>350099</c:v>
                </c:pt>
                <c:pt idx="205">
                  <c:v>350861</c:v>
                </c:pt>
                <c:pt idx="206">
                  <c:v>351717</c:v>
                </c:pt>
                <c:pt idx="207">
                  <c:v>352467</c:v>
                </c:pt>
                <c:pt idx="208">
                  <c:v>353150</c:v>
                </c:pt>
                <c:pt idx="209">
                  <c:v>354001</c:v>
                </c:pt>
                <c:pt idx="210">
                  <c:v>354891</c:v>
                </c:pt>
                <c:pt idx="211">
                  <c:v>355702</c:v>
                </c:pt>
                <c:pt idx="212">
                  <c:v>356559</c:v>
                </c:pt>
                <c:pt idx="213">
                  <c:v>368560</c:v>
                </c:pt>
                <c:pt idx="214">
                  <c:v>369765</c:v>
                </c:pt>
                <c:pt idx="215">
                  <c:v>370715</c:v>
                </c:pt>
                <c:pt idx="216">
                  <c:v>371664</c:v>
                </c:pt>
                <c:pt idx="217">
                  <c:v>372524</c:v>
                </c:pt>
                <c:pt idx="218">
                  <c:v>373542</c:v>
                </c:pt>
                <c:pt idx="219">
                  <c:v>374387</c:v>
                </c:pt>
                <c:pt idx="220">
                  <c:v>375313</c:v>
                </c:pt>
                <c:pt idx="221">
                  <c:v>376167</c:v>
                </c:pt>
                <c:pt idx="222">
                  <c:v>376992</c:v>
                </c:pt>
                <c:pt idx="223">
                  <c:v>377977</c:v>
                </c:pt>
                <c:pt idx="224">
                  <c:v>378887</c:v>
                </c:pt>
                <c:pt idx="225">
                  <c:v>379816</c:v>
                </c:pt>
                <c:pt idx="226">
                  <c:v>380757</c:v>
                </c:pt>
                <c:pt idx="227">
                  <c:v>381566</c:v>
                </c:pt>
                <c:pt idx="228">
                  <c:v>382562</c:v>
                </c:pt>
                <c:pt idx="229">
                  <c:v>383495</c:v>
                </c:pt>
                <c:pt idx="230">
                  <c:v>384437</c:v>
                </c:pt>
                <c:pt idx="231">
                  <c:v>385304</c:v>
                </c:pt>
                <c:pt idx="232">
                  <c:v>386138</c:v>
                </c:pt>
                <c:pt idx="233">
                  <c:v>387156</c:v>
                </c:pt>
                <c:pt idx="234">
                  <c:v>388101</c:v>
                </c:pt>
                <c:pt idx="235">
                  <c:v>388975</c:v>
                </c:pt>
                <c:pt idx="236">
                  <c:v>389822</c:v>
                </c:pt>
                <c:pt idx="237">
                  <c:v>390616</c:v>
                </c:pt>
                <c:pt idx="238">
                  <c:v>391461</c:v>
                </c:pt>
                <c:pt idx="239">
                  <c:v>392218</c:v>
                </c:pt>
                <c:pt idx="240">
                  <c:v>393098</c:v>
                </c:pt>
                <c:pt idx="241">
                  <c:v>393841</c:v>
                </c:pt>
                <c:pt idx="242">
                  <c:v>394704</c:v>
                </c:pt>
                <c:pt idx="243">
                  <c:v>395656</c:v>
                </c:pt>
                <c:pt idx="244">
                  <c:v>396530</c:v>
                </c:pt>
                <c:pt idx="245">
                  <c:v>397402</c:v>
                </c:pt>
                <c:pt idx="246">
                  <c:v>398140</c:v>
                </c:pt>
                <c:pt idx="247">
                  <c:v>398954</c:v>
                </c:pt>
                <c:pt idx="248">
                  <c:v>401954</c:v>
                </c:pt>
                <c:pt idx="249">
                  <c:v>417487</c:v>
                </c:pt>
                <c:pt idx="250">
                  <c:v>417876</c:v>
                </c:pt>
                <c:pt idx="251">
                  <c:v>418622</c:v>
                </c:pt>
                <c:pt idx="252">
                  <c:v>419632</c:v>
                </c:pt>
                <c:pt idx="253">
                  <c:v>420398</c:v>
                </c:pt>
                <c:pt idx="254">
                  <c:v>421198</c:v>
                </c:pt>
                <c:pt idx="255">
                  <c:v>421937</c:v>
                </c:pt>
                <c:pt idx="256">
                  <c:v>422652</c:v>
                </c:pt>
                <c:pt idx="257">
                  <c:v>423524</c:v>
                </c:pt>
                <c:pt idx="258">
                  <c:v>424284</c:v>
                </c:pt>
                <c:pt idx="259">
                  <c:v>425132</c:v>
                </c:pt>
                <c:pt idx="260">
                  <c:v>426010</c:v>
                </c:pt>
                <c:pt idx="261">
                  <c:v>426976</c:v>
                </c:pt>
                <c:pt idx="262">
                  <c:v>428170</c:v>
                </c:pt>
                <c:pt idx="263">
                  <c:v>429013</c:v>
                </c:pt>
                <c:pt idx="264">
                  <c:v>430084</c:v>
                </c:pt>
                <c:pt idx="265">
                  <c:v>430909</c:v>
                </c:pt>
                <c:pt idx="266">
                  <c:v>431840</c:v>
                </c:pt>
                <c:pt idx="267">
                  <c:v>432724</c:v>
                </c:pt>
                <c:pt idx="268">
                  <c:v>433603</c:v>
                </c:pt>
                <c:pt idx="269">
                  <c:v>434493</c:v>
                </c:pt>
                <c:pt idx="270">
                  <c:v>435241</c:v>
                </c:pt>
                <c:pt idx="271">
                  <c:v>436120</c:v>
                </c:pt>
                <c:pt idx="272">
                  <c:v>436907</c:v>
                </c:pt>
                <c:pt idx="273">
                  <c:v>437978</c:v>
                </c:pt>
                <c:pt idx="274">
                  <c:v>438971</c:v>
                </c:pt>
                <c:pt idx="275">
                  <c:v>439956</c:v>
                </c:pt>
                <c:pt idx="276">
                  <c:v>440781</c:v>
                </c:pt>
                <c:pt idx="277">
                  <c:v>441539</c:v>
                </c:pt>
                <c:pt idx="278">
                  <c:v>442364</c:v>
                </c:pt>
                <c:pt idx="279">
                  <c:v>443110</c:v>
                </c:pt>
                <c:pt idx="280">
                  <c:v>443800</c:v>
                </c:pt>
                <c:pt idx="281">
                  <c:v>444383</c:v>
                </c:pt>
                <c:pt idx="282">
                  <c:v>468345</c:v>
                </c:pt>
                <c:pt idx="283">
                  <c:v>469129</c:v>
                </c:pt>
                <c:pt idx="284">
                  <c:v>469970</c:v>
                </c:pt>
                <c:pt idx="285">
                  <c:v>470919</c:v>
                </c:pt>
                <c:pt idx="286">
                  <c:v>471768</c:v>
                </c:pt>
                <c:pt idx="287">
                  <c:v>472547</c:v>
                </c:pt>
                <c:pt idx="288">
                  <c:v>473347</c:v>
                </c:pt>
                <c:pt idx="289">
                  <c:v>474275</c:v>
                </c:pt>
                <c:pt idx="290">
                  <c:v>475180</c:v>
                </c:pt>
                <c:pt idx="291">
                  <c:v>476108</c:v>
                </c:pt>
                <c:pt idx="292">
                  <c:v>476958</c:v>
                </c:pt>
                <c:pt idx="293">
                  <c:v>477923</c:v>
                </c:pt>
                <c:pt idx="294">
                  <c:v>478790</c:v>
                </c:pt>
                <c:pt idx="295">
                  <c:v>479609</c:v>
                </c:pt>
                <c:pt idx="296">
                  <c:v>480433</c:v>
                </c:pt>
                <c:pt idx="297">
                  <c:v>481194</c:v>
                </c:pt>
                <c:pt idx="298">
                  <c:v>481977</c:v>
                </c:pt>
                <c:pt idx="299">
                  <c:v>482749</c:v>
                </c:pt>
                <c:pt idx="300">
                  <c:v>483630</c:v>
                </c:pt>
                <c:pt idx="301">
                  <c:v>484460</c:v>
                </c:pt>
                <c:pt idx="302">
                  <c:v>485395</c:v>
                </c:pt>
                <c:pt idx="303">
                  <c:v>486246</c:v>
                </c:pt>
                <c:pt idx="304">
                  <c:v>497414</c:v>
                </c:pt>
                <c:pt idx="305">
                  <c:v>497746</c:v>
                </c:pt>
                <c:pt idx="306">
                  <c:v>498820</c:v>
                </c:pt>
                <c:pt idx="307">
                  <c:v>499516</c:v>
                </c:pt>
                <c:pt idx="308">
                  <c:v>500246</c:v>
                </c:pt>
                <c:pt idx="309">
                  <c:v>501038</c:v>
                </c:pt>
                <c:pt idx="310">
                  <c:v>501813</c:v>
                </c:pt>
                <c:pt idx="311">
                  <c:v>502504</c:v>
                </c:pt>
                <c:pt idx="312">
                  <c:v>503122</c:v>
                </c:pt>
                <c:pt idx="313">
                  <c:v>503814</c:v>
                </c:pt>
                <c:pt idx="314">
                  <c:v>504477</c:v>
                </c:pt>
                <c:pt idx="315">
                  <c:v>505182</c:v>
                </c:pt>
                <c:pt idx="316">
                  <c:v>505824</c:v>
                </c:pt>
                <c:pt idx="317">
                  <c:v>506554</c:v>
                </c:pt>
                <c:pt idx="318">
                  <c:v>507187</c:v>
                </c:pt>
                <c:pt idx="319">
                  <c:v>507973</c:v>
                </c:pt>
                <c:pt idx="320">
                  <c:v>510711</c:v>
                </c:pt>
                <c:pt idx="321">
                  <c:v>511728</c:v>
                </c:pt>
                <c:pt idx="322">
                  <c:v>512460</c:v>
                </c:pt>
                <c:pt idx="323">
                  <c:v>513248</c:v>
                </c:pt>
                <c:pt idx="324">
                  <c:v>514092</c:v>
                </c:pt>
                <c:pt idx="325">
                  <c:v>514863</c:v>
                </c:pt>
                <c:pt idx="326">
                  <c:v>515641</c:v>
                </c:pt>
                <c:pt idx="327">
                  <c:v>516408</c:v>
                </c:pt>
                <c:pt idx="328">
                  <c:v>517523</c:v>
                </c:pt>
                <c:pt idx="329">
                  <c:v>518257</c:v>
                </c:pt>
                <c:pt idx="330">
                  <c:v>519081</c:v>
                </c:pt>
                <c:pt idx="331">
                  <c:v>519928</c:v>
                </c:pt>
                <c:pt idx="332">
                  <c:v>527336</c:v>
                </c:pt>
                <c:pt idx="333">
                  <c:v>528078</c:v>
                </c:pt>
                <c:pt idx="334">
                  <c:v>528989</c:v>
                </c:pt>
                <c:pt idx="335">
                  <c:v>529818</c:v>
                </c:pt>
                <c:pt idx="336">
                  <c:v>530799</c:v>
                </c:pt>
                <c:pt idx="337">
                  <c:v>531735</c:v>
                </c:pt>
                <c:pt idx="338">
                  <c:v>532761</c:v>
                </c:pt>
                <c:pt idx="339">
                  <c:v>533646</c:v>
                </c:pt>
                <c:pt idx="340">
                  <c:v>547907</c:v>
                </c:pt>
                <c:pt idx="341">
                  <c:v>548238</c:v>
                </c:pt>
                <c:pt idx="342">
                  <c:v>549189</c:v>
                </c:pt>
                <c:pt idx="343">
                  <c:v>549976</c:v>
                </c:pt>
                <c:pt idx="344">
                  <c:v>550729</c:v>
                </c:pt>
                <c:pt idx="345">
                  <c:v>551474</c:v>
                </c:pt>
                <c:pt idx="346">
                  <c:v>552264</c:v>
                </c:pt>
                <c:pt idx="347">
                  <c:v>552917</c:v>
                </c:pt>
                <c:pt idx="348">
                  <c:v>553730</c:v>
                </c:pt>
                <c:pt idx="349">
                  <c:v>554418</c:v>
                </c:pt>
                <c:pt idx="350">
                  <c:v>555139</c:v>
                </c:pt>
                <c:pt idx="351">
                  <c:v>555973</c:v>
                </c:pt>
                <c:pt idx="352">
                  <c:v>556628</c:v>
                </c:pt>
                <c:pt idx="353">
                  <c:v>557382</c:v>
                </c:pt>
                <c:pt idx="354">
                  <c:v>558162</c:v>
                </c:pt>
                <c:pt idx="355">
                  <c:v>558984</c:v>
                </c:pt>
                <c:pt idx="356">
                  <c:v>560033</c:v>
                </c:pt>
                <c:pt idx="357">
                  <c:v>560743</c:v>
                </c:pt>
                <c:pt idx="358">
                  <c:v>561591</c:v>
                </c:pt>
                <c:pt idx="359">
                  <c:v>562399</c:v>
                </c:pt>
                <c:pt idx="360">
                  <c:v>563170</c:v>
                </c:pt>
                <c:pt idx="361">
                  <c:v>563979</c:v>
                </c:pt>
                <c:pt idx="362">
                  <c:v>564790</c:v>
                </c:pt>
                <c:pt idx="363">
                  <c:v>565537</c:v>
                </c:pt>
                <c:pt idx="364">
                  <c:v>566269</c:v>
                </c:pt>
                <c:pt idx="365">
                  <c:v>566944</c:v>
                </c:pt>
                <c:pt idx="366">
                  <c:v>567783</c:v>
                </c:pt>
                <c:pt idx="367">
                  <c:v>568394</c:v>
                </c:pt>
                <c:pt idx="368">
                  <c:v>569057</c:v>
                </c:pt>
                <c:pt idx="369">
                  <c:v>569766</c:v>
                </c:pt>
                <c:pt idx="370">
                  <c:v>570529</c:v>
                </c:pt>
                <c:pt idx="371">
                  <c:v>571121</c:v>
                </c:pt>
                <c:pt idx="372">
                  <c:v>571867</c:v>
                </c:pt>
                <c:pt idx="373">
                  <c:v>572533</c:v>
                </c:pt>
                <c:pt idx="374">
                  <c:v>573273</c:v>
                </c:pt>
                <c:pt idx="375">
                  <c:v>574027</c:v>
                </c:pt>
                <c:pt idx="376">
                  <c:v>574728</c:v>
                </c:pt>
                <c:pt idx="377">
                  <c:v>575534</c:v>
                </c:pt>
                <c:pt idx="378">
                  <c:v>576310</c:v>
                </c:pt>
                <c:pt idx="379">
                  <c:v>577181</c:v>
                </c:pt>
                <c:pt idx="380">
                  <c:v>578207</c:v>
                </c:pt>
                <c:pt idx="381">
                  <c:v>579175</c:v>
                </c:pt>
                <c:pt idx="382">
                  <c:v>580171</c:v>
                </c:pt>
                <c:pt idx="383">
                  <c:v>581147</c:v>
                </c:pt>
                <c:pt idx="384">
                  <c:v>581927</c:v>
                </c:pt>
                <c:pt idx="385">
                  <c:v>582845</c:v>
                </c:pt>
                <c:pt idx="386">
                  <c:v>583676</c:v>
                </c:pt>
                <c:pt idx="387">
                  <c:v>584583</c:v>
                </c:pt>
                <c:pt idx="388">
                  <c:v>585535</c:v>
                </c:pt>
                <c:pt idx="389">
                  <c:v>586362</c:v>
                </c:pt>
                <c:pt idx="390">
                  <c:v>587771</c:v>
                </c:pt>
                <c:pt idx="391">
                  <c:v>588661</c:v>
                </c:pt>
                <c:pt idx="392">
                  <c:v>589322</c:v>
                </c:pt>
                <c:pt idx="393">
                  <c:v>590403</c:v>
                </c:pt>
                <c:pt idx="394">
                  <c:v>591303</c:v>
                </c:pt>
                <c:pt idx="395">
                  <c:v>592507</c:v>
                </c:pt>
                <c:pt idx="396">
                  <c:v>593459</c:v>
                </c:pt>
                <c:pt idx="397">
                  <c:v>594608</c:v>
                </c:pt>
                <c:pt idx="398">
                  <c:v>595435</c:v>
                </c:pt>
                <c:pt idx="399">
                  <c:v>596209</c:v>
                </c:pt>
                <c:pt idx="400">
                  <c:v>596907</c:v>
                </c:pt>
                <c:pt idx="401">
                  <c:v>598312</c:v>
                </c:pt>
                <c:pt idx="402">
                  <c:v>599136</c:v>
                </c:pt>
                <c:pt idx="403">
                  <c:v>600025</c:v>
                </c:pt>
                <c:pt idx="404">
                  <c:v>600801</c:v>
                </c:pt>
                <c:pt idx="405">
                  <c:v>601633</c:v>
                </c:pt>
                <c:pt idx="406">
                  <c:v>602415</c:v>
                </c:pt>
                <c:pt idx="407">
                  <c:v>603279</c:v>
                </c:pt>
                <c:pt idx="408">
                  <c:v>604191</c:v>
                </c:pt>
                <c:pt idx="409">
                  <c:v>605252</c:v>
                </c:pt>
                <c:pt idx="410">
                  <c:v>606237</c:v>
                </c:pt>
                <c:pt idx="411">
                  <c:v>607154</c:v>
                </c:pt>
                <c:pt idx="412">
                  <c:v>608330</c:v>
                </c:pt>
                <c:pt idx="413">
                  <c:v>609284</c:v>
                </c:pt>
                <c:pt idx="414">
                  <c:v>610240</c:v>
                </c:pt>
                <c:pt idx="415">
                  <c:v>613467</c:v>
                </c:pt>
                <c:pt idx="416">
                  <c:v>615008</c:v>
                </c:pt>
                <c:pt idx="417">
                  <c:v>615769</c:v>
                </c:pt>
                <c:pt idx="418">
                  <c:v>616599</c:v>
                </c:pt>
                <c:pt idx="419">
                  <c:v>617904</c:v>
                </c:pt>
                <c:pt idx="420">
                  <c:v>618652</c:v>
                </c:pt>
                <c:pt idx="421">
                  <c:v>622904</c:v>
                </c:pt>
                <c:pt idx="422">
                  <c:v>623226</c:v>
                </c:pt>
                <c:pt idx="423">
                  <c:v>623543</c:v>
                </c:pt>
                <c:pt idx="424">
                  <c:v>623977</c:v>
                </c:pt>
                <c:pt idx="425">
                  <c:v>628943</c:v>
                </c:pt>
                <c:pt idx="426">
                  <c:v>629668</c:v>
                </c:pt>
                <c:pt idx="427">
                  <c:v>630535</c:v>
                </c:pt>
                <c:pt idx="428">
                  <c:v>631472</c:v>
                </c:pt>
                <c:pt idx="429">
                  <c:v>632308</c:v>
                </c:pt>
                <c:pt idx="430">
                  <c:v>633130</c:v>
                </c:pt>
                <c:pt idx="431">
                  <c:v>634013</c:v>
                </c:pt>
                <c:pt idx="432">
                  <c:v>634817</c:v>
                </c:pt>
                <c:pt idx="433">
                  <c:v>635877</c:v>
                </c:pt>
                <c:pt idx="434">
                  <c:v>636593</c:v>
                </c:pt>
                <c:pt idx="435">
                  <c:v>637564</c:v>
                </c:pt>
                <c:pt idx="436">
                  <c:v>638482</c:v>
                </c:pt>
                <c:pt idx="437">
                  <c:v>639560</c:v>
                </c:pt>
                <c:pt idx="438">
                  <c:v>640442</c:v>
                </c:pt>
                <c:pt idx="439">
                  <c:v>641438</c:v>
                </c:pt>
                <c:pt idx="440">
                  <c:v>642480</c:v>
                </c:pt>
                <c:pt idx="441">
                  <c:v>643557</c:v>
                </c:pt>
                <c:pt idx="442">
                  <c:v>644535</c:v>
                </c:pt>
                <c:pt idx="443">
                  <c:v>645505</c:v>
                </c:pt>
                <c:pt idx="444">
                  <c:v>646369</c:v>
                </c:pt>
                <c:pt idx="445">
                  <c:v>647329</c:v>
                </c:pt>
                <c:pt idx="446">
                  <c:v>648494</c:v>
                </c:pt>
                <c:pt idx="447">
                  <c:v>654866</c:v>
                </c:pt>
                <c:pt idx="448">
                  <c:v>655556</c:v>
                </c:pt>
                <c:pt idx="449">
                  <c:v>656270</c:v>
                </c:pt>
                <c:pt idx="450">
                  <c:v>657097</c:v>
                </c:pt>
                <c:pt idx="451">
                  <c:v>657830</c:v>
                </c:pt>
                <c:pt idx="452">
                  <c:v>658706</c:v>
                </c:pt>
                <c:pt idx="453">
                  <c:v>659525</c:v>
                </c:pt>
                <c:pt idx="454">
                  <c:v>660504</c:v>
                </c:pt>
                <c:pt idx="455">
                  <c:v>661403</c:v>
                </c:pt>
                <c:pt idx="456">
                  <c:v>662405</c:v>
                </c:pt>
                <c:pt idx="457">
                  <c:v>663340</c:v>
                </c:pt>
                <c:pt idx="458">
                  <c:v>664159</c:v>
                </c:pt>
                <c:pt idx="459">
                  <c:v>665148</c:v>
                </c:pt>
                <c:pt idx="460">
                  <c:v>665903</c:v>
                </c:pt>
                <c:pt idx="461">
                  <c:v>666630</c:v>
                </c:pt>
                <c:pt idx="462">
                  <c:v>667640</c:v>
                </c:pt>
                <c:pt idx="463">
                  <c:v>668328</c:v>
                </c:pt>
                <c:pt idx="464">
                  <c:v>669227</c:v>
                </c:pt>
                <c:pt idx="465">
                  <c:v>670196</c:v>
                </c:pt>
                <c:pt idx="466">
                  <c:v>670872</c:v>
                </c:pt>
                <c:pt idx="467">
                  <c:v>671968</c:v>
                </c:pt>
                <c:pt idx="468">
                  <c:v>672883</c:v>
                </c:pt>
                <c:pt idx="469">
                  <c:v>673655</c:v>
                </c:pt>
                <c:pt idx="470">
                  <c:v>674406</c:v>
                </c:pt>
                <c:pt idx="471">
                  <c:v>675226</c:v>
                </c:pt>
                <c:pt idx="472">
                  <c:v>676061</c:v>
                </c:pt>
                <c:pt idx="473">
                  <c:v>676923</c:v>
                </c:pt>
                <c:pt idx="474">
                  <c:v>677748</c:v>
                </c:pt>
                <c:pt idx="475">
                  <c:v>678796</c:v>
                </c:pt>
                <c:pt idx="476">
                  <c:v>679651</c:v>
                </c:pt>
                <c:pt idx="477">
                  <c:v>687528</c:v>
                </c:pt>
                <c:pt idx="478">
                  <c:v>687837</c:v>
                </c:pt>
                <c:pt idx="479">
                  <c:v>688175</c:v>
                </c:pt>
                <c:pt idx="480">
                  <c:v>689126</c:v>
                </c:pt>
                <c:pt idx="481">
                  <c:v>689899</c:v>
                </c:pt>
                <c:pt idx="482">
                  <c:v>690694</c:v>
                </c:pt>
                <c:pt idx="483">
                  <c:v>691477</c:v>
                </c:pt>
                <c:pt idx="484">
                  <c:v>692251</c:v>
                </c:pt>
                <c:pt idx="485">
                  <c:v>693005</c:v>
                </c:pt>
                <c:pt idx="486">
                  <c:v>693724</c:v>
                </c:pt>
                <c:pt idx="487">
                  <c:v>694438</c:v>
                </c:pt>
                <c:pt idx="488">
                  <c:v>695038</c:v>
                </c:pt>
                <c:pt idx="489">
                  <c:v>695734</c:v>
                </c:pt>
                <c:pt idx="490">
                  <c:v>696484</c:v>
                </c:pt>
                <c:pt idx="491">
                  <c:v>697266</c:v>
                </c:pt>
                <c:pt idx="492">
                  <c:v>698130</c:v>
                </c:pt>
                <c:pt idx="493">
                  <c:v>698834</c:v>
                </c:pt>
                <c:pt idx="494">
                  <c:v>699605</c:v>
                </c:pt>
                <c:pt idx="495">
                  <c:v>700420</c:v>
                </c:pt>
                <c:pt idx="496">
                  <c:v>701163</c:v>
                </c:pt>
                <c:pt idx="497">
                  <c:v>704481</c:v>
                </c:pt>
                <c:pt idx="498">
                  <c:v>705173</c:v>
                </c:pt>
                <c:pt idx="499">
                  <c:v>705996</c:v>
                </c:pt>
                <c:pt idx="500">
                  <c:v>706871</c:v>
                </c:pt>
                <c:pt idx="501">
                  <c:v>707696</c:v>
                </c:pt>
                <c:pt idx="502">
                  <c:v>708407</c:v>
                </c:pt>
                <c:pt idx="503">
                  <c:v>709275</c:v>
                </c:pt>
                <c:pt idx="504">
                  <c:v>710079</c:v>
                </c:pt>
                <c:pt idx="505">
                  <c:v>710905</c:v>
                </c:pt>
                <c:pt idx="506">
                  <c:v>711804</c:v>
                </c:pt>
                <c:pt idx="507">
                  <c:v>712647</c:v>
                </c:pt>
                <c:pt idx="508">
                  <c:v>713552</c:v>
                </c:pt>
                <c:pt idx="509">
                  <c:v>714458</c:v>
                </c:pt>
                <c:pt idx="510">
                  <c:v>715483</c:v>
                </c:pt>
                <c:pt idx="511">
                  <c:v>716304</c:v>
                </c:pt>
                <c:pt idx="512">
                  <c:v>717329</c:v>
                </c:pt>
                <c:pt idx="513">
                  <c:v>719215</c:v>
                </c:pt>
                <c:pt idx="514">
                  <c:v>720095</c:v>
                </c:pt>
                <c:pt idx="515">
                  <c:v>720879</c:v>
                </c:pt>
                <c:pt idx="516">
                  <c:v>721717</c:v>
                </c:pt>
                <c:pt idx="517">
                  <c:v>722431</c:v>
                </c:pt>
                <c:pt idx="518">
                  <c:v>723230</c:v>
                </c:pt>
                <c:pt idx="519">
                  <c:v>724057</c:v>
                </c:pt>
                <c:pt idx="520">
                  <c:v>724864</c:v>
                </c:pt>
                <c:pt idx="521">
                  <c:v>725630</c:v>
                </c:pt>
                <c:pt idx="522">
                  <c:v>726507</c:v>
                </c:pt>
                <c:pt idx="523">
                  <c:v>727409</c:v>
                </c:pt>
                <c:pt idx="524">
                  <c:v>728298</c:v>
                </c:pt>
                <c:pt idx="525">
                  <c:v>729257</c:v>
                </c:pt>
                <c:pt idx="526">
                  <c:v>730175</c:v>
                </c:pt>
                <c:pt idx="527">
                  <c:v>731052</c:v>
                </c:pt>
                <c:pt idx="528">
                  <c:v>731832</c:v>
                </c:pt>
                <c:pt idx="529">
                  <c:v>739571</c:v>
                </c:pt>
                <c:pt idx="530">
                  <c:v>740467</c:v>
                </c:pt>
                <c:pt idx="531">
                  <c:v>741221</c:v>
                </c:pt>
                <c:pt idx="532">
                  <c:v>742019</c:v>
                </c:pt>
                <c:pt idx="533">
                  <c:v>742920</c:v>
                </c:pt>
                <c:pt idx="534">
                  <c:v>743887</c:v>
                </c:pt>
                <c:pt idx="535">
                  <c:v>744732</c:v>
                </c:pt>
                <c:pt idx="536">
                  <c:v>745421</c:v>
                </c:pt>
                <c:pt idx="537">
                  <c:v>746159</c:v>
                </c:pt>
                <c:pt idx="538">
                  <c:v>746923</c:v>
                </c:pt>
                <c:pt idx="539">
                  <c:v>747629</c:v>
                </c:pt>
                <c:pt idx="540">
                  <c:v>748501</c:v>
                </c:pt>
                <c:pt idx="541">
                  <c:v>749333</c:v>
                </c:pt>
                <c:pt idx="542">
                  <c:v>750094</c:v>
                </c:pt>
                <c:pt idx="543">
                  <c:v>750800</c:v>
                </c:pt>
                <c:pt idx="544">
                  <c:v>751631</c:v>
                </c:pt>
                <c:pt idx="545">
                  <c:v>752474</c:v>
                </c:pt>
                <c:pt idx="546">
                  <c:v>753194</c:v>
                </c:pt>
                <c:pt idx="547">
                  <c:v>753948</c:v>
                </c:pt>
                <c:pt idx="548">
                  <c:v>754787</c:v>
                </c:pt>
                <c:pt idx="549">
                  <c:v>755626</c:v>
                </c:pt>
                <c:pt idx="550">
                  <c:v>756363</c:v>
                </c:pt>
                <c:pt idx="551">
                  <c:v>757167</c:v>
                </c:pt>
                <c:pt idx="552">
                  <c:v>757990</c:v>
                </c:pt>
                <c:pt idx="553">
                  <c:v>758937</c:v>
                </c:pt>
                <c:pt idx="554">
                  <c:v>759839</c:v>
                </c:pt>
                <c:pt idx="555">
                  <c:v>760945</c:v>
                </c:pt>
                <c:pt idx="556">
                  <c:v>761799</c:v>
                </c:pt>
                <c:pt idx="557">
                  <c:v>762913</c:v>
                </c:pt>
                <c:pt idx="558">
                  <c:v>763737</c:v>
                </c:pt>
                <c:pt idx="559">
                  <c:v>764747</c:v>
                </c:pt>
                <c:pt idx="560">
                  <c:v>765630</c:v>
                </c:pt>
                <c:pt idx="561">
                  <c:v>766427</c:v>
                </c:pt>
                <c:pt idx="562">
                  <c:v>767281</c:v>
                </c:pt>
                <c:pt idx="563">
                  <c:v>768208</c:v>
                </c:pt>
                <c:pt idx="564">
                  <c:v>769283</c:v>
                </c:pt>
                <c:pt idx="565">
                  <c:v>770062</c:v>
                </c:pt>
                <c:pt idx="566">
                  <c:v>771048</c:v>
                </c:pt>
                <c:pt idx="567">
                  <c:v>772013</c:v>
                </c:pt>
                <c:pt idx="568">
                  <c:v>772956</c:v>
                </c:pt>
                <c:pt idx="569">
                  <c:v>773880</c:v>
                </c:pt>
                <c:pt idx="570">
                  <c:v>774982</c:v>
                </c:pt>
                <c:pt idx="571">
                  <c:v>775734</c:v>
                </c:pt>
                <c:pt idx="572">
                  <c:v>776576</c:v>
                </c:pt>
                <c:pt idx="573">
                  <c:v>777410</c:v>
                </c:pt>
                <c:pt idx="574">
                  <c:v>778317</c:v>
                </c:pt>
                <c:pt idx="575">
                  <c:v>779162</c:v>
                </c:pt>
                <c:pt idx="576">
                  <c:v>780389</c:v>
                </c:pt>
                <c:pt idx="577">
                  <c:v>781250</c:v>
                </c:pt>
                <c:pt idx="578">
                  <c:v>782047</c:v>
                </c:pt>
                <c:pt idx="579">
                  <c:v>782799</c:v>
                </c:pt>
                <c:pt idx="580">
                  <c:v>783748</c:v>
                </c:pt>
                <c:pt idx="581">
                  <c:v>784573</c:v>
                </c:pt>
                <c:pt idx="582">
                  <c:v>785448</c:v>
                </c:pt>
                <c:pt idx="583">
                  <c:v>786362</c:v>
                </c:pt>
                <c:pt idx="584">
                  <c:v>787466</c:v>
                </c:pt>
                <c:pt idx="585">
                  <c:v>788431</c:v>
                </c:pt>
                <c:pt idx="586">
                  <c:v>789271</c:v>
                </c:pt>
                <c:pt idx="587">
                  <c:v>790154</c:v>
                </c:pt>
                <c:pt idx="588">
                  <c:v>790952</c:v>
                </c:pt>
                <c:pt idx="589">
                  <c:v>791712</c:v>
                </c:pt>
                <c:pt idx="590">
                  <c:v>792445</c:v>
                </c:pt>
                <c:pt idx="591">
                  <c:v>793178</c:v>
                </c:pt>
                <c:pt idx="592">
                  <c:v>794171</c:v>
                </c:pt>
                <c:pt idx="593">
                  <c:v>794983</c:v>
                </c:pt>
                <c:pt idx="594">
                  <c:v>795786</c:v>
                </c:pt>
                <c:pt idx="595">
                  <c:v>796510</c:v>
                </c:pt>
                <c:pt idx="596">
                  <c:v>797423</c:v>
                </c:pt>
                <c:pt idx="597">
                  <c:v>798211</c:v>
                </c:pt>
                <c:pt idx="598">
                  <c:v>799110</c:v>
                </c:pt>
                <c:pt idx="599">
                  <c:v>799866</c:v>
                </c:pt>
                <c:pt idx="600">
                  <c:v>800688</c:v>
                </c:pt>
                <c:pt idx="601">
                  <c:v>801592</c:v>
                </c:pt>
                <c:pt idx="602">
                  <c:v>802459</c:v>
                </c:pt>
                <c:pt idx="603">
                  <c:v>803236</c:v>
                </c:pt>
                <c:pt idx="604">
                  <c:v>803926</c:v>
                </c:pt>
                <c:pt idx="605">
                  <c:v>804632</c:v>
                </c:pt>
                <c:pt idx="606">
                  <c:v>805375</c:v>
                </c:pt>
                <c:pt idx="607">
                  <c:v>806246</c:v>
                </c:pt>
                <c:pt idx="608">
                  <c:v>807122</c:v>
                </c:pt>
                <c:pt idx="609">
                  <c:v>807942</c:v>
                </c:pt>
                <c:pt idx="610">
                  <c:v>808928</c:v>
                </c:pt>
                <c:pt idx="611">
                  <c:v>810009</c:v>
                </c:pt>
                <c:pt idx="612">
                  <c:v>810738</c:v>
                </c:pt>
                <c:pt idx="613">
                  <c:v>811527</c:v>
                </c:pt>
                <c:pt idx="614">
                  <c:v>812481</c:v>
                </c:pt>
                <c:pt idx="615">
                  <c:v>813325</c:v>
                </c:pt>
                <c:pt idx="616">
                  <c:v>814222</c:v>
                </c:pt>
                <c:pt idx="617">
                  <c:v>815071</c:v>
                </c:pt>
                <c:pt idx="618">
                  <c:v>815871</c:v>
                </c:pt>
                <c:pt idx="619">
                  <c:v>816602</c:v>
                </c:pt>
                <c:pt idx="620">
                  <c:v>817496</c:v>
                </c:pt>
                <c:pt idx="621">
                  <c:v>818550</c:v>
                </c:pt>
                <c:pt idx="622">
                  <c:v>819503</c:v>
                </c:pt>
                <c:pt idx="623">
                  <c:v>820361</c:v>
                </c:pt>
                <c:pt idx="624">
                  <c:v>821253</c:v>
                </c:pt>
                <c:pt idx="625">
                  <c:v>822055</c:v>
                </c:pt>
                <c:pt idx="626">
                  <c:v>823062</c:v>
                </c:pt>
                <c:pt idx="627">
                  <c:v>824027</c:v>
                </c:pt>
                <c:pt idx="628">
                  <c:v>824923</c:v>
                </c:pt>
                <c:pt idx="629">
                  <c:v>825754</c:v>
                </c:pt>
                <c:pt idx="630">
                  <c:v>826835</c:v>
                </c:pt>
                <c:pt idx="631">
                  <c:v>827617</c:v>
                </c:pt>
                <c:pt idx="632">
                  <c:v>828495</c:v>
                </c:pt>
                <c:pt idx="633">
                  <c:v>829339</c:v>
                </c:pt>
                <c:pt idx="634">
                  <c:v>830143</c:v>
                </c:pt>
                <c:pt idx="635">
                  <c:v>831114</c:v>
                </c:pt>
                <c:pt idx="636">
                  <c:v>831906</c:v>
                </c:pt>
                <c:pt idx="637">
                  <c:v>832877</c:v>
                </c:pt>
                <c:pt idx="638">
                  <c:v>833614</c:v>
                </c:pt>
                <c:pt idx="639">
                  <c:v>834291</c:v>
                </c:pt>
                <c:pt idx="640">
                  <c:v>834990</c:v>
                </c:pt>
                <c:pt idx="641">
                  <c:v>835662</c:v>
                </c:pt>
                <c:pt idx="642">
                  <c:v>836306</c:v>
                </c:pt>
                <c:pt idx="643">
                  <c:v>837042</c:v>
                </c:pt>
                <c:pt idx="644">
                  <c:v>837929</c:v>
                </c:pt>
                <c:pt idx="645">
                  <c:v>838756</c:v>
                </c:pt>
                <c:pt idx="646">
                  <c:v>839496</c:v>
                </c:pt>
                <c:pt idx="647">
                  <c:v>840423</c:v>
                </c:pt>
                <c:pt idx="648">
                  <c:v>841190</c:v>
                </c:pt>
                <c:pt idx="649">
                  <c:v>842034</c:v>
                </c:pt>
                <c:pt idx="650">
                  <c:v>842936</c:v>
                </c:pt>
                <c:pt idx="651">
                  <c:v>843734</c:v>
                </c:pt>
                <c:pt idx="652">
                  <c:v>844548</c:v>
                </c:pt>
                <c:pt idx="653">
                  <c:v>845307</c:v>
                </c:pt>
                <c:pt idx="654">
                  <c:v>846181</c:v>
                </c:pt>
                <c:pt idx="655">
                  <c:v>847019</c:v>
                </c:pt>
                <c:pt idx="656">
                  <c:v>848038</c:v>
                </c:pt>
                <c:pt idx="657">
                  <c:v>848839</c:v>
                </c:pt>
                <c:pt idx="658">
                  <c:v>849815</c:v>
                </c:pt>
                <c:pt idx="659">
                  <c:v>850772</c:v>
                </c:pt>
                <c:pt idx="660">
                  <c:v>851606</c:v>
                </c:pt>
                <c:pt idx="661">
                  <c:v>852534</c:v>
                </c:pt>
                <c:pt idx="662">
                  <c:v>853340</c:v>
                </c:pt>
                <c:pt idx="663">
                  <c:v>854224</c:v>
                </c:pt>
                <c:pt idx="664">
                  <c:v>855175</c:v>
                </c:pt>
                <c:pt idx="665">
                  <c:v>855896</c:v>
                </c:pt>
                <c:pt idx="666">
                  <c:v>856703</c:v>
                </c:pt>
                <c:pt idx="667">
                  <c:v>857430</c:v>
                </c:pt>
                <c:pt idx="668">
                  <c:v>858205</c:v>
                </c:pt>
                <c:pt idx="669">
                  <c:v>859166</c:v>
                </c:pt>
                <c:pt idx="670">
                  <c:v>860212</c:v>
                </c:pt>
                <c:pt idx="671">
                  <c:v>861237</c:v>
                </c:pt>
                <c:pt idx="672">
                  <c:v>862239</c:v>
                </c:pt>
                <c:pt idx="673">
                  <c:v>863144</c:v>
                </c:pt>
                <c:pt idx="674">
                  <c:v>864023</c:v>
                </c:pt>
                <c:pt idx="675">
                  <c:v>865008</c:v>
                </c:pt>
                <c:pt idx="676">
                  <c:v>865792</c:v>
                </c:pt>
                <c:pt idx="677">
                  <c:v>866719</c:v>
                </c:pt>
                <c:pt idx="678">
                  <c:v>867788</c:v>
                </c:pt>
                <c:pt idx="679">
                  <c:v>868784</c:v>
                </c:pt>
                <c:pt idx="680">
                  <c:v>869547</c:v>
                </c:pt>
                <c:pt idx="681">
                  <c:v>870417</c:v>
                </c:pt>
                <c:pt idx="682">
                  <c:v>871198</c:v>
                </c:pt>
                <c:pt idx="683">
                  <c:v>871930</c:v>
                </c:pt>
                <c:pt idx="684">
                  <c:v>872727</c:v>
                </c:pt>
                <c:pt idx="685">
                  <c:v>873688</c:v>
                </c:pt>
                <c:pt idx="686">
                  <c:v>874647</c:v>
                </c:pt>
                <c:pt idx="687">
                  <c:v>875532</c:v>
                </c:pt>
                <c:pt idx="688">
                  <c:v>876555</c:v>
                </c:pt>
                <c:pt idx="689">
                  <c:v>877216</c:v>
                </c:pt>
                <c:pt idx="690">
                  <c:v>878204</c:v>
                </c:pt>
                <c:pt idx="691">
                  <c:v>879141</c:v>
                </c:pt>
                <c:pt idx="692">
                  <c:v>879865</c:v>
                </c:pt>
                <c:pt idx="693">
                  <c:v>880699</c:v>
                </c:pt>
                <c:pt idx="694">
                  <c:v>881510</c:v>
                </c:pt>
                <c:pt idx="695">
                  <c:v>882225</c:v>
                </c:pt>
                <c:pt idx="696">
                  <c:v>882983</c:v>
                </c:pt>
                <c:pt idx="697">
                  <c:v>883659</c:v>
                </c:pt>
                <c:pt idx="698">
                  <c:v>884310</c:v>
                </c:pt>
                <c:pt idx="699">
                  <c:v>885084</c:v>
                </c:pt>
                <c:pt idx="700">
                  <c:v>885695</c:v>
                </c:pt>
                <c:pt idx="701">
                  <c:v>886310</c:v>
                </c:pt>
                <c:pt idx="702">
                  <c:v>887047</c:v>
                </c:pt>
                <c:pt idx="703">
                  <c:v>887820</c:v>
                </c:pt>
                <c:pt idx="704">
                  <c:v>888464</c:v>
                </c:pt>
                <c:pt idx="705">
                  <c:v>889148</c:v>
                </c:pt>
                <c:pt idx="706">
                  <c:v>890093</c:v>
                </c:pt>
                <c:pt idx="707">
                  <c:v>890886</c:v>
                </c:pt>
                <c:pt idx="708">
                  <c:v>891609</c:v>
                </c:pt>
                <c:pt idx="709">
                  <c:v>892384</c:v>
                </c:pt>
                <c:pt idx="710">
                  <c:v>893097</c:v>
                </c:pt>
                <c:pt idx="711">
                  <c:v>893963</c:v>
                </c:pt>
                <c:pt idx="712">
                  <c:v>894794</c:v>
                </c:pt>
                <c:pt idx="713">
                  <c:v>895530</c:v>
                </c:pt>
                <c:pt idx="714">
                  <c:v>896303</c:v>
                </c:pt>
                <c:pt idx="715">
                  <c:v>897103</c:v>
                </c:pt>
                <c:pt idx="716">
                  <c:v>897804</c:v>
                </c:pt>
                <c:pt idx="717">
                  <c:v>898715</c:v>
                </c:pt>
                <c:pt idx="718">
                  <c:v>899586</c:v>
                </c:pt>
                <c:pt idx="719">
                  <c:v>900402</c:v>
                </c:pt>
                <c:pt idx="720">
                  <c:v>901259</c:v>
                </c:pt>
                <c:pt idx="721">
                  <c:v>902004</c:v>
                </c:pt>
                <c:pt idx="722">
                  <c:v>902734</c:v>
                </c:pt>
                <c:pt idx="723">
                  <c:v>903550</c:v>
                </c:pt>
                <c:pt idx="724">
                  <c:v>904315</c:v>
                </c:pt>
                <c:pt idx="725">
                  <c:v>905040</c:v>
                </c:pt>
                <c:pt idx="726">
                  <c:v>905737</c:v>
                </c:pt>
                <c:pt idx="727">
                  <c:v>906516</c:v>
                </c:pt>
                <c:pt idx="728">
                  <c:v>907397</c:v>
                </c:pt>
                <c:pt idx="729">
                  <c:v>908252</c:v>
                </c:pt>
                <c:pt idx="730">
                  <c:v>909004</c:v>
                </c:pt>
                <c:pt idx="731">
                  <c:v>909963</c:v>
                </c:pt>
                <c:pt idx="732">
                  <c:v>910803</c:v>
                </c:pt>
                <c:pt idx="733">
                  <c:v>911657</c:v>
                </c:pt>
                <c:pt idx="734">
                  <c:v>912372</c:v>
                </c:pt>
                <c:pt idx="735">
                  <c:v>913225</c:v>
                </c:pt>
                <c:pt idx="736">
                  <c:v>914018</c:v>
                </c:pt>
                <c:pt idx="737">
                  <c:v>914818</c:v>
                </c:pt>
                <c:pt idx="738">
                  <c:v>921810</c:v>
                </c:pt>
                <c:pt idx="739">
                  <c:v>922863</c:v>
                </c:pt>
                <c:pt idx="740">
                  <c:v>923838</c:v>
                </c:pt>
                <c:pt idx="741">
                  <c:v>924707</c:v>
                </c:pt>
                <c:pt idx="742">
                  <c:v>925595</c:v>
                </c:pt>
                <c:pt idx="743">
                  <c:v>926565</c:v>
                </c:pt>
                <c:pt idx="744">
                  <c:v>927504</c:v>
                </c:pt>
                <c:pt idx="745">
                  <c:v>928334</c:v>
                </c:pt>
                <c:pt idx="746">
                  <c:v>929133</c:v>
                </c:pt>
                <c:pt idx="747">
                  <c:v>929989</c:v>
                </c:pt>
                <c:pt idx="748">
                  <c:v>930969</c:v>
                </c:pt>
                <c:pt idx="749">
                  <c:v>931878</c:v>
                </c:pt>
                <c:pt idx="750">
                  <c:v>932738</c:v>
                </c:pt>
                <c:pt idx="751">
                  <c:v>933542</c:v>
                </c:pt>
                <c:pt idx="752">
                  <c:v>934275</c:v>
                </c:pt>
                <c:pt idx="753">
                  <c:v>935158</c:v>
                </c:pt>
                <c:pt idx="754">
                  <c:v>935958</c:v>
                </c:pt>
                <c:pt idx="755">
                  <c:v>936852</c:v>
                </c:pt>
                <c:pt idx="756">
                  <c:v>937661</c:v>
                </c:pt>
                <c:pt idx="757">
                  <c:v>938593</c:v>
                </c:pt>
                <c:pt idx="758">
                  <c:v>939397</c:v>
                </c:pt>
                <c:pt idx="759">
                  <c:v>940362</c:v>
                </c:pt>
                <c:pt idx="760">
                  <c:v>941170</c:v>
                </c:pt>
                <c:pt idx="761">
                  <c:v>942186</c:v>
                </c:pt>
                <c:pt idx="762">
                  <c:v>943055</c:v>
                </c:pt>
                <c:pt idx="763">
                  <c:v>943872</c:v>
                </c:pt>
                <c:pt idx="764">
                  <c:v>944766</c:v>
                </c:pt>
                <c:pt idx="765">
                  <c:v>945636</c:v>
                </c:pt>
                <c:pt idx="766">
                  <c:v>946482</c:v>
                </c:pt>
                <c:pt idx="767">
                  <c:v>947320</c:v>
                </c:pt>
                <c:pt idx="768">
                  <c:v>948112</c:v>
                </c:pt>
                <c:pt idx="769">
                  <c:v>948969</c:v>
                </c:pt>
                <c:pt idx="770">
                  <c:v>949669</c:v>
                </c:pt>
                <c:pt idx="771">
                  <c:v>950417</c:v>
                </c:pt>
                <c:pt idx="772">
                  <c:v>951187</c:v>
                </c:pt>
                <c:pt idx="773">
                  <c:v>951965</c:v>
                </c:pt>
                <c:pt idx="774">
                  <c:v>952757</c:v>
                </c:pt>
                <c:pt idx="775">
                  <c:v>953545</c:v>
                </c:pt>
                <c:pt idx="776">
                  <c:v>954150</c:v>
                </c:pt>
                <c:pt idx="777">
                  <c:v>954934</c:v>
                </c:pt>
                <c:pt idx="778">
                  <c:v>955684</c:v>
                </c:pt>
                <c:pt idx="779">
                  <c:v>956383</c:v>
                </c:pt>
                <c:pt idx="780">
                  <c:v>957056</c:v>
                </c:pt>
                <c:pt idx="781">
                  <c:v>957717</c:v>
                </c:pt>
                <c:pt idx="782">
                  <c:v>958531</c:v>
                </c:pt>
                <c:pt idx="783">
                  <c:v>959410</c:v>
                </c:pt>
                <c:pt idx="784">
                  <c:v>960334</c:v>
                </c:pt>
                <c:pt idx="785">
                  <c:v>961128</c:v>
                </c:pt>
                <c:pt idx="786">
                  <c:v>961889</c:v>
                </c:pt>
                <c:pt idx="787">
                  <c:v>962718</c:v>
                </c:pt>
                <c:pt idx="788">
                  <c:v>963617</c:v>
                </c:pt>
                <c:pt idx="789">
                  <c:v>964356</c:v>
                </c:pt>
                <c:pt idx="790">
                  <c:v>965114</c:v>
                </c:pt>
                <c:pt idx="791">
                  <c:v>966050</c:v>
                </c:pt>
                <c:pt idx="792">
                  <c:v>966948</c:v>
                </c:pt>
                <c:pt idx="793">
                  <c:v>967998</c:v>
                </c:pt>
                <c:pt idx="794">
                  <c:v>968902</c:v>
                </c:pt>
                <c:pt idx="795">
                  <c:v>969734</c:v>
                </c:pt>
                <c:pt idx="796">
                  <c:v>970762</c:v>
                </c:pt>
                <c:pt idx="797">
                  <c:v>971802</c:v>
                </c:pt>
                <c:pt idx="798">
                  <c:v>972681</c:v>
                </c:pt>
                <c:pt idx="799">
                  <c:v>973748</c:v>
                </c:pt>
                <c:pt idx="800">
                  <c:v>974670</c:v>
                </c:pt>
                <c:pt idx="801">
                  <c:v>975601</c:v>
                </c:pt>
                <c:pt idx="802">
                  <c:v>976494</c:v>
                </c:pt>
                <c:pt idx="803">
                  <c:v>977963</c:v>
                </c:pt>
                <c:pt idx="804">
                  <c:v>978864</c:v>
                </c:pt>
                <c:pt idx="805">
                  <c:v>979871</c:v>
                </c:pt>
                <c:pt idx="806">
                  <c:v>980626</c:v>
                </c:pt>
                <c:pt idx="807">
                  <c:v>981567</c:v>
                </c:pt>
                <c:pt idx="808">
                  <c:v>982463</c:v>
                </c:pt>
                <c:pt idx="809">
                  <c:v>983285</c:v>
                </c:pt>
                <c:pt idx="810">
                  <c:v>984262</c:v>
                </c:pt>
                <c:pt idx="811">
                  <c:v>985256</c:v>
                </c:pt>
                <c:pt idx="812">
                  <c:v>986266</c:v>
                </c:pt>
                <c:pt idx="813">
                  <c:v>987152</c:v>
                </c:pt>
                <c:pt idx="814">
                  <c:v>988059</c:v>
                </c:pt>
                <c:pt idx="815">
                  <c:v>988982</c:v>
                </c:pt>
                <c:pt idx="816">
                  <c:v>989892</c:v>
                </c:pt>
                <c:pt idx="817">
                  <c:v>990680</c:v>
                </c:pt>
                <c:pt idx="818">
                  <c:v>991517</c:v>
                </c:pt>
                <c:pt idx="819">
                  <c:v>992412</c:v>
                </c:pt>
                <c:pt idx="820">
                  <c:v>993315</c:v>
                </c:pt>
                <c:pt idx="821">
                  <c:v>994202</c:v>
                </c:pt>
                <c:pt idx="822">
                  <c:v>994973</c:v>
                </c:pt>
                <c:pt idx="823">
                  <c:v>995936</c:v>
                </c:pt>
                <c:pt idx="824">
                  <c:v>996958</c:v>
                </c:pt>
                <c:pt idx="825">
                  <c:v>997820</c:v>
                </c:pt>
                <c:pt idx="826">
                  <c:v>998669</c:v>
                </c:pt>
                <c:pt idx="827">
                  <c:v>999439</c:v>
                </c:pt>
                <c:pt idx="828">
                  <c:v>1000115</c:v>
                </c:pt>
                <c:pt idx="829">
                  <c:v>1000864</c:v>
                </c:pt>
                <c:pt idx="830">
                  <c:v>1001769</c:v>
                </c:pt>
                <c:pt idx="831">
                  <c:v>1002525</c:v>
                </c:pt>
                <c:pt idx="832">
                  <c:v>1003366</c:v>
                </c:pt>
                <c:pt idx="833">
                  <c:v>1004175</c:v>
                </c:pt>
                <c:pt idx="834">
                  <c:v>1004904</c:v>
                </c:pt>
                <c:pt idx="835">
                  <c:v>1006009</c:v>
                </c:pt>
                <c:pt idx="836">
                  <c:v>1006782</c:v>
                </c:pt>
                <c:pt idx="837">
                  <c:v>1007700</c:v>
                </c:pt>
                <c:pt idx="838">
                  <c:v>1008505</c:v>
                </c:pt>
                <c:pt idx="839">
                  <c:v>1009447</c:v>
                </c:pt>
                <c:pt idx="840">
                  <c:v>1010323</c:v>
                </c:pt>
                <c:pt idx="841">
                  <c:v>1011142</c:v>
                </c:pt>
                <c:pt idx="842">
                  <c:v>1012072</c:v>
                </c:pt>
                <c:pt idx="843">
                  <c:v>1013417</c:v>
                </c:pt>
                <c:pt idx="844">
                  <c:v>1014339</c:v>
                </c:pt>
                <c:pt idx="845">
                  <c:v>1015335</c:v>
                </c:pt>
                <c:pt idx="846">
                  <c:v>1016157</c:v>
                </c:pt>
                <c:pt idx="847">
                  <c:v>1016835</c:v>
                </c:pt>
                <c:pt idx="848">
                  <c:v>1017758</c:v>
                </c:pt>
                <c:pt idx="849">
                  <c:v>1018837</c:v>
                </c:pt>
                <c:pt idx="850">
                  <c:v>1019691</c:v>
                </c:pt>
                <c:pt idx="851">
                  <c:v>1020670</c:v>
                </c:pt>
                <c:pt idx="852">
                  <c:v>1021485</c:v>
                </c:pt>
                <c:pt idx="853">
                  <c:v>1022513</c:v>
                </c:pt>
                <c:pt idx="854">
                  <c:v>1023310</c:v>
                </c:pt>
                <c:pt idx="855">
                  <c:v>1024232</c:v>
                </c:pt>
                <c:pt idx="856">
                  <c:v>1025071</c:v>
                </c:pt>
                <c:pt idx="857">
                  <c:v>1025838</c:v>
                </c:pt>
                <c:pt idx="858">
                  <c:v>1027125</c:v>
                </c:pt>
                <c:pt idx="859">
                  <c:v>1028041</c:v>
                </c:pt>
                <c:pt idx="860">
                  <c:v>1028936</c:v>
                </c:pt>
                <c:pt idx="861">
                  <c:v>1029683</c:v>
                </c:pt>
                <c:pt idx="862">
                  <c:v>1030545</c:v>
                </c:pt>
                <c:pt idx="863">
                  <c:v>1031359</c:v>
                </c:pt>
                <c:pt idx="864">
                  <c:v>1032186</c:v>
                </c:pt>
                <c:pt idx="865">
                  <c:v>1033063</c:v>
                </c:pt>
                <c:pt idx="866">
                  <c:v>1033815</c:v>
                </c:pt>
                <c:pt idx="867">
                  <c:v>1034571</c:v>
                </c:pt>
                <c:pt idx="868">
                  <c:v>1035376</c:v>
                </c:pt>
                <c:pt idx="869">
                  <c:v>1036265</c:v>
                </c:pt>
                <c:pt idx="870">
                  <c:v>1037192</c:v>
                </c:pt>
                <c:pt idx="871">
                  <c:v>1038046</c:v>
                </c:pt>
                <c:pt idx="872">
                  <c:v>1038965</c:v>
                </c:pt>
                <c:pt idx="873">
                  <c:v>1039901</c:v>
                </c:pt>
                <c:pt idx="874">
                  <c:v>1040798</c:v>
                </c:pt>
                <c:pt idx="875">
                  <c:v>1041371</c:v>
                </c:pt>
                <c:pt idx="876">
                  <c:v>1042135</c:v>
                </c:pt>
                <c:pt idx="877">
                  <c:v>1042850</c:v>
                </c:pt>
                <c:pt idx="878">
                  <c:v>1043524</c:v>
                </c:pt>
                <c:pt idx="879">
                  <c:v>1044314</c:v>
                </c:pt>
                <c:pt idx="880">
                  <c:v>1045006</c:v>
                </c:pt>
                <c:pt idx="881">
                  <c:v>1045812</c:v>
                </c:pt>
                <c:pt idx="882">
                  <c:v>1046733</c:v>
                </c:pt>
                <c:pt idx="883">
                  <c:v>1047391</c:v>
                </c:pt>
                <c:pt idx="884">
                  <c:v>1048186</c:v>
                </c:pt>
                <c:pt idx="885">
                  <c:v>1048877</c:v>
                </c:pt>
                <c:pt idx="886">
                  <c:v>1049607</c:v>
                </c:pt>
                <c:pt idx="887">
                  <c:v>1050348</c:v>
                </c:pt>
                <c:pt idx="888">
                  <c:v>1051122</c:v>
                </c:pt>
                <c:pt idx="889">
                  <c:v>1051881</c:v>
                </c:pt>
                <c:pt idx="890">
                  <c:v>1052695</c:v>
                </c:pt>
                <c:pt idx="891">
                  <c:v>1053503</c:v>
                </c:pt>
                <c:pt idx="892">
                  <c:v>1054688</c:v>
                </c:pt>
                <c:pt idx="893">
                  <c:v>1055583</c:v>
                </c:pt>
                <c:pt idx="894">
                  <c:v>1056474</c:v>
                </c:pt>
                <c:pt idx="895">
                  <c:v>1057311</c:v>
                </c:pt>
                <c:pt idx="896">
                  <c:v>1058060</c:v>
                </c:pt>
                <c:pt idx="897">
                  <c:v>1058965</c:v>
                </c:pt>
                <c:pt idx="898">
                  <c:v>1059998</c:v>
                </c:pt>
                <c:pt idx="899">
                  <c:v>1060752</c:v>
                </c:pt>
                <c:pt idx="900">
                  <c:v>1061543</c:v>
                </c:pt>
                <c:pt idx="901">
                  <c:v>1062442</c:v>
                </c:pt>
                <c:pt idx="902">
                  <c:v>1063294</c:v>
                </c:pt>
                <c:pt idx="903">
                  <c:v>1071106</c:v>
                </c:pt>
                <c:pt idx="904">
                  <c:v>1071863</c:v>
                </c:pt>
                <c:pt idx="905">
                  <c:v>1072847</c:v>
                </c:pt>
                <c:pt idx="906">
                  <c:v>1270605</c:v>
                </c:pt>
                <c:pt idx="907">
                  <c:v>1271845</c:v>
                </c:pt>
                <c:pt idx="908">
                  <c:v>1273012</c:v>
                </c:pt>
                <c:pt idx="909">
                  <c:v>1274139</c:v>
                </c:pt>
                <c:pt idx="910">
                  <c:v>1274930</c:v>
                </c:pt>
                <c:pt idx="911">
                  <c:v>1275979</c:v>
                </c:pt>
                <c:pt idx="912">
                  <c:v>1277306</c:v>
                </c:pt>
                <c:pt idx="913">
                  <c:v>1278227</c:v>
                </c:pt>
                <c:pt idx="914">
                  <c:v>1278961</c:v>
                </c:pt>
                <c:pt idx="915">
                  <c:v>1279828</c:v>
                </c:pt>
                <c:pt idx="916">
                  <c:v>1280709</c:v>
                </c:pt>
                <c:pt idx="917">
                  <c:v>1281632</c:v>
                </c:pt>
                <c:pt idx="918">
                  <c:v>1282666</c:v>
                </c:pt>
                <c:pt idx="919">
                  <c:v>1283597</c:v>
                </c:pt>
                <c:pt idx="920">
                  <c:v>1284451</c:v>
                </c:pt>
                <c:pt idx="921">
                  <c:v>1285273</c:v>
                </c:pt>
                <c:pt idx="922">
                  <c:v>1286134</c:v>
                </c:pt>
                <c:pt idx="923">
                  <c:v>1286958</c:v>
                </c:pt>
                <c:pt idx="924">
                  <c:v>1287752</c:v>
                </c:pt>
                <c:pt idx="925">
                  <c:v>1288778</c:v>
                </c:pt>
                <c:pt idx="926">
                  <c:v>1289301</c:v>
                </c:pt>
                <c:pt idx="927">
                  <c:v>1290013</c:v>
                </c:pt>
                <c:pt idx="928">
                  <c:v>1290866</c:v>
                </c:pt>
                <c:pt idx="929">
                  <c:v>1291548</c:v>
                </c:pt>
                <c:pt idx="930">
                  <c:v>1292323</c:v>
                </c:pt>
                <c:pt idx="931">
                  <c:v>1293077</c:v>
                </c:pt>
                <c:pt idx="932">
                  <c:v>1293909</c:v>
                </c:pt>
                <c:pt idx="933">
                  <c:v>1294834</c:v>
                </c:pt>
                <c:pt idx="934">
                  <c:v>1295881</c:v>
                </c:pt>
                <c:pt idx="935">
                  <c:v>1296733</c:v>
                </c:pt>
                <c:pt idx="936">
                  <c:v>1297971</c:v>
                </c:pt>
                <c:pt idx="937">
                  <c:v>1298902</c:v>
                </c:pt>
                <c:pt idx="938">
                  <c:v>1299772</c:v>
                </c:pt>
                <c:pt idx="939">
                  <c:v>1300619</c:v>
                </c:pt>
                <c:pt idx="940">
                  <c:v>1301517</c:v>
                </c:pt>
                <c:pt idx="941">
                  <c:v>1302561</c:v>
                </c:pt>
                <c:pt idx="942">
                  <c:v>1303468</c:v>
                </c:pt>
                <c:pt idx="943">
                  <c:v>1304456</c:v>
                </c:pt>
                <c:pt idx="944">
                  <c:v>1305431</c:v>
                </c:pt>
                <c:pt idx="945">
                  <c:v>1306743</c:v>
                </c:pt>
                <c:pt idx="946">
                  <c:v>1307628</c:v>
                </c:pt>
                <c:pt idx="947">
                  <c:v>1308703</c:v>
                </c:pt>
                <c:pt idx="948">
                  <c:v>1309681</c:v>
                </c:pt>
                <c:pt idx="949">
                  <c:v>1310714</c:v>
                </c:pt>
                <c:pt idx="950">
                  <c:v>1311626</c:v>
                </c:pt>
                <c:pt idx="951">
                  <c:v>1313470</c:v>
                </c:pt>
                <c:pt idx="952">
                  <c:v>1315260</c:v>
                </c:pt>
                <c:pt idx="953">
                  <c:v>1316147</c:v>
                </c:pt>
                <c:pt idx="954">
                  <c:v>1317058</c:v>
                </c:pt>
                <c:pt idx="955">
                  <c:v>1318158</c:v>
                </c:pt>
                <c:pt idx="956">
                  <c:v>1333177</c:v>
                </c:pt>
                <c:pt idx="957">
                  <c:v>1334134</c:v>
                </c:pt>
                <c:pt idx="958">
                  <c:v>1334918</c:v>
                </c:pt>
                <c:pt idx="959">
                  <c:v>1338493</c:v>
                </c:pt>
                <c:pt idx="960">
                  <c:v>1339358</c:v>
                </c:pt>
                <c:pt idx="961">
                  <c:v>1342479</c:v>
                </c:pt>
              </c:numCache>
            </c:numRef>
          </c:xVal>
          <c:yVal>
            <c:numRef>
              <c:f>'rat-dora-10CL-1000-PAY'!$F$4012:$F$4973</c:f>
              <c:numCache>
                <c:formatCode>General</c:formatCode>
                <c:ptCount val="962"/>
                <c:pt idx="0">
                  <c:v>31</c:v>
                </c:pt>
                <c:pt idx="1">
                  <c:v>40</c:v>
                </c:pt>
                <c:pt idx="2">
                  <c:v>32</c:v>
                </c:pt>
                <c:pt idx="3">
                  <c:v>37</c:v>
                </c:pt>
                <c:pt idx="4">
                  <c:v>39</c:v>
                </c:pt>
                <c:pt idx="5">
                  <c:v>38</c:v>
                </c:pt>
                <c:pt idx="6">
                  <c:v>36</c:v>
                </c:pt>
                <c:pt idx="7">
                  <c:v>34</c:v>
                </c:pt>
                <c:pt idx="8">
                  <c:v>33</c:v>
                </c:pt>
                <c:pt idx="9">
                  <c:v>31</c:v>
                </c:pt>
                <c:pt idx="10">
                  <c:v>40</c:v>
                </c:pt>
                <c:pt idx="11">
                  <c:v>32</c:v>
                </c:pt>
                <c:pt idx="12">
                  <c:v>31</c:v>
                </c:pt>
                <c:pt idx="13">
                  <c:v>40</c:v>
                </c:pt>
                <c:pt idx="14">
                  <c:v>32</c:v>
                </c:pt>
                <c:pt idx="15">
                  <c:v>37</c:v>
                </c:pt>
                <c:pt idx="16">
                  <c:v>32</c:v>
                </c:pt>
                <c:pt idx="17">
                  <c:v>32</c:v>
                </c:pt>
                <c:pt idx="18">
                  <c:v>38</c:v>
                </c:pt>
                <c:pt idx="19">
                  <c:v>31</c:v>
                </c:pt>
                <c:pt idx="20">
                  <c:v>33</c:v>
                </c:pt>
                <c:pt idx="21">
                  <c:v>32</c:v>
                </c:pt>
                <c:pt idx="22">
                  <c:v>36</c:v>
                </c:pt>
                <c:pt idx="23">
                  <c:v>33</c:v>
                </c:pt>
                <c:pt idx="24">
                  <c:v>37</c:v>
                </c:pt>
                <c:pt idx="25">
                  <c:v>35</c:v>
                </c:pt>
                <c:pt idx="26">
                  <c:v>39</c:v>
                </c:pt>
                <c:pt idx="27">
                  <c:v>37</c:v>
                </c:pt>
                <c:pt idx="28">
                  <c:v>40</c:v>
                </c:pt>
                <c:pt idx="29">
                  <c:v>34</c:v>
                </c:pt>
                <c:pt idx="30">
                  <c:v>31</c:v>
                </c:pt>
                <c:pt idx="31">
                  <c:v>33</c:v>
                </c:pt>
                <c:pt idx="32">
                  <c:v>31</c:v>
                </c:pt>
                <c:pt idx="33">
                  <c:v>32</c:v>
                </c:pt>
                <c:pt idx="34">
                  <c:v>36</c:v>
                </c:pt>
                <c:pt idx="35">
                  <c:v>36</c:v>
                </c:pt>
                <c:pt idx="36">
                  <c:v>35</c:v>
                </c:pt>
                <c:pt idx="37">
                  <c:v>33</c:v>
                </c:pt>
                <c:pt idx="38">
                  <c:v>33</c:v>
                </c:pt>
                <c:pt idx="39">
                  <c:v>37</c:v>
                </c:pt>
                <c:pt idx="40">
                  <c:v>31</c:v>
                </c:pt>
                <c:pt idx="41">
                  <c:v>33</c:v>
                </c:pt>
                <c:pt idx="42">
                  <c:v>40</c:v>
                </c:pt>
                <c:pt idx="43">
                  <c:v>35</c:v>
                </c:pt>
                <c:pt idx="44">
                  <c:v>32</c:v>
                </c:pt>
                <c:pt idx="45">
                  <c:v>34</c:v>
                </c:pt>
                <c:pt idx="46">
                  <c:v>36</c:v>
                </c:pt>
                <c:pt idx="47">
                  <c:v>31</c:v>
                </c:pt>
                <c:pt idx="48">
                  <c:v>34</c:v>
                </c:pt>
                <c:pt idx="49">
                  <c:v>35</c:v>
                </c:pt>
                <c:pt idx="50">
                  <c:v>38</c:v>
                </c:pt>
                <c:pt idx="51">
                  <c:v>37</c:v>
                </c:pt>
                <c:pt idx="52">
                  <c:v>36</c:v>
                </c:pt>
                <c:pt idx="53">
                  <c:v>31</c:v>
                </c:pt>
                <c:pt idx="54">
                  <c:v>32</c:v>
                </c:pt>
                <c:pt idx="55">
                  <c:v>33</c:v>
                </c:pt>
                <c:pt idx="56">
                  <c:v>36</c:v>
                </c:pt>
                <c:pt idx="57">
                  <c:v>37</c:v>
                </c:pt>
                <c:pt idx="58">
                  <c:v>40</c:v>
                </c:pt>
                <c:pt idx="59">
                  <c:v>39</c:v>
                </c:pt>
                <c:pt idx="60">
                  <c:v>31</c:v>
                </c:pt>
                <c:pt idx="61">
                  <c:v>37</c:v>
                </c:pt>
                <c:pt idx="62">
                  <c:v>40</c:v>
                </c:pt>
                <c:pt idx="63">
                  <c:v>34</c:v>
                </c:pt>
                <c:pt idx="64">
                  <c:v>35</c:v>
                </c:pt>
                <c:pt idx="65">
                  <c:v>35</c:v>
                </c:pt>
                <c:pt idx="66">
                  <c:v>38</c:v>
                </c:pt>
                <c:pt idx="67">
                  <c:v>38</c:v>
                </c:pt>
                <c:pt idx="68">
                  <c:v>32</c:v>
                </c:pt>
                <c:pt idx="69">
                  <c:v>33</c:v>
                </c:pt>
                <c:pt idx="70">
                  <c:v>38</c:v>
                </c:pt>
                <c:pt idx="71">
                  <c:v>36</c:v>
                </c:pt>
                <c:pt idx="72">
                  <c:v>31</c:v>
                </c:pt>
                <c:pt idx="73">
                  <c:v>31</c:v>
                </c:pt>
                <c:pt idx="74">
                  <c:v>37</c:v>
                </c:pt>
                <c:pt idx="75">
                  <c:v>33</c:v>
                </c:pt>
                <c:pt idx="76">
                  <c:v>31</c:v>
                </c:pt>
                <c:pt idx="77">
                  <c:v>37</c:v>
                </c:pt>
                <c:pt idx="78">
                  <c:v>37</c:v>
                </c:pt>
                <c:pt idx="79">
                  <c:v>38</c:v>
                </c:pt>
                <c:pt idx="80">
                  <c:v>31</c:v>
                </c:pt>
                <c:pt idx="81">
                  <c:v>37</c:v>
                </c:pt>
                <c:pt idx="82">
                  <c:v>34</c:v>
                </c:pt>
                <c:pt idx="83">
                  <c:v>38</c:v>
                </c:pt>
                <c:pt idx="84">
                  <c:v>37</c:v>
                </c:pt>
                <c:pt idx="85">
                  <c:v>36</c:v>
                </c:pt>
                <c:pt idx="86">
                  <c:v>40</c:v>
                </c:pt>
                <c:pt idx="87">
                  <c:v>36</c:v>
                </c:pt>
                <c:pt idx="88">
                  <c:v>35</c:v>
                </c:pt>
                <c:pt idx="89">
                  <c:v>35</c:v>
                </c:pt>
                <c:pt idx="90">
                  <c:v>35</c:v>
                </c:pt>
                <c:pt idx="91">
                  <c:v>32</c:v>
                </c:pt>
                <c:pt idx="92">
                  <c:v>35</c:v>
                </c:pt>
                <c:pt idx="93">
                  <c:v>32</c:v>
                </c:pt>
                <c:pt idx="94">
                  <c:v>38</c:v>
                </c:pt>
                <c:pt idx="95">
                  <c:v>36</c:v>
                </c:pt>
                <c:pt idx="96">
                  <c:v>40</c:v>
                </c:pt>
                <c:pt idx="97">
                  <c:v>39</c:v>
                </c:pt>
                <c:pt idx="98">
                  <c:v>38</c:v>
                </c:pt>
                <c:pt idx="99">
                  <c:v>32</c:v>
                </c:pt>
                <c:pt idx="100">
                  <c:v>32</c:v>
                </c:pt>
                <c:pt idx="101">
                  <c:v>35</c:v>
                </c:pt>
                <c:pt idx="102">
                  <c:v>32</c:v>
                </c:pt>
                <c:pt idx="103">
                  <c:v>31</c:v>
                </c:pt>
                <c:pt idx="104">
                  <c:v>40</c:v>
                </c:pt>
                <c:pt idx="105">
                  <c:v>39</c:v>
                </c:pt>
                <c:pt idx="106">
                  <c:v>38</c:v>
                </c:pt>
                <c:pt idx="107">
                  <c:v>36</c:v>
                </c:pt>
                <c:pt idx="108">
                  <c:v>32</c:v>
                </c:pt>
                <c:pt idx="109">
                  <c:v>31</c:v>
                </c:pt>
                <c:pt idx="110">
                  <c:v>36</c:v>
                </c:pt>
                <c:pt idx="111">
                  <c:v>35</c:v>
                </c:pt>
                <c:pt idx="112">
                  <c:v>37</c:v>
                </c:pt>
                <c:pt idx="113">
                  <c:v>40</c:v>
                </c:pt>
                <c:pt idx="114">
                  <c:v>40</c:v>
                </c:pt>
                <c:pt idx="115">
                  <c:v>33</c:v>
                </c:pt>
                <c:pt idx="116">
                  <c:v>39</c:v>
                </c:pt>
                <c:pt idx="117">
                  <c:v>37</c:v>
                </c:pt>
                <c:pt idx="118">
                  <c:v>40</c:v>
                </c:pt>
                <c:pt idx="119">
                  <c:v>40</c:v>
                </c:pt>
                <c:pt idx="120">
                  <c:v>33</c:v>
                </c:pt>
                <c:pt idx="121">
                  <c:v>32</c:v>
                </c:pt>
                <c:pt idx="122">
                  <c:v>39</c:v>
                </c:pt>
                <c:pt idx="123">
                  <c:v>34</c:v>
                </c:pt>
                <c:pt idx="124">
                  <c:v>35</c:v>
                </c:pt>
                <c:pt idx="125">
                  <c:v>38</c:v>
                </c:pt>
                <c:pt idx="126">
                  <c:v>37</c:v>
                </c:pt>
                <c:pt idx="127">
                  <c:v>35</c:v>
                </c:pt>
                <c:pt idx="128">
                  <c:v>40</c:v>
                </c:pt>
                <c:pt idx="129">
                  <c:v>38</c:v>
                </c:pt>
                <c:pt idx="130">
                  <c:v>35</c:v>
                </c:pt>
                <c:pt idx="131">
                  <c:v>39</c:v>
                </c:pt>
                <c:pt idx="132">
                  <c:v>38</c:v>
                </c:pt>
                <c:pt idx="133">
                  <c:v>36</c:v>
                </c:pt>
                <c:pt idx="134">
                  <c:v>38</c:v>
                </c:pt>
                <c:pt idx="135">
                  <c:v>33</c:v>
                </c:pt>
                <c:pt idx="136">
                  <c:v>31</c:v>
                </c:pt>
                <c:pt idx="137">
                  <c:v>39</c:v>
                </c:pt>
                <c:pt idx="138">
                  <c:v>35</c:v>
                </c:pt>
                <c:pt idx="139">
                  <c:v>34</c:v>
                </c:pt>
                <c:pt idx="140">
                  <c:v>31</c:v>
                </c:pt>
                <c:pt idx="141">
                  <c:v>36</c:v>
                </c:pt>
                <c:pt idx="142">
                  <c:v>34</c:v>
                </c:pt>
                <c:pt idx="143">
                  <c:v>37</c:v>
                </c:pt>
                <c:pt idx="144">
                  <c:v>36</c:v>
                </c:pt>
                <c:pt idx="145">
                  <c:v>39</c:v>
                </c:pt>
                <c:pt idx="146">
                  <c:v>38</c:v>
                </c:pt>
                <c:pt idx="147">
                  <c:v>35</c:v>
                </c:pt>
                <c:pt idx="148">
                  <c:v>36</c:v>
                </c:pt>
                <c:pt idx="149">
                  <c:v>36</c:v>
                </c:pt>
                <c:pt idx="150">
                  <c:v>38</c:v>
                </c:pt>
                <c:pt idx="151">
                  <c:v>31</c:v>
                </c:pt>
                <c:pt idx="152">
                  <c:v>40</c:v>
                </c:pt>
                <c:pt idx="153">
                  <c:v>33</c:v>
                </c:pt>
                <c:pt idx="154">
                  <c:v>37</c:v>
                </c:pt>
                <c:pt idx="155">
                  <c:v>34</c:v>
                </c:pt>
                <c:pt idx="156">
                  <c:v>39</c:v>
                </c:pt>
                <c:pt idx="157">
                  <c:v>32</c:v>
                </c:pt>
                <c:pt idx="158">
                  <c:v>36</c:v>
                </c:pt>
                <c:pt idx="159">
                  <c:v>34</c:v>
                </c:pt>
                <c:pt idx="160">
                  <c:v>37</c:v>
                </c:pt>
                <c:pt idx="161">
                  <c:v>39</c:v>
                </c:pt>
                <c:pt idx="162">
                  <c:v>38</c:v>
                </c:pt>
                <c:pt idx="163">
                  <c:v>37</c:v>
                </c:pt>
                <c:pt idx="164">
                  <c:v>33</c:v>
                </c:pt>
                <c:pt idx="165">
                  <c:v>36</c:v>
                </c:pt>
                <c:pt idx="166">
                  <c:v>33</c:v>
                </c:pt>
                <c:pt idx="167">
                  <c:v>32</c:v>
                </c:pt>
                <c:pt idx="168">
                  <c:v>31</c:v>
                </c:pt>
                <c:pt idx="169">
                  <c:v>33</c:v>
                </c:pt>
                <c:pt idx="170">
                  <c:v>34</c:v>
                </c:pt>
                <c:pt idx="171">
                  <c:v>40</c:v>
                </c:pt>
                <c:pt idx="172">
                  <c:v>37</c:v>
                </c:pt>
                <c:pt idx="173">
                  <c:v>32</c:v>
                </c:pt>
                <c:pt idx="174">
                  <c:v>34</c:v>
                </c:pt>
                <c:pt idx="175">
                  <c:v>39</c:v>
                </c:pt>
                <c:pt idx="176">
                  <c:v>39</c:v>
                </c:pt>
                <c:pt idx="177">
                  <c:v>32</c:v>
                </c:pt>
                <c:pt idx="178">
                  <c:v>33</c:v>
                </c:pt>
                <c:pt idx="179">
                  <c:v>31</c:v>
                </c:pt>
                <c:pt idx="180">
                  <c:v>38</c:v>
                </c:pt>
                <c:pt idx="181">
                  <c:v>34</c:v>
                </c:pt>
                <c:pt idx="182">
                  <c:v>37</c:v>
                </c:pt>
                <c:pt idx="183">
                  <c:v>38</c:v>
                </c:pt>
                <c:pt idx="184">
                  <c:v>33</c:v>
                </c:pt>
                <c:pt idx="185">
                  <c:v>35</c:v>
                </c:pt>
                <c:pt idx="186">
                  <c:v>35</c:v>
                </c:pt>
                <c:pt idx="187">
                  <c:v>38</c:v>
                </c:pt>
                <c:pt idx="188">
                  <c:v>35</c:v>
                </c:pt>
                <c:pt idx="189">
                  <c:v>31</c:v>
                </c:pt>
                <c:pt idx="190">
                  <c:v>35</c:v>
                </c:pt>
                <c:pt idx="191">
                  <c:v>35</c:v>
                </c:pt>
                <c:pt idx="192">
                  <c:v>32</c:v>
                </c:pt>
                <c:pt idx="193">
                  <c:v>33</c:v>
                </c:pt>
                <c:pt idx="194">
                  <c:v>32</c:v>
                </c:pt>
                <c:pt idx="195">
                  <c:v>36</c:v>
                </c:pt>
                <c:pt idx="196">
                  <c:v>38</c:v>
                </c:pt>
                <c:pt idx="197">
                  <c:v>33</c:v>
                </c:pt>
                <c:pt idx="198">
                  <c:v>39</c:v>
                </c:pt>
                <c:pt idx="199">
                  <c:v>34</c:v>
                </c:pt>
                <c:pt idx="200">
                  <c:v>33</c:v>
                </c:pt>
                <c:pt idx="201">
                  <c:v>31</c:v>
                </c:pt>
                <c:pt idx="202">
                  <c:v>33</c:v>
                </c:pt>
                <c:pt idx="203">
                  <c:v>34</c:v>
                </c:pt>
                <c:pt idx="204">
                  <c:v>31</c:v>
                </c:pt>
                <c:pt idx="205">
                  <c:v>35</c:v>
                </c:pt>
                <c:pt idx="206">
                  <c:v>32</c:v>
                </c:pt>
                <c:pt idx="207">
                  <c:v>34</c:v>
                </c:pt>
                <c:pt idx="208">
                  <c:v>37</c:v>
                </c:pt>
                <c:pt idx="209">
                  <c:v>40</c:v>
                </c:pt>
                <c:pt idx="210">
                  <c:v>33</c:v>
                </c:pt>
                <c:pt idx="211">
                  <c:v>37</c:v>
                </c:pt>
                <c:pt idx="212">
                  <c:v>35</c:v>
                </c:pt>
                <c:pt idx="213">
                  <c:v>33</c:v>
                </c:pt>
                <c:pt idx="214">
                  <c:v>32</c:v>
                </c:pt>
                <c:pt idx="215">
                  <c:v>38</c:v>
                </c:pt>
                <c:pt idx="216">
                  <c:v>31</c:v>
                </c:pt>
                <c:pt idx="217">
                  <c:v>38</c:v>
                </c:pt>
                <c:pt idx="218">
                  <c:v>36</c:v>
                </c:pt>
                <c:pt idx="219">
                  <c:v>38</c:v>
                </c:pt>
                <c:pt idx="220">
                  <c:v>35</c:v>
                </c:pt>
                <c:pt idx="221">
                  <c:v>38</c:v>
                </c:pt>
                <c:pt idx="222">
                  <c:v>34</c:v>
                </c:pt>
                <c:pt idx="223">
                  <c:v>31</c:v>
                </c:pt>
                <c:pt idx="224">
                  <c:v>31</c:v>
                </c:pt>
                <c:pt idx="225">
                  <c:v>34</c:v>
                </c:pt>
                <c:pt idx="226">
                  <c:v>32</c:v>
                </c:pt>
                <c:pt idx="227">
                  <c:v>34</c:v>
                </c:pt>
                <c:pt idx="228">
                  <c:v>36</c:v>
                </c:pt>
                <c:pt idx="229">
                  <c:v>37</c:v>
                </c:pt>
                <c:pt idx="230">
                  <c:v>34</c:v>
                </c:pt>
                <c:pt idx="231">
                  <c:v>35</c:v>
                </c:pt>
                <c:pt idx="232">
                  <c:v>31</c:v>
                </c:pt>
                <c:pt idx="233">
                  <c:v>35</c:v>
                </c:pt>
                <c:pt idx="234">
                  <c:v>37</c:v>
                </c:pt>
                <c:pt idx="235">
                  <c:v>32</c:v>
                </c:pt>
                <c:pt idx="236">
                  <c:v>32</c:v>
                </c:pt>
                <c:pt idx="237">
                  <c:v>38</c:v>
                </c:pt>
                <c:pt idx="238">
                  <c:v>40</c:v>
                </c:pt>
                <c:pt idx="239">
                  <c:v>35</c:v>
                </c:pt>
                <c:pt idx="240">
                  <c:v>33</c:v>
                </c:pt>
                <c:pt idx="241">
                  <c:v>31</c:v>
                </c:pt>
                <c:pt idx="242">
                  <c:v>37</c:v>
                </c:pt>
                <c:pt idx="243">
                  <c:v>35</c:v>
                </c:pt>
                <c:pt idx="244">
                  <c:v>38</c:v>
                </c:pt>
                <c:pt idx="245">
                  <c:v>37</c:v>
                </c:pt>
                <c:pt idx="246">
                  <c:v>39</c:v>
                </c:pt>
                <c:pt idx="247">
                  <c:v>38</c:v>
                </c:pt>
                <c:pt idx="248">
                  <c:v>39</c:v>
                </c:pt>
                <c:pt idx="249">
                  <c:v>37</c:v>
                </c:pt>
                <c:pt idx="250">
                  <c:v>33</c:v>
                </c:pt>
                <c:pt idx="251">
                  <c:v>37</c:v>
                </c:pt>
                <c:pt idx="252">
                  <c:v>37</c:v>
                </c:pt>
                <c:pt idx="253">
                  <c:v>35</c:v>
                </c:pt>
                <c:pt idx="254">
                  <c:v>39</c:v>
                </c:pt>
                <c:pt idx="255">
                  <c:v>32</c:v>
                </c:pt>
                <c:pt idx="256">
                  <c:v>36</c:v>
                </c:pt>
                <c:pt idx="257">
                  <c:v>40</c:v>
                </c:pt>
                <c:pt idx="258">
                  <c:v>36</c:v>
                </c:pt>
                <c:pt idx="259">
                  <c:v>31</c:v>
                </c:pt>
                <c:pt idx="260">
                  <c:v>40</c:v>
                </c:pt>
                <c:pt idx="261">
                  <c:v>35</c:v>
                </c:pt>
                <c:pt idx="262">
                  <c:v>35</c:v>
                </c:pt>
                <c:pt idx="263">
                  <c:v>36</c:v>
                </c:pt>
                <c:pt idx="264">
                  <c:v>36</c:v>
                </c:pt>
                <c:pt idx="265">
                  <c:v>39</c:v>
                </c:pt>
                <c:pt idx="266">
                  <c:v>37</c:v>
                </c:pt>
                <c:pt idx="267">
                  <c:v>32</c:v>
                </c:pt>
                <c:pt idx="268">
                  <c:v>31</c:v>
                </c:pt>
                <c:pt idx="269">
                  <c:v>36</c:v>
                </c:pt>
                <c:pt idx="270">
                  <c:v>35</c:v>
                </c:pt>
                <c:pt idx="271">
                  <c:v>32</c:v>
                </c:pt>
                <c:pt idx="272">
                  <c:v>33</c:v>
                </c:pt>
                <c:pt idx="273">
                  <c:v>35</c:v>
                </c:pt>
                <c:pt idx="274">
                  <c:v>35</c:v>
                </c:pt>
                <c:pt idx="275">
                  <c:v>35</c:v>
                </c:pt>
                <c:pt idx="276">
                  <c:v>35</c:v>
                </c:pt>
                <c:pt idx="277">
                  <c:v>31</c:v>
                </c:pt>
                <c:pt idx="278">
                  <c:v>36</c:v>
                </c:pt>
                <c:pt idx="279">
                  <c:v>36</c:v>
                </c:pt>
                <c:pt idx="280">
                  <c:v>36</c:v>
                </c:pt>
                <c:pt idx="281">
                  <c:v>32</c:v>
                </c:pt>
                <c:pt idx="282">
                  <c:v>34</c:v>
                </c:pt>
                <c:pt idx="283">
                  <c:v>33</c:v>
                </c:pt>
                <c:pt idx="284">
                  <c:v>36</c:v>
                </c:pt>
                <c:pt idx="285">
                  <c:v>34</c:v>
                </c:pt>
                <c:pt idx="286">
                  <c:v>37</c:v>
                </c:pt>
                <c:pt idx="287">
                  <c:v>34</c:v>
                </c:pt>
                <c:pt idx="288">
                  <c:v>38</c:v>
                </c:pt>
                <c:pt idx="289">
                  <c:v>31</c:v>
                </c:pt>
                <c:pt idx="290">
                  <c:v>38</c:v>
                </c:pt>
                <c:pt idx="291">
                  <c:v>37</c:v>
                </c:pt>
                <c:pt idx="292">
                  <c:v>38</c:v>
                </c:pt>
                <c:pt idx="293">
                  <c:v>31</c:v>
                </c:pt>
                <c:pt idx="294">
                  <c:v>40</c:v>
                </c:pt>
                <c:pt idx="295">
                  <c:v>33</c:v>
                </c:pt>
                <c:pt idx="296">
                  <c:v>37</c:v>
                </c:pt>
                <c:pt idx="297">
                  <c:v>32</c:v>
                </c:pt>
                <c:pt idx="298">
                  <c:v>38</c:v>
                </c:pt>
                <c:pt idx="299">
                  <c:v>33</c:v>
                </c:pt>
                <c:pt idx="300">
                  <c:v>38</c:v>
                </c:pt>
                <c:pt idx="301">
                  <c:v>39</c:v>
                </c:pt>
                <c:pt idx="302">
                  <c:v>37</c:v>
                </c:pt>
                <c:pt idx="303">
                  <c:v>38</c:v>
                </c:pt>
                <c:pt idx="304">
                  <c:v>31</c:v>
                </c:pt>
                <c:pt idx="305">
                  <c:v>38</c:v>
                </c:pt>
                <c:pt idx="306">
                  <c:v>38</c:v>
                </c:pt>
                <c:pt idx="307">
                  <c:v>37</c:v>
                </c:pt>
                <c:pt idx="308">
                  <c:v>37</c:v>
                </c:pt>
                <c:pt idx="309">
                  <c:v>33</c:v>
                </c:pt>
                <c:pt idx="310">
                  <c:v>33</c:v>
                </c:pt>
                <c:pt idx="311">
                  <c:v>40</c:v>
                </c:pt>
                <c:pt idx="312">
                  <c:v>37</c:v>
                </c:pt>
                <c:pt idx="313">
                  <c:v>33</c:v>
                </c:pt>
                <c:pt idx="314">
                  <c:v>38</c:v>
                </c:pt>
                <c:pt idx="315">
                  <c:v>35</c:v>
                </c:pt>
                <c:pt idx="316">
                  <c:v>40</c:v>
                </c:pt>
                <c:pt idx="317">
                  <c:v>40</c:v>
                </c:pt>
                <c:pt idx="318">
                  <c:v>39</c:v>
                </c:pt>
                <c:pt idx="319">
                  <c:v>31</c:v>
                </c:pt>
                <c:pt idx="320">
                  <c:v>35</c:v>
                </c:pt>
                <c:pt idx="321">
                  <c:v>37</c:v>
                </c:pt>
                <c:pt idx="322">
                  <c:v>39</c:v>
                </c:pt>
                <c:pt idx="323">
                  <c:v>31</c:v>
                </c:pt>
                <c:pt idx="324">
                  <c:v>33</c:v>
                </c:pt>
                <c:pt idx="325">
                  <c:v>35</c:v>
                </c:pt>
                <c:pt idx="326">
                  <c:v>36</c:v>
                </c:pt>
                <c:pt idx="327">
                  <c:v>31</c:v>
                </c:pt>
                <c:pt idx="328">
                  <c:v>31</c:v>
                </c:pt>
                <c:pt idx="329">
                  <c:v>40</c:v>
                </c:pt>
                <c:pt idx="330">
                  <c:v>31</c:v>
                </c:pt>
                <c:pt idx="331">
                  <c:v>36</c:v>
                </c:pt>
                <c:pt idx="332">
                  <c:v>39</c:v>
                </c:pt>
                <c:pt idx="333">
                  <c:v>33</c:v>
                </c:pt>
                <c:pt idx="334">
                  <c:v>34</c:v>
                </c:pt>
                <c:pt idx="335">
                  <c:v>37</c:v>
                </c:pt>
                <c:pt idx="336">
                  <c:v>34</c:v>
                </c:pt>
                <c:pt idx="337">
                  <c:v>38</c:v>
                </c:pt>
                <c:pt idx="338">
                  <c:v>36</c:v>
                </c:pt>
                <c:pt idx="339">
                  <c:v>32</c:v>
                </c:pt>
                <c:pt idx="340">
                  <c:v>40</c:v>
                </c:pt>
                <c:pt idx="341">
                  <c:v>39</c:v>
                </c:pt>
                <c:pt idx="342">
                  <c:v>39</c:v>
                </c:pt>
                <c:pt idx="343">
                  <c:v>32</c:v>
                </c:pt>
                <c:pt idx="344">
                  <c:v>37</c:v>
                </c:pt>
                <c:pt idx="345">
                  <c:v>35</c:v>
                </c:pt>
                <c:pt idx="346">
                  <c:v>33</c:v>
                </c:pt>
                <c:pt idx="347">
                  <c:v>35</c:v>
                </c:pt>
                <c:pt idx="348">
                  <c:v>35</c:v>
                </c:pt>
                <c:pt idx="349">
                  <c:v>33</c:v>
                </c:pt>
                <c:pt idx="350">
                  <c:v>33</c:v>
                </c:pt>
                <c:pt idx="351">
                  <c:v>34</c:v>
                </c:pt>
                <c:pt idx="352">
                  <c:v>37</c:v>
                </c:pt>
                <c:pt idx="353">
                  <c:v>34</c:v>
                </c:pt>
                <c:pt idx="354">
                  <c:v>36</c:v>
                </c:pt>
                <c:pt idx="355">
                  <c:v>31</c:v>
                </c:pt>
                <c:pt idx="356">
                  <c:v>31</c:v>
                </c:pt>
                <c:pt idx="357">
                  <c:v>35</c:v>
                </c:pt>
                <c:pt idx="358">
                  <c:v>31</c:v>
                </c:pt>
                <c:pt idx="359">
                  <c:v>36</c:v>
                </c:pt>
                <c:pt idx="360">
                  <c:v>40</c:v>
                </c:pt>
                <c:pt idx="361">
                  <c:v>33</c:v>
                </c:pt>
                <c:pt idx="362">
                  <c:v>38</c:v>
                </c:pt>
                <c:pt idx="363">
                  <c:v>32</c:v>
                </c:pt>
                <c:pt idx="364">
                  <c:v>36</c:v>
                </c:pt>
                <c:pt idx="365">
                  <c:v>31</c:v>
                </c:pt>
                <c:pt idx="366">
                  <c:v>32</c:v>
                </c:pt>
                <c:pt idx="367">
                  <c:v>37</c:v>
                </c:pt>
                <c:pt idx="368">
                  <c:v>38</c:v>
                </c:pt>
                <c:pt idx="369">
                  <c:v>38</c:v>
                </c:pt>
                <c:pt idx="370">
                  <c:v>39</c:v>
                </c:pt>
                <c:pt idx="371">
                  <c:v>31</c:v>
                </c:pt>
                <c:pt idx="372">
                  <c:v>34</c:v>
                </c:pt>
                <c:pt idx="373">
                  <c:v>33</c:v>
                </c:pt>
                <c:pt idx="374">
                  <c:v>37</c:v>
                </c:pt>
                <c:pt idx="375">
                  <c:v>33</c:v>
                </c:pt>
                <c:pt idx="376">
                  <c:v>38</c:v>
                </c:pt>
                <c:pt idx="377">
                  <c:v>38</c:v>
                </c:pt>
                <c:pt idx="378">
                  <c:v>37</c:v>
                </c:pt>
                <c:pt idx="379">
                  <c:v>39</c:v>
                </c:pt>
                <c:pt idx="380">
                  <c:v>31</c:v>
                </c:pt>
                <c:pt idx="381">
                  <c:v>35</c:v>
                </c:pt>
                <c:pt idx="382">
                  <c:v>35</c:v>
                </c:pt>
                <c:pt idx="383">
                  <c:v>32</c:v>
                </c:pt>
                <c:pt idx="384">
                  <c:v>33</c:v>
                </c:pt>
                <c:pt idx="385">
                  <c:v>39</c:v>
                </c:pt>
                <c:pt idx="386">
                  <c:v>38</c:v>
                </c:pt>
                <c:pt idx="387">
                  <c:v>36</c:v>
                </c:pt>
                <c:pt idx="388">
                  <c:v>40</c:v>
                </c:pt>
                <c:pt idx="389">
                  <c:v>33</c:v>
                </c:pt>
                <c:pt idx="390">
                  <c:v>35</c:v>
                </c:pt>
                <c:pt idx="391">
                  <c:v>33</c:v>
                </c:pt>
                <c:pt idx="392">
                  <c:v>40</c:v>
                </c:pt>
                <c:pt idx="393">
                  <c:v>38</c:v>
                </c:pt>
                <c:pt idx="394">
                  <c:v>31</c:v>
                </c:pt>
                <c:pt idx="395">
                  <c:v>31</c:v>
                </c:pt>
                <c:pt idx="396">
                  <c:v>33</c:v>
                </c:pt>
                <c:pt idx="397">
                  <c:v>33</c:v>
                </c:pt>
                <c:pt idx="398">
                  <c:v>37</c:v>
                </c:pt>
                <c:pt idx="399">
                  <c:v>31</c:v>
                </c:pt>
                <c:pt idx="400">
                  <c:v>38</c:v>
                </c:pt>
                <c:pt idx="401">
                  <c:v>38</c:v>
                </c:pt>
                <c:pt idx="402">
                  <c:v>32</c:v>
                </c:pt>
                <c:pt idx="403">
                  <c:v>35</c:v>
                </c:pt>
                <c:pt idx="404">
                  <c:v>33</c:v>
                </c:pt>
                <c:pt idx="405">
                  <c:v>38</c:v>
                </c:pt>
                <c:pt idx="406">
                  <c:v>34</c:v>
                </c:pt>
                <c:pt idx="407">
                  <c:v>35</c:v>
                </c:pt>
                <c:pt idx="408">
                  <c:v>37</c:v>
                </c:pt>
                <c:pt idx="409">
                  <c:v>32</c:v>
                </c:pt>
                <c:pt idx="410">
                  <c:v>34</c:v>
                </c:pt>
                <c:pt idx="411">
                  <c:v>37</c:v>
                </c:pt>
                <c:pt idx="412">
                  <c:v>34</c:v>
                </c:pt>
                <c:pt idx="413">
                  <c:v>40</c:v>
                </c:pt>
                <c:pt idx="414">
                  <c:v>34</c:v>
                </c:pt>
                <c:pt idx="415">
                  <c:v>34</c:v>
                </c:pt>
                <c:pt idx="416">
                  <c:v>38</c:v>
                </c:pt>
                <c:pt idx="417">
                  <c:v>33</c:v>
                </c:pt>
                <c:pt idx="418">
                  <c:v>38</c:v>
                </c:pt>
                <c:pt idx="419">
                  <c:v>40</c:v>
                </c:pt>
                <c:pt idx="420">
                  <c:v>38</c:v>
                </c:pt>
                <c:pt idx="421">
                  <c:v>34</c:v>
                </c:pt>
                <c:pt idx="422">
                  <c:v>35</c:v>
                </c:pt>
                <c:pt idx="423">
                  <c:v>38</c:v>
                </c:pt>
                <c:pt idx="424">
                  <c:v>34</c:v>
                </c:pt>
                <c:pt idx="425">
                  <c:v>38</c:v>
                </c:pt>
                <c:pt idx="426">
                  <c:v>37</c:v>
                </c:pt>
                <c:pt idx="427">
                  <c:v>36</c:v>
                </c:pt>
                <c:pt idx="428">
                  <c:v>38</c:v>
                </c:pt>
                <c:pt idx="429">
                  <c:v>36</c:v>
                </c:pt>
                <c:pt idx="430">
                  <c:v>37</c:v>
                </c:pt>
                <c:pt idx="431">
                  <c:v>39</c:v>
                </c:pt>
                <c:pt idx="432">
                  <c:v>33</c:v>
                </c:pt>
                <c:pt idx="433">
                  <c:v>31</c:v>
                </c:pt>
                <c:pt idx="434">
                  <c:v>39</c:v>
                </c:pt>
                <c:pt idx="435">
                  <c:v>35</c:v>
                </c:pt>
                <c:pt idx="436">
                  <c:v>34</c:v>
                </c:pt>
                <c:pt idx="437">
                  <c:v>32</c:v>
                </c:pt>
                <c:pt idx="438">
                  <c:v>35</c:v>
                </c:pt>
                <c:pt idx="439">
                  <c:v>39</c:v>
                </c:pt>
                <c:pt idx="440">
                  <c:v>37</c:v>
                </c:pt>
                <c:pt idx="441">
                  <c:v>34</c:v>
                </c:pt>
                <c:pt idx="442">
                  <c:v>32</c:v>
                </c:pt>
                <c:pt idx="443">
                  <c:v>37</c:v>
                </c:pt>
                <c:pt idx="444">
                  <c:v>35</c:v>
                </c:pt>
                <c:pt idx="445">
                  <c:v>40</c:v>
                </c:pt>
                <c:pt idx="446">
                  <c:v>31</c:v>
                </c:pt>
                <c:pt idx="447">
                  <c:v>35</c:v>
                </c:pt>
                <c:pt idx="448">
                  <c:v>37</c:v>
                </c:pt>
                <c:pt idx="449">
                  <c:v>38</c:v>
                </c:pt>
                <c:pt idx="450">
                  <c:v>35</c:v>
                </c:pt>
                <c:pt idx="451">
                  <c:v>32</c:v>
                </c:pt>
                <c:pt idx="452">
                  <c:v>37</c:v>
                </c:pt>
                <c:pt idx="453">
                  <c:v>39</c:v>
                </c:pt>
                <c:pt idx="454">
                  <c:v>33</c:v>
                </c:pt>
                <c:pt idx="455">
                  <c:v>32</c:v>
                </c:pt>
                <c:pt idx="456">
                  <c:v>32</c:v>
                </c:pt>
                <c:pt idx="457">
                  <c:v>39</c:v>
                </c:pt>
                <c:pt idx="458">
                  <c:v>34</c:v>
                </c:pt>
                <c:pt idx="459">
                  <c:v>35</c:v>
                </c:pt>
                <c:pt idx="460">
                  <c:v>39</c:v>
                </c:pt>
                <c:pt idx="461">
                  <c:v>38</c:v>
                </c:pt>
                <c:pt idx="462">
                  <c:v>35</c:v>
                </c:pt>
                <c:pt idx="463">
                  <c:v>38</c:v>
                </c:pt>
                <c:pt idx="464">
                  <c:v>33</c:v>
                </c:pt>
                <c:pt idx="465">
                  <c:v>32</c:v>
                </c:pt>
                <c:pt idx="466">
                  <c:v>31</c:v>
                </c:pt>
                <c:pt idx="467">
                  <c:v>31</c:v>
                </c:pt>
                <c:pt idx="468">
                  <c:v>32</c:v>
                </c:pt>
                <c:pt idx="469">
                  <c:v>33</c:v>
                </c:pt>
                <c:pt idx="470">
                  <c:v>39</c:v>
                </c:pt>
                <c:pt idx="471">
                  <c:v>32</c:v>
                </c:pt>
                <c:pt idx="472">
                  <c:v>38</c:v>
                </c:pt>
                <c:pt idx="473">
                  <c:v>31</c:v>
                </c:pt>
                <c:pt idx="474">
                  <c:v>33</c:v>
                </c:pt>
                <c:pt idx="475">
                  <c:v>35</c:v>
                </c:pt>
                <c:pt idx="476">
                  <c:v>36</c:v>
                </c:pt>
                <c:pt idx="477">
                  <c:v>35</c:v>
                </c:pt>
                <c:pt idx="478">
                  <c:v>34</c:v>
                </c:pt>
                <c:pt idx="479">
                  <c:v>38</c:v>
                </c:pt>
                <c:pt idx="480">
                  <c:v>38</c:v>
                </c:pt>
                <c:pt idx="481">
                  <c:v>31</c:v>
                </c:pt>
                <c:pt idx="482">
                  <c:v>38</c:v>
                </c:pt>
                <c:pt idx="483">
                  <c:v>31</c:v>
                </c:pt>
                <c:pt idx="484">
                  <c:v>37</c:v>
                </c:pt>
                <c:pt idx="485">
                  <c:v>32</c:v>
                </c:pt>
                <c:pt idx="486">
                  <c:v>35</c:v>
                </c:pt>
                <c:pt idx="487">
                  <c:v>38</c:v>
                </c:pt>
                <c:pt idx="488">
                  <c:v>37</c:v>
                </c:pt>
                <c:pt idx="489">
                  <c:v>33</c:v>
                </c:pt>
                <c:pt idx="490">
                  <c:v>40</c:v>
                </c:pt>
                <c:pt idx="491">
                  <c:v>37</c:v>
                </c:pt>
                <c:pt idx="492">
                  <c:v>37</c:v>
                </c:pt>
                <c:pt idx="493">
                  <c:v>33</c:v>
                </c:pt>
                <c:pt idx="494">
                  <c:v>37</c:v>
                </c:pt>
                <c:pt idx="495">
                  <c:v>31</c:v>
                </c:pt>
                <c:pt idx="496">
                  <c:v>34</c:v>
                </c:pt>
                <c:pt idx="497">
                  <c:v>31</c:v>
                </c:pt>
                <c:pt idx="498">
                  <c:v>39</c:v>
                </c:pt>
                <c:pt idx="499">
                  <c:v>34</c:v>
                </c:pt>
                <c:pt idx="500">
                  <c:v>38</c:v>
                </c:pt>
                <c:pt idx="501">
                  <c:v>36</c:v>
                </c:pt>
                <c:pt idx="502">
                  <c:v>38</c:v>
                </c:pt>
                <c:pt idx="503">
                  <c:v>32</c:v>
                </c:pt>
                <c:pt idx="504">
                  <c:v>39</c:v>
                </c:pt>
                <c:pt idx="505">
                  <c:v>39</c:v>
                </c:pt>
                <c:pt idx="506">
                  <c:v>38</c:v>
                </c:pt>
                <c:pt idx="507">
                  <c:v>32</c:v>
                </c:pt>
                <c:pt idx="508">
                  <c:v>31</c:v>
                </c:pt>
                <c:pt idx="509">
                  <c:v>36</c:v>
                </c:pt>
                <c:pt idx="510">
                  <c:v>34</c:v>
                </c:pt>
                <c:pt idx="511">
                  <c:v>35</c:v>
                </c:pt>
                <c:pt idx="512">
                  <c:v>35</c:v>
                </c:pt>
                <c:pt idx="513">
                  <c:v>35</c:v>
                </c:pt>
                <c:pt idx="514">
                  <c:v>32</c:v>
                </c:pt>
                <c:pt idx="515">
                  <c:v>36</c:v>
                </c:pt>
                <c:pt idx="516">
                  <c:v>40</c:v>
                </c:pt>
                <c:pt idx="517">
                  <c:v>38</c:v>
                </c:pt>
                <c:pt idx="518">
                  <c:v>40</c:v>
                </c:pt>
                <c:pt idx="519">
                  <c:v>39</c:v>
                </c:pt>
                <c:pt idx="520">
                  <c:v>40</c:v>
                </c:pt>
                <c:pt idx="521">
                  <c:v>39</c:v>
                </c:pt>
                <c:pt idx="522">
                  <c:v>32</c:v>
                </c:pt>
                <c:pt idx="523">
                  <c:v>36</c:v>
                </c:pt>
                <c:pt idx="524">
                  <c:v>36</c:v>
                </c:pt>
                <c:pt idx="525">
                  <c:v>37</c:v>
                </c:pt>
                <c:pt idx="526">
                  <c:v>31</c:v>
                </c:pt>
                <c:pt idx="527">
                  <c:v>38</c:v>
                </c:pt>
                <c:pt idx="528">
                  <c:v>37</c:v>
                </c:pt>
                <c:pt idx="529">
                  <c:v>38</c:v>
                </c:pt>
                <c:pt idx="530">
                  <c:v>37</c:v>
                </c:pt>
                <c:pt idx="531">
                  <c:v>31</c:v>
                </c:pt>
                <c:pt idx="532">
                  <c:v>36</c:v>
                </c:pt>
                <c:pt idx="533">
                  <c:v>40</c:v>
                </c:pt>
                <c:pt idx="534">
                  <c:v>40</c:v>
                </c:pt>
                <c:pt idx="535">
                  <c:v>34</c:v>
                </c:pt>
                <c:pt idx="536">
                  <c:v>33</c:v>
                </c:pt>
                <c:pt idx="537">
                  <c:v>35</c:v>
                </c:pt>
                <c:pt idx="538">
                  <c:v>32</c:v>
                </c:pt>
                <c:pt idx="539">
                  <c:v>39</c:v>
                </c:pt>
                <c:pt idx="540">
                  <c:v>37</c:v>
                </c:pt>
                <c:pt idx="541">
                  <c:v>37</c:v>
                </c:pt>
                <c:pt idx="542">
                  <c:v>31</c:v>
                </c:pt>
                <c:pt idx="543">
                  <c:v>36</c:v>
                </c:pt>
                <c:pt idx="544">
                  <c:v>37</c:v>
                </c:pt>
                <c:pt idx="545">
                  <c:v>37</c:v>
                </c:pt>
                <c:pt idx="546">
                  <c:v>34</c:v>
                </c:pt>
                <c:pt idx="547">
                  <c:v>37</c:v>
                </c:pt>
                <c:pt idx="548">
                  <c:v>37</c:v>
                </c:pt>
                <c:pt idx="549">
                  <c:v>35</c:v>
                </c:pt>
                <c:pt idx="550">
                  <c:v>34</c:v>
                </c:pt>
                <c:pt idx="551">
                  <c:v>38</c:v>
                </c:pt>
                <c:pt idx="552">
                  <c:v>39</c:v>
                </c:pt>
                <c:pt idx="553">
                  <c:v>33</c:v>
                </c:pt>
                <c:pt idx="554">
                  <c:v>36</c:v>
                </c:pt>
                <c:pt idx="555">
                  <c:v>36</c:v>
                </c:pt>
                <c:pt idx="556">
                  <c:v>37</c:v>
                </c:pt>
                <c:pt idx="557">
                  <c:v>37</c:v>
                </c:pt>
                <c:pt idx="558">
                  <c:v>31</c:v>
                </c:pt>
                <c:pt idx="559">
                  <c:v>31</c:v>
                </c:pt>
                <c:pt idx="560">
                  <c:v>37</c:v>
                </c:pt>
                <c:pt idx="561">
                  <c:v>34</c:v>
                </c:pt>
                <c:pt idx="562">
                  <c:v>39</c:v>
                </c:pt>
                <c:pt idx="563">
                  <c:v>32</c:v>
                </c:pt>
                <c:pt idx="564">
                  <c:v>32</c:v>
                </c:pt>
                <c:pt idx="565">
                  <c:v>39</c:v>
                </c:pt>
                <c:pt idx="566">
                  <c:v>38</c:v>
                </c:pt>
                <c:pt idx="567">
                  <c:v>36</c:v>
                </c:pt>
                <c:pt idx="568">
                  <c:v>33</c:v>
                </c:pt>
                <c:pt idx="569">
                  <c:v>36</c:v>
                </c:pt>
                <c:pt idx="570">
                  <c:v>36</c:v>
                </c:pt>
                <c:pt idx="571">
                  <c:v>32</c:v>
                </c:pt>
                <c:pt idx="572">
                  <c:v>31</c:v>
                </c:pt>
                <c:pt idx="573">
                  <c:v>34</c:v>
                </c:pt>
                <c:pt idx="574">
                  <c:v>32</c:v>
                </c:pt>
                <c:pt idx="575">
                  <c:v>38</c:v>
                </c:pt>
                <c:pt idx="576">
                  <c:v>38</c:v>
                </c:pt>
                <c:pt idx="577">
                  <c:v>32</c:v>
                </c:pt>
                <c:pt idx="578">
                  <c:v>35</c:v>
                </c:pt>
                <c:pt idx="579">
                  <c:v>32</c:v>
                </c:pt>
                <c:pt idx="580">
                  <c:v>34</c:v>
                </c:pt>
                <c:pt idx="581">
                  <c:v>31</c:v>
                </c:pt>
                <c:pt idx="582">
                  <c:v>31</c:v>
                </c:pt>
                <c:pt idx="583">
                  <c:v>40</c:v>
                </c:pt>
                <c:pt idx="584">
                  <c:v>40</c:v>
                </c:pt>
                <c:pt idx="585">
                  <c:v>32</c:v>
                </c:pt>
                <c:pt idx="586">
                  <c:v>38</c:v>
                </c:pt>
                <c:pt idx="587">
                  <c:v>39</c:v>
                </c:pt>
                <c:pt idx="588">
                  <c:v>39</c:v>
                </c:pt>
                <c:pt idx="589">
                  <c:v>35</c:v>
                </c:pt>
                <c:pt idx="590">
                  <c:v>38</c:v>
                </c:pt>
                <c:pt idx="591">
                  <c:v>37</c:v>
                </c:pt>
                <c:pt idx="592">
                  <c:v>31</c:v>
                </c:pt>
                <c:pt idx="593">
                  <c:v>39</c:v>
                </c:pt>
                <c:pt idx="594">
                  <c:v>39</c:v>
                </c:pt>
                <c:pt idx="595">
                  <c:v>35</c:v>
                </c:pt>
                <c:pt idx="596">
                  <c:v>39</c:v>
                </c:pt>
                <c:pt idx="597">
                  <c:v>36</c:v>
                </c:pt>
                <c:pt idx="598">
                  <c:v>36</c:v>
                </c:pt>
                <c:pt idx="599">
                  <c:v>31</c:v>
                </c:pt>
                <c:pt idx="600">
                  <c:v>38</c:v>
                </c:pt>
                <c:pt idx="601">
                  <c:v>40</c:v>
                </c:pt>
                <c:pt idx="602">
                  <c:v>33</c:v>
                </c:pt>
                <c:pt idx="603">
                  <c:v>35</c:v>
                </c:pt>
                <c:pt idx="604">
                  <c:v>32</c:v>
                </c:pt>
                <c:pt idx="605">
                  <c:v>34</c:v>
                </c:pt>
                <c:pt idx="606">
                  <c:v>33</c:v>
                </c:pt>
                <c:pt idx="607">
                  <c:v>36</c:v>
                </c:pt>
                <c:pt idx="608">
                  <c:v>39</c:v>
                </c:pt>
                <c:pt idx="609">
                  <c:v>40</c:v>
                </c:pt>
                <c:pt idx="610">
                  <c:v>34</c:v>
                </c:pt>
                <c:pt idx="611">
                  <c:v>34</c:v>
                </c:pt>
                <c:pt idx="612">
                  <c:v>40</c:v>
                </c:pt>
                <c:pt idx="613">
                  <c:v>37</c:v>
                </c:pt>
                <c:pt idx="614">
                  <c:v>31</c:v>
                </c:pt>
                <c:pt idx="615">
                  <c:v>39</c:v>
                </c:pt>
                <c:pt idx="616">
                  <c:v>35</c:v>
                </c:pt>
                <c:pt idx="617">
                  <c:v>36</c:v>
                </c:pt>
                <c:pt idx="618">
                  <c:v>34</c:v>
                </c:pt>
                <c:pt idx="619">
                  <c:v>32</c:v>
                </c:pt>
                <c:pt idx="620">
                  <c:v>35</c:v>
                </c:pt>
                <c:pt idx="621">
                  <c:v>32</c:v>
                </c:pt>
                <c:pt idx="622">
                  <c:v>37</c:v>
                </c:pt>
                <c:pt idx="623">
                  <c:v>40</c:v>
                </c:pt>
                <c:pt idx="624">
                  <c:v>39</c:v>
                </c:pt>
                <c:pt idx="625">
                  <c:v>35</c:v>
                </c:pt>
                <c:pt idx="626">
                  <c:v>31</c:v>
                </c:pt>
                <c:pt idx="627">
                  <c:v>31</c:v>
                </c:pt>
                <c:pt idx="628">
                  <c:v>36</c:v>
                </c:pt>
                <c:pt idx="629">
                  <c:v>38</c:v>
                </c:pt>
                <c:pt idx="630">
                  <c:v>38</c:v>
                </c:pt>
                <c:pt idx="631">
                  <c:v>40</c:v>
                </c:pt>
                <c:pt idx="632">
                  <c:v>34</c:v>
                </c:pt>
                <c:pt idx="633">
                  <c:v>36</c:v>
                </c:pt>
                <c:pt idx="634">
                  <c:v>40</c:v>
                </c:pt>
                <c:pt idx="635">
                  <c:v>38</c:v>
                </c:pt>
                <c:pt idx="636">
                  <c:v>35</c:v>
                </c:pt>
                <c:pt idx="637">
                  <c:v>34</c:v>
                </c:pt>
                <c:pt idx="638">
                  <c:v>36</c:v>
                </c:pt>
                <c:pt idx="639">
                  <c:v>31</c:v>
                </c:pt>
                <c:pt idx="640">
                  <c:v>39</c:v>
                </c:pt>
                <c:pt idx="641">
                  <c:v>38</c:v>
                </c:pt>
                <c:pt idx="642">
                  <c:v>34</c:v>
                </c:pt>
                <c:pt idx="643">
                  <c:v>38</c:v>
                </c:pt>
                <c:pt idx="644">
                  <c:v>34</c:v>
                </c:pt>
                <c:pt idx="645">
                  <c:v>39</c:v>
                </c:pt>
                <c:pt idx="646">
                  <c:v>36</c:v>
                </c:pt>
                <c:pt idx="647">
                  <c:v>37</c:v>
                </c:pt>
                <c:pt idx="648">
                  <c:v>34</c:v>
                </c:pt>
                <c:pt idx="649">
                  <c:v>31</c:v>
                </c:pt>
                <c:pt idx="650">
                  <c:v>33</c:v>
                </c:pt>
                <c:pt idx="651">
                  <c:v>32</c:v>
                </c:pt>
                <c:pt idx="652">
                  <c:v>33</c:v>
                </c:pt>
                <c:pt idx="653">
                  <c:v>35</c:v>
                </c:pt>
                <c:pt idx="654">
                  <c:v>34</c:v>
                </c:pt>
                <c:pt idx="655">
                  <c:v>37</c:v>
                </c:pt>
                <c:pt idx="656">
                  <c:v>31</c:v>
                </c:pt>
                <c:pt idx="657">
                  <c:v>35</c:v>
                </c:pt>
                <c:pt idx="658">
                  <c:v>35</c:v>
                </c:pt>
                <c:pt idx="659">
                  <c:v>32</c:v>
                </c:pt>
                <c:pt idx="660">
                  <c:v>31</c:v>
                </c:pt>
                <c:pt idx="661">
                  <c:v>36</c:v>
                </c:pt>
                <c:pt idx="662">
                  <c:v>32</c:v>
                </c:pt>
                <c:pt idx="663">
                  <c:v>37</c:v>
                </c:pt>
                <c:pt idx="664">
                  <c:v>35</c:v>
                </c:pt>
                <c:pt idx="665">
                  <c:v>38</c:v>
                </c:pt>
                <c:pt idx="666">
                  <c:v>36</c:v>
                </c:pt>
                <c:pt idx="667">
                  <c:v>38</c:v>
                </c:pt>
                <c:pt idx="668">
                  <c:v>33</c:v>
                </c:pt>
                <c:pt idx="669">
                  <c:v>35</c:v>
                </c:pt>
                <c:pt idx="670">
                  <c:v>33</c:v>
                </c:pt>
                <c:pt idx="671">
                  <c:v>33</c:v>
                </c:pt>
                <c:pt idx="672">
                  <c:v>34</c:v>
                </c:pt>
                <c:pt idx="673">
                  <c:v>35</c:v>
                </c:pt>
                <c:pt idx="674">
                  <c:v>34</c:v>
                </c:pt>
                <c:pt idx="675">
                  <c:v>33</c:v>
                </c:pt>
                <c:pt idx="676">
                  <c:v>31</c:v>
                </c:pt>
                <c:pt idx="677">
                  <c:v>34</c:v>
                </c:pt>
                <c:pt idx="678">
                  <c:v>40</c:v>
                </c:pt>
                <c:pt idx="679">
                  <c:v>36</c:v>
                </c:pt>
                <c:pt idx="680">
                  <c:v>33</c:v>
                </c:pt>
                <c:pt idx="681">
                  <c:v>32</c:v>
                </c:pt>
                <c:pt idx="682">
                  <c:v>35</c:v>
                </c:pt>
                <c:pt idx="683">
                  <c:v>39</c:v>
                </c:pt>
                <c:pt idx="684">
                  <c:v>40</c:v>
                </c:pt>
                <c:pt idx="685">
                  <c:v>35</c:v>
                </c:pt>
                <c:pt idx="686">
                  <c:v>37</c:v>
                </c:pt>
                <c:pt idx="687">
                  <c:v>39</c:v>
                </c:pt>
                <c:pt idx="688">
                  <c:v>38</c:v>
                </c:pt>
                <c:pt idx="689">
                  <c:v>31</c:v>
                </c:pt>
                <c:pt idx="690">
                  <c:v>36</c:v>
                </c:pt>
                <c:pt idx="691">
                  <c:v>40</c:v>
                </c:pt>
                <c:pt idx="692">
                  <c:v>39</c:v>
                </c:pt>
                <c:pt idx="693">
                  <c:v>37</c:v>
                </c:pt>
                <c:pt idx="694">
                  <c:v>40</c:v>
                </c:pt>
                <c:pt idx="695">
                  <c:v>32</c:v>
                </c:pt>
                <c:pt idx="696">
                  <c:v>40</c:v>
                </c:pt>
                <c:pt idx="697">
                  <c:v>36</c:v>
                </c:pt>
                <c:pt idx="698">
                  <c:v>38</c:v>
                </c:pt>
                <c:pt idx="699">
                  <c:v>33</c:v>
                </c:pt>
                <c:pt idx="700">
                  <c:v>37</c:v>
                </c:pt>
                <c:pt idx="701">
                  <c:v>32</c:v>
                </c:pt>
                <c:pt idx="702">
                  <c:v>39</c:v>
                </c:pt>
                <c:pt idx="703">
                  <c:v>36</c:v>
                </c:pt>
                <c:pt idx="704">
                  <c:v>38</c:v>
                </c:pt>
                <c:pt idx="705">
                  <c:v>36</c:v>
                </c:pt>
                <c:pt idx="706">
                  <c:v>36</c:v>
                </c:pt>
                <c:pt idx="707">
                  <c:v>32</c:v>
                </c:pt>
                <c:pt idx="708">
                  <c:v>37</c:v>
                </c:pt>
                <c:pt idx="709">
                  <c:v>35</c:v>
                </c:pt>
                <c:pt idx="710">
                  <c:v>34</c:v>
                </c:pt>
                <c:pt idx="711">
                  <c:v>31</c:v>
                </c:pt>
                <c:pt idx="712">
                  <c:v>36</c:v>
                </c:pt>
                <c:pt idx="713">
                  <c:v>40</c:v>
                </c:pt>
                <c:pt idx="714">
                  <c:v>34</c:v>
                </c:pt>
                <c:pt idx="715">
                  <c:v>40</c:v>
                </c:pt>
                <c:pt idx="716">
                  <c:v>36</c:v>
                </c:pt>
                <c:pt idx="717">
                  <c:v>36</c:v>
                </c:pt>
                <c:pt idx="718">
                  <c:v>34</c:v>
                </c:pt>
                <c:pt idx="719">
                  <c:v>32</c:v>
                </c:pt>
                <c:pt idx="720">
                  <c:v>39</c:v>
                </c:pt>
                <c:pt idx="721">
                  <c:v>40</c:v>
                </c:pt>
                <c:pt idx="722">
                  <c:v>35</c:v>
                </c:pt>
                <c:pt idx="723">
                  <c:v>38</c:v>
                </c:pt>
                <c:pt idx="724">
                  <c:v>39</c:v>
                </c:pt>
                <c:pt idx="725">
                  <c:v>40</c:v>
                </c:pt>
                <c:pt idx="726">
                  <c:v>33</c:v>
                </c:pt>
                <c:pt idx="727">
                  <c:v>40</c:v>
                </c:pt>
                <c:pt idx="728">
                  <c:v>38</c:v>
                </c:pt>
                <c:pt idx="729">
                  <c:v>37</c:v>
                </c:pt>
                <c:pt idx="730">
                  <c:v>32</c:v>
                </c:pt>
                <c:pt idx="731">
                  <c:v>35</c:v>
                </c:pt>
                <c:pt idx="732">
                  <c:v>31</c:v>
                </c:pt>
                <c:pt idx="733">
                  <c:v>32</c:v>
                </c:pt>
                <c:pt idx="734">
                  <c:v>39</c:v>
                </c:pt>
                <c:pt idx="735">
                  <c:v>38</c:v>
                </c:pt>
                <c:pt idx="736">
                  <c:v>40</c:v>
                </c:pt>
                <c:pt idx="737">
                  <c:v>35</c:v>
                </c:pt>
                <c:pt idx="738">
                  <c:v>40</c:v>
                </c:pt>
                <c:pt idx="739">
                  <c:v>39</c:v>
                </c:pt>
                <c:pt idx="740">
                  <c:v>36</c:v>
                </c:pt>
                <c:pt idx="741">
                  <c:v>31</c:v>
                </c:pt>
                <c:pt idx="742">
                  <c:v>36</c:v>
                </c:pt>
                <c:pt idx="743">
                  <c:v>39</c:v>
                </c:pt>
                <c:pt idx="744">
                  <c:v>38</c:v>
                </c:pt>
                <c:pt idx="745">
                  <c:v>36</c:v>
                </c:pt>
                <c:pt idx="746">
                  <c:v>34</c:v>
                </c:pt>
                <c:pt idx="747">
                  <c:v>36</c:v>
                </c:pt>
                <c:pt idx="748">
                  <c:v>37</c:v>
                </c:pt>
                <c:pt idx="749">
                  <c:v>33</c:v>
                </c:pt>
                <c:pt idx="750">
                  <c:v>31</c:v>
                </c:pt>
                <c:pt idx="751">
                  <c:v>39</c:v>
                </c:pt>
                <c:pt idx="752">
                  <c:v>38</c:v>
                </c:pt>
                <c:pt idx="753">
                  <c:v>39</c:v>
                </c:pt>
                <c:pt idx="754">
                  <c:v>37</c:v>
                </c:pt>
                <c:pt idx="755">
                  <c:v>34</c:v>
                </c:pt>
                <c:pt idx="756">
                  <c:v>32</c:v>
                </c:pt>
                <c:pt idx="757">
                  <c:v>33</c:v>
                </c:pt>
                <c:pt idx="758">
                  <c:v>39</c:v>
                </c:pt>
                <c:pt idx="759">
                  <c:v>37</c:v>
                </c:pt>
                <c:pt idx="760">
                  <c:v>39</c:v>
                </c:pt>
                <c:pt idx="761">
                  <c:v>39</c:v>
                </c:pt>
                <c:pt idx="762">
                  <c:v>34</c:v>
                </c:pt>
                <c:pt idx="763">
                  <c:v>33</c:v>
                </c:pt>
                <c:pt idx="764">
                  <c:v>32</c:v>
                </c:pt>
                <c:pt idx="765">
                  <c:v>36</c:v>
                </c:pt>
                <c:pt idx="766">
                  <c:v>34</c:v>
                </c:pt>
                <c:pt idx="767">
                  <c:v>35</c:v>
                </c:pt>
                <c:pt idx="768">
                  <c:v>37</c:v>
                </c:pt>
                <c:pt idx="769">
                  <c:v>40</c:v>
                </c:pt>
                <c:pt idx="770">
                  <c:v>37</c:v>
                </c:pt>
                <c:pt idx="771">
                  <c:v>32</c:v>
                </c:pt>
                <c:pt idx="772">
                  <c:v>40</c:v>
                </c:pt>
                <c:pt idx="773">
                  <c:v>32</c:v>
                </c:pt>
                <c:pt idx="774">
                  <c:v>36</c:v>
                </c:pt>
                <c:pt idx="775">
                  <c:v>34</c:v>
                </c:pt>
                <c:pt idx="776">
                  <c:v>36</c:v>
                </c:pt>
                <c:pt idx="777">
                  <c:v>37</c:v>
                </c:pt>
                <c:pt idx="778">
                  <c:v>31</c:v>
                </c:pt>
                <c:pt idx="779">
                  <c:v>35</c:v>
                </c:pt>
                <c:pt idx="780">
                  <c:v>36</c:v>
                </c:pt>
                <c:pt idx="781">
                  <c:v>35</c:v>
                </c:pt>
                <c:pt idx="782">
                  <c:v>33</c:v>
                </c:pt>
                <c:pt idx="783">
                  <c:v>33</c:v>
                </c:pt>
                <c:pt idx="784">
                  <c:v>33</c:v>
                </c:pt>
                <c:pt idx="785">
                  <c:v>37</c:v>
                </c:pt>
                <c:pt idx="786">
                  <c:v>34</c:v>
                </c:pt>
                <c:pt idx="787">
                  <c:v>33</c:v>
                </c:pt>
                <c:pt idx="788">
                  <c:v>31</c:v>
                </c:pt>
                <c:pt idx="789">
                  <c:v>40</c:v>
                </c:pt>
                <c:pt idx="790">
                  <c:v>37</c:v>
                </c:pt>
                <c:pt idx="791">
                  <c:v>34</c:v>
                </c:pt>
                <c:pt idx="792">
                  <c:v>31</c:v>
                </c:pt>
                <c:pt idx="793">
                  <c:v>33</c:v>
                </c:pt>
                <c:pt idx="794">
                  <c:v>39</c:v>
                </c:pt>
                <c:pt idx="795">
                  <c:v>33</c:v>
                </c:pt>
                <c:pt idx="796">
                  <c:v>35</c:v>
                </c:pt>
                <c:pt idx="797">
                  <c:v>33</c:v>
                </c:pt>
                <c:pt idx="798">
                  <c:v>38</c:v>
                </c:pt>
                <c:pt idx="799">
                  <c:v>34</c:v>
                </c:pt>
                <c:pt idx="800">
                  <c:v>36</c:v>
                </c:pt>
                <c:pt idx="801">
                  <c:v>36</c:v>
                </c:pt>
                <c:pt idx="802">
                  <c:v>34</c:v>
                </c:pt>
                <c:pt idx="803">
                  <c:v>34</c:v>
                </c:pt>
                <c:pt idx="804">
                  <c:v>39</c:v>
                </c:pt>
                <c:pt idx="805">
                  <c:v>35</c:v>
                </c:pt>
                <c:pt idx="806">
                  <c:v>31</c:v>
                </c:pt>
                <c:pt idx="807">
                  <c:v>35</c:v>
                </c:pt>
                <c:pt idx="808">
                  <c:v>37</c:v>
                </c:pt>
                <c:pt idx="809">
                  <c:v>33</c:v>
                </c:pt>
                <c:pt idx="810">
                  <c:v>33</c:v>
                </c:pt>
                <c:pt idx="811">
                  <c:v>36</c:v>
                </c:pt>
                <c:pt idx="812">
                  <c:v>33</c:v>
                </c:pt>
                <c:pt idx="813">
                  <c:v>32</c:v>
                </c:pt>
                <c:pt idx="814">
                  <c:v>39</c:v>
                </c:pt>
                <c:pt idx="815">
                  <c:v>31</c:v>
                </c:pt>
                <c:pt idx="816">
                  <c:v>32</c:v>
                </c:pt>
                <c:pt idx="817">
                  <c:v>39</c:v>
                </c:pt>
                <c:pt idx="818">
                  <c:v>36</c:v>
                </c:pt>
                <c:pt idx="819">
                  <c:v>40</c:v>
                </c:pt>
                <c:pt idx="820">
                  <c:v>33</c:v>
                </c:pt>
                <c:pt idx="821">
                  <c:v>32</c:v>
                </c:pt>
                <c:pt idx="822">
                  <c:v>37</c:v>
                </c:pt>
                <c:pt idx="823">
                  <c:v>37</c:v>
                </c:pt>
                <c:pt idx="824">
                  <c:v>39</c:v>
                </c:pt>
                <c:pt idx="825">
                  <c:v>36</c:v>
                </c:pt>
                <c:pt idx="826">
                  <c:v>34</c:v>
                </c:pt>
                <c:pt idx="827">
                  <c:v>35</c:v>
                </c:pt>
                <c:pt idx="828">
                  <c:v>33</c:v>
                </c:pt>
                <c:pt idx="829">
                  <c:v>35</c:v>
                </c:pt>
                <c:pt idx="830">
                  <c:v>40</c:v>
                </c:pt>
                <c:pt idx="831">
                  <c:v>38</c:v>
                </c:pt>
                <c:pt idx="832">
                  <c:v>37</c:v>
                </c:pt>
                <c:pt idx="833">
                  <c:v>34</c:v>
                </c:pt>
                <c:pt idx="834">
                  <c:v>40</c:v>
                </c:pt>
                <c:pt idx="835">
                  <c:v>37</c:v>
                </c:pt>
                <c:pt idx="836">
                  <c:v>31</c:v>
                </c:pt>
                <c:pt idx="837">
                  <c:v>37</c:v>
                </c:pt>
                <c:pt idx="838">
                  <c:v>33</c:v>
                </c:pt>
                <c:pt idx="839">
                  <c:v>32</c:v>
                </c:pt>
                <c:pt idx="840">
                  <c:v>40</c:v>
                </c:pt>
                <c:pt idx="841">
                  <c:v>35</c:v>
                </c:pt>
                <c:pt idx="842">
                  <c:v>37</c:v>
                </c:pt>
                <c:pt idx="843">
                  <c:v>37</c:v>
                </c:pt>
                <c:pt idx="844">
                  <c:v>35</c:v>
                </c:pt>
                <c:pt idx="845">
                  <c:v>35</c:v>
                </c:pt>
                <c:pt idx="846">
                  <c:v>34</c:v>
                </c:pt>
                <c:pt idx="847">
                  <c:v>36</c:v>
                </c:pt>
                <c:pt idx="848">
                  <c:v>40</c:v>
                </c:pt>
                <c:pt idx="849">
                  <c:v>40</c:v>
                </c:pt>
                <c:pt idx="850">
                  <c:v>31</c:v>
                </c:pt>
                <c:pt idx="851">
                  <c:v>35</c:v>
                </c:pt>
                <c:pt idx="852">
                  <c:v>32</c:v>
                </c:pt>
                <c:pt idx="853">
                  <c:v>32</c:v>
                </c:pt>
                <c:pt idx="854">
                  <c:v>40</c:v>
                </c:pt>
                <c:pt idx="855">
                  <c:v>34</c:v>
                </c:pt>
                <c:pt idx="856">
                  <c:v>31</c:v>
                </c:pt>
                <c:pt idx="857">
                  <c:v>33</c:v>
                </c:pt>
                <c:pt idx="858">
                  <c:v>31</c:v>
                </c:pt>
                <c:pt idx="859">
                  <c:v>39</c:v>
                </c:pt>
                <c:pt idx="860">
                  <c:v>34</c:v>
                </c:pt>
                <c:pt idx="861">
                  <c:v>37</c:v>
                </c:pt>
                <c:pt idx="862">
                  <c:v>38</c:v>
                </c:pt>
                <c:pt idx="863">
                  <c:v>40</c:v>
                </c:pt>
                <c:pt idx="864">
                  <c:v>37</c:v>
                </c:pt>
                <c:pt idx="865">
                  <c:v>34</c:v>
                </c:pt>
                <c:pt idx="866">
                  <c:v>33</c:v>
                </c:pt>
                <c:pt idx="867">
                  <c:v>38</c:v>
                </c:pt>
                <c:pt idx="868">
                  <c:v>34</c:v>
                </c:pt>
                <c:pt idx="869">
                  <c:v>39</c:v>
                </c:pt>
                <c:pt idx="870">
                  <c:v>31</c:v>
                </c:pt>
                <c:pt idx="871">
                  <c:v>40</c:v>
                </c:pt>
                <c:pt idx="872">
                  <c:v>35</c:v>
                </c:pt>
                <c:pt idx="873">
                  <c:v>34</c:v>
                </c:pt>
                <c:pt idx="874">
                  <c:v>31</c:v>
                </c:pt>
                <c:pt idx="875">
                  <c:v>37</c:v>
                </c:pt>
                <c:pt idx="876">
                  <c:v>32</c:v>
                </c:pt>
                <c:pt idx="877">
                  <c:v>37</c:v>
                </c:pt>
                <c:pt idx="878">
                  <c:v>39</c:v>
                </c:pt>
                <c:pt idx="879">
                  <c:v>40</c:v>
                </c:pt>
                <c:pt idx="880">
                  <c:v>32</c:v>
                </c:pt>
                <c:pt idx="881">
                  <c:v>33</c:v>
                </c:pt>
                <c:pt idx="882">
                  <c:v>37</c:v>
                </c:pt>
                <c:pt idx="883">
                  <c:v>33</c:v>
                </c:pt>
                <c:pt idx="884">
                  <c:v>31</c:v>
                </c:pt>
                <c:pt idx="885">
                  <c:v>40</c:v>
                </c:pt>
                <c:pt idx="886">
                  <c:v>37</c:v>
                </c:pt>
                <c:pt idx="887">
                  <c:v>40</c:v>
                </c:pt>
                <c:pt idx="888">
                  <c:v>39</c:v>
                </c:pt>
                <c:pt idx="889">
                  <c:v>38</c:v>
                </c:pt>
                <c:pt idx="890">
                  <c:v>32</c:v>
                </c:pt>
                <c:pt idx="891">
                  <c:v>34</c:v>
                </c:pt>
                <c:pt idx="892">
                  <c:v>34</c:v>
                </c:pt>
                <c:pt idx="893">
                  <c:v>34</c:v>
                </c:pt>
                <c:pt idx="894">
                  <c:v>33</c:v>
                </c:pt>
                <c:pt idx="895">
                  <c:v>34</c:v>
                </c:pt>
                <c:pt idx="896">
                  <c:v>33</c:v>
                </c:pt>
                <c:pt idx="897">
                  <c:v>32</c:v>
                </c:pt>
                <c:pt idx="898">
                  <c:v>33</c:v>
                </c:pt>
                <c:pt idx="899">
                  <c:v>40</c:v>
                </c:pt>
                <c:pt idx="900">
                  <c:v>31</c:v>
                </c:pt>
                <c:pt idx="901">
                  <c:v>31</c:v>
                </c:pt>
                <c:pt idx="902">
                  <c:v>37</c:v>
                </c:pt>
                <c:pt idx="903">
                  <c:v>40</c:v>
                </c:pt>
                <c:pt idx="904">
                  <c:v>34</c:v>
                </c:pt>
                <c:pt idx="905">
                  <c:v>36</c:v>
                </c:pt>
                <c:pt idx="906">
                  <c:v>33</c:v>
                </c:pt>
                <c:pt idx="907">
                  <c:v>36</c:v>
                </c:pt>
                <c:pt idx="908">
                  <c:v>34</c:v>
                </c:pt>
                <c:pt idx="909">
                  <c:v>34</c:v>
                </c:pt>
                <c:pt idx="910">
                  <c:v>33</c:v>
                </c:pt>
                <c:pt idx="911">
                  <c:v>38</c:v>
                </c:pt>
                <c:pt idx="912">
                  <c:v>38</c:v>
                </c:pt>
                <c:pt idx="913">
                  <c:v>35</c:v>
                </c:pt>
                <c:pt idx="914">
                  <c:v>33</c:v>
                </c:pt>
                <c:pt idx="915">
                  <c:v>39</c:v>
                </c:pt>
                <c:pt idx="916">
                  <c:v>35</c:v>
                </c:pt>
                <c:pt idx="917">
                  <c:v>32</c:v>
                </c:pt>
                <c:pt idx="918">
                  <c:v>39</c:v>
                </c:pt>
                <c:pt idx="919">
                  <c:v>36</c:v>
                </c:pt>
                <c:pt idx="920">
                  <c:v>39</c:v>
                </c:pt>
                <c:pt idx="921">
                  <c:v>33</c:v>
                </c:pt>
                <c:pt idx="922">
                  <c:v>37</c:v>
                </c:pt>
                <c:pt idx="923">
                  <c:v>32</c:v>
                </c:pt>
                <c:pt idx="924">
                  <c:v>33</c:v>
                </c:pt>
                <c:pt idx="925">
                  <c:v>33</c:v>
                </c:pt>
                <c:pt idx="926">
                  <c:v>39</c:v>
                </c:pt>
                <c:pt idx="927">
                  <c:v>38</c:v>
                </c:pt>
                <c:pt idx="928">
                  <c:v>32</c:v>
                </c:pt>
                <c:pt idx="929">
                  <c:v>39</c:v>
                </c:pt>
                <c:pt idx="930">
                  <c:v>40</c:v>
                </c:pt>
                <c:pt idx="931">
                  <c:v>33</c:v>
                </c:pt>
                <c:pt idx="932">
                  <c:v>37</c:v>
                </c:pt>
                <c:pt idx="933">
                  <c:v>37</c:v>
                </c:pt>
                <c:pt idx="934">
                  <c:v>37</c:v>
                </c:pt>
                <c:pt idx="935">
                  <c:v>40</c:v>
                </c:pt>
                <c:pt idx="936">
                  <c:v>32</c:v>
                </c:pt>
                <c:pt idx="937">
                  <c:v>37</c:v>
                </c:pt>
                <c:pt idx="938">
                  <c:v>36</c:v>
                </c:pt>
                <c:pt idx="939">
                  <c:v>33</c:v>
                </c:pt>
                <c:pt idx="940">
                  <c:v>32</c:v>
                </c:pt>
                <c:pt idx="941">
                  <c:v>36</c:v>
                </c:pt>
                <c:pt idx="942">
                  <c:v>40</c:v>
                </c:pt>
                <c:pt idx="943">
                  <c:v>31</c:v>
                </c:pt>
                <c:pt idx="944">
                  <c:v>37</c:v>
                </c:pt>
                <c:pt idx="945">
                  <c:v>37</c:v>
                </c:pt>
                <c:pt idx="946">
                  <c:v>36</c:v>
                </c:pt>
                <c:pt idx="947">
                  <c:v>34</c:v>
                </c:pt>
                <c:pt idx="948">
                  <c:v>31</c:v>
                </c:pt>
                <c:pt idx="949">
                  <c:v>33</c:v>
                </c:pt>
                <c:pt idx="950">
                  <c:v>40</c:v>
                </c:pt>
                <c:pt idx="951">
                  <c:v>39</c:v>
                </c:pt>
                <c:pt idx="952">
                  <c:v>35</c:v>
                </c:pt>
                <c:pt idx="953">
                  <c:v>38</c:v>
                </c:pt>
                <c:pt idx="954">
                  <c:v>31</c:v>
                </c:pt>
                <c:pt idx="955">
                  <c:v>35</c:v>
                </c:pt>
                <c:pt idx="956">
                  <c:v>31</c:v>
                </c:pt>
                <c:pt idx="957">
                  <c:v>31</c:v>
                </c:pt>
                <c:pt idx="958">
                  <c:v>34</c:v>
                </c:pt>
                <c:pt idx="959">
                  <c:v>32</c:v>
                </c:pt>
                <c:pt idx="960">
                  <c:v>38</c:v>
                </c:pt>
                <c:pt idx="961">
                  <c:v>35</c:v>
                </c:pt>
              </c:numCache>
            </c:numRef>
          </c:yVal>
          <c:smooth val="0"/>
        </c:ser>
        <c:ser>
          <c:idx val="5"/>
          <c:order val="4"/>
          <c:tx>
            <c:strRef>
              <c:f>'rat-dora-10CL-1000-PAY'!$A$4974</c:f>
              <c:strCache>
                <c:ptCount val="1"/>
                <c:pt idx="0">
                  <c:v>DISTRICT-P-5-PRI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'rat-dora-10CL-1000-PAY'!$E$4974:$E$5974</c:f>
              <c:numCache>
                <c:formatCode>General</c:formatCode>
                <c:ptCount val="1001"/>
                <c:pt idx="0">
                  <c:v>-188450</c:v>
                </c:pt>
                <c:pt idx="1">
                  <c:v>-71048</c:v>
                </c:pt>
                <c:pt idx="2">
                  <c:v>-70637</c:v>
                </c:pt>
                <c:pt idx="3">
                  <c:v>-705</c:v>
                </c:pt>
                <c:pt idx="4">
                  <c:v>7696</c:v>
                </c:pt>
                <c:pt idx="5">
                  <c:v>8157</c:v>
                </c:pt>
                <c:pt idx="6">
                  <c:v>9241</c:v>
                </c:pt>
                <c:pt idx="7">
                  <c:v>10504</c:v>
                </c:pt>
                <c:pt idx="8">
                  <c:v>42451</c:v>
                </c:pt>
                <c:pt idx="9">
                  <c:v>42940</c:v>
                </c:pt>
                <c:pt idx="10">
                  <c:v>43415</c:v>
                </c:pt>
                <c:pt idx="11">
                  <c:v>44037</c:v>
                </c:pt>
                <c:pt idx="12">
                  <c:v>44922</c:v>
                </c:pt>
                <c:pt idx="13">
                  <c:v>45684</c:v>
                </c:pt>
                <c:pt idx="14">
                  <c:v>46409</c:v>
                </c:pt>
                <c:pt idx="15">
                  <c:v>47141</c:v>
                </c:pt>
                <c:pt idx="16">
                  <c:v>47888</c:v>
                </c:pt>
                <c:pt idx="17">
                  <c:v>49349</c:v>
                </c:pt>
                <c:pt idx="18">
                  <c:v>50075</c:v>
                </c:pt>
                <c:pt idx="19">
                  <c:v>51998</c:v>
                </c:pt>
                <c:pt idx="20">
                  <c:v>52776</c:v>
                </c:pt>
                <c:pt idx="21">
                  <c:v>61886</c:v>
                </c:pt>
                <c:pt idx="22">
                  <c:v>62378</c:v>
                </c:pt>
                <c:pt idx="23">
                  <c:v>71318</c:v>
                </c:pt>
                <c:pt idx="24">
                  <c:v>71866</c:v>
                </c:pt>
                <c:pt idx="25">
                  <c:v>72306</c:v>
                </c:pt>
                <c:pt idx="26">
                  <c:v>72720</c:v>
                </c:pt>
                <c:pt idx="27">
                  <c:v>73186</c:v>
                </c:pt>
                <c:pt idx="28">
                  <c:v>73584</c:v>
                </c:pt>
                <c:pt idx="29">
                  <c:v>74003</c:v>
                </c:pt>
                <c:pt idx="30">
                  <c:v>74428</c:v>
                </c:pt>
                <c:pt idx="31">
                  <c:v>74896</c:v>
                </c:pt>
                <c:pt idx="32">
                  <c:v>75728</c:v>
                </c:pt>
                <c:pt idx="33">
                  <c:v>76508</c:v>
                </c:pt>
                <c:pt idx="34">
                  <c:v>77317</c:v>
                </c:pt>
                <c:pt idx="35">
                  <c:v>78137</c:v>
                </c:pt>
                <c:pt idx="36">
                  <c:v>78993</c:v>
                </c:pt>
                <c:pt idx="37">
                  <c:v>79883</c:v>
                </c:pt>
                <c:pt idx="38">
                  <c:v>80775</c:v>
                </c:pt>
                <c:pt idx="39">
                  <c:v>81836</c:v>
                </c:pt>
                <c:pt idx="40">
                  <c:v>82730</c:v>
                </c:pt>
                <c:pt idx="41">
                  <c:v>83607</c:v>
                </c:pt>
                <c:pt idx="42">
                  <c:v>84124</c:v>
                </c:pt>
                <c:pt idx="43">
                  <c:v>84526</c:v>
                </c:pt>
                <c:pt idx="44">
                  <c:v>85212</c:v>
                </c:pt>
                <c:pt idx="45">
                  <c:v>86070</c:v>
                </c:pt>
                <c:pt idx="46">
                  <c:v>86958</c:v>
                </c:pt>
                <c:pt idx="47">
                  <c:v>111211</c:v>
                </c:pt>
                <c:pt idx="48">
                  <c:v>111804</c:v>
                </c:pt>
                <c:pt idx="49">
                  <c:v>112398</c:v>
                </c:pt>
                <c:pt idx="50">
                  <c:v>113337</c:v>
                </c:pt>
                <c:pt idx="51">
                  <c:v>114053</c:v>
                </c:pt>
                <c:pt idx="52">
                  <c:v>114839</c:v>
                </c:pt>
                <c:pt idx="53">
                  <c:v>115671</c:v>
                </c:pt>
                <c:pt idx="54">
                  <c:v>116687</c:v>
                </c:pt>
                <c:pt idx="55">
                  <c:v>117653</c:v>
                </c:pt>
                <c:pt idx="56">
                  <c:v>118525</c:v>
                </c:pt>
                <c:pt idx="57">
                  <c:v>119238</c:v>
                </c:pt>
                <c:pt idx="58">
                  <c:v>120068</c:v>
                </c:pt>
                <c:pt idx="59">
                  <c:v>121071</c:v>
                </c:pt>
                <c:pt idx="60">
                  <c:v>121594</c:v>
                </c:pt>
                <c:pt idx="61">
                  <c:v>122361</c:v>
                </c:pt>
                <c:pt idx="62">
                  <c:v>123087</c:v>
                </c:pt>
                <c:pt idx="63">
                  <c:v>123985</c:v>
                </c:pt>
                <c:pt idx="64">
                  <c:v>125038</c:v>
                </c:pt>
                <c:pt idx="65">
                  <c:v>141974</c:v>
                </c:pt>
                <c:pt idx="66">
                  <c:v>142376</c:v>
                </c:pt>
                <c:pt idx="67">
                  <c:v>142728</c:v>
                </c:pt>
                <c:pt idx="68">
                  <c:v>143159</c:v>
                </c:pt>
                <c:pt idx="69">
                  <c:v>143517</c:v>
                </c:pt>
                <c:pt idx="70">
                  <c:v>143877</c:v>
                </c:pt>
                <c:pt idx="71">
                  <c:v>144955</c:v>
                </c:pt>
                <c:pt idx="72">
                  <c:v>145888</c:v>
                </c:pt>
                <c:pt idx="73">
                  <c:v>146854</c:v>
                </c:pt>
                <c:pt idx="74">
                  <c:v>147867</c:v>
                </c:pt>
                <c:pt idx="75">
                  <c:v>148879</c:v>
                </c:pt>
                <c:pt idx="76">
                  <c:v>149825</c:v>
                </c:pt>
                <c:pt idx="77">
                  <c:v>150782</c:v>
                </c:pt>
                <c:pt idx="78">
                  <c:v>151957</c:v>
                </c:pt>
                <c:pt idx="79">
                  <c:v>152918</c:v>
                </c:pt>
                <c:pt idx="80">
                  <c:v>153790</c:v>
                </c:pt>
                <c:pt idx="81">
                  <c:v>154599</c:v>
                </c:pt>
                <c:pt idx="82">
                  <c:v>155662</c:v>
                </c:pt>
                <c:pt idx="83">
                  <c:v>156525</c:v>
                </c:pt>
                <c:pt idx="84">
                  <c:v>157319</c:v>
                </c:pt>
                <c:pt idx="85">
                  <c:v>158195</c:v>
                </c:pt>
                <c:pt idx="86">
                  <c:v>159008</c:v>
                </c:pt>
                <c:pt idx="87">
                  <c:v>159943</c:v>
                </c:pt>
                <c:pt idx="88">
                  <c:v>160932</c:v>
                </c:pt>
                <c:pt idx="89">
                  <c:v>161913</c:v>
                </c:pt>
                <c:pt idx="90">
                  <c:v>162666</c:v>
                </c:pt>
                <c:pt idx="91">
                  <c:v>163497</c:v>
                </c:pt>
                <c:pt idx="92">
                  <c:v>164626</c:v>
                </c:pt>
                <c:pt idx="93">
                  <c:v>165362</c:v>
                </c:pt>
                <c:pt idx="94">
                  <c:v>166202</c:v>
                </c:pt>
                <c:pt idx="95">
                  <c:v>166957</c:v>
                </c:pt>
                <c:pt idx="96">
                  <c:v>167751</c:v>
                </c:pt>
                <c:pt idx="97">
                  <c:v>168493</c:v>
                </c:pt>
                <c:pt idx="98">
                  <c:v>169393</c:v>
                </c:pt>
                <c:pt idx="99">
                  <c:v>170288</c:v>
                </c:pt>
                <c:pt idx="100">
                  <c:v>171091</c:v>
                </c:pt>
                <c:pt idx="101">
                  <c:v>171971</c:v>
                </c:pt>
                <c:pt idx="102">
                  <c:v>172849</c:v>
                </c:pt>
                <c:pt idx="103">
                  <c:v>173781</c:v>
                </c:pt>
                <c:pt idx="104">
                  <c:v>174638</c:v>
                </c:pt>
                <c:pt idx="105">
                  <c:v>175404</c:v>
                </c:pt>
                <c:pt idx="106">
                  <c:v>176123</c:v>
                </c:pt>
                <c:pt idx="107">
                  <c:v>176735</c:v>
                </c:pt>
                <c:pt idx="108">
                  <c:v>177328</c:v>
                </c:pt>
                <c:pt idx="109">
                  <c:v>178013</c:v>
                </c:pt>
                <c:pt idx="110">
                  <c:v>178715</c:v>
                </c:pt>
                <c:pt idx="111">
                  <c:v>179786</c:v>
                </c:pt>
                <c:pt idx="112">
                  <c:v>180784</c:v>
                </c:pt>
                <c:pt idx="113">
                  <c:v>181633</c:v>
                </c:pt>
                <c:pt idx="114">
                  <c:v>182629</c:v>
                </c:pt>
                <c:pt idx="115">
                  <c:v>183518</c:v>
                </c:pt>
                <c:pt idx="116">
                  <c:v>184313</c:v>
                </c:pt>
                <c:pt idx="117">
                  <c:v>185180</c:v>
                </c:pt>
                <c:pt idx="118">
                  <c:v>186245</c:v>
                </c:pt>
                <c:pt idx="119">
                  <c:v>187142</c:v>
                </c:pt>
                <c:pt idx="120">
                  <c:v>187971</c:v>
                </c:pt>
                <c:pt idx="121">
                  <c:v>189452</c:v>
                </c:pt>
                <c:pt idx="122">
                  <c:v>190177</c:v>
                </c:pt>
                <c:pt idx="123">
                  <c:v>191630</c:v>
                </c:pt>
                <c:pt idx="124">
                  <c:v>192535</c:v>
                </c:pt>
                <c:pt idx="125">
                  <c:v>193486</c:v>
                </c:pt>
                <c:pt idx="126">
                  <c:v>194390</c:v>
                </c:pt>
                <c:pt idx="127">
                  <c:v>195338</c:v>
                </c:pt>
                <c:pt idx="128">
                  <c:v>196363</c:v>
                </c:pt>
                <c:pt idx="129">
                  <c:v>197118</c:v>
                </c:pt>
                <c:pt idx="130">
                  <c:v>197937</c:v>
                </c:pt>
                <c:pt idx="131">
                  <c:v>198982</c:v>
                </c:pt>
                <c:pt idx="132">
                  <c:v>199835</c:v>
                </c:pt>
                <c:pt idx="133">
                  <c:v>200919</c:v>
                </c:pt>
                <c:pt idx="134">
                  <c:v>209750</c:v>
                </c:pt>
                <c:pt idx="135">
                  <c:v>210648</c:v>
                </c:pt>
                <c:pt idx="136">
                  <c:v>211967</c:v>
                </c:pt>
                <c:pt idx="137">
                  <c:v>212744</c:v>
                </c:pt>
                <c:pt idx="138">
                  <c:v>213536</c:v>
                </c:pt>
                <c:pt idx="139">
                  <c:v>214338</c:v>
                </c:pt>
                <c:pt idx="140">
                  <c:v>215117</c:v>
                </c:pt>
                <c:pt idx="141">
                  <c:v>215835</c:v>
                </c:pt>
                <c:pt idx="142">
                  <c:v>224845</c:v>
                </c:pt>
                <c:pt idx="143">
                  <c:v>225509</c:v>
                </c:pt>
                <c:pt idx="144">
                  <c:v>226399</c:v>
                </c:pt>
                <c:pt idx="145">
                  <c:v>227110</c:v>
                </c:pt>
                <c:pt idx="146">
                  <c:v>227927</c:v>
                </c:pt>
                <c:pt idx="147">
                  <c:v>228826</c:v>
                </c:pt>
                <c:pt idx="148">
                  <c:v>229953</c:v>
                </c:pt>
                <c:pt idx="149">
                  <c:v>230769</c:v>
                </c:pt>
                <c:pt idx="150">
                  <c:v>231570</c:v>
                </c:pt>
                <c:pt idx="151">
                  <c:v>232414</c:v>
                </c:pt>
                <c:pt idx="152">
                  <c:v>233079</c:v>
                </c:pt>
                <c:pt idx="153">
                  <c:v>233824</c:v>
                </c:pt>
                <c:pt idx="154">
                  <c:v>234754</c:v>
                </c:pt>
                <c:pt idx="155">
                  <c:v>235539</c:v>
                </c:pt>
                <c:pt idx="156">
                  <c:v>236597</c:v>
                </c:pt>
                <c:pt idx="157">
                  <c:v>237439</c:v>
                </c:pt>
                <c:pt idx="158">
                  <c:v>238221</c:v>
                </c:pt>
                <c:pt idx="159">
                  <c:v>239005</c:v>
                </c:pt>
                <c:pt idx="160">
                  <c:v>239985</c:v>
                </c:pt>
                <c:pt idx="161">
                  <c:v>240816</c:v>
                </c:pt>
                <c:pt idx="162">
                  <c:v>241604</c:v>
                </c:pt>
                <c:pt idx="163">
                  <c:v>242586</c:v>
                </c:pt>
                <c:pt idx="164">
                  <c:v>243584</c:v>
                </c:pt>
                <c:pt idx="165">
                  <c:v>244489</c:v>
                </c:pt>
                <c:pt idx="166">
                  <c:v>245789</c:v>
                </c:pt>
                <c:pt idx="167">
                  <c:v>246444</c:v>
                </c:pt>
                <c:pt idx="168">
                  <c:v>247277</c:v>
                </c:pt>
                <c:pt idx="169">
                  <c:v>248191</c:v>
                </c:pt>
                <c:pt idx="170">
                  <c:v>249094</c:v>
                </c:pt>
                <c:pt idx="171">
                  <c:v>249906</c:v>
                </c:pt>
                <c:pt idx="172">
                  <c:v>260238</c:v>
                </c:pt>
                <c:pt idx="173">
                  <c:v>261247</c:v>
                </c:pt>
                <c:pt idx="174">
                  <c:v>262235</c:v>
                </c:pt>
                <c:pt idx="175">
                  <c:v>263245</c:v>
                </c:pt>
                <c:pt idx="176">
                  <c:v>264194</c:v>
                </c:pt>
                <c:pt idx="177">
                  <c:v>264943</c:v>
                </c:pt>
                <c:pt idx="178">
                  <c:v>266067</c:v>
                </c:pt>
                <c:pt idx="179">
                  <c:v>266852</c:v>
                </c:pt>
                <c:pt idx="180">
                  <c:v>267946</c:v>
                </c:pt>
                <c:pt idx="181">
                  <c:v>268969</c:v>
                </c:pt>
                <c:pt idx="182">
                  <c:v>269970</c:v>
                </c:pt>
                <c:pt idx="183">
                  <c:v>270792</c:v>
                </c:pt>
                <c:pt idx="184">
                  <c:v>271592</c:v>
                </c:pt>
                <c:pt idx="185">
                  <c:v>272333</c:v>
                </c:pt>
                <c:pt idx="186">
                  <c:v>273342</c:v>
                </c:pt>
                <c:pt idx="187">
                  <c:v>274297</c:v>
                </c:pt>
                <c:pt idx="188">
                  <c:v>275413</c:v>
                </c:pt>
                <c:pt idx="189">
                  <c:v>276110</c:v>
                </c:pt>
                <c:pt idx="190">
                  <c:v>276792</c:v>
                </c:pt>
                <c:pt idx="191">
                  <c:v>277534</c:v>
                </c:pt>
                <c:pt idx="192">
                  <c:v>278311</c:v>
                </c:pt>
                <c:pt idx="193">
                  <c:v>279062</c:v>
                </c:pt>
                <c:pt idx="194">
                  <c:v>279915</c:v>
                </c:pt>
                <c:pt idx="195">
                  <c:v>280588</c:v>
                </c:pt>
                <c:pt idx="196">
                  <c:v>281359</c:v>
                </c:pt>
                <c:pt idx="197">
                  <c:v>286721</c:v>
                </c:pt>
                <c:pt idx="198">
                  <c:v>287586</c:v>
                </c:pt>
                <c:pt idx="199">
                  <c:v>288514</c:v>
                </c:pt>
                <c:pt idx="200">
                  <c:v>289350</c:v>
                </c:pt>
                <c:pt idx="201">
                  <c:v>290151</c:v>
                </c:pt>
                <c:pt idx="202">
                  <c:v>301315</c:v>
                </c:pt>
                <c:pt idx="203">
                  <c:v>301750</c:v>
                </c:pt>
                <c:pt idx="204">
                  <c:v>302093</c:v>
                </c:pt>
                <c:pt idx="205">
                  <c:v>302871</c:v>
                </c:pt>
                <c:pt idx="206">
                  <c:v>303618</c:v>
                </c:pt>
                <c:pt idx="207">
                  <c:v>304629</c:v>
                </c:pt>
                <c:pt idx="208">
                  <c:v>305481</c:v>
                </c:pt>
                <c:pt idx="209">
                  <c:v>306452</c:v>
                </c:pt>
                <c:pt idx="210">
                  <c:v>307392</c:v>
                </c:pt>
                <c:pt idx="211">
                  <c:v>308471</c:v>
                </c:pt>
                <c:pt idx="212">
                  <c:v>309384</c:v>
                </c:pt>
                <c:pt idx="213">
                  <c:v>310299</c:v>
                </c:pt>
                <c:pt idx="214">
                  <c:v>311194</c:v>
                </c:pt>
                <c:pt idx="215">
                  <c:v>312147</c:v>
                </c:pt>
                <c:pt idx="216">
                  <c:v>313081</c:v>
                </c:pt>
                <c:pt idx="217">
                  <c:v>313864</c:v>
                </c:pt>
                <c:pt idx="218">
                  <c:v>314783</c:v>
                </c:pt>
                <c:pt idx="219">
                  <c:v>315633</c:v>
                </c:pt>
                <c:pt idx="220">
                  <c:v>316406</c:v>
                </c:pt>
                <c:pt idx="221">
                  <c:v>317354</c:v>
                </c:pt>
                <c:pt idx="222">
                  <c:v>318567</c:v>
                </c:pt>
                <c:pt idx="223">
                  <c:v>319485</c:v>
                </c:pt>
                <c:pt idx="224">
                  <c:v>320694</c:v>
                </c:pt>
                <c:pt idx="225">
                  <c:v>321689</c:v>
                </c:pt>
                <c:pt idx="226">
                  <c:v>322507</c:v>
                </c:pt>
                <c:pt idx="227">
                  <c:v>323316</c:v>
                </c:pt>
                <c:pt idx="228">
                  <c:v>324161</c:v>
                </c:pt>
                <c:pt idx="229">
                  <c:v>324944</c:v>
                </c:pt>
                <c:pt idx="230">
                  <c:v>325771</c:v>
                </c:pt>
                <c:pt idx="231">
                  <c:v>326701</c:v>
                </c:pt>
                <c:pt idx="232">
                  <c:v>351323</c:v>
                </c:pt>
                <c:pt idx="233">
                  <c:v>351696</c:v>
                </c:pt>
                <c:pt idx="234">
                  <c:v>352044</c:v>
                </c:pt>
                <c:pt idx="235">
                  <c:v>352991</c:v>
                </c:pt>
                <c:pt idx="236">
                  <c:v>353809</c:v>
                </c:pt>
                <c:pt idx="237">
                  <c:v>354633</c:v>
                </c:pt>
                <c:pt idx="238">
                  <c:v>355456</c:v>
                </c:pt>
                <c:pt idx="239">
                  <c:v>356297</c:v>
                </c:pt>
                <c:pt idx="240">
                  <c:v>357084</c:v>
                </c:pt>
                <c:pt idx="241">
                  <c:v>357888</c:v>
                </c:pt>
                <c:pt idx="242">
                  <c:v>358723</c:v>
                </c:pt>
                <c:pt idx="243">
                  <c:v>359499</c:v>
                </c:pt>
                <c:pt idx="244">
                  <c:v>360364</c:v>
                </c:pt>
                <c:pt idx="245">
                  <c:v>361487</c:v>
                </c:pt>
                <c:pt idx="246">
                  <c:v>362108</c:v>
                </c:pt>
                <c:pt idx="247">
                  <c:v>363017</c:v>
                </c:pt>
                <c:pt idx="248">
                  <c:v>363759</c:v>
                </c:pt>
                <c:pt idx="249">
                  <c:v>364658</c:v>
                </c:pt>
                <c:pt idx="250">
                  <c:v>365458</c:v>
                </c:pt>
                <c:pt idx="251">
                  <c:v>366320</c:v>
                </c:pt>
                <c:pt idx="252">
                  <c:v>367226</c:v>
                </c:pt>
                <c:pt idx="253">
                  <c:v>368333</c:v>
                </c:pt>
                <c:pt idx="254">
                  <c:v>369102</c:v>
                </c:pt>
                <c:pt idx="255">
                  <c:v>369998</c:v>
                </c:pt>
                <c:pt idx="256">
                  <c:v>370978</c:v>
                </c:pt>
                <c:pt idx="257">
                  <c:v>379123</c:v>
                </c:pt>
                <c:pt idx="258">
                  <c:v>379576</c:v>
                </c:pt>
                <c:pt idx="259">
                  <c:v>380367</c:v>
                </c:pt>
                <c:pt idx="260">
                  <c:v>381138</c:v>
                </c:pt>
                <c:pt idx="261">
                  <c:v>381986</c:v>
                </c:pt>
                <c:pt idx="262">
                  <c:v>382976</c:v>
                </c:pt>
                <c:pt idx="263">
                  <c:v>383772</c:v>
                </c:pt>
                <c:pt idx="264">
                  <c:v>384687</c:v>
                </c:pt>
                <c:pt idx="265">
                  <c:v>401323</c:v>
                </c:pt>
                <c:pt idx="266">
                  <c:v>401624</c:v>
                </c:pt>
                <c:pt idx="267">
                  <c:v>401933</c:v>
                </c:pt>
                <c:pt idx="268">
                  <c:v>402331</c:v>
                </c:pt>
                <c:pt idx="269">
                  <c:v>402990</c:v>
                </c:pt>
                <c:pt idx="270">
                  <c:v>403871</c:v>
                </c:pt>
                <c:pt idx="271">
                  <c:v>404781</c:v>
                </c:pt>
                <c:pt idx="272">
                  <c:v>405591</c:v>
                </c:pt>
                <c:pt idx="273">
                  <c:v>406541</c:v>
                </c:pt>
                <c:pt idx="274">
                  <c:v>407417</c:v>
                </c:pt>
                <c:pt idx="275">
                  <c:v>408398</c:v>
                </c:pt>
                <c:pt idx="276">
                  <c:v>409182</c:v>
                </c:pt>
                <c:pt idx="277">
                  <c:v>409905</c:v>
                </c:pt>
                <c:pt idx="278">
                  <c:v>410876</c:v>
                </c:pt>
                <c:pt idx="279">
                  <c:v>411766</c:v>
                </c:pt>
                <c:pt idx="280">
                  <c:v>412710</c:v>
                </c:pt>
                <c:pt idx="281">
                  <c:v>413489</c:v>
                </c:pt>
                <c:pt idx="282">
                  <c:v>414282</c:v>
                </c:pt>
                <c:pt idx="283">
                  <c:v>415106</c:v>
                </c:pt>
                <c:pt idx="284">
                  <c:v>415879</c:v>
                </c:pt>
                <c:pt idx="285">
                  <c:v>416814</c:v>
                </c:pt>
                <c:pt idx="286">
                  <c:v>417676</c:v>
                </c:pt>
                <c:pt idx="287">
                  <c:v>418681</c:v>
                </c:pt>
                <c:pt idx="288">
                  <c:v>419553</c:v>
                </c:pt>
                <c:pt idx="289">
                  <c:v>431307</c:v>
                </c:pt>
                <c:pt idx="290">
                  <c:v>431814</c:v>
                </c:pt>
                <c:pt idx="291">
                  <c:v>432164</c:v>
                </c:pt>
                <c:pt idx="292">
                  <c:v>432723</c:v>
                </c:pt>
                <c:pt idx="293">
                  <c:v>433667</c:v>
                </c:pt>
                <c:pt idx="294">
                  <c:v>434386</c:v>
                </c:pt>
                <c:pt idx="295">
                  <c:v>435103</c:v>
                </c:pt>
                <c:pt idx="296">
                  <c:v>435791</c:v>
                </c:pt>
                <c:pt idx="297">
                  <c:v>436539</c:v>
                </c:pt>
                <c:pt idx="298">
                  <c:v>437122</c:v>
                </c:pt>
                <c:pt idx="299">
                  <c:v>437878</c:v>
                </c:pt>
                <c:pt idx="300">
                  <c:v>438541</c:v>
                </c:pt>
                <c:pt idx="301">
                  <c:v>439229</c:v>
                </c:pt>
                <c:pt idx="302">
                  <c:v>439970</c:v>
                </c:pt>
                <c:pt idx="303">
                  <c:v>440584</c:v>
                </c:pt>
                <c:pt idx="304">
                  <c:v>441206</c:v>
                </c:pt>
                <c:pt idx="305">
                  <c:v>441876</c:v>
                </c:pt>
                <c:pt idx="306">
                  <c:v>442572</c:v>
                </c:pt>
                <c:pt idx="307">
                  <c:v>443355</c:v>
                </c:pt>
                <c:pt idx="308">
                  <c:v>444127</c:v>
                </c:pt>
                <c:pt idx="309">
                  <c:v>444886</c:v>
                </c:pt>
                <c:pt idx="310">
                  <c:v>445638</c:v>
                </c:pt>
                <c:pt idx="311">
                  <c:v>446309</c:v>
                </c:pt>
                <c:pt idx="312">
                  <c:v>447084</c:v>
                </c:pt>
                <c:pt idx="313">
                  <c:v>447971</c:v>
                </c:pt>
                <c:pt idx="314">
                  <c:v>448723</c:v>
                </c:pt>
                <c:pt idx="315">
                  <c:v>449648</c:v>
                </c:pt>
                <c:pt idx="316">
                  <c:v>450253</c:v>
                </c:pt>
                <c:pt idx="317">
                  <c:v>450998</c:v>
                </c:pt>
                <c:pt idx="318">
                  <c:v>451868</c:v>
                </c:pt>
                <c:pt idx="319">
                  <c:v>452733</c:v>
                </c:pt>
                <c:pt idx="320">
                  <c:v>453695</c:v>
                </c:pt>
                <c:pt idx="321">
                  <c:v>454448</c:v>
                </c:pt>
                <c:pt idx="322">
                  <c:v>461928</c:v>
                </c:pt>
                <c:pt idx="323">
                  <c:v>462919</c:v>
                </c:pt>
                <c:pt idx="324">
                  <c:v>463829</c:v>
                </c:pt>
                <c:pt idx="325">
                  <c:v>464740</c:v>
                </c:pt>
                <c:pt idx="326">
                  <c:v>465571</c:v>
                </c:pt>
                <c:pt idx="327">
                  <c:v>466508</c:v>
                </c:pt>
                <c:pt idx="328">
                  <c:v>467434</c:v>
                </c:pt>
                <c:pt idx="329">
                  <c:v>491703</c:v>
                </c:pt>
                <c:pt idx="330">
                  <c:v>492241</c:v>
                </c:pt>
                <c:pt idx="331">
                  <c:v>493289</c:v>
                </c:pt>
                <c:pt idx="332">
                  <c:v>506338</c:v>
                </c:pt>
                <c:pt idx="333">
                  <c:v>506911</c:v>
                </c:pt>
                <c:pt idx="334">
                  <c:v>507711</c:v>
                </c:pt>
                <c:pt idx="335">
                  <c:v>508433</c:v>
                </c:pt>
                <c:pt idx="336">
                  <c:v>509112</c:v>
                </c:pt>
                <c:pt idx="337">
                  <c:v>509989</c:v>
                </c:pt>
                <c:pt idx="338">
                  <c:v>510867</c:v>
                </c:pt>
                <c:pt idx="339">
                  <c:v>511739</c:v>
                </c:pt>
                <c:pt idx="340">
                  <c:v>512641</c:v>
                </c:pt>
                <c:pt idx="341">
                  <c:v>513440</c:v>
                </c:pt>
                <c:pt idx="342">
                  <c:v>514340</c:v>
                </c:pt>
                <c:pt idx="343">
                  <c:v>515293</c:v>
                </c:pt>
                <c:pt idx="344">
                  <c:v>516160</c:v>
                </c:pt>
                <c:pt idx="345">
                  <c:v>516908</c:v>
                </c:pt>
                <c:pt idx="346">
                  <c:v>517780</c:v>
                </c:pt>
                <c:pt idx="347">
                  <c:v>518736</c:v>
                </c:pt>
                <c:pt idx="348">
                  <c:v>519540</c:v>
                </c:pt>
                <c:pt idx="349">
                  <c:v>520367</c:v>
                </c:pt>
                <c:pt idx="350">
                  <c:v>521198</c:v>
                </c:pt>
                <c:pt idx="351">
                  <c:v>522176</c:v>
                </c:pt>
                <c:pt idx="352">
                  <c:v>523149</c:v>
                </c:pt>
                <c:pt idx="353">
                  <c:v>524000</c:v>
                </c:pt>
                <c:pt idx="354">
                  <c:v>524880</c:v>
                </c:pt>
                <c:pt idx="355">
                  <c:v>525707</c:v>
                </c:pt>
                <c:pt idx="356">
                  <c:v>526533</c:v>
                </c:pt>
                <c:pt idx="357">
                  <c:v>527375</c:v>
                </c:pt>
                <c:pt idx="358">
                  <c:v>528252</c:v>
                </c:pt>
                <c:pt idx="359">
                  <c:v>529069</c:v>
                </c:pt>
                <c:pt idx="360">
                  <c:v>529971</c:v>
                </c:pt>
                <c:pt idx="361">
                  <c:v>530616</c:v>
                </c:pt>
                <c:pt idx="362">
                  <c:v>531359</c:v>
                </c:pt>
                <c:pt idx="363">
                  <c:v>539055</c:v>
                </c:pt>
                <c:pt idx="364">
                  <c:v>539931</c:v>
                </c:pt>
                <c:pt idx="365">
                  <c:v>540854</c:v>
                </c:pt>
                <c:pt idx="366">
                  <c:v>541823</c:v>
                </c:pt>
                <c:pt idx="367">
                  <c:v>542716</c:v>
                </c:pt>
                <c:pt idx="368">
                  <c:v>543533</c:v>
                </c:pt>
                <c:pt idx="369">
                  <c:v>544549</c:v>
                </c:pt>
                <c:pt idx="370">
                  <c:v>545361</c:v>
                </c:pt>
                <c:pt idx="371">
                  <c:v>546317</c:v>
                </c:pt>
                <c:pt idx="372">
                  <c:v>547222</c:v>
                </c:pt>
                <c:pt idx="373">
                  <c:v>548220</c:v>
                </c:pt>
                <c:pt idx="374">
                  <c:v>549075</c:v>
                </c:pt>
                <c:pt idx="375">
                  <c:v>550003</c:v>
                </c:pt>
                <c:pt idx="376">
                  <c:v>550984</c:v>
                </c:pt>
                <c:pt idx="377">
                  <c:v>551917</c:v>
                </c:pt>
                <c:pt idx="378">
                  <c:v>561437</c:v>
                </c:pt>
                <c:pt idx="379">
                  <c:v>561747</c:v>
                </c:pt>
                <c:pt idx="380">
                  <c:v>562189</c:v>
                </c:pt>
                <c:pt idx="381">
                  <c:v>562586</c:v>
                </c:pt>
                <c:pt idx="382">
                  <c:v>562951</c:v>
                </c:pt>
                <c:pt idx="383">
                  <c:v>563330</c:v>
                </c:pt>
                <c:pt idx="384">
                  <c:v>563717</c:v>
                </c:pt>
                <c:pt idx="385">
                  <c:v>564299</c:v>
                </c:pt>
                <c:pt idx="386">
                  <c:v>565119</c:v>
                </c:pt>
                <c:pt idx="387">
                  <c:v>565977</c:v>
                </c:pt>
                <c:pt idx="388">
                  <c:v>566880</c:v>
                </c:pt>
                <c:pt idx="389">
                  <c:v>567672</c:v>
                </c:pt>
                <c:pt idx="390">
                  <c:v>568719</c:v>
                </c:pt>
                <c:pt idx="391">
                  <c:v>569561</c:v>
                </c:pt>
                <c:pt idx="392">
                  <c:v>570451</c:v>
                </c:pt>
                <c:pt idx="393">
                  <c:v>571687</c:v>
                </c:pt>
                <c:pt idx="394">
                  <c:v>572336</c:v>
                </c:pt>
                <c:pt idx="395">
                  <c:v>573359</c:v>
                </c:pt>
                <c:pt idx="396">
                  <c:v>574357</c:v>
                </c:pt>
                <c:pt idx="397">
                  <c:v>575317</c:v>
                </c:pt>
                <c:pt idx="398">
                  <c:v>576377</c:v>
                </c:pt>
                <c:pt idx="399">
                  <c:v>577430</c:v>
                </c:pt>
                <c:pt idx="400">
                  <c:v>578554</c:v>
                </c:pt>
                <c:pt idx="401">
                  <c:v>579522</c:v>
                </c:pt>
                <c:pt idx="402">
                  <c:v>580507</c:v>
                </c:pt>
                <c:pt idx="403">
                  <c:v>581537</c:v>
                </c:pt>
                <c:pt idx="404">
                  <c:v>582258</c:v>
                </c:pt>
                <c:pt idx="405">
                  <c:v>583275</c:v>
                </c:pt>
                <c:pt idx="406">
                  <c:v>584051</c:v>
                </c:pt>
                <c:pt idx="407">
                  <c:v>584886</c:v>
                </c:pt>
                <c:pt idx="408">
                  <c:v>585735</c:v>
                </c:pt>
                <c:pt idx="409">
                  <c:v>586632</c:v>
                </c:pt>
                <c:pt idx="410">
                  <c:v>587567</c:v>
                </c:pt>
                <c:pt idx="411">
                  <c:v>588655</c:v>
                </c:pt>
                <c:pt idx="412">
                  <c:v>589562</c:v>
                </c:pt>
                <c:pt idx="413">
                  <c:v>590361</c:v>
                </c:pt>
                <c:pt idx="414">
                  <c:v>591597</c:v>
                </c:pt>
                <c:pt idx="415">
                  <c:v>592181</c:v>
                </c:pt>
                <c:pt idx="416">
                  <c:v>593209</c:v>
                </c:pt>
                <c:pt idx="417">
                  <c:v>594102</c:v>
                </c:pt>
                <c:pt idx="418">
                  <c:v>595020</c:v>
                </c:pt>
                <c:pt idx="419">
                  <c:v>596004</c:v>
                </c:pt>
                <c:pt idx="420">
                  <c:v>596966</c:v>
                </c:pt>
                <c:pt idx="421">
                  <c:v>598002</c:v>
                </c:pt>
                <c:pt idx="422">
                  <c:v>599088</c:v>
                </c:pt>
                <c:pt idx="423">
                  <c:v>600048</c:v>
                </c:pt>
                <c:pt idx="424">
                  <c:v>601397</c:v>
                </c:pt>
                <c:pt idx="425">
                  <c:v>601998</c:v>
                </c:pt>
                <c:pt idx="426">
                  <c:v>602818</c:v>
                </c:pt>
                <c:pt idx="427">
                  <c:v>603755</c:v>
                </c:pt>
                <c:pt idx="428">
                  <c:v>604671</c:v>
                </c:pt>
                <c:pt idx="429">
                  <c:v>605568</c:v>
                </c:pt>
                <c:pt idx="430">
                  <c:v>606456</c:v>
                </c:pt>
                <c:pt idx="431">
                  <c:v>607514</c:v>
                </c:pt>
                <c:pt idx="432">
                  <c:v>608464</c:v>
                </c:pt>
                <c:pt idx="433">
                  <c:v>609288</c:v>
                </c:pt>
                <c:pt idx="434">
                  <c:v>610310</c:v>
                </c:pt>
                <c:pt idx="435">
                  <c:v>611595</c:v>
                </c:pt>
                <c:pt idx="436">
                  <c:v>612247</c:v>
                </c:pt>
                <c:pt idx="437">
                  <c:v>613275</c:v>
                </c:pt>
                <c:pt idx="438">
                  <c:v>622032</c:v>
                </c:pt>
                <c:pt idx="439">
                  <c:v>622516</c:v>
                </c:pt>
                <c:pt idx="440">
                  <c:v>622840</c:v>
                </c:pt>
                <c:pt idx="441">
                  <c:v>623205</c:v>
                </c:pt>
                <c:pt idx="442">
                  <c:v>623985</c:v>
                </c:pt>
                <c:pt idx="443">
                  <c:v>624857</c:v>
                </c:pt>
                <c:pt idx="444">
                  <c:v>625569</c:v>
                </c:pt>
                <c:pt idx="445">
                  <c:v>626369</c:v>
                </c:pt>
                <c:pt idx="446">
                  <c:v>627170</c:v>
                </c:pt>
                <c:pt idx="447">
                  <c:v>627924</c:v>
                </c:pt>
                <c:pt idx="448">
                  <c:v>628624</c:v>
                </c:pt>
                <c:pt idx="449">
                  <c:v>629381</c:v>
                </c:pt>
                <c:pt idx="450">
                  <c:v>630130</c:v>
                </c:pt>
                <c:pt idx="451">
                  <c:v>630983</c:v>
                </c:pt>
                <c:pt idx="452">
                  <c:v>631757</c:v>
                </c:pt>
                <c:pt idx="453">
                  <c:v>632453</c:v>
                </c:pt>
                <c:pt idx="454">
                  <c:v>633305</c:v>
                </c:pt>
                <c:pt idx="455">
                  <c:v>634107</c:v>
                </c:pt>
                <c:pt idx="456">
                  <c:v>634925</c:v>
                </c:pt>
                <c:pt idx="457">
                  <c:v>635803</c:v>
                </c:pt>
                <c:pt idx="458">
                  <c:v>636631</c:v>
                </c:pt>
                <c:pt idx="459">
                  <c:v>637390</c:v>
                </c:pt>
                <c:pt idx="460">
                  <c:v>638114</c:v>
                </c:pt>
                <c:pt idx="461">
                  <c:v>638836</c:v>
                </c:pt>
                <c:pt idx="462">
                  <c:v>639593</c:v>
                </c:pt>
                <c:pt idx="463">
                  <c:v>640471</c:v>
                </c:pt>
                <c:pt idx="464">
                  <c:v>641244</c:v>
                </c:pt>
                <c:pt idx="465">
                  <c:v>641898</c:v>
                </c:pt>
                <c:pt idx="466">
                  <c:v>642619</c:v>
                </c:pt>
                <c:pt idx="467">
                  <c:v>643402</c:v>
                </c:pt>
                <c:pt idx="468">
                  <c:v>644319</c:v>
                </c:pt>
                <c:pt idx="469">
                  <c:v>645115</c:v>
                </c:pt>
                <c:pt idx="470">
                  <c:v>645982</c:v>
                </c:pt>
                <c:pt idx="471">
                  <c:v>646820</c:v>
                </c:pt>
                <c:pt idx="472">
                  <c:v>647646</c:v>
                </c:pt>
                <c:pt idx="473">
                  <c:v>648557</c:v>
                </c:pt>
                <c:pt idx="474">
                  <c:v>649519</c:v>
                </c:pt>
                <c:pt idx="475">
                  <c:v>650343</c:v>
                </c:pt>
                <c:pt idx="476">
                  <c:v>651244</c:v>
                </c:pt>
                <c:pt idx="477">
                  <c:v>652152</c:v>
                </c:pt>
                <c:pt idx="478">
                  <c:v>653314</c:v>
                </c:pt>
                <c:pt idx="479">
                  <c:v>654144</c:v>
                </c:pt>
                <c:pt idx="480">
                  <c:v>655062</c:v>
                </c:pt>
                <c:pt idx="481">
                  <c:v>655910</c:v>
                </c:pt>
                <c:pt idx="482">
                  <c:v>656879</c:v>
                </c:pt>
                <c:pt idx="483">
                  <c:v>657715</c:v>
                </c:pt>
                <c:pt idx="484">
                  <c:v>658483</c:v>
                </c:pt>
                <c:pt idx="485">
                  <c:v>659221</c:v>
                </c:pt>
                <c:pt idx="486">
                  <c:v>660056</c:v>
                </c:pt>
                <c:pt idx="487">
                  <c:v>660934</c:v>
                </c:pt>
                <c:pt idx="488">
                  <c:v>661912</c:v>
                </c:pt>
                <c:pt idx="489">
                  <c:v>662842</c:v>
                </c:pt>
                <c:pt idx="490">
                  <c:v>663827</c:v>
                </c:pt>
                <c:pt idx="491">
                  <c:v>664746</c:v>
                </c:pt>
                <c:pt idx="492">
                  <c:v>665617</c:v>
                </c:pt>
                <c:pt idx="493">
                  <c:v>673419</c:v>
                </c:pt>
                <c:pt idx="494">
                  <c:v>674033</c:v>
                </c:pt>
                <c:pt idx="495">
                  <c:v>674849</c:v>
                </c:pt>
                <c:pt idx="496">
                  <c:v>675565</c:v>
                </c:pt>
                <c:pt idx="497">
                  <c:v>676401</c:v>
                </c:pt>
                <c:pt idx="498">
                  <c:v>677150</c:v>
                </c:pt>
                <c:pt idx="499">
                  <c:v>677856</c:v>
                </c:pt>
                <c:pt idx="500">
                  <c:v>678476</c:v>
                </c:pt>
                <c:pt idx="501">
                  <c:v>679119</c:v>
                </c:pt>
                <c:pt idx="502">
                  <c:v>679797</c:v>
                </c:pt>
                <c:pt idx="503">
                  <c:v>680580</c:v>
                </c:pt>
                <c:pt idx="504">
                  <c:v>681218</c:v>
                </c:pt>
                <c:pt idx="505">
                  <c:v>681942</c:v>
                </c:pt>
                <c:pt idx="506">
                  <c:v>682723</c:v>
                </c:pt>
                <c:pt idx="507">
                  <c:v>683532</c:v>
                </c:pt>
                <c:pt idx="508">
                  <c:v>684177</c:v>
                </c:pt>
                <c:pt idx="509">
                  <c:v>684979</c:v>
                </c:pt>
                <c:pt idx="510">
                  <c:v>685726</c:v>
                </c:pt>
                <c:pt idx="511">
                  <c:v>686371</c:v>
                </c:pt>
                <c:pt idx="512">
                  <c:v>687048</c:v>
                </c:pt>
                <c:pt idx="513">
                  <c:v>688062</c:v>
                </c:pt>
                <c:pt idx="514">
                  <c:v>688494</c:v>
                </c:pt>
                <c:pt idx="515">
                  <c:v>689162</c:v>
                </c:pt>
                <c:pt idx="516">
                  <c:v>689818</c:v>
                </c:pt>
                <c:pt idx="517">
                  <c:v>690629</c:v>
                </c:pt>
                <c:pt idx="518">
                  <c:v>691339</c:v>
                </c:pt>
                <c:pt idx="519">
                  <c:v>692179</c:v>
                </c:pt>
                <c:pt idx="520">
                  <c:v>692940</c:v>
                </c:pt>
                <c:pt idx="521">
                  <c:v>693674</c:v>
                </c:pt>
                <c:pt idx="522">
                  <c:v>694460</c:v>
                </c:pt>
                <c:pt idx="523">
                  <c:v>695270</c:v>
                </c:pt>
                <c:pt idx="524">
                  <c:v>696171</c:v>
                </c:pt>
                <c:pt idx="525">
                  <c:v>697006</c:v>
                </c:pt>
                <c:pt idx="526">
                  <c:v>697845</c:v>
                </c:pt>
                <c:pt idx="527">
                  <c:v>698875</c:v>
                </c:pt>
                <c:pt idx="528">
                  <c:v>699847</c:v>
                </c:pt>
                <c:pt idx="529">
                  <c:v>700775</c:v>
                </c:pt>
                <c:pt idx="530">
                  <c:v>701596</c:v>
                </c:pt>
                <c:pt idx="531">
                  <c:v>702398</c:v>
                </c:pt>
                <c:pt idx="532">
                  <c:v>703343</c:v>
                </c:pt>
                <c:pt idx="533">
                  <c:v>704231</c:v>
                </c:pt>
                <c:pt idx="534">
                  <c:v>705188</c:v>
                </c:pt>
                <c:pt idx="535">
                  <c:v>706020</c:v>
                </c:pt>
                <c:pt idx="536">
                  <c:v>706873</c:v>
                </c:pt>
                <c:pt idx="537">
                  <c:v>707818</c:v>
                </c:pt>
                <c:pt idx="538">
                  <c:v>708765</c:v>
                </c:pt>
                <c:pt idx="539">
                  <c:v>709710</c:v>
                </c:pt>
                <c:pt idx="540">
                  <c:v>710466</c:v>
                </c:pt>
                <c:pt idx="541">
                  <c:v>711402</c:v>
                </c:pt>
                <c:pt idx="542">
                  <c:v>712232</c:v>
                </c:pt>
                <c:pt idx="543">
                  <c:v>713083</c:v>
                </c:pt>
                <c:pt idx="544">
                  <c:v>714031</c:v>
                </c:pt>
                <c:pt idx="545">
                  <c:v>714925</c:v>
                </c:pt>
                <c:pt idx="546">
                  <c:v>715708</c:v>
                </c:pt>
                <c:pt idx="547">
                  <c:v>716675</c:v>
                </c:pt>
                <c:pt idx="548">
                  <c:v>717571</c:v>
                </c:pt>
                <c:pt idx="549">
                  <c:v>718441</c:v>
                </c:pt>
                <c:pt idx="550">
                  <c:v>719216</c:v>
                </c:pt>
                <c:pt idx="551">
                  <c:v>720201</c:v>
                </c:pt>
                <c:pt idx="552">
                  <c:v>721012</c:v>
                </c:pt>
                <c:pt idx="553">
                  <c:v>721864</c:v>
                </c:pt>
                <c:pt idx="554">
                  <c:v>722625</c:v>
                </c:pt>
                <c:pt idx="555">
                  <c:v>723476</c:v>
                </c:pt>
                <c:pt idx="556">
                  <c:v>724209</c:v>
                </c:pt>
                <c:pt idx="557">
                  <c:v>724946</c:v>
                </c:pt>
                <c:pt idx="558">
                  <c:v>725732</c:v>
                </c:pt>
                <c:pt idx="559">
                  <c:v>726466</c:v>
                </c:pt>
                <c:pt idx="560">
                  <c:v>727164</c:v>
                </c:pt>
                <c:pt idx="561">
                  <c:v>727884</c:v>
                </c:pt>
                <c:pt idx="562">
                  <c:v>728708</c:v>
                </c:pt>
                <c:pt idx="563">
                  <c:v>729414</c:v>
                </c:pt>
                <c:pt idx="564">
                  <c:v>730047</c:v>
                </c:pt>
                <c:pt idx="565">
                  <c:v>730824</c:v>
                </c:pt>
                <c:pt idx="566">
                  <c:v>731565</c:v>
                </c:pt>
                <c:pt idx="567">
                  <c:v>732301</c:v>
                </c:pt>
                <c:pt idx="568">
                  <c:v>733144</c:v>
                </c:pt>
                <c:pt idx="569">
                  <c:v>733847</c:v>
                </c:pt>
                <c:pt idx="570">
                  <c:v>734675</c:v>
                </c:pt>
                <c:pt idx="571">
                  <c:v>735585</c:v>
                </c:pt>
                <c:pt idx="572">
                  <c:v>736334</c:v>
                </c:pt>
                <c:pt idx="573">
                  <c:v>737156</c:v>
                </c:pt>
                <c:pt idx="574">
                  <c:v>737801</c:v>
                </c:pt>
                <c:pt idx="575">
                  <c:v>738662</c:v>
                </c:pt>
                <c:pt idx="576">
                  <c:v>739475</c:v>
                </c:pt>
                <c:pt idx="577">
                  <c:v>740232</c:v>
                </c:pt>
                <c:pt idx="578">
                  <c:v>740977</c:v>
                </c:pt>
                <c:pt idx="579">
                  <c:v>741958</c:v>
                </c:pt>
                <c:pt idx="580">
                  <c:v>742698</c:v>
                </c:pt>
                <c:pt idx="581">
                  <c:v>743501</c:v>
                </c:pt>
                <c:pt idx="582">
                  <c:v>744203</c:v>
                </c:pt>
                <c:pt idx="583">
                  <c:v>744993</c:v>
                </c:pt>
                <c:pt idx="584">
                  <c:v>745762</c:v>
                </c:pt>
                <c:pt idx="585">
                  <c:v>746637</c:v>
                </c:pt>
                <c:pt idx="586">
                  <c:v>747584</c:v>
                </c:pt>
                <c:pt idx="587">
                  <c:v>748427</c:v>
                </c:pt>
                <c:pt idx="588">
                  <c:v>749137</c:v>
                </c:pt>
                <c:pt idx="589">
                  <c:v>750016</c:v>
                </c:pt>
                <c:pt idx="590">
                  <c:v>750724</c:v>
                </c:pt>
                <c:pt idx="591">
                  <c:v>751525</c:v>
                </c:pt>
                <c:pt idx="592">
                  <c:v>752343</c:v>
                </c:pt>
                <c:pt idx="593">
                  <c:v>753188</c:v>
                </c:pt>
                <c:pt idx="594">
                  <c:v>753948</c:v>
                </c:pt>
                <c:pt idx="595">
                  <c:v>754626</c:v>
                </c:pt>
                <c:pt idx="596">
                  <c:v>755477</c:v>
                </c:pt>
                <c:pt idx="597">
                  <c:v>756045</c:v>
                </c:pt>
                <c:pt idx="598">
                  <c:v>757098</c:v>
                </c:pt>
                <c:pt idx="599">
                  <c:v>757820</c:v>
                </c:pt>
                <c:pt idx="600">
                  <c:v>758748</c:v>
                </c:pt>
                <c:pt idx="601">
                  <c:v>759611</c:v>
                </c:pt>
                <c:pt idx="602">
                  <c:v>760526</c:v>
                </c:pt>
                <c:pt idx="603">
                  <c:v>761260</c:v>
                </c:pt>
                <c:pt idx="604">
                  <c:v>761952</c:v>
                </c:pt>
                <c:pt idx="605">
                  <c:v>762725</c:v>
                </c:pt>
                <c:pt idx="606">
                  <c:v>763442</c:v>
                </c:pt>
                <c:pt idx="607">
                  <c:v>764316</c:v>
                </c:pt>
                <c:pt idx="608">
                  <c:v>765009</c:v>
                </c:pt>
                <c:pt idx="609">
                  <c:v>765763</c:v>
                </c:pt>
                <c:pt idx="610">
                  <c:v>766606</c:v>
                </c:pt>
                <c:pt idx="611">
                  <c:v>767322</c:v>
                </c:pt>
                <c:pt idx="612">
                  <c:v>768075</c:v>
                </c:pt>
                <c:pt idx="613">
                  <c:v>768777</c:v>
                </c:pt>
                <c:pt idx="614">
                  <c:v>769501</c:v>
                </c:pt>
                <c:pt idx="615">
                  <c:v>770094</c:v>
                </c:pt>
                <c:pt idx="616">
                  <c:v>770802</c:v>
                </c:pt>
                <c:pt idx="617">
                  <c:v>771693</c:v>
                </c:pt>
                <c:pt idx="618">
                  <c:v>772458</c:v>
                </c:pt>
                <c:pt idx="619">
                  <c:v>773136</c:v>
                </c:pt>
                <c:pt idx="620">
                  <c:v>773800</c:v>
                </c:pt>
                <c:pt idx="621">
                  <c:v>774635</c:v>
                </c:pt>
                <c:pt idx="622">
                  <c:v>775345</c:v>
                </c:pt>
                <c:pt idx="623">
                  <c:v>776021</c:v>
                </c:pt>
                <c:pt idx="624">
                  <c:v>776932</c:v>
                </c:pt>
                <c:pt idx="625">
                  <c:v>777868</c:v>
                </c:pt>
                <c:pt idx="626">
                  <c:v>778776</c:v>
                </c:pt>
                <c:pt idx="627">
                  <c:v>779838</c:v>
                </c:pt>
                <c:pt idx="628">
                  <c:v>780732</c:v>
                </c:pt>
                <c:pt idx="629">
                  <c:v>781605</c:v>
                </c:pt>
                <c:pt idx="630">
                  <c:v>782652</c:v>
                </c:pt>
                <c:pt idx="631">
                  <c:v>783667</c:v>
                </c:pt>
                <c:pt idx="632">
                  <c:v>784680</c:v>
                </c:pt>
                <c:pt idx="633">
                  <c:v>785598</c:v>
                </c:pt>
                <c:pt idx="634">
                  <c:v>786520</c:v>
                </c:pt>
                <c:pt idx="635">
                  <c:v>787348</c:v>
                </c:pt>
                <c:pt idx="636">
                  <c:v>788313</c:v>
                </c:pt>
                <c:pt idx="637">
                  <c:v>789351</c:v>
                </c:pt>
                <c:pt idx="638">
                  <c:v>790196</c:v>
                </c:pt>
                <c:pt idx="639">
                  <c:v>791048</c:v>
                </c:pt>
                <c:pt idx="640">
                  <c:v>792024</c:v>
                </c:pt>
                <c:pt idx="641">
                  <c:v>792974</c:v>
                </c:pt>
                <c:pt idx="642">
                  <c:v>793981</c:v>
                </c:pt>
                <c:pt idx="643">
                  <c:v>794796</c:v>
                </c:pt>
                <c:pt idx="644">
                  <c:v>795829</c:v>
                </c:pt>
                <c:pt idx="645">
                  <c:v>796847</c:v>
                </c:pt>
                <c:pt idx="646">
                  <c:v>797651</c:v>
                </c:pt>
                <c:pt idx="647">
                  <c:v>798590</c:v>
                </c:pt>
                <c:pt idx="648">
                  <c:v>799469</c:v>
                </c:pt>
                <c:pt idx="649">
                  <c:v>800510</c:v>
                </c:pt>
                <c:pt idx="650">
                  <c:v>801526</c:v>
                </c:pt>
                <c:pt idx="651">
                  <c:v>802713</c:v>
                </c:pt>
                <c:pt idx="652">
                  <c:v>803384</c:v>
                </c:pt>
                <c:pt idx="653">
                  <c:v>804338</c:v>
                </c:pt>
                <c:pt idx="654">
                  <c:v>805419</c:v>
                </c:pt>
                <c:pt idx="655">
                  <c:v>806415</c:v>
                </c:pt>
                <c:pt idx="656">
                  <c:v>807217</c:v>
                </c:pt>
                <c:pt idx="657">
                  <c:v>808241</c:v>
                </c:pt>
                <c:pt idx="658">
                  <c:v>809079</c:v>
                </c:pt>
                <c:pt idx="659">
                  <c:v>810163</c:v>
                </c:pt>
                <c:pt idx="660">
                  <c:v>811141</c:v>
                </c:pt>
                <c:pt idx="661">
                  <c:v>812014</c:v>
                </c:pt>
                <c:pt idx="662">
                  <c:v>812951</c:v>
                </c:pt>
                <c:pt idx="663">
                  <c:v>813737</c:v>
                </c:pt>
                <c:pt idx="664">
                  <c:v>814570</c:v>
                </c:pt>
                <c:pt idx="665">
                  <c:v>815359</c:v>
                </c:pt>
                <c:pt idx="666">
                  <c:v>816202</c:v>
                </c:pt>
                <c:pt idx="667">
                  <c:v>816803</c:v>
                </c:pt>
                <c:pt idx="668">
                  <c:v>817474</c:v>
                </c:pt>
                <c:pt idx="669">
                  <c:v>818157</c:v>
                </c:pt>
                <c:pt idx="670">
                  <c:v>818799</c:v>
                </c:pt>
                <c:pt idx="671">
                  <c:v>819491</c:v>
                </c:pt>
                <c:pt idx="672">
                  <c:v>820200</c:v>
                </c:pt>
                <c:pt idx="673">
                  <c:v>820875</c:v>
                </c:pt>
                <c:pt idx="674">
                  <c:v>821641</c:v>
                </c:pt>
                <c:pt idx="675">
                  <c:v>822370</c:v>
                </c:pt>
                <c:pt idx="676">
                  <c:v>823063</c:v>
                </c:pt>
                <c:pt idx="677">
                  <c:v>823949</c:v>
                </c:pt>
                <c:pt idx="678">
                  <c:v>824708</c:v>
                </c:pt>
                <c:pt idx="679">
                  <c:v>825767</c:v>
                </c:pt>
                <c:pt idx="680">
                  <c:v>826559</c:v>
                </c:pt>
                <c:pt idx="681">
                  <c:v>827474</c:v>
                </c:pt>
                <c:pt idx="682">
                  <c:v>828453</c:v>
                </c:pt>
                <c:pt idx="683">
                  <c:v>829227</c:v>
                </c:pt>
                <c:pt idx="684">
                  <c:v>830117</c:v>
                </c:pt>
                <c:pt idx="685">
                  <c:v>830901</c:v>
                </c:pt>
                <c:pt idx="686">
                  <c:v>831681</c:v>
                </c:pt>
                <c:pt idx="687">
                  <c:v>832401</c:v>
                </c:pt>
                <c:pt idx="688">
                  <c:v>833256</c:v>
                </c:pt>
                <c:pt idx="689">
                  <c:v>834133</c:v>
                </c:pt>
                <c:pt idx="690">
                  <c:v>835158</c:v>
                </c:pt>
                <c:pt idx="691">
                  <c:v>835991</c:v>
                </c:pt>
                <c:pt idx="692">
                  <c:v>836917</c:v>
                </c:pt>
                <c:pt idx="693">
                  <c:v>837647</c:v>
                </c:pt>
                <c:pt idx="694">
                  <c:v>838552</c:v>
                </c:pt>
                <c:pt idx="695">
                  <c:v>839346</c:v>
                </c:pt>
                <c:pt idx="696">
                  <c:v>840185</c:v>
                </c:pt>
                <c:pt idx="697">
                  <c:v>841017</c:v>
                </c:pt>
                <c:pt idx="698">
                  <c:v>841926</c:v>
                </c:pt>
                <c:pt idx="699">
                  <c:v>842837</c:v>
                </c:pt>
                <c:pt idx="700">
                  <c:v>843590</c:v>
                </c:pt>
                <c:pt idx="701">
                  <c:v>844407</c:v>
                </c:pt>
                <c:pt idx="702">
                  <c:v>845249</c:v>
                </c:pt>
                <c:pt idx="703">
                  <c:v>846295</c:v>
                </c:pt>
                <c:pt idx="704">
                  <c:v>847147</c:v>
                </c:pt>
                <c:pt idx="705">
                  <c:v>848226</c:v>
                </c:pt>
                <c:pt idx="706">
                  <c:v>854718</c:v>
                </c:pt>
                <c:pt idx="707">
                  <c:v>855665</c:v>
                </c:pt>
                <c:pt idx="708">
                  <c:v>856474</c:v>
                </c:pt>
                <c:pt idx="709">
                  <c:v>857408</c:v>
                </c:pt>
                <c:pt idx="710">
                  <c:v>858194</c:v>
                </c:pt>
                <c:pt idx="711">
                  <c:v>859176</c:v>
                </c:pt>
                <c:pt idx="712">
                  <c:v>860352</c:v>
                </c:pt>
                <c:pt idx="713">
                  <c:v>861155</c:v>
                </c:pt>
                <c:pt idx="714">
                  <c:v>862390</c:v>
                </c:pt>
                <c:pt idx="715">
                  <c:v>863289</c:v>
                </c:pt>
                <c:pt idx="716">
                  <c:v>864214</c:v>
                </c:pt>
                <c:pt idx="717">
                  <c:v>865140</c:v>
                </c:pt>
                <c:pt idx="718">
                  <c:v>866060</c:v>
                </c:pt>
                <c:pt idx="719">
                  <c:v>866868</c:v>
                </c:pt>
                <c:pt idx="720">
                  <c:v>867950</c:v>
                </c:pt>
                <c:pt idx="721">
                  <c:v>868689</c:v>
                </c:pt>
                <c:pt idx="722">
                  <c:v>869663</c:v>
                </c:pt>
                <c:pt idx="723">
                  <c:v>870558</c:v>
                </c:pt>
                <c:pt idx="724">
                  <c:v>871535</c:v>
                </c:pt>
                <c:pt idx="725">
                  <c:v>872600</c:v>
                </c:pt>
                <c:pt idx="726">
                  <c:v>873481</c:v>
                </c:pt>
                <c:pt idx="727">
                  <c:v>874356</c:v>
                </c:pt>
                <c:pt idx="728">
                  <c:v>875358</c:v>
                </c:pt>
                <c:pt idx="729">
                  <c:v>876295</c:v>
                </c:pt>
                <c:pt idx="730">
                  <c:v>876952</c:v>
                </c:pt>
                <c:pt idx="731">
                  <c:v>877807</c:v>
                </c:pt>
                <c:pt idx="732">
                  <c:v>878647</c:v>
                </c:pt>
                <c:pt idx="733">
                  <c:v>879574</c:v>
                </c:pt>
                <c:pt idx="734">
                  <c:v>880314</c:v>
                </c:pt>
                <c:pt idx="735">
                  <c:v>881038</c:v>
                </c:pt>
                <c:pt idx="736">
                  <c:v>881788</c:v>
                </c:pt>
                <c:pt idx="737">
                  <c:v>882518</c:v>
                </c:pt>
                <c:pt idx="738">
                  <c:v>883121</c:v>
                </c:pt>
                <c:pt idx="739">
                  <c:v>883879</c:v>
                </c:pt>
                <c:pt idx="740">
                  <c:v>884687</c:v>
                </c:pt>
                <c:pt idx="741">
                  <c:v>885674</c:v>
                </c:pt>
                <c:pt idx="742">
                  <c:v>886569</c:v>
                </c:pt>
                <c:pt idx="743">
                  <c:v>887201</c:v>
                </c:pt>
                <c:pt idx="744">
                  <c:v>888009</c:v>
                </c:pt>
                <c:pt idx="745">
                  <c:v>888720</c:v>
                </c:pt>
                <c:pt idx="746">
                  <c:v>889359</c:v>
                </c:pt>
                <c:pt idx="747">
                  <c:v>890003</c:v>
                </c:pt>
                <c:pt idx="748">
                  <c:v>890636</c:v>
                </c:pt>
                <c:pt idx="749">
                  <c:v>891414</c:v>
                </c:pt>
                <c:pt idx="750">
                  <c:v>892188</c:v>
                </c:pt>
                <c:pt idx="751">
                  <c:v>892852</c:v>
                </c:pt>
                <c:pt idx="752">
                  <c:v>893538</c:v>
                </c:pt>
                <c:pt idx="753">
                  <c:v>894407</c:v>
                </c:pt>
                <c:pt idx="754">
                  <c:v>895328</c:v>
                </c:pt>
                <c:pt idx="755">
                  <c:v>896054</c:v>
                </c:pt>
                <c:pt idx="756">
                  <c:v>896819</c:v>
                </c:pt>
                <c:pt idx="757">
                  <c:v>897651</c:v>
                </c:pt>
                <c:pt idx="758">
                  <c:v>898498</c:v>
                </c:pt>
                <c:pt idx="759">
                  <c:v>899321</c:v>
                </c:pt>
                <c:pt idx="760">
                  <c:v>900143</c:v>
                </c:pt>
                <c:pt idx="761">
                  <c:v>901038</c:v>
                </c:pt>
                <c:pt idx="762">
                  <c:v>901795</c:v>
                </c:pt>
                <c:pt idx="763">
                  <c:v>902667</c:v>
                </c:pt>
                <c:pt idx="764">
                  <c:v>903515</c:v>
                </c:pt>
                <c:pt idx="765">
                  <c:v>904532</c:v>
                </c:pt>
                <c:pt idx="766">
                  <c:v>905578</c:v>
                </c:pt>
                <c:pt idx="767">
                  <c:v>906574</c:v>
                </c:pt>
                <c:pt idx="768">
                  <c:v>907389</c:v>
                </c:pt>
                <c:pt idx="769">
                  <c:v>908513</c:v>
                </c:pt>
                <c:pt idx="770">
                  <c:v>909360</c:v>
                </c:pt>
                <c:pt idx="771">
                  <c:v>910334</c:v>
                </c:pt>
                <c:pt idx="772">
                  <c:v>911468</c:v>
                </c:pt>
                <c:pt idx="773">
                  <c:v>912342</c:v>
                </c:pt>
                <c:pt idx="774">
                  <c:v>913086</c:v>
                </c:pt>
                <c:pt idx="775">
                  <c:v>914174</c:v>
                </c:pt>
                <c:pt idx="776">
                  <c:v>914996</c:v>
                </c:pt>
                <c:pt idx="777">
                  <c:v>915816</c:v>
                </c:pt>
                <c:pt idx="778">
                  <c:v>916672</c:v>
                </c:pt>
                <c:pt idx="779">
                  <c:v>917547</c:v>
                </c:pt>
                <c:pt idx="780">
                  <c:v>918431</c:v>
                </c:pt>
                <c:pt idx="781">
                  <c:v>919352</c:v>
                </c:pt>
                <c:pt idx="782">
                  <c:v>920236</c:v>
                </c:pt>
                <c:pt idx="783">
                  <c:v>921080</c:v>
                </c:pt>
                <c:pt idx="784">
                  <c:v>921832</c:v>
                </c:pt>
                <c:pt idx="785">
                  <c:v>922739</c:v>
                </c:pt>
                <c:pt idx="786">
                  <c:v>923654</c:v>
                </c:pt>
                <c:pt idx="787">
                  <c:v>924461</c:v>
                </c:pt>
                <c:pt idx="788">
                  <c:v>925314</c:v>
                </c:pt>
                <c:pt idx="789">
                  <c:v>926254</c:v>
                </c:pt>
                <c:pt idx="790">
                  <c:v>926943</c:v>
                </c:pt>
                <c:pt idx="791">
                  <c:v>927834</c:v>
                </c:pt>
                <c:pt idx="792">
                  <c:v>928814</c:v>
                </c:pt>
                <c:pt idx="793">
                  <c:v>929608</c:v>
                </c:pt>
                <c:pt idx="794">
                  <c:v>930494</c:v>
                </c:pt>
                <c:pt idx="795">
                  <c:v>931207</c:v>
                </c:pt>
                <c:pt idx="796">
                  <c:v>931981</c:v>
                </c:pt>
                <c:pt idx="797">
                  <c:v>932827</c:v>
                </c:pt>
                <c:pt idx="798">
                  <c:v>933651</c:v>
                </c:pt>
                <c:pt idx="799">
                  <c:v>934446</c:v>
                </c:pt>
                <c:pt idx="800">
                  <c:v>935472</c:v>
                </c:pt>
                <c:pt idx="801">
                  <c:v>936282</c:v>
                </c:pt>
                <c:pt idx="802">
                  <c:v>937173</c:v>
                </c:pt>
                <c:pt idx="803">
                  <c:v>937873</c:v>
                </c:pt>
                <c:pt idx="804">
                  <c:v>938684</c:v>
                </c:pt>
                <c:pt idx="805">
                  <c:v>939610</c:v>
                </c:pt>
                <c:pt idx="806">
                  <c:v>940374</c:v>
                </c:pt>
                <c:pt idx="807">
                  <c:v>941189</c:v>
                </c:pt>
                <c:pt idx="808">
                  <c:v>942117</c:v>
                </c:pt>
                <c:pt idx="809">
                  <c:v>943008</c:v>
                </c:pt>
                <c:pt idx="810">
                  <c:v>943986</c:v>
                </c:pt>
                <c:pt idx="811">
                  <c:v>944984</c:v>
                </c:pt>
                <c:pt idx="812">
                  <c:v>945859</c:v>
                </c:pt>
                <c:pt idx="813">
                  <c:v>946704</c:v>
                </c:pt>
                <c:pt idx="814">
                  <c:v>947602</c:v>
                </c:pt>
                <c:pt idx="815">
                  <c:v>948520</c:v>
                </c:pt>
                <c:pt idx="816">
                  <c:v>949431</c:v>
                </c:pt>
                <c:pt idx="817">
                  <c:v>950189</c:v>
                </c:pt>
                <c:pt idx="818">
                  <c:v>951079</c:v>
                </c:pt>
                <c:pt idx="819">
                  <c:v>951917</c:v>
                </c:pt>
                <c:pt idx="820">
                  <c:v>952859</c:v>
                </c:pt>
                <c:pt idx="821">
                  <c:v>953831</c:v>
                </c:pt>
                <c:pt idx="822">
                  <c:v>954817</c:v>
                </c:pt>
                <c:pt idx="823">
                  <c:v>955671</c:v>
                </c:pt>
                <c:pt idx="824">
                  <c:v>956740</c:v>
                </c:pt>
                <c:pt idx="825">
                  <c:v>957680</c:v>
                </c:pt>
                <c:pt idx="826">
                  <c:v>958522</c:v>
                </c:pt>
                <c:pt idx="827">
                  <c:v>959553</c:v>
                </c:pt>
                <c:pt idx="828">
                  <c:v>960891</c:v>
                </c:pt>
                <c:pt idx="829">
                  <c:v>961982</c:v>
                </c:pt>
                <c:pt idx="830">
                  <c:v>962917</c:v>
                </c:pt>
                <c:pt idx="831">
                  <c:v>963914</c:v>
                </c:pt>
                <c:pt idx="832">
                  <c:v>964713</c:v>
                </c:pt>
                <c:pt idx="833">
                  <c:v>965569</c:v>
                </c:pt>
                <c:pt idx="834">
                  <c:v>966378</c:v>
                </c:pt>
                <c:pt idx="835">
                  <c:v>967252</c:v>
                </c:pt>
                <c:pt idx="836">
                  <c:v>968250</c:v>
                </c:pt>
                <c:pt idx="837">
                  <c:v>969170</c:v>
                </c:pt>
                <c:pt idx="838">
                  <c:v>970093</c:v>
                </c:pt>
                <c:pt idx="839">
                  <c:v>971038</c:v>
                </c:pt>
                <c:pt idx="840">
                  <c:v>971894</c:v>
                </c:pt>
                <c:pt idx="841">
                  <c:v>972661</c:v>
                </c:pt>
                <c:pt idx="842">
                  <c:v>973911</c:v>
                </c:pt>
                <c:pt idx="843">
                  <c:v>974825</c:v>
                </c:pt>
                <c:pt idx="844">
                  <c:v>975723</c:v>
                </c:pt>
                <c:pt idx="845">
                  <c:v>976696</c:v>
                </c:pt>
                <c:pt idx="846">
                  <c:v>977595</c:v>
                </c:pt>
                <c:pt idx="847">
                  <c:v>978397</c:v>
                </c:pt>
                <c:pt idx="848">
                  <c:v>979045</c:v>
                </c:pt>
                <c:pt idx="849">
                  <c:v>979716</c:v>
                </c:pt>
                <c:pt idx="850">
                  <c:v>980649</c:v>
                </c:pt>
                <c:pt idx="851">
                  <c:v>981270</c:v>
                </c:pt>
                <c:pt idx="852">
                  <c:v>981996</c:v>
                </c:pt>
                <c:pt idx="853">
                  <c:v>982803</c:v>
                </c:pt>
                <c:pt idx="854">
                  <c:v>983673</c:v>
                </c:pt>
                <c:pt idx="855">
                  <c:v>984433</c:v>
                </c:pt>
                <c:pt idx="856">
                  <c:v>985113</c:v>
                </c:pt>
                <c:pt idx="857">
                  <c:v>985812</c:v>
                </c:pt>
                <c:pt idx="858">
                  <c:v>986709</c:v>
                </c:pt>
                <c:pt idx="859">
                  <c:v>987394</c:v>
                </c:pt>
                <c:pt idx="860">
                  <c:v>988234</c:v>
                </c:pt>
                <c:pt idx="861">
                  <c:v>989087</c:v>
                </c:pt>
                <c:pt idx="862">
                  <c:v>989927</c:v>
                </c:pt>
                <c:pt idx="863">
                  <c:v>990705</c:v>
                </c:pt>
                <c:pt idx="864">
                  <c:v>991690</c:v>
                </c:pt>
                <c:pt idx="865">
                  <c:v>992615</c:v>
                </c:pt>
                <c:pt idx="866">
                  <c:v>993795</c:v>
                </c:pt>
                <c:pt idx="867">
                  <c:v>994605</c:v>
                </c:pt>
                <c:pt idx="868">
                  <c:v>995400</c:v>
                </c:pt>
                <c:pt idx="869">
                  <c:v>996306</c:v>
                </c:pt>
                <c:pt idx="870">
                  <c:v>997152</c:v>
                </c:pt>
                <c:pt idx="871">
                  <c:v>1004955</c:v>
                </c:pt>
                <c:pt idx="872">
                  <c:v>1005916</c:v>
                </c:pt>
                <c:pt idx="873">
                  <c:v>1006677</c:v>
                </c:pt>
                <c:pt idx="874">
                  <c:v>1007564</c:v>
                </c:pt>
                <c:pt idx="875">
                  <c:v>1205608</c:v>
                </c:pt>
                <c:pt idx="876">
                  <c:v>1206797</c:v>
                </c:pt>
                <c:pt idx="877">
                  <c:v>1207708</c:v>
                </c:pt>
                <c:pt idx="878">
                  <c:v>1208879</c:v>
                </c:pt>
                <c:pt idx="879">
                  <c:v>1210178</c:v>
                </c:pt>
                <c:pt idx="880">
                  <c:v>1211281</c:v>
                </c:pt>
                <c:pt idx="881">
                  <c:v>1212074</c:v>
                </c:pt>
                <c:pt idx="882">
                  <c:v>1212959</c:v>
                </c:pt>
                <c:pt idx="883">
                  <c:v>1213952</c:v>
                </c:pt>
                <c:pt idx="884">
                  <c:v>1214997</c:v>
                </c:pt>
                <c:pt idx="885">
                  <c:v>1216047</c:v>
                </c:pt>
                <c:pt idx="886">
                  <c:v>1216961</c:v>
                </c:pt>
                <c:pt idx="887">
                  <c:v>1217850</c:v>
                </c:pt>
                <c:pt idx="888">
                  <c:v>1218909</c:v>
                </c:pt>
                <c:pt idx="889">
                  <c:v>1219891</c:v>
                </c:pt>
                <c:pt idx="890">
                  <c:v>1220796</c:v>
                </c:pt>
                <c:pt idx="891">
                  <c:v>1221715</c:v>
                </c:pt>
                <c:pt idx="892">
                  <c:v>1222532</c:v>
                </c:pt>
                <c:pt idx="893">
                  <c:v>1223296</c:v>
                </c:pt>
                <c:pt idx="894">
                  <c:v>1224187</c:v>
                </c:pt>
                <c:pt idx="895">
                  <c:v>1225052</c:v>
                </c:pt>
                <c:pt idx="896">
                  <c:v>1226105</c:v>
                </c:pt>
                <c:pt idx="897">
                  <c:v>1226930</c:v>
                </c:pt>
                <c:pt idx="898">
                  <c:v>1227694</c:v>
                </c:pt>
                <c:pt idx="899">
                  <c:v>1228712</c:v>
                </c:pt>
                <c:pt idx="900">
                  <c:v>1229642</c:v>
                </c:pt>
                <c:pt idx="901">
                  <c:v>1230599</c:v>
                </c:pt>
                <c:pt idx="902">
                  <c:v>1231830</c:v>
                </c:pt>
                <c:pt idx="903">
                  <c:v>1232998</c:v>
                </c:pt>
                <c:pt idx="904">
                  <c:v>1233822</c:v>
                </c:pt>
                <c:pt idx="905">
                  <c:v>1234865</c:v>
                </c:pt>
                <c:pt idx="906">
                  <c:v>1235896</c:v>
                </c:pt>
                <c:pt idx="907">
                  <c:v>1237223</c:v>
                </c:pt>
                <c:pt idx="908">
                  <c:v>1238308</c:v>
                </c:pt>
                <c:pt idx="909">
                  <c:v>1239391</c:v>
                </c:pt>
                <c:pt idx="910">
                  <c:v>1240421</c:v>
                </c:pt>
                <c:pt idx="911">
                  <c:v>1241653</c:v>
                </c:pt>
                <c:pt idx="912">
                  <c:v>1242546</c:v>
                </c:pt>
                <c:pt idx="913">
                  <c:v>1243366</c:v>
                </c:pt>
                <c:pt idx="914">
                  <c:v>1244292</c:v>
                </c:pt>
                <c:pt idx="915">
                  <c:v>1245211</c:v>
                </c:pt>
                <c:pt idx="916">
                  <c:v>1246279</c:v>
                </c:pt>
                <c:pt idx="917">
                  <c:v>1247497</c:v>
                </c:pt>
                <c:pt idx="918">
                  <c:v>1248370</c:v>
                </c:pt>
                <c:pt idx="919">
                  <c:v>1249425</c:v>
                </c:pt>
                <c:pt idx="920">
                  <c:v>1250423</c:v>
                </c:pt>
                <c:pt idx="921">
                  <c:v>1251321</c:v>
                </c:pt>
                <c:pt idx="922">
                  <c:v>1252300</c:v>
                </c:pt>
                <c:pt idx="923">
                  <c:v>1266708</c:v>
                </c:pt>
                <c:pt idx="924">
                  <c:v>1267997</c:v>
                </c:pt>
                <c:pt idx="925">
                  <c:v>1269163</c:v>
                </c:pt>
                <c:pt idx="926">
                  <c:v>1270239</c:v>
                </c:pt>
                <c:pt idx="927">
                  <c:v>1271147</c:v>
                </c:pt>
                <c:pt idx="928">
                  <c:v>1272051</c:v>
                </c:pt>
                <c:pt idx="929">
                  <c:v>1273118</c:v>
                </c:pt>
                <c:pt idx="930">
                  <c:v>1274075</c:v>
                </c:pt>
                <c:pt idx="931">
                  <c:v>1274988</c:v>
                </c:pt>
                <c:pt idx="932">
                  <c:v>1275803</c:v>
                </c:pt>
                <c:pt idx="933">
                  <c:v>1276868</c:v>
                </c:pt>
                <c:pt idx="934">
                  <c:v>1277810</c:v>
                </c:pt>
                <c:pt idx="935">
                  <c:v>1278985</c:v>
                </c:pt>
                <c:pt idx="936">
                  <c:v>1279904</c:v>
                </c:pt>
                <c:pt idx="937">
                  <c:v>1280907</c:v>
                </c:pt>
                <c:pt idx="938">
                  <c:v>1282019</c:v>
                </c:pt>
                <c:pt idx="939">
                  <c:v>1282910</c:v>
                </c:pt>
                <c:pt idx="940">
                  <c:v>1283765</c:v>
                </c:pt>
                <c:pt idx="941">
                  <c:v>1284605</c:v>
                </c:pt>
                <c:pt idx="942">
                  <c:v>1285533</c:v>
                </c:pt>
                <c:pt idx="943">
                  <c:v>1286576</c:v>
                </c:pt>
                <c:pt idx="944">
                  <c:v>1287603</c:v>
                </c:pt>
                <c:pt idx="945">
                  <c:v>1288412</c:v>
                </c:pt>
                <c:pt idx="946">
                  <c:v>1289452</c:v>
                </c:pt>
                <c:pt idx="947">
                  <c:v>1295864</c:v>
                </c:pt>
                <c:pt idx="948">
                  <c:v>1296633</c:v>
                </c:pt>
                <c:pt idx="949">
                  <c:v>1297640</c:v>
                </c:pt>
                <c:pt idx="950">
                  <c:v>1298703</c:v>
                </c:pt>
                <c:pt idx="951">
                  <c:v>1299518</c:v>
                </c:pt>
                <c:pt idx="952">
                  <c:v>1300509</c:v>
                </c:pt>
                <c:pt idx="953">
                  <c:v>1301502</c:v>
                </c:pt>
                <c:pt idx="954">
                  <c:v>1302398</c:v>
                </c:pt>
                <c:pt idx="955">
                  <c:v>1303535</c:v>
                </c:pt>
                <c:pt idx="956">
                  <c:v>1304459</c:v>
                </c:pt>
                <c:pt idx="957">
                  <c:v>1311374</c:v>
                </c:pt>
                <c:pt idx="958">
                  <c:v>1311878</c:v>
                </c:pt>
                <c:pt idx="959">
                  <c:v>1312685</c:v>
                </c:pt>
                <c:pt idx="960">
                  <c:v>1313468</c:v>
                </c:pt>
                <c:pt idx="961">
                  <c:v>1314251</c:v>
                </c:pt>
                <c:pt idx="962">
                  <c:v>1315144</c:v>
                </c:pt>
                <c:pt idx="963">
                  <c:v>1315951</c:v>
                </c:pt>
                <c:pt idx="964">
                  <c:v>1316746</c:v>
                </c:pt>
                <c:pt idx="965">
                  <c:v>1317574</c:v>
                </c:pt>
                <c:pt idx="966">
                  <c:v>1318325</c:v>
                </c:pt>
                <c:pt idx="967">
                  <c:v>1319292</c:v>
                </c:pt>
                <c:pt idx="968">
                  <c:v>1320122</c:v>
                </c:pt>
                <c:pt idx="969">
                  <c:v>1320959</c:v>
                </c:pt>
                <c:pt idx="970">
                  <c:v>1321699</c:v>
                </c:pt>
                <c:pt idx="971">
                  <c:v>1322474</c:v>
                </c:pt>
                <c:pt idx="972">
                  <c:v>1323254</c:v>
                </c:pt>
                <c:pt idx="973">
                  <c:v>1324140</c:v>
                </c:pt>
                <c:pt idx="974">
                  <c:v>1324989</c:v>
                </c:pt>
                <c:pt idx="975">
                  <c:v>1325867</c:v>
                </c:pt>
                <c:pt idx="976">
                  <c:v>1326794</c:v>
                </c:pt>
                <c:pt idx="977">
                  <c:v>1327718</c:v>
                </c:pt>
                <c:pt idx="978">
                  <c:v>1328695</c:v>
                </c:pt>
                <c:pt idx="979">
                  <c:v>1329702</c:v>
                </c:pt>
                <c:pt idx="980">
                  <c:v>1330588</c:v>
                </c:pt>
                <c:pt idx="981">
                  <c:v>1331603</c:v>
                </c:pt>
                <c:pt idx="982">
                  <c:v>1333455</c:v>
                </c:pt>
                <c:pt idx="983">
                  <c:v>1334296</c:v>
                </c:pt>
                <c:pt idx="984">
                  <c:v>1335250</c:v>
                </c:pt>
                <c:pt idx="985">
                  <c:v>1336042</c:v>
                </c:pt>
                <c:pt idx="986">
                  <c:v>1336945</c:v>
                </c:pt>
                <c:pt idx="987">
                  <c:v>1337782</c:v>
                </c:pt>
                <c:pt idx="988">
                  <c:v>1338645</c:v>
                </c:pt>
                <c:pt idx="989">
                  <c:v>1340383</c:v>
                </c:pt>
                <c:pt idx="990">
                  <c:v>1342189</c:v>
                </c:pt>
                <c:pt idx="991">
                  <c:v>1343029</c:v>
                </c:pt>
                <c:pt idx="992">
                  <c:v>1343958</c:v>
                </c:pt>
                <c:pt idx="993">
                  <c:v>1344965</c:v>
                </c:pt>
                <c:pt idx="994">
                  <c:v>1345911</c:v>
                </c:pt>
                <c:pt idx="995">
                  <c:v>1346879</c:v>
                </c:pt>
                <c:pt idx="996">
                  <c:v>1347779</c:v>
                </c:pt>
                <c:pt idx="997">
                  <c:v>1360417</c:v>
                </c:pt>
                <c:pt idx="998">
                  <c:v>1361146</c:v>
                </c:pt>
                <c:pt idx="999">
                  <c:v>1361959</c:v>
                </c:pt>
                <c:pt idx="1000">
                  <c:v>1362636</c:v>
                </c:pt>
              </c:numCache>
            </c:numRef>
          </c:xVal>
          <c:yVal>
            <c:numRef>
              <c:f>'rat-dora-10CL-1000-PAY'!$F$4974:$F$5974</c:f>
              <c:numCache>
                <c:formatCode>General</c:formatCode>
                <c:ptCount val="1001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41</c:v>
                </c:pt>
                <c:pt idx="4">
                  <c:v>43</c:v>
                </c:pt>
                <c:pt idx="5">
                  <c:v>49</c:v>
                </c:pt>
                <c:pt idx="6">
                  <c:v>42</c:v>
                </c:pt>
                <c:pt idx="7">
                  <c:v>48</c:v>
                </c:pt>
                <c:pt idx="8">
                  <c:v>46</c:v>
                </c:pt>
                <c:pt idx="9">
                  <c:v>45</c:v>
                </c:pt>
                <c:pt idx="10">
                  <c:v>47</c:v>
                </c:pt>
                <c:pt idx="11">
                  <c:v>41</c:v>
                </c:pt>
                <c:pt idx="12">
                  <c:v>43</c:v>
                </c:pt>
                <c:pt idx="13">
                  <c:v>49</c:v>
                </c:pt>
                <c:pt idx="14">
                  <c:v>42</c:v>
                </c:pt>
                <c:pt idx="15">
                  <c:v>47</c:v>
                </c:pt>
                <c:pt idx="16">
                  <c:v>48</c:v>
                </c:pt>
                <c:pt idx="17">
                  <c:v>47</c:v>
                </c:pt>
                <c:pt idx="18">
                  <c:v>42</c:v>
                </c:pt>
                <c:pt idx="19">
                  <c:v>41</c:v>
                </c:pt>
                <c:pt idx="20">
                  <c:v>42</c:v>
                </c:pt>
                <c:pt idx="21">
                  <c:v>48</c:v>
                </c:pt>
                <c:pt idx="22">
                  <c:v>46</c:v>
                </c:pt>
                <c:pt idx="23">
                  <c:v>48</c:v>
                </c:pt>
                <c:pt idx="24">
                  <c:v>45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42</c:v>
                </c:pt>
                <c:pt idx="29">
                  <c:v>43</c:v>
                </c:pt>
                <c:pt idx="30">
                  <c:v>45</c:v>
                </c:pt>
                <c:pt idx="31">
                  <c:v>41</c:v>
                </c:pt>
                <c:pt idx="32">
                  <c:v>45</c:v>
                </c:pt>
                <c:pt idx="33">
                  <c:v>46</c:v>
                </c:pt>
                <c:pt idx="34">
                  <c:v>41</c:v>
                </c:pt>
                <c:pt idx="35">
                  <c:v>48</c:v>
                </c:pt>
                <c:pt idx="36">
                  <c:v>46</c:v>
                </c:pt>
                <c:pt idx="37">
                  <c:v>48</c:v>
                </c:pt>
                <c:pt idx="38">
                  <c:v>48</c:v>
                </c:pt>
                <c:pt idx="39">
                  <c:v>48</c:v>
                </c:pt>
                <c:pt idx="40">
                  <c:v>42</c:v>
                </c:pt>
                <c:pt idx="41">
                  <c:v>46</c:v>
                </c:pt>
                <c:pt idx="42">
                  <c:v>50</c:v>
                </c:pt>
                <c:pt idx="43">
                  <c:v>47</c:v>
                </c:pt>
                <c:pt idx="44">
                  <c:v>41</c:v>
                </c:pt>
                <c:pt idx="45">
                  <c:v>45</c:v>
                </c:pt>
                <c:pt idx="46">
                  <c:v>49</c:v>
                </c:pt>
                <c:pt idx="47">
                  <c:v>43</c:v>
                </c:pt>
                <c:pt idx="48">
                  <c:v>44</c:v>
                </c:pt>
                <c:pt idx="49">
                  <c:v>43</c:v>
                </c:pt>
                <c:pt idx="50">
                  <c:v>43</c:v>
                </c:pt>
                <c:pt idx="51">
                  <c:v>46</c:v>
                </c:pt>
                <c:pt idx="52">
                  <c:v>43</c:v>
                </c:pt>
                <c:pt idx="53">
                  <c:v>42</c:v>
                </c:pt>
                <c:pt idx="54">
                  <c:v>42</c:v>
                </c:pt>
                <c:pt idx="55">
                  <c:v>47</c:v>
                </c:pt>
                <c:pt idx="56">
                  <c:v>45</c:v>
                </c:pt>
                <c:pt idx="57">
                  <c:v>47</c:v>
                </c:pt>
                <c:pt idx="58">
                  <c:v>48</c:v>
                </c:pt>
                <c:pt idx="59">
                  <c:v>47</c:v>
                </c:pt>
                <c:pt idx="60">
                  <c:v>41</c:v>
                </c:pt>
                <c:pt idx="61">
                  <c:v>50</c:v>
                </c:pt>
                <c:pt idx="62">
                  <c:v>42</c:v>
                </c:pt>
                <c:pt idx="63">
                  <c:v>43</c:v>
                </c:pt>
                <c:pt idx="64">
                  <c:v>47</c:v>
                </c:pt>
                <c:pt idx="65">
                  <c:v>42</c:v>
                </c:pt>
                <c:pt idx="66">
                  <c:v>49</c:v>
                </c:pt>
                <c:pt idx="67">
                  <c:v>41</c:v>
                </c:pt>
                <c:pt idx="68">
                  <c:v>44</c:v>
                </c:pt>
                <c:pt idx="69">
                  <c:v>46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41</c:v>
                </c:pt>
                <c:pt idx="74">
                  <c:v>43</c:v>
                </c:pt>
                <c:pt idx="75">
                  <c:v>44</c:v>
                </c:pt>
                <c:pt idx="76">
                  <c:v>45</c:v>
                </c:pt>
                <c:pt idx="77">
                  <c:v>43</c:v>
                </c:pt>
                <c:pt idx="78">
                  <c:v>46</c:v>
                </c:pt>
                <c:pt idx="79">
                  <c:v>43</c:v>
                </c:pt>
                <c:pt idx="80">
                  <c:v>47</c:v>
                </c:pt>
                <c:pt idx="81">
                  <c:v>46</c:v>
                </c:pt>
                <c:pt idx="82">
                  <c:v>44</c:v>
                </c:pt>
                <c:pt idx="83">
                  <c:v>47</c:v>
                </c:pt>
                <c:pt idx="84">
                  <c:v>44</c:v>
                </c:pt>
                <c:pt idx="85">
                  <c:v>49</c:v>
                </c:pt>
                <c:pt idx="86">
                  <c:v>47</c:v>
                </c:pt>
                <c:pt idx="87">
                  <c:v>47</c:v>
                </c:pt>
                <c:pt idx="88">
                  <c:v>42</c:v>
                </c:pt>
                <c:pt idx="89">
                  <c:v>47</c:v>
                </c:pt>
                <c:pt idx="90">
                  <c:v>41</c:v>
                </c:pt>
                <c:pt idx="91">
                  <c:v>42</c:v>
                </c:pt>
                <c:pt idx="92">
                  <c:v>43</c:v>
                </c:pt>
                <c:pt idx="93">
                  <c:v>42</c:v>
                </c:pt>
                <c:pt idx="94">
                  <c:v>41</c:v>
                </c:pt>
                <c:pt idx="95">
                  <c:v>46</c:v>
                </c:pt>
                <c:pt idx="96">
                  <c:v>43</c:v>
                </c:pt>
                <c:pt idx="97">
                  <c:v>45</c:v>
                </c:pt>
                <c:pt idx="98">
                  <c:v>49</c:v>
                </c:pt>
                <c:pt idx="99">
                  <c:v>48</c:v>
                </c:pt>
                <c:pt idx="100">
                  <c:v>41</c:v>
                </c:pt>
                <c:pt idx="101">
                  <c:v>44</c:v>
                </c:pt>
                <c:pt idx="102">
                  <c:v>47</c:v>
                </c:pt>
                <c:pt idx="103">
                  <c:v>44</c:v>
                </c:pt>
                <c:pt idx="104">
                  <c:v>49</c:v>
                </c:pt>
                <c:pt idx="105">
                  <c:v>44</c:v>
                </c:pt>
                <c:pt idx="106">
                  <c:v>45</c:v>
                </c:pt>
                <c:pt idx="107">
                  <c:v>50</c:v>
                </c:pt>
                <c:pt idx="108">
                  <c:v>48</c:v>
                </c:pt>
                <c:pt idx="109">
                  <c:v>49</c:v>
                </c:pt>
                <c:pt idx="110">
                  <c:v>47</c:v>
                </c:pt>
                <c:pt idx="111">
                  <c:v>46</c:v>
                </c:pt>
                <c:pt idx="112">
                  <c:v>48</c:v>
                </c:pt>
                <c:pt idx="113">
                  <c:v>46</c:v>
                </c:pt>
                <c:pt idx="114">
                  <c:v>44</c:v>
                </c:pt>
                <c:pt idx="115">
                  <c:v>46</c:v>
                </c:pt>
                <c:pt idx="116">
                  <c:v>42</c:v>
                </c:pt>
                <c:pt idx="117">
                  <c:v>49</c:v>
                </c:pt>
                <c:pt idx="118">
                  <c:v>49</c:v>
                </c:pt>
                <c:pt idx="119">
                  <c:v>44</c:v>
                </c:pt>
                <c:pt idx="120">
                  <c:v>48</c:v>
                </c:pt>
                <c:pt idx="121">
                  <c:v>41</c:v>
                </c:pt>
                <c:pt idx="122">
                  <c:v>47</c:v>
                </c:pt>
                <c:pt idx="123">
                  <c:v>41</c:v>
                </c:pt>
                <c:pt idx="124">
                  <c:v>44</c:v>
                </c:pt>
                <c:pt idx="125">
                  <c:v>48</c:v>
                </c:pt>
                <c:pt idx="126">
                  <c:v>44</c:v>
                </c:pt>
                <c:pt idx="127">
                  <c:v>47</c:v>
                </c:pt>
                <c:pt idx="128">
                  <c:v>49</c:v>
                </c:pt>
                <c:pt idx="129">
                  <c:v>47</c:v>
                </c:pt>
                <c:pt idx="130">
                  <c:v>42</c:v>
                </c:pt>
                <c:pt idx="131">
                  <c:v>45</c:v>
                </c:pt>
                <c:pt idx="132">
                  <c:v>47</c:v>
                </c:pt>
                <c:pt idx="133">
                  <c:v>50</c:v>
                </c:pt>
                <c:pt idx="134">
                  <c:v>47</c:v>
                </c:pt>
                <c:pt idx="135">
                  <c:v>47</c:v>
                </c:pt>
                <c:pt idx="136">
                  <c:v>44</c:v>
                </c:pt>
                <c:pt idx="137">
                  <c:v>47</c:v>
                </c:pt>
                <c:pt idx="138">
                  <c:v>49</c:v>
                </c:pt>
                <c:pt idx="139">
                  <c:v>42</c:v>
                </c:pt>
                <c:pt idx="140">
                  <c:v>49</c:v>
                </c:pt>
                <c:pt idx="141">
                  <c:v>50</c:v>
                </c:pt>
                <c:pt idx="142">
                  <c:v>45</c:v>
                </c:pt>
                <c:pt idx="143">
                  <c:v>44</c:v>
                </c:pt>
                <c:pt idx="144">
                  <c:v>42</c:v>
                </c:pt>
                <c:pt idx="145">
                  <c:v>49</c:v>
                </c:pt>
                <c:pt idx="146">
                  <c:v>46</c:v>
                </c:pt>
                <c:pt idx="147">
                  <c:v>46</c:v>
                </c:pt>
                <c:pt idx="148">
                  <c:v>41</c:v>
                </c:pt>
                <c:pt idx="149">
                  <c:v>50</c:v>
                </c:pt>
                <c:pt idx="150">
                  <c:v>43</c:v>
                </c:pt>
                <c:pt idx="151">
                  <c:v>49</c:v>
                </c:pt>
                <c:pt idx="152">
                  <c:v>44</c:v>
                </c:pt>
                <c:pt idx="153">
                  <c:v>46</c:v>
                </c:pt>
                <c:pt idx="154">
                  <c:v>41</c:v>
                </c:pt>
                <c:pt idx="155">
                  <c:v>45</c:v>
                </c:pt>
                <c:pt idx="156">
                  <c:v>45</c:v>
                </c:pt>
                <c:pt idx="157">
                  <c:v>46</c:v>
                </c:pt>
                <c:pt idx="158">
                  <c:v>45</c:v>
                </c:pt>
                <c:pt idx="159">
                  <c:v>43</c:v>
                </c:pt>
                <c:pt idx="160">
                  <c:v>48</c:v>
                </c:pt>
                <c:pt idx="161">
                  <c:v>41</c:v>
                </c:pt>
                <c:pt idx="162">
                  <c:v>42</c:v>
                </c:pt>
                <c:pt idx="163">
                  <c:v>42</c:v>
                </c:pt>
                <c:pt idx="164">
                  <c:v>42</c:v>
                </c:pt>
                <c:pt idx="165">
                  <c:v>46</c:v>
                </c:pt>
                <c:pt idx="166">
                  <c:v>47</c:v>
                </c:pt>
                <c:pt idx="167">
                  <c:v>44</c:v>
                </c:pt>
                <c:pt idx="168">
                  <c:v>43</c:v>
                </c:pt>
                <c:pt idx="169">
                  <c:v>42</c:v>
                </c:pt>
                <c:pt idx="170">
                  <c:v>42</c:v>
                </c:pt>
                <c:pt idx="171">
                  <c:v>41</c:v>
                </c:pt>
                <c:pt idx="172">
                  <c:v>50</c:v>
                </c:pt>
                <c:pt idx="173">
                  <c:v>43</c:v>
                </c:pt>
                <c:pt idx="174">
                  <c:v>48</c:v>
                </c:pt>
                <c:pt idx="175">
                  <c:v>42</c:v>
                </c:pt>
                <c:pt idx="176">
                  <c:v>49</c:v>
                </c:pt>
                <c:pt idx="177">
                  <c:v>50</c:v>
                </c:pt>
                <c:pt idx="178">
                  <c:v>42</c:v>
                </c:pt>
                <c:pt idx="179">
                  <c:v>49</c:v>
                </c:pt>
                <c:pt idx="180">
                  <c:v>48</c:v>
                </c:pt>
                <c:pt idx="181">
                  <c:v>49</c:v>
                </c:pt>
                <c:pt idx="182">
                  <c:v>48</c:v>
                </c:pt>
                <c:pt idx="183">
                  <c:v>45</c:v>
                </c:pt>
                <c:pt idx="184">
                  <c:v>49</c:v>
                </c:pt>
                <c:pt idx="185">
                  <c:v>41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46</c:v>
                </c:pt>
                <c:pt idx="190">
                  <c:v>45</c:v>
                </c:pt>
                <c:pt idx="191">
                  <c:v>46</c:v>
                </c:pt>
                <c:pt idx="192">
                  <c:v>42</c:v>
                </c:pt>
                <c:pt idx="193">
                  <c:v>45</c:v>
                </c:pt>
                <c:pt idx="194">
                  <c:v>44</c:v>
                </c:pt>
                <c:pt idx="195">
                  <c:v>42</c:v>
                </c:pt>
                <c:pt idx="196">
                  <c:v>43</c:v>
                </c:pt>
                <c:pt idx="197">
                  <c:v>47</c:v>
                </c:pt>
                <c:pt idx="198">
                  <c:v>49</c:v>
                </c:pt>
                <c:pt idx="199">
                  <c:v>45</c:v>
                </c:pt>
                <c:pt idx="200">
                  <c:v>43</c:v>
                </c:pt>
                <c:pt idx="201">
                  <c:v>49</c:v>
                </c:pt>
                <c:pt idx="202">
                  <c:v>46</c:v>
                </c:pt>
                <c:pt idx="203">
                  <c:v>44</c:v>
                </c:pt>
                <c:pt idx="204">
                  <c:v>42</c:v>
                </c:pt>
                <c:pt idx="205">
                  <c:v>46</c:v>
                </c:pt>
                <c:pt idx="206">
                  <c:v>43</c:v>
                </c:pt>
                <c:pt idx="207">
                  <c:v>44</c:v>
                </c:pt>
                <c:pt idx="208">
                  <c:v>50</c:v>
                </c:pt>
                <c:pt idx="209">
                  <c:v>42</c:v>
                </c:pt>
                <c:pt idx="210">
                  <c:v>41</c:v>
                </c:pt>
                <c:pt idx="211">
                  <c:v>45</c:v>
                </c:pt>
                <c:pt idx="212">
                  <c:v>49</c:v>
                </c:pt>
                <c:pt idx="213">
                  <c:v>47</c:v>
                </c:pt>
                <c:pt idx="214">
                  <c:v>50</c:v>
                </c:pt>
                <c:pt idx="215">
                  <c:v>46</c:v>
                </c:pt>
                <c:pt idx="216">
                  <c:v>44</c:v>
                </c:pt>
                <c:pt idx="217">
                  <c:v>50</c:v>
                </c:pt>
                <c:pt idx="218">
                  <c:v>50</c:v>
                </c:pt>
                <c:pt idx="219">
                  <c:v>46</c:v>
                </c:pt>
                <c:pt idx="220">
                  <c:v>43</c:v>
                </c:pt>
                <c:pt idx="221">
                  <c:v>48</c:v>
                </c:pt>
                <c:pt idx="222">
                  <c:v>41</c:v>
                </c:pt>
                <c:pt idx="223">
                  <c:v>43</c:v>
                </c:pt>
                <c:pt idx="224">
                  <c:v>43</c:v>
                </c:pt>
                <c:pt idx="225">
                  <c:v>42</c:v>
                </c:pt>
                <c:pt idx="226">
                  <c:v>43</c:v>
                </c:pt>
                <c:pt idx="227">
                  <c:v>48</c:v>
                </c:pt>
                <c:pt idx="228">
                  <c:v>44</c:v>
                </c:pt>
                <c:pt idx="229">
                  <c:v>45</c:v>
                </c:pt>
                <c:pt idx="230">
                  <c:v>43</c:v>
                </c:pt>
                <c:pt idx="231">
                  <c:v>46</c:v>
                </c:pt>
                <c:pt idx="232">
                  <c:v>46</c:v>
                </c:pt>
                <c:pt idx="233">
                  <c:v>41</c:v>
                </c:pt>
                <c:pt idx="234">
                  <c:v>42</c:v>
                </c:pt>
                <c:pt idx="235">
                  <c:v>42</c:v>
                </c:pt>
                <c:pt idx="236">
                  <c:v>43</c:v>
                </c:pt>
                <c:pt idx="237">
                  <c:v>49</c:v>
                </c:pt>
                <c:pt idx="238">
                  <c:v>41</c:v>
                </c:pt>
                <c:pt idx="239">
                  <c:v>49</c:v>
                </c:pt>
                <c:pt idx="240">
                  <c:v>41</c:v>
                </c:pt>
                <c:pt idx="241">
                  <c:v>42</c:v>
                </c:pt>
                <c:pt idx="242">
                  <c:v>47</c:v>
                </c:pt>
                <c:pt idx="243">
                  <c:v>45</c:v>
                </c:pt>
                <c:pt idx="244">
                  <c:v>41</c:v>
                </c:pt>
                <c:pt idx="245">
                  <c:v>42</c:v>
                </c:pt>
                <c:pt idx="246">
                  <c:v>45</c:v>
                </c:pt>
                <c:pt idx="247">
                  <c:v>42</c:v>
                </c:pt>
                <c:pt idx="248">
                  <c:v>44</c:v>
                </c:pt>
                <c:pt idx="249">
                  <c:v>49</c:v>
                </c:pt>
                <c:pt idx="250">
                  <c:v>44</c:v>
                </c:pt>
                <c:pt idx="251">
                  <c:v>50</c:v>
                </c:pt>
                <c:pt idx="252">
                  <c:v>45</c:v>
                </c:pt>
                <c:pt idx="253">
                  <c:v>45</c:v>
                </c:pt>
                <c:pt idx="254">
                  <c:v>47</c:v>
                </c:pt>
                <c:pt idx="255">
                  <c:v>41</c:v>
                </c:pt>
                <c:pt idx="256">
                  <c:v>41</c:v>
                </c:pt>
                <c:pt idx="257">
                  <c:v>48</c:v>
                </c:pt>
                <c:pt idx="258">
                  <c:v>41</c:v>
                </c:pt>
                <c:pt idx="259">
                  <c:v>48</c:v>
                </c:pt>
                <c:pt idx="260">
                  <c:v>41</c:v>
                </c:pt>
                <c:pt idx="261">
                  <c:v>46</c:v>
                </c:pt>
                <c:pt idx="262">
                  <c:v>50</c:v>
                </c:pt>
                <c:pt idx="263">
                  <c:v>43</c:v>
                </c:pt>
                <c:pt idx="264">
                  <c:v>48</c:v>
                </c:pt>
                <c:pt idx="265">
                  <c:v>45</c:v>
                </c:pt>
                <c:pt idx="266">
                  <c:v>48</c:v>
                </c:pt>
                <c:pt idx="267">
                  <c:v>41</c:v>
                </c:pt>
                <c:pt idx="268">
                  <c:v>42</c:v>
                </c:pt>
                <c:pt idx="269">
                  <c:v>41</c:v>
                </c:pt>
                <c:pt idx="270">
                  <c:v>44</c:v>
                </c:pt>
                <c:pt idx="271">
                  <c:v>48</c:v>
                </c:pt>
                <c:pt idx="272">
                  <c:v>50</c:v>
                </c:pt>
                <c:pt idx="273">
                  <c:v>45</c:v>
                </c:pt>
                <c:pt idx="274">
                  <c:v>50</c:v>
                </c:pt>
                <c:pt idx="275">
                  <c:v>50</c:v>
                </c:pt>
                <c:pt idx="276">
                  <c:v>48</c:v>
                </c:pt>
                <c:pt idx="277">
                  <c:v>43</c:v>
                </c:pt>
                <c:pt idx="278">
                  <c:v>41</c:v>
                </c:pt>
                <c:pt idx="279">
                  <c:v>48</c:v>
                </c:pt>
                <c:pt idx="280">
                  <c:v>47</c:v>
                </c:pt>
                <c:pt idx="281">
                  <c:v>49</c:v>
                </c:pt>
                <c:pt idx="282">
                  <c:v>44</c:v>
                </c:pt>
                <c:pt idx="283">
                  <c:v>45</c:v>
                </c:pt>
                <c:pt idx="284">
                  <c:v>42</c:v>
                </c:pt>
                <c:pt idx="285">
                  <c:v>42</c:v>
                </c:pt>
                <c:pt idx="286">
                  <c:v>48</c:v>
                </c:pt>
                <c:pt idx="287">
                  <c:v>48</c:v>
                </c:pt>
                <c:pt idx="288">
                  <c:v>45</c:v>
                </c:pt>
                <c:pt idx="289">
                  <c:v>45</c:v>
                </c:pt>
                <c:pt idx="290">
                  <c:v>48</c:v>
                </c:pt>
                <c:pt idx="291">
                  <c:v>43</c:v>
                </c:pt>
                <c:pt idx="292">
                  <c:v>45</c:v>
                </c:pt>
                <c:pt idx="293">
                  <c:v>42</c:v>
                </c:pt>
                <c:pt idx="294">
                  <c:v>44</c:v>
                </c:pt>
                <c:pt idx="295">
                  <c:v>49</c:v>
                </c:pt>
                <c:pt idx="296">
                  <c:v>47</c:v>
                </c:pt>
                <c:pt idx="297">
                  <c:v>48</c:v>
                </c:pt>
                <c:pt idx="298">
                  <c:v>45</c:v>
                </c:pt>
                <c:pt idx="299">
                  <c:v>43</c:v>
                </c:pt>
                <c:pt idx="300">
                  <c:v>47</c:v>
                </c:pt>
                <c:pt idx="301">
                  <c:v>42</c:v>
                </c:pt>
                <c:pt idx="302">
                  <c:v>45</c:v>
                </c:pt>
                <c:pt idx="303">
                  <c:v>42</c:v>
                </c:pt>
                <c:pt idx="304">
                  <c:v>49</c:v>
                </c:pt>
                <c:pt idx="305">
                  <c:v>42</c:v>
                </c:pt>
                <c:pt idx="306">
                  <c:v>43</c:v>
                </c:pt>
                <c:pt idx="307">
                  <c:v>45</c:v>
                </c:pt>
                <c:pt idx="308">
                  <c:v>44</c:v>
                </c:pt>
                <c:pt idx="309">
                  <c:v>41</c:v>
                </c:pt>
                <c:pt idx="310">
                  <c:v>44</c:v>
                </c:pt>
                <c:pt idx="311">
                  <c:v>50</c:v>
                </c:pt>
                <c:pt idx="312">
                  <c:v>44</c:v>
                </c:pt>
                <c:pt idx="313">
                  <c:v>47</c:v>
                </c:pt>
                <c:pt idx="314">
                  <c:v>41</c:v>
                </c:pt>
                <c:pt idx="315">
                  <c:v>45</c:v>
                </c:pt>
                <c:pt idx="316">
                  <c:v>46</c:v>
                </c:pt>
                <c:pt idx="317">
                  <c:v>44</c:v>
                </c:pt>
                <c:pt idx="318">
                  <c:v>48</c:v>
                </c:pt>
                <c:pt idx="319">
                  <c:v>41</c:v>
                </c:pt>
                <c:pt idx="320">
                  <c:v>41</c:v>
                </c:pt>
                <c:pt idx="321">
                  <c:v>48</c:v>
                </c:pt>
                <c:pt idx="322">
                  <c:v>48</c:v>
                </c:pt>
                <c:pt idx="323">
                  <c:v>42</c:v>
                </c:pt>
                <c:pt idx="324">
                  <c:v>49</c:v>
                </c:pt>
                <c:pt idx="325">
                  <c:v>48</c:v>
                </c:pt>
                <c:pt idx="326">
                  <c:v>41</c:v>
                </c:pt>
                <c:pt idx="327">
                  <c:v>42</c:v>
                </c:pt>
                <c:pt idx="328">
                  <c:v>41</c:v>
                </c:pt>
                <c:pt idx="329">
                  <c:v>50</c:v>
                </c:pt>
                <c:pt idx="330">
                  <c:v>41</c:v>
                </c:pt>
                <c:pt idx="331">
                  <c:v>41</c:v>
                </c:pt>
                <c:pt idx="332">
                  <c:v>43</c:v>
                </c:pt>
                <c:pt idx="333">
                  <c:v>42</c:v>
                </c:pt>
                <c:pt idx="334">
                  <c:v>44</c:v>
                </c:pt>
                <c:pt idx="335">
                  <c:v>43</c:v>
                </c:pt>
                <c:pt idx="336">
                  <c:v>47</c:v>
                </c:pt>
                <c:pt idx="337">
                  <c:v>43</c:v>
                </c:pt>
                <c:pt idx="338">
                  <c:v>44</c:v>
                </c:pt>
                <c:pt idx="339">
                  <c:v>43</c:v>
                </c:pt>
                <c:pt idx="340">
                  <c:v>41</c:v>
                </c:pt>
                <c:pt idx="341">
                  <c:v>47</c:v>
                </c:pt>
                <c:pt idx="342">
                  <c:v>42</c:v>
                </c:pt>
                <c:pt idx="343">
                  <c:v>45</c:v>
                </c:pt>
                <c:pt idx="344">
                  <c:v>48</c:v>
                </c:pt>
                <c:pt idx="345">
                  <c:v>42</c:v>
                </c:pt>
                <c:pt idx="346">
                  <c:v>50</c:v>
                </c:pt>
                <c:pt idx="347">
                  <c:v>45</c:v>
                </c:pt>
                <c:pt idx="348">
                  <c:v>42</c:v>
                </c:pt>
                <c:pt idx="349">
                  <c:v>45</c:v>
                </c:pt>
                <c:pt idx="350">
                  <c:v>44</c:v>
                </c:pt>
                <c:pt idx="351">
                  <c:v>45</c:v>
                </c:pt>
                <c:pt idx="352">
                  <c:v>43</c:v>
                </c:pt>
                <c:pt idx="353">
                  <c:v>44</c:v>
                </c:pt>
                <c:pt idx="354">
                  <c:v>41</c:v>
                </c:pt>
                <c:pt idx="355">
                  <c:v>45</c:v>
                </c:pt>
                <c:pt idx="356">
                  <c:v>41</c:v>
                </c:pt>
                <c:pt idx="357">
                  <c:v>42</c:v>
                </c:pt>
                <c:pt idx="358">
                  <c:v>50</c:v>
                </c:pt>
                <c:pt idx="359">
                  <c:v>47</c:v>
                </c:pt>
                <c:pt idx="360">
                  <c:v>42</c:v>
                </c:pt>
                <c:pt idx="361">
                  <c:v>49</c:v>
                </c:pt>
                <c:pt idx="362">
                  <c:v>44</c:v>
                </c:pt>
                <c:pt idx="363">
                  <c:v>46</c:v>
                </c:pt>
                <c:pt idx="364">
                  <c:v>46</c:v>
                </c:pt>
                <c:pt idx="365">
                  <c:v>47</c:v>
                </c:pt>
                <c:pt idx="366">
                  <c:v>49</c:v>
                </c:pt>
                <c:pt idx="367">
                  <c:v>44</c:v>
                </c:pt>
                <c:pt idx="368">
                  <c:v>41</c:v>
                </c:pt>
                <c:pt idx="369">
                  <c:v>46</c:v>
                </c:pt>
                <c:pt idx="370">
                  <c:v>49</c:v>
                </c:pt>
                <c:pt idx="371">
                  <c:v>50</c:v>
                </c:pt>
                <c:pt idx="372">
                  <c:v>48</c:v>
                </c:pt>
                <c:pt idx="373">
                  <c:v>48</c:v>
                </c:pt>
                <c:pt idx="374">
                  <c:v>50</c:v>
                </c:pt>
                <c:pt idx="375">
                  <c:v>49</c:v>
                </c:pt>
                <c:pt idx="376">
                  <c:v>43</c:v>
                </c:pt>
                <c:pt idx="377">
                  <c:v>47</c:v>
                </c:pt>
                <c:pt idx="378">
                  <c:v>45</c:v>
                </c:pt>
                <c:pt idx="379">
                  <c:v>44</c:v>
                </c:pt>
                <c:pt idx="380">
                  <c:v>46</c:v>
                </c:pt>
                <c:pt idx="381">
                  <c:v>48</c:v>
                </c:pt>
                <c:pt idx="382">
                  <c:v>50</c:v>
                </c:pt>
                <c:pt idx="383">
                  <c:v>44</c:v>
                </c:pt>
                <c:pt idx="384">
                  <c:v>45</c:v>
                </c:pt>
                <c:pt idx="385">
                  <c:v>41</c:v>
                </c:pt>
                <c:pt idx="386">
                  <c:v>45</c:v>
                </c:pt>
                <c:pt idx="387">
                  <c:v>50</c:v>
                </c:pt>
                <c:pt idx="388">
                  <c:v>45</c:v>
                </c:pt>
                <c:pt idx="389">
                  <c:v>46</c:v>
                </c:pt>
                <c:pt idx="390">
                  <c:v>41</c:v>
                </c:pt>
                <c:pt idx="391">
                  <c:v>50</c:v>
                </c:pt>
                <c:pt idx="392">
                  <c:v>43</c:v>
                </c:pt>
                <c:pt idx="393">
                  <c:v>47</c:v>
                </c:pt>
                <c:pt idx="394">
                  <c:v>42</c:v>
                </c:pt>
                <c:pt idx="395">
                  <c:v>41</c:v>
                </c:pt>
                <c:pt idx="396">
                  <c:v>47</c:v>
                </c:pt>
                <c:pt idx="397">
                  <c:v>46</c:v>
                </c:pt>
                <c:pt idx="398">
                  <c:v>50</c:v>
                </c:pt>
                <c:pt idx="399">
                  <c:v>47</c:v>
                </c:pt>
                <c:pt idx="400">
                  <c:v>41</c:v>
                </c:pt>
                <c:pt idx="401">
                  <c:v>48</c:v>
                </c:pt>
                <c:pt idx="402">
                  <c:v>48</c:v>
                </c:pt>
                <c:pt idx="403">
                  <c:v>46</c:v>
                </c:pt>
                <c:pt idx="404">
                  <c:v>41</c:v>
                </c:pt>
                <c:pt idx="405">
                  <c:v>46</c:v>
                </c:pt>
                <c:pt idx="406">
                  <c:v>47</c:v>
                </c:pt>
                <c:pt idx="407">
                  <c:v>44</c:v>
                </c:pt>
                <c:pt idx="408">
                  <c:v>49</c:v>
                </c:pt>
                <c:pt idx="409">
                  <c:v>42</c:v>
                </c:pt>
                <c:pt idx="410">
                  <c:v>41</c:v>
                </c:pt>
                <c:pt idx="411">
                  <c:v>41</c:v>
                </c:pt>
                <c:pt idx="412">
                  <c:v>42</c:v>
                </c:pt>
                <c:pt idx="413">
                  <c:v>47</c:v>
                </c:pt>
                <c:pt idx="414">
                  <c:v>42</c:v>
                </c:pt>
                <c:pt idx="415">
                  <c:v>43</c:v>
                </c:pt>
                <c:pt idx="416">
                  <c:v>49</c:v>
                </c:pt>
                <c:pt idx="417">
                  <c:v>44</c:v>
                </c:pt>
                <c:pt idx="418">
                  <c:v>50</c:v>
                </c:pt>
                <c:pt idx="419">
                  <c:v>49</c:v>
                </c:pt>
                <c:pt idx="420">
                  <c:v>50</c:v>
                </c:pt>
                <c:pt idx="421">
                  <c:v>45</c:v>
                </c:pt>
                <c:pt idx="422">
                  <c:v>50</c:v>
                </c:pt>
                <c:pt idx="423">
                  <c:v>47</c:v>
                </c:pt>
                <c:pt idx="424">
                  <c:v>45</c:v>
                </c:pt>
                <c:pt idx="425">
                  <c:v>43</c:v>
                </c:pt>
                <c:pt idx="426">
                  <c:v>50</c:v>
                </c:pt>
                <c:pt idx="427">
                  <c:v>48</c:v>
                </c:pt>
                <c:pt idx="428">
                  <c:v>45</c:v>
                </c:pt>
                <c:pt idx="429">
                  <c:v>47</c:v>
                </c:pt>
                <c:pt idx="430">
                  <c:v>48</c:v>
                </c:pt>
                <c:pt idx="431">
                  <c:v>41</c:v>
                </c:pt>
                <c:pt idx="432">
                  <c:v>42</c:v>
                </c:pt>
                <c:pt idx="433">
                  <c:v>45</c:v>
                </c:pt>
                <c:pt idx="434">
                  <c:v>50</c:v>
                </c:pt>
                <c:pt idx="435">
                  <c:v>44</c:v>
                </c:pt>
                <c:pt idx="436">
                  <c:v>48</c:v>
                </c:pt>
                <c:pt idx="437">
                  <c:v>48</c:v>
                </c:pt>
                <c:pt idx="438">
                  <c:v>46</c:v>
                </c:pt>
                <c:pt idx="439">
                  <c:v>49</c:v>
                </c:pt>
                <c:pt idx="440">
                  <c:v>50</c:v>
                </c:pt>
                <c:pt idx="441">
                  <c:v>46</c:v>
                </c:pt>
                <c:pt idx="442">
                  <c:v>42</c:v>
                </c:pt>
                <c:pt idx="443">
                  <c:v>45</c:v>
                </c:pt>
                <c:pt idx="444">
                  <c:v>50</c:v>
                </c:pt>
                <c:pt idx="445">
                  <c:v>44</c:v>
                </c:pt>
                <c:pt idx="446">
                  <c:v>50</c:v>
                </c:pt>
                <c:pt idx="447">
                  <c:v>43</c:v>
                </c:pt>
                <c:pt idx="448">
                  <c:v>48</c:v>
                </c:pt>
                <c:pt idx="449">
                  <c:v>41</c:v>
                </c:pt>
                <c:pt idx="450">
                  <c:v>47</c:v>
                </c:pt>
                <c:pt idx="451">
                  <c:v>41</c:v>
                </c:pt>
                <c:pt idx="452">
                  <c:v>50</c:v>
                </c:pt>
                <c:pt idx="453">
                  <c:v>48</c:v>
                </c:pt>
                <c:pt idx="454">
                  <c:v>49</c:v>
                </c:pt>
                <c:pt idx="455">
                  <c:v>41</c:v>
                </c:pt>
                <c:pt idx="456">
                  <c:v>47</c:v>
                </c:pt>
                <c:pt idx="457">
                  <c:v>46</c:v>
                </c:pt>
                <c:pt idx="458">
                  <c:v>46</c:v>
                </c:pt>
                <c:pt idx="459">
                  <c:v>50</c:v>
                </c:pt>
                <c:pt idx="460">
                  <c:v>48</c:v>
                </c:pt>
                <c:pt idx="461">
                  <c:v>43</c:v>
                </c:pt>
                <c:pt idx="462">
                  <c:v>47</c:v>
                </c:pt>
                <c:pt idx="463">
                  <c:v>49</c:v>
                </c:pt>
                <c:pt idx="464">
                  <c:v>46</c:v>
                </c:pt>
                <c:pt idx="465">
                  <c:v>41</c:v>
                </c:pt>
                <c:pt idx="466">
                  <c:v>42</c:v>
                </c:pt>
                <c:pt idx="467">
                  <c:v>50</c:v>
                </c:pt>
                <c:pt idx="468">
                  <c:v>49</c:v>
                </c:pt>
                <c:pt idx="469">
                  <c:v>48</c:v>
                </c:pt>
                <c:pt idx="470">
                  <c:v>43</c:v>
                </c:pt>
                <c:pt idx="471">
                  <c:v>49</c:v>
                </c:pt>
                <c:pt idx="472">
                  <c:v>50</c:v>
                </c:pt>
                <c:pt idx="473">
                  <c:v>42</c:v>
                </c:pt>
                <c:pt idx="474">
                  <c:v>44</c:v>
                </c:pt>
                <c:pt idx="475">
                  <c:v>43</c:v>
                </c:pt>
                <c:pt idx="476">
                  <c:v>47</c:v>
                </c:pt>
                <c:pt idx="477">
                  <c:v>46</c:v>
                </c:pt>
                <c:pt idx="478">
                  <c:v>45</c:v>
                </c:pt>
                <c:pt idx="479">
                  <c:v>43</c:v>
                </c:pt>
                <c:pt idx="480">
                  <c:v>49</c:v>
                </c:pt>
                <c:pt idx="481">
                  <c:v>42</c:v>
                </c:pt>
                <c:pt idx="482">
                  <c:v>43</c:v>
                </c:pt>
                <c:pt idx="483">
                  <c:v>45</c:v>
                </c:pt>
                <c:pt idx="484">
                  <c:v>42</c:v>
                </c:pt>
                <c:pt idx="485">
                  <c:v>41</c:v>
                </c:pt>
                <c:pt idx="486">
                  <c:v>44</c:v>
                </c:pt>
                <c:pt idx="487">
                  <c:v>49</c:v>
                </c:pt>
                <c:pt idx="488">
                  <c:v>45</c:v>
                </c:pt>
                <c:pt idx="489">
                  <c:v>46</c:v>
                </c:pt>
                <c:pt idx="490">
                  <c:v>47</c:v>
                </c:pt>
                <c:pt idx="491">
                  <c:v>44</c:v>
                </c:pt>
                <c:pt idx="492">
                  <c:v>44</c:v>
                </c:pt>
                <c:pt idx="493">
                  <c:v>49</c:v>
                </c:pt>
                <c:pt idx="494">
                  <c:v>45</c:v>
                </c:pt>
                <c:pt idx="495">
                  <c:v>41</c:v>
                </c:pt>
                <c:pt idx="496">
                  <c:v>45</c:v>
                </c:pt>
                <c:pt idx="497">
                  <c:v>47</c:v>
                </c:pt>
                <c:pt idx="498">
                  <c:v>49</c:v>
                </c:pt>
                <c:pt idx="499">
                  <c:v>42</c:v>
                </c:pt>
                <c:pt idx="500">
                  <c:v>48</c:v>
                </c:pt>
                <c:pt idx="501">
                  <c:v>47</c:v>
                </c:pt>
                <c:pt idx="502">
                  <c:v>45</c:v>
                </c:pt>
                <c:pt idx="503">
                  <c:v>44</c:v>
                </c:pt>
                <c:pt idx="504">
                  <c:v>46</c:v>
                </c:pt>
                <c:pt idx="505">
                  <c:v>47</c:v>
                </c:pt>
                <c:pt idx="506">
                  <c:v>50</c:v>
                </c:pt>
                <c:pt idx="507">
                  <c:v>44</c:v>
                </c:pt>
                <c:pt idx="508">
                  <c:v>43</c:v>
                </c:pt>
                <c:pt idx="509">
                  <c:v>49</c:v>
                </c:pt>
                <c:pt idx="510">
                  <c:v>50</c:v>
                </c:pt>
                <c:pt idx="511">
                  <c:v>47</c:v>
                </c:pt>
                <c:pt idx="512">
                  <c:v>46</c:v>
                </c:pt>
                <c:pt idx="513">
                  <c:v>47</c:v>
                </c:pt>
                <c:pt idx="514">
                  <c:v>41</c:v>
                </c:pt>
                <c:pt idx="515">
                  <c:v>47</c:v>
                </c:pt>
                <c:pt idx="516">
                  <c:v>42</c:v>
                </c:pt>
                <c:pt idx="517">
                  <c:v>50</c:v>
                </c:pt>
                <c:pt idx="518">
                  <c:v>44</c:v>
                </c:pt>
                <c:pt idx="519">
                  <c:v>46</c:v>
                </c:pt>
                <c:pt idx="520">
                  <c:v>50</c:v>
                </c:pt>
                <c:pt idx="521">
                  <c:v>41</c:v>
                </c:pt>
                <c:pt idx="522">
                  <c:v>45</c:v>
                </c:pt>
                <c:pt idx="523">
                  <c:v>44</c:v>
                </c:pt>
                <c:pt idx="524">
                  <c:v>42</c:v>
                </c:pt>
                <c:pt idx="525">
                  <c:v>41</c:v>
                </c:pt>
                <c:pt idx="526">
                  <c:v>47</c:v>
                </c:pt>
                <c:pt idx="527">
                  <c:v>49</c:v>
                </c:pt>
                <c:pt idx="528">
                  <c:v>50</c:v>
                </c:pt>
                <c:pt idx="529">
                  <c:v>48</c:v>
                </c:pt>
                <c:pt idx="530">
                  <c:v>47</c:v>
                </c:pt>
                <c:pt idx="531">
                  <c:v>46</c:v>
                </c:pt>
                <c:pt idx="532">
                  <c:v>49</c:v>
                </c:pt>
                <c:pt idx="533">
                  <c:v>46</c:v>
                </c:pt>
                <c:pt idx="534">
                  <c:v>50</c:v>
                </c:pt>
                <c:pt idx="535">
                  <c:v>44</c:v>
                </c:pt>
                <c:pt idx="536">
                  <c:v>49</c:v>
                </c:pt>
                <c:pt idx="537">
                  <c:v>50</c:v>
                </c:pt>
                <c:pt idx="538">
                  <c:v>47</c:v>
                </c:pt>
                <c:pt idx="539">
                  <c:v>41</c:v>
                </c:pt>
                <c:pt idx="540">
                  <c:v>45</c:v>
                </c:pt>
                <c:pt idx="541">
                  <c:v>43</c:v>
                </c:pt>
                <c:pt idx="542">
                  <c:v>44</c:v>
                </c:pt>
                <c:pt idx="543">
                  <c:v>41</c:v>
                </c:pt>
                <c:pt idx="544">
                  <c:v>45</c:v>
                </c:pt>
                <c:pt idx="545">
                  <c:v>45</c:v>
                </c:pt>
                <c:pt idx="546">
                  <c:v>47</c:v>
                </c:pt>
                <c:pt idx="547">
                  <c:v>43</c:v>
                </c:pt>
                <c:pt idx="548">
                  <c:v>43</c:v>
                </c:pt>
                <c:pt idx="549">
                  <c:v>50</c:v>
                </c:pt>
                <c:pt idx="550">
                  <c:v>41</c:v>
                </c:pt>
                <c:pt idx="551">
                  <c:v>46</c:v>
                </c:pt>
                <c:pt idx="552">
                  <c:v>42</c:v>
                </c:pt>
                <c:pt idx="553">
                  <c:v>50</c:v>
                </c:pt>
                <c:pt idx="554">
                  <c:v>41</c:v>
                </c:pt>
                <c:pt idx="555">
                  <c:v>42</c:v>
                </c:pt>
                <c:pt idx="556">
                  <c:v>43</c:v>
                </c:pt>
                <c:pt idx="557">
                  <c:v>45</c:v>
                </c:pt>
                <c:pt idx="558">
                  <c:v>43</c:v>
                </c:pt>
                <c:pt idx="559">
                  <c:v>46</c:v>
                </c:pt>
                <c:pt idx="560">
                  <c:v>45</c:v>
                </c:pt>
                <c:pt idx="561">
                  <c:v>43</c:v>
                </c:pt>
                <c:pt idx="562">
                  <c:v>50</c:v>
                </c:pt>
                <c:pt idx="563">
                  <c:v>49</c:v>
                </c:pt>
                <c:pt idx="564">
                  <c:v>44</c:v>
                </c:pt>
                <c:pt idx="565">
                  <c:v>48</c:v>
                </c:pt>
                <c:pt idx="566">
                  <c:v>43</c:v>
                </c:pt>
                <c:pt idx="567">
                  <c:v>50</c:v>
                </c:pt>
                <c:pt idx="568">
                  <c:v>50</c:v>
                </c:pt>
                <c:pt idx="569">
                  <c:v>45</c:v>
                </c:pt>
                <c:pt idx="570">
                  <c:v>50</c:v>
                </c:pt>
                <c:pt idx="571">
                  <c:v>50</c:v>
                </c:pt>
                <c:pt idx="572">
                  <c:v>43</c:v>
                </c:pt>
                <c:pt idx="573">
                  <c:v>46</c:v>
                </c:pt>
                <c:pt idx="574">
                  <c:v>48</c:v>
                </c:pt>
                <c:pt idx="575">
                  <c:v>41</c:v>
                </c:pt>
                <c:pt idx="576">
                  <c:v>47</c:v>
                </c:pt>
                <c:pt idx="577">
                  <c:v>46</c:v>
                </c:pt>
                <c:pt idx="578">
                  <c:v>49</c:v>
                </c:pt>
                <c:pt idx="579">
                  <c:v>49</c:v>
                </c:pt>
                <c:pt idx="580">
                  <c:v>44</c:v>
                </c:pt>
                <c:pt idx="581">
                  <c:v>42</c:v>
                </c:pt>
                <c:pt idx="582">
                  <c:v>45</c:v>
                </c:pt>
                <c:pt idx="583">
                  <c:v>47</c:v>
                </c:pt>
                <c:pt idx="584">
                  <c:v>43</c:v>
                </c:pt>
                <c:pt idx="585">
                  <c:v>41</c:v>
                </c:pt>
                <c:pt idx="586">
                  <c:v>41</c:v>
                </c:pt>
                <c:pt idx="587">
                  <c:v>41</c:v>
                </c:pt>
                <c:pt idx="588">
                  <c:v>48</c:v>
                </c:pt>
                <c:pt idx="589">
                  <c:v>46</c:v>
                </c:pt>
                <c:pt idx="590">
                  <c:v>50</c:v>
                </c:pt>
                <c:pt idx="591">
                  <c:v>42</c:v>
                </c:pt>
                <c:pt idx="592">
                  <c:v>45</c:v>
                </c:pt>
                <c:pt idx="593">
                  <c:v>43</c:v>
                </c:pt>
                <c:pt idx="594">
                  <c:v>44</c:v>
                </c:pt>
                <c:pt idx="595">
                  <c:v>43</c:v>
                </c:pt>
                <c:pt idx="596">
                  <c:v>49</c:v>
                </c:pt>
                <c:pt idx="597">
                  <c:v>48</c:v>
                </c:pt>
                <c:pt idx="598">
                  <c:v>48</c:v>
                </c:pt>
                <c:pt idx="599">
                  <c:v>46</c:v>
                </c:pt>
                <c:pt idx="600">
                  <c:v>46</c:v>
                </c:pt>
                <c:pt idx="601">
                  <c:v>45</c:v>
                </c:pt>
                <c:pt idx="602">
                  <c:v>45</c:v>
                </c:pt>
                <c:pt idx="603">
                  <c:v>42</c:v>
                </c:pt>
                <c:pt idx="604">
                  <c:v>47</c:v>
                </c:pt>
                <c:pt idx="605">
                  <c:v>48</c:v>
                </c:pt>
                <c:pt idx="606">
                  <c:v>47</c:v>
                </c:pt>
                <c:pt idx="607">
                  <c:v>41</c:v>
                </c:pt>
                <c:pt idx="608">
                  <c:v>49</c:v>
                </c:pt>
                <c:pt idx="609">
                  <c:v>47</c:v>
                </c:pt>
                <c:pt idx="610">
                  <c:v>42</c:v>
                </c:pt>
                <c:pt idx="611">
                  <c:v>42</c:v>
                </c:pt>
                <c:pt idx="612">
                  <c:v>49</c:v>
                </c:pt>
                <c:pt idx="613">
                  <c:v>44</c:v>
                </c:pt>
                <c:pt idx="614">
                  <c:v>50</c:v>
                </c:pt>
                <c:pt idx="615">
                  <c:v>42</c:v>
                </c:pt>
                <c:pt idx="616">
                  <c:v>42</c:v>
                </c:pt>
                <c:pt idx="617">
                  <c:v>47</c:v>
                </c:pt>
                <c:pt idx="618">
                  <c:v>50</c:v>
                </c:pt>
                <c:pt idx="619">
                  <c:v>43</c:v>
                </c:pt>
                <c:pt idx="620">
                  <c:v>46</c:v>
                </c:pt>
                <c:pt idx="621">
                  <c:v>47</c:v>
                </c:pt>
                <c:pt idx="622">
                  <c:v>45</c:v>
                </c:pt>
                <c:pt idx="623">
                  <c:v>48</c:v>
                </c:pt>
                <c:pt idx="624">
                  <c:v>49</c:v>
                </c:pt>
                <c:pt idx="625">
                  <c:v>44</c:v>
                </c:pt>
                <c:pt idx="626">
                  <c:v>42</c:v>
                </c:pt>
                <c:pt idx="627">
                  <c:v>45</c:v>
                </c:pt>
                <c:pt idx="628">
                  <c:v>44</c:v>
                </c:pt>
                <c:pt idx="629">
                  <c:v>50</c:v>
                </c:pt>
                <c:pt idx="630">
                  <c:v>41</c:v>
                </c:pt>
                <c:pt idx="631">
                  <c:v>42</c:v>
                </c:pt>
                <c:pt idx="632">
                  <c:v>42</c:v>
                </c:pt>
                <c:pt idx="633">
                  <c:v>50</c:v>
                </c:pt>
                <c:pt idx="634">
                  <c:v>44</c:v>
                </c:pt>
                <c:pt idx="635">
                  <c:v>48</c:v>
                </c:pt>
                <c:pt idx="636">
                  <c:v>43</c:v>
                </c:pt>
                <c:pt idx="637">
                  <c:v>44</c:v>
                </c:pt>
                <c:pt idx="638">
                  <c:v>50</c:v>
                </c:pt>
                <c:pt idx="639">
                  <c:v>48</c:v>
                </c:pt>
                <c:pt idx="640">
                  <c:v>48</c:v>
                </c:pt>
                <c:pt idx="641">
                  <c:v>46</c:v>
                </c:pt>
                <c:pt idx="642">
                  <c:v>42</c:v>
                </c:pt>
                <c:pt idx="643">
                  <c:v>47</c:v>
                </c:pt>
                <c:pt idx="644">
                  <c:v>48</c:v>
                </c:pt>
                <c:pt idx="645">
                  <c:v>49</c:v>
                </c:pt>
                <c:pt idx="646">
                  <c:v>48</c:v>
                </c:pt>
                <c:pt idx="647">
                  <c:v>44</c:v>
                </c:pt>
                <c:pt idx="648">
                  <c:v>50</c:v>
                </c:pt>
                <c:pt idx="649">
                  <c:v>48</c:v>
                </c:pt>
                <c:pt idx="650">
                  <c:v>41</c:v>
                </c:pt>
                <c:pt idx="651">
                  <c:v>44</c:v>
                </c:pt>
                <c:pt idx="652">
                  <c:v>47</c:v>
                </c:pt>
                <c:pt idx="653">
                  <c:v>44</c:v>
                </c:pt>
                <c:pt idx="654">
                  <c:v>44</c:v>
                </c:pt>
                <c:pt idx="655">
                  <c:v>45</c:v>
                </c:pt>
                <c:pt idx="656">
                  <c:v>42</c:v>
                </c:pt>
                <c:pt idx="657">
                  <c:v>48</c:v>
                </c:pt>
                <c:pt idx="658">
                  <c:v>50</c:v>
                </c:pt>
                <c:pt idx="659">
                  <c:v>50</c:v>
                </c:pt>
                <c:pt idx="660">
                  <c:v>42</c:v>
                </c:pt>
                <c:pt idx="661">
                  <c:v>45</c:v>
                </c:pt>
                <c:pt idx="662">
                  <c:v>50</c:v>
                </c:pt>
                <c:pt idx="663">
                  <c:v>44</c:v>
                </c:pt>
                <c:pt idx="664">
                  <c:v>47</c:v>
                </c:pt>
                <c:pt idx="665">
                  <c:v>41</c:v>
                </c:pt>
                <c:pt idx="666">
                  <c:v>41</c:v>
                </c:pt>
                <c:pt idx="667">
                  <c:v>44</c:v>
                </c:pt>
                <c:pt idx="668">
                  <c:v>50</c:v>
                </c:pt>
                <c:pt idx="669">
                  <c:v>49</c:v>
                </c:pt>
                <c:pt idx="670">
                  <c:v>48</c:v>
                </c:pt>
                <c:pt idx="671">
                  <c:v>49</c:v>
                </c:pt>
                <c:pt idx="672">
                  <c:v>50</c:v>
                </c:pt>
                <c:pt idx="673">
                  <c:v>41</c:v>
                </c:pt>
                <c:pt idx="674">
                  <c:v>41</c:v>
                </c:pt>
                <c:pt idx="675">
                  <c:v>47</c:v>
                </c:pt>
                <c:pt idx="676">
                  <c:v>50</c:v>
                </c:pt>
                <c:pt idx="677">
                  <c:v>44</c:v>
                </c:pt>
                <c:pt idx="678">
                  <c:v>50</c:v>
                </c:pt>
                <c:pt idx="679">
                  <c:v>46</c:v>
                </c:pt>
                <c:pt idx="680">
                  <c:v>49</c:v>
                </c:pt>
                <c:pt idx="681">
                  <c:v>50</c:v>
                </c:pt>
                <c:pt idx="682">
                  <c:v>50</c:v>
                </c:pt>
                <c:pt idx="683">
                  <c:v>48</c:v>
                </c:pt>
                <c:pt idx="684">
                  <c:v>43</c:v>
                </c:pt>
                <c:pt idx="685">
                  <c:v>49</c:v>
                </c:pt>
                <c:pt idx="686">
                  <c:v>44</c:v>
                </c:pt>
                <c:pt idx="687">
                  <c:v>50</c:v>
                </c:pt>
                <c:pt idx="688">
                  <c:v>46</c:v>
                </c:pt>
                <c:pt idx="689">
                  <c:v>43</c:v>
                </c:pt>
                <c:pt idx="690">
                  <c:v>45</c:v>
                </c:pt>
                <c:pt idx="691">
                  <c:v>43</c:v>
                </c:pt>
                <c:pt idx="692">
                  <c:v>45</c:v>
                </c:pt>
                <c:pt idx="693">
                  <c:v>43</c:v>
                </c:pt>
                <c:pt idx="694">
                  <c:v>44</c:v>
                </c:pt>
                <c:pt idx="695">
                  <c:v>42</c:v>
                </c:pt>
                <c:pt idx="696">
                  <c:v>46</c:v>
                </c:pt>
                <c:pt idx="697">
                  <c:v>45</c:v>
                </c:pt>
                <c:pt idx="698">
                  <c:v>50</c:v>
                </c:pt>
                <c:pt idx="699">
                  <c:v>49</c:v>
                </c:pt>
                <c:pt idx="700">
                  <c:v>45</c:v>
                </c:pt>
                <c:pt idx="701">
                  <c:v>49</c:v>
                </c:pt>
                <c:pt idx="702">
                  <c:v>42</c:v>
                </c:pt>
                <c:pt idx="703">
                  <c:v>44</c:v>
                </c:pt>
                <c:pt idx="704">
                  <c:v>46</c:v>
                </c:pt>
                <c:pt idx="705">
                  <c:v>49</c:v>
                </c:pt>
                <c:pt idx="706">
                  <c:v>45</c:v>
                </c:pt>
                <c:pt idx="707">
                  <c:v>47</c:v>
                </c:pt>
                <c:pt idx="708">
                  <c:v>48</c:v>
                </c:pt>
                <c:pt idx="709">
                  <c:v>46</c:v>
                </c:pt>
                <c:pt idx="710">
                  <c:v>41</c:v>
                </c:pt>
                <c:pt idx="711">
                  <c:v>45</c:v>
                </c:pt>
                <c:pt idx="712">
                  <c:v>45</c:v>
                </c:pt>
                <c:pt idx="713">
                  <c:v>42</c:v>
                </c:pt>
                <c:pt idx="714">
                  <c:v>45</c:v>
                </c:pt>
                <c:pt idx="715">
                  <c:v>42</c:v>
                </c:pt>
                <c:pt idx="716">
                  <c:v>43</c:v>
                </c:pt>
                <c:pt idx="717">
                  <c:v>49</c:v>
                </c:pt>
                <c:pt idx="718">
                  <c:v>50</c:v>
                </c:pt>
                <c:pt idx="719">
                  <c:v>46</c:v>
                </c:pt>
                <c:pt idx="720">
                  <c:v>46</c:v>
                </c:pt>
                <c:pt idx="721">
                  <c:v>48</c:v>
                </c:pt>
                <c:pt idx="722">
                  <c:v>46</c:v>
                </c:pt>
                <c:pt idx="723">
                  <c:v>50</c:v>
                </c:pt>
                <c:pt idx="724">
                  <c:v>50</c:v>
                </c:pt>
                <c:pt idx="725">
                  <c:v>47</c:v>
                </c:pt>
                <c:pt idx="726">
                  <c:v>42</c:v>
                </c:pt>
                <c:pt idx="727">
                  <c:v>45</c:v>
                </c:pt>
                <c:pt idx="728">
                  <c:v>50</c:v>
                </c:pt>
                <c:pt idx="729">
                  <c:v>48</c:v>
                </c:pt>
                <c:pt idx="730">
                  <c:v>46</c:v>
                </c:pt>
                <c:pt idx="731">
                  <c:v>41</c:v>
                </c:pt>
                <c:pt idx="732">
                  <c:v>45</c:v>
                </c:pt>
                <c:pt idx="733">
                  <c:v>48</c:v>
                </c:pt>
                <c:pt idx="734">
                  <c:v>44</c:v>
                </c:pt>
                <c:pt idx="735">
                  <c:v>49</c:v>
                </c:pt>
                <c:pt idx="736">
                  <c:v>44</c:v>
                </c:pt>
                <c:pt idx="737">
                  <c:v>43</c:v>
                </c:pt>
                <c:pt idx="738">
                  <c:v>44</c:v>
                </c:pt>
                <c:pt idx="739">
                  <c:v>49</c:v>
                </c:pt>
                <c:pt idx="740">
                  <c:v>45</c:v>
                </c:pt>
                <c:pt idx="741">
                  <c:v>45</c:v>
                </c:pt>
                <c:pt idx="742">
                  <c:v>41</c:v>
                </c:pt>
                <c:pt idx="743">
                  <c:v>47</c:v>
                </c:pt>
                <c:pt idx="744">
                  <c:v>45</c:v>
                </c:pt>
                <c:pt idx="745">
                  <c:v>43</c:v>
                </c:pt>
                <c:pt idx="746">
                  <c:v>49</c:v>
                </c:pt>
                <c:pt idx="747">
                  <c:v>45</c:v>
                </c:pt>
                <c:pt idx="748">
                  <c:v>44</c:v>
                </c:pt>
                <c:pt idx="749">
                  <c:v>45</c:v>
                </c:pt>
                <c:pt idx="750">
                  <c:v>49</c:v>
                </c:pt>
                <c:pt idx="751">
                  <c:v>45</c:v>
                </c:pt>
                <c:pt idx="752">
                  <c:v>44</c:v>
                </c:pt>
                <c:pt idx="753">
                  <c:v>49</c:v>
                </c:pt>
                <c:pt idx="754">
                  <c:v>44</c:v>
                </c:pt>
                <c:pt idx="755">
                  <c:v>48</c:v>
                </c:pt>
                <c:pt idx="756">
                  <c:v>50</c:v>
                </c:pt>
                <c:pt idx="757">
                  <c:v>43</c:v>
                </c:pt>
                <c:pt idx="758">
                  <c:v>47</c:v>
                </c:pt>
                <c:pt idx="759">
                  <c:v>46</c:v>
                </c:pt>
                <c:pt idx="760">
                  <c:v>50</c:v>
                </c:pt>
                <c:pt idx="761">
                  <c:v>46</c:v>
                </c:pt>
                <c:pt idx="762">
                  <c:v>48</c:v>
                </c:pt>
                <c:pt idx="763">
                  <c:v>49</c:v>
                </c:pt>
                <c:pt idx="764">
                  <c:v>41</c:v>
                </c:pt>
                <c:pt idx="765">
                  <c:v>44</c:v>
                </c:pt>
                <c:pt idx="766">
                  <c:v>41</c:v>
                </c:pt>
                <c:pt idx="767">
                  <c:v>42</c:v>
                </c:pt>
                <c:pt idx="768">
                  <c:v>50</c:v>
                </c:pt>
                <c:pt idx="769">
                  <c:v>45</c:v>
                </c:pt>
                <c:pt idx="770">
                  <c:v>45</c:v>
                </c:pt>
                <c:pt idx="771">
                  <c:v>43</c:v>
                </c:pt>
                <c:pt idx="772">
                  <c:v>45</c:v>
                </c:pt>
                <c:pt idx="773">
                  <c:v>41</c:v>
                </c:pt>
                <c:pt idx="774">
                  <c:v>43</c:v>
                </c:pt>
                <c:pt idx="775">
                  <c:v>43</c:v>
                </c:pt>
                <c:pt idx="776">
                  <c:v>48</c:v>
                </c:pt>
                <c:pt idx="777">
                  <c:v>45</c:v>
                </c:pt>
                <c:pt idx="778">
                  <c:v>49</c:v>
                </c:pt>
                <c:pt idx="779">
                  <c:v>45</c:v>
                </c:pt>
                <c:pt idx="780">
                  <c:v>50</c:v>
                </c:pt>
                <c:pt idx="781">
                  <c:v>50</c:v>
                </c:pt>
                <c:pt idx="782">
                  <c:v>42</c:v>
                </c:pt>
                <c:pt idx="783">
                  <c:v>43</c:v>
                </c:pt>
                <c:pt idx="784">
                  <c:v>45</c:v>
                </c:pt>
                <c:pt idx="785">
                  <c:v>45</c:v>
                </c:pt>
                <c:pt idx="786">
                  <c:v>42</c:v>
                </c:pt>
                <c:pt idx="787">
                  <c:v>44</c:v>
                </c:pt>
                <c:pt idx="788">
                  <c:v>48</c:v>
                </c:pt>
                <c:pt idx="789">
                  <c:v>48</c:v>
                </c:pt>
                <c:pt idx="790">
                  <c:v>45</c:v>
                </c:pt>
                <c:pt idx="791">
                  <c:v>45</c:v>
                </c:pt>
                <c:pt idx="792">
                  <c:v>45</c:v>
                </c:pt>
                <c:pt idx="793">
                  <c:v>47</c:v>
                </c:pt>
                <c:pt idx="794">
                  <c:v>47</c:v>
                </c:pt>
                <c:pt idx="795">
                  <c:v>41</c:v>
                </c:pt>
                <c:pt idx="796">
                  <c:v>42</c:v>
                </c:pt>
                <c:pt idx="797">
                  <c:v>48</c:v>
                </c:pt>
                <c:pt idx="798">
                  <c:v>48</c:v>
                </c:pt>
                <c:pt idx="799">
                  <c:v>45</c:v>
                </c:pt>
                <c:pt idx="800">
                  <c:v>46</c:v>
                </c:pt>
                <c:pt idx="801">
                  <c:v>49</c:v>
                </c:pt>
                <c:pt idx="802">
                  <c:v>43</c:v>
                </c:pt>
                <c:pt idx="803">
                  <c:v>41</c:v>
                </c:pt>
                <c:pt idx="804">
                  <c:v>42</c:v>
                </c:pt>
                <c:pt idx="805">
                  <c:v>49</c:v>
                </c:pt>
                <c:pt idx="806">
                  <c:v>47</c:v>
                </c:pt>
                <c:pt idx="807">
                  <c:v>50</c:v>
                </c:pt>
                <c:pt idx="808">
                  <c:v>50</c:v>
                </c:pt>
                <c:pt idx="809">
                  <c:v>46</c:v>
                </c:pt>
                <c:pt idx="810">
                  <c:v>44</c:v>
                </c:pt>
                <c:pt idx="811">
                  <c:v>44</c:v>
                </c:pt>
                <c:pt idx="812">
                  <c:v>45</c:v>
                </c:pt>
                <c:pt idx="813">
                  <c:v>47</c:v>
                </c:pt>
                <c:pt idx="814">
                  <c:v>50</c:v>
                </c:pt>
                <c:pt idx="815">
                  <c:v>42</c:v>
                </c:pt>
                <c:pt idx="816">
                  <c:v>46</c:v>
                </c:pt>
                <c:pt idx="817">
                  <c:v>42</c:v>
                </c:pt>
                <c:pt idx="818">
                  <c:v>45</c:v>
                </c:pt>
                <c:pt idx="819">
                  <c:v>43</c:v>
                </c:pt>
                <c:pt idx="820">
                  <c:v>47</c:v>
                </c:pt>
                <c:pt idx="821">
                  <c:v>46</c:v>
                </c:pt>
                <c:pt idx="822">
                  <c:v>44</c:v>
                </c:pt>
                <c:pt idx="823">
                  <c:v>42</c:v>
                </c:pt>
                <c:pt idx="824">
                  <c:v>42</c:v>
                </c:pt>
                <c:pt idx="825">
                  <c:v>46</c:v>
                </c:pt>
                <c:pt idx="826">
                  <c:v>48</c:v>
                </c:pt>
                <c:pt idx="827">
                  <c:v>41</c:v>
                </c:pt>
                <c:pt idx="828">
                  <c:v>41</c:v>
                </c:pt>
                <c:pt idx="829">
                  <c:v>42</c:v>
                </c:pt>
                <c:pt idx="830">
                  <c:v>49</c:v>
                </c:pt>
                <c:pt idx="831">
                  <c:v>44</c:v>
                </c:pt>
                <c:pt idx="832">
                  <c:v>50</c:v>
                </c:pt>
                <c:pt idx="833">
                  <c:v>43</c:v>
                </c:pt>
                <c:pt idx="834">
                  <c:v>50</c:v>
                </c:pt>
                <c:pt idx="835">
                  <c:v>44</c:v>
                </c:pt>
                <c:pt idx="836">
                  <c:v>46</c:v>
                </c:pt>
                <c:pt idx="837">
                  <c:v>45</c:v>
                </c:pt>
                <c:pt idx="838">
                  <c:v>47</c:v>
                </c:pt>
                <c:pt idx="839">
                  <c:v>46</c:v>
                </c:pt>
                <c:pt idx="840">
                  <c:v>48</c:v>
                </c:pt>
                <c:pt idx="841">
                  <c:v>44</c:v>
                </c:pt>
                <c:pt idx="842">
                  <c:v>44</c:v>
                </c:pt>
                <c:pt idx="843">
                  <c:v>44</c:v>
                </c:pt>
                <c:pt idx="844">
                  <c:v>48</c:v>
                </c:pt>
                <c:pt idx="845">
                  <c:v>48</c:v>
                </c:pt>
                <c:pt idx="846">
                  <c:v>48</c:v>
                </c:pt>
                <c:pt idx="847">
                  <c:v>41</c:v>
                </c:pt>
                <c:pt idx="848">
                  <c:v>49</c:v>
                </c:pt>
                <c:pt idx="849">
                  <c:v>48</c:v>
                </c:pt>
                <c:pt idx="850">
                  <c:v>42</c:v>
                </c:pt>
                <c:pt idx="851">
                  <c:v>46</c:v>
                </c:pt>
                <c:pt idx="852">
                  <c:v>41</c:v>
                </c:pt>
                <c:pt idx="853">
                  <c:v>41</c:v>
                </c:pt>
                <c:pt idx="854">
                  <c:v>41</c:v>
                </c:pt>
                <c:pt idx="855">
                  <c:v>48</c:v>
                </c:pt>
                <c:pt idx="856">
                  <c:v>46</c:v>
                </c:pt>
                <c:pt idx="857">
                  <c:v>47</c:v>
                </c:pt>
                <c:pt idx="858">
                  <c:v>48</c:v>
                </c:pt>
                <c:pt idx="859">
                  <c:v>44</c:v>
                </c:pt>
                <c:pt idx="860">
                  <c:v>47</c:v>
                </c:pt>
                <c:pt idx="861">
                  <c:v>44</c:v>
                </c:pt>
                <c:pt idx="862">
                  <c:v>45</c:v>
                </c:pt>
                <c:pt idx="863">
                  <c:v>46</c:v>
                </c:pt>
                <c:pt idx="864">
                  <c:v>42</c:v>
                </c:pt>
                <c:pt idx="865">
                  <c:v>48</c:v>
                </c:pt>
                <c:pt idx="866">
                  <c:v>48</c:v>
                </c:pt>
                <c:pt idx="867">
                  <c:v>45</c:v>
                </c:pt>
                <c:pt idx="868">
                  <c:v>49</c:v>
                </c:pt>
                <c:pt idx="869">
                  <c:v>45</c:v>
                </c:pt>
                <c:pt idx="870">
                  <c:v>47</c:v>
                </c:pt>
                <c:pt idx="871">
                  <c:v>48</c:v>
                </c:pt>
                <c:pt idx="872">
                  <c:v>41</c:v>
                </c:pt>
                <c:pt idx="873">
                  <c:v>50</c:v>
                </c:pt>
                <c:pt idx="874">
                  <c:v>48</c:v>
                </c:pt>
                <c:pt idx="875">
                  <c:v>46</c:v>
                </c:pt>
                <c:pt idx="876">
                  <c:v>42</c:v>
                </c:pt>
                <c:pt idx="877">
                  <c:v>47</c:v>
                </c:pt>
                <c:pt idx="878">
                  <c:v>48</c:v>
                </c:pt>
                <c:pt idx="879">
                  <c:v>48</c:v>
                </c:pt>
                <c:pt idx="880">
                  <c:v>48</c:v>
                </c:pt>
                <c:pt idx="881">
                  <c:v>44</c:v>
                </c:pt>
                <c:pt idx="882">
                  <c:v>50</c:v>
                </c:pt>
                <c:pt idx="883">
                  <c:v>42</c:v>
                </c:pt>
                <c:pt idx="884">
                  <c:v>43</c:v>
                </c:pt>
                <c:pt idx="885">
                  <c:v>43</c:v>
                </c:pt>
                <c:pt idx="886">
                  <c:v>49</c:v>
                </c:pt>
                <c:pt idx="887">
                  <c:v>50</c:v>
                </c:pt>
                <c:pt idx="888">
                  <c:v>43</c:v>
                </c:pt>
                <c:pt idx="889">
                  <c:v>47</c:v>
                </c:pt>
                <c:pt idx="890">
                  <c:v>48</c:v>
                </c:pt>
                <c:pt idx="891">
                  <c:v>42</c:v>
                </c:pt>
                <c:pt idx="892">
                  <c:v>50</c:v>
                </c:pt>
                <c:pt idx="893">
                  <c:v>41</c:v>
                </c:pt>
                <c:pt idx="894">
                  <c:v>42</c:v>
                </c:pt>
                <c:pt idx="895">
                  <c:v>44</c:v>
                </c:pt>
                <c:pt idx="896">
                  <c:v>50</c:v>
                </c:pt>
                <c:pt idx="897">
                  <c:v>48</c:v>
                </c:pt>
                <c:pt idx="898">
                  <c:v>43</c:v>
                </c:pt>
                <c:pt idx="899">
                  <c:v>49</c:v>
                </c:pt>
                <c:pt idx="900">
                  <c:v>41</c:v>
                </c:pt>
                <c:pt idx="901">
                  <c:v>47</c:v>
                </c:pt>
                <c:pt idx="902">
                  <c:v>47</c:v>
                </c:pt>
                <c:pt idx="903">
                  <c:v>44</c:v>
                </c:pt>
                <c:pt idx="904">
                  <c:v>45</c:v>
                </c:pt>
                <c:pt idx="905">
                  <c:v>50</c:v>
                </c:pt>
                <c:pt idx="906">
                  <c:v>47</c:v>
                </c:pt>
                <c:pt idx="907">
                  <c:v>50</c:v>
                </c:pt>
                <c:pt idx="908">
                  <c:v>48</c:v>
                </c:pt>
                <c:pt idx="909">
                  <c:v>44</c:v>
                </c:pt>
                <c:pt idx="910">
                  <c:v>46</c:v>
                </c:pt>
                <c:pt idx="911">
                  <c:v>42</c:v>
                </c:pt>
                <c:pt idx="912">
                  <c:v>46</c:v>
                </c:pt>
                <c:pt idx="913">
                  <c:v>43</c:v>
                </c:pt>
                <c:pt idx="914">
                  <c:v>46</c:v>
                </c:pt>
                <c:pt idx="915">
                  <c:v>45</c:v>
                </c:pt>
                <c:pt idx="916">
                  <c:v>43</c:v>
                </c:pt>
                <c:pt idx="917">
                  <c:v>49</c:v>
                </c:pt>
                <c:pt idx="918">
                  <c:v>43</c:v>
                </c:pt>
                <c:pt idx="919">
                  <c:v>49</c:v>
                </c:pt>
                <c:pt idx="920">
                  <c:v>45</c:v>
                </c:pt>
                <c:pt idx="921">
                  <c:v>49</c:v>
                </c:pt>
                <c:pt idx="922">
                  <c:v>47</c:v>
                </c:pt>
                <c:pt idx="923">
                  <c:v>43</c:v>
                </c:pt>
                <c:pt idx="924">
                  <c:v>42</c:v>
                </c:pt>
                <c:pt idx="925">
                  <c:v>42</c:v>
                </c:pt>
                <c:pt idx="926">
                  <c:v>42</c:v>
                </c:pt>
                <c:pt idx="927">
                  <c:v>50</c:v>
                </c:pt>
                <c:pt idx="928">
                  <c:v>42</c:v>
                </c:pt>
                <c:pt idx="929">
                  <c:v>44</c:v>
                </c:pt>
                <c:pt idx="930">
                  <c:v>42</c:v>
                </c:pt>
                <c:pt idx="931">
                  <c:v>43</c:v>
                </c:pt>
                <c:pt idx="932">
                  <c:v>50</c:v>
                </c:pt>
                <c:pt idx="933">
                  <c:v>41</c:v>
                </c:pt>
                <c:pt idx="934">
                  <c:v>48</c:v>
                </c:pt>
                <c:pt idx="935">
                  <c:v>48</c:v>
                </c:pt>
                <c:pt idx="936">
                  <c:v>44</c:v>
                </c:pt>
                <c:pt idx="937">
                  <c:v>41</c:v>
                </c:pt>
                <c:pt idx="938">
                  <c:v>41</c:v>
                </c:pt>
                <c:pt idx="939">
                  <c:v>50</c:v>
                </c:pt>
                <c:pt idx="940">
                  <c:v>43</c:v>
                </c:pt>
                <c:pt idx="941">
                  <c:v>50</c:v>
                </c:pt>
                <c:pt idx="942">
                  <c:v>44</c:v>
                </c:pt>
                <c:pt idx="943">
                  <c:v>44</c:v>
                </c:pt>
                <c:pt idx="944">
                  <c:v>44</c:v>
                </c:pt>
                <c:pt idx="945">
                  <c:v>42</c:v>
                </c:pt>
                <c:pt idx="946">
                  <c:v>47</c:v>
                </c:pt>
                <c:pt idx="947">
                  <c:v>43</c:v>
                </c:pt>
                <c:pt idx="948">
                  <c:v>45</c:v>
                </c:pt>
                <c:pt idx="949">
                  <c:v>46</c:v>
                </c:pt>
                <c:pt idx="950">
                  <c:v>41</c:v>
                </c:pt>
                <c:pt idx="951">
                  <c:v>48</c:v>
                </c:pt>
                <c:pt idx="952">
                  <c:v>46</c:v>
                </c:pt>
                <c:pt idx="953">
                  <c:v>50</c:v>
                </c:pt>
                <c:pt idx="954">
                  <c:v>43</c:v>
                </c:pt>
                <c:pt idx="955">
                  <c:v>43</c:v>
                </c:pt>
                <c:pt idx="956">
                  <c:v>48</c:v>
                </c:pt>
                <c:pt idx="957">
                  <c:v>43</c:v>
                </c:pt>
                <c:pt idx="958">
                  <c:v>47</c:v>
                </c:pt>
                <c:pt idx="959">
                  <c:v>45</c:v>
                </c:pt>
                <c:pt idx="960">
                  <c:v>47</c:v>
                </c:pt>
                <c:pt idx="961">
                  <c:v>42</c:v>
                </c:pt>
                <c:pt idx="962">
                  <c:v>44</c:v>
                </c:pt>
                <c:pt idx="963">
                  <c:v>49</c:v>
                </c:pt>
                <c:pt idx="964">
                  <c:v>44</c:v>
                </c:pt>
                <c:pt idx="965">
                  <c:v>46</c:v>
                </c:pt>
                <c:pt idx="966">
                  <c:v>48</c:v>
                </c:pt>
                <c:pt idx="967">
                  <c:v>41</c:v>
                </c:pt>
                <c:pt idx="968">
                  <c:v>44</c:v>
                </c:pt>
                <c:pt idx="969">
                  <c:v>42</c:v>
                </c:pt>
                <c:pt idx="970">
                  <c:v>49</c:v>
                </c:pt>
                <c:pt idx="971">
                  <c:v>42</c:v>
                </c:pt>
                <c:pt idx="972">
                  <c:v>50</c:v>
                </c:pt>
                <c:pt idx="973">
                  <c:v>46</c:v>
                </c:pt>
                <c:pt idx="974">
                  <c:v>41</c:v>
                </c:pt>
                <c:pt idx="975">
                  <c:v>42</c:v>
                </c:pt>
                <c:pt idx="976">
                  <c:v>42</c:v>
                </c:pt>
                <c:pt idx="977">
                  <c:v>47</c:v>
                </c:pt>
                <c:pt idx="978">
                  <c:v>49</c:v>
                </c:pt>
                <c:pt idx="979">
                  <c:v>50</c:v>
                </c:pt>
                <c:pt idx="980">
                  <c:v>42</c:v>
                </c:pt>
                <c:pt idx="981">
                  <c:v>48</c:v>
                </c:pt>
                <c:pt idx="982">
                  <c:v>41</c:v>
                </c:pt>
                <c:pt idx="983">
                  <c:v>50</c:v>
                </c:pt>
                <c:pt idx="984">
                  <c:v>47</c:v>
                </c:pt>
                <c:pt idx="985">
                  <c:v>49</c:v>
                </c:pt>
                <c:pt idx="986">
                  <c:v>49</c:v>
                </c:pt>
                <c:pt idx="987">
                  <c:v>43</c:v>
                </c:pt>
                <c:pt idx="988">
                  <c:v>48</c:v>
                </c:pt>
                <c:pt idx="989">
                  <c:v>46</c:v>
                </c:pt>
                <c:pt idx="990">
                  <c:v>41</c:v>
                </c:pt>
                <c:pt idx="991">
                  <c:v>43</c:v>
                </c:pt>
                <c:pt idx="992">
                  <c:v>49</c:v>
                </c:pt>
                <c:pt idx="993">
                  <c:v>49</c:v>
                </c:pt>
                <c:pt idx="994">
                  <c:v>50</c:v>
                </c:pt>
                <c:pt idx="995">
                  <c:v>48</c:v>
                </c:pt>
                <c:pt idx="996">
                  <c:v>41</c:v>
                </c:pt>
                <c:pt idx="997">
                  <c:v>47</c:v>
                </c:pt>
                <c:pt idx="998">
                  <c:v>48</c:v>
                </c:pt>
                <c:pt idx="999">
                  <c:v>48</c:v>
                </c:pt>
                <c:pt idx="1000">
                  <c:v>47</c:v>
                </c:pt>
              </c:numCache>
            </c:numRef>
          </c:yVal>
          <c:smooth val="0"/>
        </c:ser>
        <c:ser>
          <c:idx val="6"/>
          <c:order val="5"/>
          <c:tx>
            <c:strRef>
              <c:f>'rat-dora-10CL-1000-PAY'!$A$5975</c:f>
              <c:strCache>
                <c:ptCount val="1"/>
                <c:pt idx="0">
                  <c:v>DISTRICT-P-6-PRI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'rat-dora-10CL-1000-PAY'!$E$5975:$E$6947</c:f>
              <c:numCache>
                <c:formatCode>General</c:formatCode>
                <c:ptCount val="973"/>
                <c:pt idx="0">
                  <c:v>-103101</c:v>
                </c:pt>
                <c:pt idx="1">
                  <c:v>-102671</c:v>
                </c:pt>
                <c:pt idx="2">
                  <c:v>-32721</c:v>
                </c:pt>
                <c:pt idx="3">
                  <c:v>-22217</c:v>
                </c:pt>
                <c:pt idx="4">
                  <c:v>-20465</c:v>
                </c:pt>
                <c:pt idx="5">
                  <c:v>-8585</c:v>
                </c:pt>
                <c:pt idx="6">
                  <c:v>-6413</c:v>
                </c:pt>
                <c:pt idx="7">
                  <c:v>2570</c:v>
                </c:pt>
                <c:pt idx="8">
                  <c:v>10087</c:v>
                </c:pt>
                <c:pt idx="9">
                  <c:v>10694</c:v>
                </c:pt>
                <c:pt idx="10">
                  <c:v>11106</c:v>
                </c:pt>
                <c:pt idx="11">
                  <c:v>11642</c:v>
                </c:pt>
                <c:pt idx="12">
                  <c:v>12005</c:v>
                </c:pt>
                <c:pt idx="13">
                  <c:v>12703</c:v>
                </c:pt>
                <c:pt idx="14">
                  <c:v>14319</c:v>
                </c:pt>
                <c:pt idx="15">
                  <c:v>15137</c:v>
                </c:pt>
                <c:pt idx="16">
                  <c:v>15836</c:v>
                </c:pt>
                <c:pt idx="17">
                  <c:v>20324</c:v>
                </c:pt>
                <c:pt idx="18">
                  <c:v>29334</c:v>
                </c:pt>
                <c:pt idx="19">
                  <c:v>29723</c:v>
                </c:pt>
                <c:pt idx="20">
                  <c:v>30189</c:v>
                </c:pt>
                <c:pt idx="21">
                  <c:v>39417</c:v>
                </c:pt>
                <c:pt idx="22">
                  <c:v>39836</c:v>
                </c:pt>
                <c:pt idx="23">
                  <c:v>40468</c:v>
                </c:pt>
                <c:pt idx="24">
                  <c:v>40970</c:v>
                </c:pt>
                <c:pt idx="25">
                  <c:v>41340</c:v>
                </c:pt>
                <c:pt idx="26">
                  <c:v>41778</c:v>
                </c:pt>
                <c:pt idx="27">
                  <c:v>42176</c:v>
                </c:pt>
                <c:pt idx="28">
                  <c:v>42654</c:v>
                </c:pt>
                <c:pt idx="29">
                  <c:v>43084</c:v>
                </c:pt>
                <c:pt idx="30">
                  <c:v>43501</c:v>
                </c:pt>
                <c:pt idx="31">
                  <c:v>44298</c:v>
                </c:pt>
                <c:pt idx="32">
                  <c:v>45373</c:v>
                </c:pt>
                <c:pt idx="33">
                  <c:v>45904</c:v>
                </c:pt>
                <c:pt idx="34">
                  <c:v>46424</c:v>
                </c:pt>
                <c:pt idx="35">
                  <c:v>47473</c:v>
                </c:pt>
                <c:pt idx="36">
                  <c:v>48698</c:v>
                </c:pt>
                <c:pt idx="37">
                  <c:v>50331</c:v>
                </c:pt>
                <c:pt idx="38">
                  <c:v>50724</c:v>
                </c:pt>
                <c:pt idx="39">
                  <c:v>51493</c:v>
                </c:pt>
                <c:pt idx="40">
                  <c:v>52348</c:v>
                </c:pt>
                <c:pt idx="41">
                  <c:v>52668</c:v>
                </c:pt>
                <c:pt idx="42">
                  <c:v>53253</c:v>
                </c:pt>
                <c:pt idx="43">
                  <c:v>53791</c:v>
                </c:pt>
                <c:pt idx="44">
                  <c:v>54241</c:v>
                </c:pt>
                <c:pt idx="45">
                  <c:v>55000</c:v>
                </c:pt>
                <c:pt idx="46">
                  <c:v>70014</c:v>
                </c:pt>
                <c:pt idx="47">
                  <c:v>70333</c:v>
                </c:pt>
                <c:pt idx="48">
                  <c:v>70874</c:v>
                </c:pt>
                <c:pt idx="49">
                  <c:v>79156</c:v>
                </c:pt>
                <c:pt idx="50">
                  <c:v>79533</c:v>
                </c:pt>
                <c:pt idx="51">
                  <c:v>80518</c:v>
                </c:pt>
                <c:pt idx="52">
                  <c:v>81310</c:v>
                </c:pt>
                <c:pt idx="53">
                  <c:v>83089</c:v>
                </c:pt>
                <c:pt idx="54">
                  <c:v>83440</c:v>
                </c:pt>
                <c:pt idx="55">
                  <c:v>83944</c:v>
                </c:pt>
                <c:pt idx="56">
                  <c:v>84282</c:v>
                </c:pt>
                <c:pt idx="57">
                  <c:v>90786</c:v>
                </c:pt>
                <c:pt idx="58">
                  <c:v>91926</c:v>
                </c:pt>
                <c:pt idx="59">
                  <c:v>92990</c:v>
                </c:pt>
                <c:pt idx="60">
                  <c:v>93987</c:v>
                </c:pt>
                <c:pt idx="61">
                  <c:v>94796</c:v>
                </c:pt>
                <c:pt idx="62">
                  <c:v>95798</c:v>
                </c:pt>
                <c:pt idx="63">
                  <c:v>96746</c:v>
                </c:pt>
                <c:pt idx="64">
                  <c:v>97577</c:v>
                </c:pt>
                <c:pt idx="65">
                  <c:v>104758</c:v>
                </c:pt>
                <c:pt idx="66">
                  <c:v>105067</c:v>
                </c:pt>
                <c:pt idx="67">
                  <c:v>105411</c:v>
                </c:pt>
                <c:pt idx="68">
                  <c:v>105724</c:v>
                </c:pt>
                <c:pt idx="69">
                  <c:v>110962</c:v>
                </c:pt>
                <c:pt idx="70">
                  <c:v>111837</c:v>
                </c:pt>
                <c:pt idx="71">
                  <c:v>112617</c:v>
                </c:pt>
                <c:pt idx="72">
                  <c:v>113463</c:v>
                </c:pt>
                <c:pt idx="73">
                  <c:v>116536</c:v>
                </c:pt>
                <c:pt idx="74">
                  <c:v>117417</c:v>
                </c:pt>
                <c:pt idx="75">
                  <c:v>118303</c:v>
                </c:pt>
                <c:pt idx="76">
                  <c:v>119671</c:v>
                </c:pt>
                <c:pt idx="77">
                  <c:v>120575</c:v>
                </c:pt>
                <c:pt idx="78">
                  <c:v>121435</c:v>
                </c:pt>
                <c:pt idx="79">
                  <c:v>122323</c:v>
                </c:pt>
                <c:pt idx="80">
                  <c:v>123217</c:v>
                </c:pt>
                <c:pt idx="81">
                  <c:v>124480</c:v>
                </c:pt>
                <c:pt idx="82">
                  <c:v>125548</c:v>
                </c:pt>
                <c:pt idx="83">
                  <c:v>126456</c:v>
                </c:pt>
                <c:pt idx="84">
                  <c:v>127381</c:v>
                </c:pt>
                <c:pt idx="85">
                  <c:v>128155</c:v>
                </c:pt>
                <c:pt idx="86">
                  <c:v>129047</c:v>
                </c:pt>
                <c:pt idx="87">
                  <c:v>130067</c:v>
                </c:pt>
                <c:pt idx="88">
                  <c:v>130722</c:v>
                </c:pt>
                <c:pt idx="89">
                  <c:v>131541</c:v>
                </c:pt>
                <c:pt idx="90">
                  <c:v>132373</c:v>
                </c:pt>
                <c:pt idx="91">
                  <c:v>133070</c:v>
                </c:pt>
                <c:pt idx="92">
                  <c:v>133726</c:v>
                </c:pt>
                <c:pt idx="93">
                  <c:v>134502</c:v>
                </c:pt>
                <c:pt idx="94">
                  <c:v>135236</c:v>
                </c:pt>
                <c:pt idx="95">
                  <c:v>135954</c:v>
                </c:pt>
                <c:pt idx="96">
                  <c:v>136799</c:v>
                </c:pt>
                <c:pt idx="97">
                  <c:v>137582</c:v>
                </c:pt>
                <c:pt idx="98">
                  <c:v>138207</c:v>
                </c:pt>
                <c:pt idx="99">
                  <c:v>139009</c:v>
                </c:pt>
                <c:pt idx="100">
                  <c:v>146536</c:v>
                </c:pt>
                <c:pt idx="101">
                  <c:v>147839</c:v>
                </c:pt>
                <c:pt idx="102">
                  <c:v>148669</c:v>
                </c:pt>
                <c:pt idx="103">
                  <c:v>149567</c:v>
                </c:pt>
                <c:pt idx="104">
                  <c:v>150552</c:v>
                </c:pt>
                <c:pt idx="105">
                  <c:v>151530</c:v>
                </c:pt>
                <c:pt idx="106">
                  <c:v>152273</c:v>
                </c:pt>
                <c:pt idx="107">
                  <c:v>153154</c:v>
                </c:pt>
                <c:pt idx="108">
                  <c:v>154137</c:v>
                </c:pt>
                <c:pt idx="109">
                  <c:v>155317</c:v>
                </c:pt>
                <c:pt idx="110">
                  <c:v>156181</c:v>
                </c:pt>
                <c:pt idx="111">
                  <c:v>157139</c:v>
                </c:pt>
                <c:pt idx="112">
                  <c:v>158110</c:v>
                </c:pt>
                <c:pt idx="113">
                  <c:v>159425</c:v>
                </c:pt>
                <c:pt idx="114">
                  <c:v>160046</c:v>
                </c:pt>
                <c:pt idx="115">
                  <c:v>161032</c:v>
                </c:pt>
                <c:pt idx="116">
                  <c:v>162070</c:v>
                </c:pt>
                <c:pt idx="117">
                  <c:v>163072</c:v>
                </c:pt>
                <c:pt idx="118">
                  <c:v>164000</c:v>
                </c:pt>
                <c:pt idx="119">
                  <c:v>164882</c:v>
                </c:pt>
                <c:pt idx="120">
                  <c:v>165933</c:v>
                </c:pt>
                <c:pt idx="121">
                  <c:v>167096</c:v>
                </c:pt>
                <c:pt idx="122">
                  <c:v>168052</c:v>
                </c:pt>
                <c:pt idx="123">
                  <c:v>169358</c:v>
                </c:pt>
                <c:pt idx="124">
                  <c:v>178008</c:v>
                </c:pt>
                <c:pt idx="125">
                  <c:v>178881</c:v>
                </c:pt>
                <c:pt idx="126">
                  <c:v>179928</c:v>
                </c:pt>
                <c:pt idx="127">
                  <c:v>181042</c:v>
                </c:pt>
                <c:pt idx="128">
                  <c:v>182091</c:v>
                </c:pt>
                <c:pt idx="129">
                  <c:v>182928</c:v>
                </c:pt>
                <c:pt idx="130">
                  <c:v>183788</c:v>
                </c:pt>
                <c:pt idx="131">
                  <c:v>184813</c:v>
                </c:pt>
                <c:pt idx="132">
                  <c:v>185805</c:v>
                </c:pt>
                <c:pt idx="133">
                  <c:v>186943</c:v>
                </c:pt>
                <c:pt idx="134">
                  <c:v>187663</c:v>
                </c:pt>
                <c:pt idx="135">
                  <c:v>188532</c:v>
                </c:pt>
                <c:pt idx="136">
                  <c:v>189454</c:v>
                </c:pt>
                <c:pt idx="137">
                  <c:v>190144</c:v>
                </c:pt>
                <c:pt idx="138">
                  <c:v>191096</c:v>
                </c:pt>
                <c:pt idx="139">
                  <c:v>191780</c:v>
                </c:pt>
                <c:pt idx="140">
                  <c:v>192583</c:v>
                </c:pt>
                <c:pt idx="141">
                  <c:v>193647</c:v>
                </c:pt>
                <c:pt idx="142">
                  <c:v>194571</c:v>
                </c:pt>
                <c:pt idx="143">
                  <c:v>195417</c:v>
                </c:pt>
                <c:pt idx="144">
                  <c:v>196374</c:v>
                </c:pt>
                <c:pt idx="145">
                  <c:v>197211</c:v>
                </c:pt>
                <c:pt idx="146">
                  <c:v>198000</c:v>
                </c:pt>
                <c:pt idx="147">
                  <c:v>198896</c:v>
                </c:pt>
                <c:pt idx="148">
                  <c:v>199734</c:v>
                </c:pt>
                <c:pt idx="149">
                  <c:v>200556</c:v>
                </c:pt>
                <c:pt idx="150">
                  <c:v>201603</c:v>
                </c:pt>
                <c:pt idx="151">
                  <c:v>202542</c:v>
                </c:pt>
                <c:pt idx="152">
                  <c:v>203417</c:v>
                </c:pt>
                <c:pt idx="153">
                  <c:v>204242</c:v>
                </c:pt>
                <c:pt idx="154">
                  <c:v>205159</c:v>
                </c:pt>
                <c:pt idx="155">
                  <c:v>206186</c:v>
                </c:pt>
                <c:pt idx="156">
                  <c:v>207104</c:v>
                </c:pt>
                <c:pt idx="157">
                  <c:v>207953</c:v>
                </c:pt>
                <c:pt idx="158">
                  <c:v>208796</c:v>
                </c:pt>
                <c:pt idx="159">
                  <c:v>210177</c:v>
                </c:pt>
                <c:pt idx="160">
                  <c:v>211088</c:v>
                </c:pt>
                <c:pt idx="161">
                  <c:v>212040</c:v>
                </c:pt>
                <c:pt idx="162">
                  <c:v>212748</c:v>
                </c:pt>
                <c:pt idx="163">
                  <c:v>213472</c:v>
                </c:pt>
                <c:pt idx="164">
                  <c:v>214734</c:v>
                </c:pt>
                <c:pt idx="165">
                  <c:v>215690</c:v>
                </c:pt>
                <c:pt idx="166">
                  <c:v>216807</c:v>
                </c:pt>
                <c:pt idx="167">
                  <c:v>217717</c:v>
                </c:pt>
                <c:pt idx="168">
                  <c:v>218371</c:v>
                </c:pt>
                <c:pt idx="169">
                  <c:v>219450</c:v>
                </c:pt>
                <c:pt idx="170">
                  <c:v>220069</c:v>
                </c:pt>
                <c:pt idx="171">
                  <c:v>221096</c:v>
                </c:pt>
                <c:pt idx="172">
                  <c:v>222076</c:v>
                </c:pt>
                <c:pt idx="173">
                  <c:v>223119</c:v>
                </c:pt>
                <c:pt idx="174">
                  <c:v>224082</c:v>
                </c:pt>
                <c:pt idx="175">
                  <c:v>225077</c:v>
                </c:pt>
                <c:pt idx="176">
                  <c:v>226091</c:v>
                </c:pt>
                <c:pt idx="177">
                  <c:v>226947</c:v>
                </c:pt>
                <c:pt idx="178">
                  <c:v>228210</c:v>
                </c:pt>
                <c:pt idx="179">
                  <c:v>229410</c:v>
                </c:pt>
                <c:pt idx="180">
                  <c:v>230199</c:v>
                </c:pt>
                <c:pt idx="181">
                  <c:v>231429</c:v>
                </c:pt>
                <c:pt idx="182">
                  <c:v>232258</c:v>
                </c:pt>
                <c:pt idx="183">
                  <c:v>233070</c:v>
                </c:pt>
                <c:pt idx="184">
                  <c:v>234194</c:v>
                </c:pt>
                <c:pt idx="185">
                  <c:v>235116</c:v>
                </c:pt>
                <c:pt idx="186">
                  <c:v>236058</c:v>
                </c:pt>
                <c:pt idx="187">
                  <c:v>236895</c:v>
                </c:pt>
                <c:pt idx="188">
                  <c:v>237846</c:v>
                </c:pt>
                <c:pt idx="189">
                  <c:v>238782</c:v>
                </c:pt>
                <c:pt idx="190">
                  <c:v>239859</c:v>
                </c:pt>
                <c:pt idx="191">
                  <c:v>240907</c:v>
                </c:pt>
                <c:pt idx="192">
                  <c:v>242265</c:v>
                </c:pt>
                <c:pt idx="193">
                  <c:v>243024</c:v>
                </c:pt>
                <c:pt idx="194">
                  <c:v>244076</c:v>
                </c:pt>
                <c:pt idx="195">
                  <c:v>244973</c:v>
                </c:pt>
                <c:pt idx="196">
                  <c:v>245853</c:v>
                </c:pt>
                <c:pt idx="197">
                  <c:v>246745</c:v>
                </c:pt>
                <c:pt idx="198">
                  <c:v>247562</c:v>
                </c:pt>
                <c:pt idx="199">
                  <c:v>248428</c:v>
                </c:pt>
                <c:pt idx="200">
                  <c:v>249638</c:v>
                </c:pt>
                <c:pt idx="201">
                  <c:v>250024</c:v>
                </c:pt>
                <c:pt idx="202">
                  <c:v>250843</c:v>
                </c:pt>
                <c:pt idx="203">
                  <c:v>251722</c:v>
                </c:pt>
                <c:pt idx="204">
                  <c:v>252521</c:v>
                </c:pt>
                <c:pt idx="205">
                  <c:v>253381</c:v>
                </c:pt>
                <c:pt idx="206">
                  <c:v>254262</c:v>
                </c:pt>
                <c:pt idx="207">
                  <c:v>254995</c:v>
                </c:pt>
                <c:pt idx="208">
                  <c:v>255851</c:v>
                </c:pt>
                <c:pt idx="209">
                  <c:v>256653</c:v>
                </c:pt>
                <c:pt idx="210">
                  <c:v>257529</c:v>
                </c:pt>
                <c:pt idx="211">
                  <c:v>258536</c:v>
                </c:pt>
                <c:pt idx="212">
                  <c:v>269192</c:v>
                </c:pt>
                <c:pt idx="213">
                  <c:v>269572</c:v>
                </c:pt>
                <c:pt idx="214">
                  <c:v>269919</c:v>
                </c:pt>
                <c:pt idx="215">
                  <c:v>270227</c:v>
                </c:pt>
                <c:pt idx="216">
                  <c:v>270632</c:v>
                </c:pt>
                <c:pt idx="217">
                  <c:v>271259</c:v>
                </c:pt>
                <c:pt idx="218">
                  <c:v>272151</c:v>
                </c:pt>
                <c:pt idx="219">
                  <c:v>273074</c:v>
                </c:pt>
                <c:pt idx="220">
                  <c:v>273827</c:v>
                </c:pt>
                <c:pt idx="221">
                  <c:v>274678</c:v>
                </c:pt>
                <c:pt idx="222">
                  <c:v>275646</c:v>
                </c:pt>
                <c:pt idx="223">
                  <c:v>276441</c:v>
                </c:pt>
                <c:pt idx="224">
                  <c:v>277341</c:v>
                </c:pt>
                <c:pt idx="225">
                  <c:v>278256</c:v>
                </c:pt>
                <c:pt idx="226">
                  <c:v>279118</c:v>
                </c:pt>
                <c:pt idx="227">
                  <c:v>280170</c:v>
                </c:pt>
                <c:pt idx="228">
                  <c:v>281067</c:v>
                </c:pt>
                <c:pt idx="229">
                  <c:v>282063</c:v>
                </c:pt>
                <c:pt idx="230">
                  <c:v>283044</c:v>
                </c:pt>
                <c:pt idx="231">
                  <c:v>283953</c:v>
                </c:pt>
                <c:pt idx="232">
                  <c:v>284827</c:v>
                </c:pt>
                <c:pt idx="233">
                  <c:v>285762</c:v>
                </c:pt>
                <c:pt idx="234">
                  <c:v>286765</c:v>
                </c:pt>
                <c:pt idx="235">
                  <c:v>287679</c:v>
                </c:pt>
                <c:pt idx="236">
                  <c:v>288610</c:v>
                </c:pt>
                <c:pt idx="237">
                  <c:v>289644</c:v>
                </c:pt>
                <c:pt idx="238">
                  <c:v>290478</c:v>
                </c:pt>
                <c:pt idx="239">
                  <c:v>291510</c:v>
                </c:pt>
                <c:pt idx="240">
                  <c:v>292308</c:v>
                </c:pt>
                <c:pt idx="241">
                  <c:v>293103</c:v>
                </c:pt>
                <c:pt idx="242">
                  <c:v>293890</c:v>
                </c:pt>
                <c:pt idx="243">
                  <c:v>294687</c:v>
                </c:pt>
                <c:pt idx="244">
                  <c:v>295506</c:v>
                </c:pt>
                <c:pt idx="245">
                  <c:v>296266</c:v>
                </c:pt>
                <c:pt idx="246">
                  <c:v>301128</c:v>
                </c:pt>
                <c:pt idx="247">
                  <c:v>302151</c:v>
                </c:pt>
                <c:pt idx="248">
                  <c:v>302866</c:v>
                </c:pt>
                <c:pt idx="249">
                  <c:v>303697</c:v>
                </c:pt>
                <c:pt idx="250">
                  <c:v>304418</c:v>
                </c:pt>
                <c:pt idx="251">
                  <c:v>329359</c:v>
                </c:pt>
                <c:pt idx="252">
                  <c:v>329771</c:v>
                </c:pt>
                <c:pt idx="253">
                  <c:v>330161</c:v>
                </c:pt>
                <c:pt idx="254">
                  <c:v>330592</c:v>
                </c:pt>
                <c:pt idx="255">
                  <c:v>331572</c:v>
                </c:pt>
                <c:pt idx="256">
                  <c:v>332689</c:v>
                </c:pt>
                <c:pt idx="257">
                  <c:v>333647</c:v>
                </c:pt>
                <c:pt idx="258">
                  <c:v>334515</c:v>
                </c:pt>
                <c:pt idx="259">
                  <c:v>335428</c:v>
                </c:pt>
                <c:pt idx="260">
                  <c:v>336329</c:v>
                </c:pt>
                <c:pt idx="261">
                  <c:v>337322</c:v>
                </c:pt>
                <c:pt idx="262">
                  <c:v>338488</c:v>
                </c:pt>
                <c:pt idx="263">
                  <c:v>339858</c:v>
                </c:pt>
                <c:pt idx="264">
                  <c:v>340702</c:v>
                </c:pt>
                <c:pt idx="265">
                  <c:v>341531</c:v>
                </c:pt>
                <c:pt idx="266">
                  <c:v>342352</c:v>
                </c:pt>
                <c:pt idx="267">
                  <c:v>343283</c:v>
                </c:pt>
                <c:pt idx="268">
                  <c:v>343958</c:v>
                </c:pt>
                <c:pt idx="269">
                  <c:v>344782</c:v>
                </c:pt>
                <c:pt idx="270">
                  <c:v>345422</c:v>
                </c:pt>
                <c:pt idx="271">
                  <c:v>346226</c:v>
                </c:pt>
                <c:pt idx="272">
                  <c:v>346916</c:v>
                </c:pt>
                <c:pt idx="273">
                  <c:v>347730</c:v>
                </c:pt>
                <c:pt idx="274">
                  <c:v>348464</c:v>
                </c:pt>
                <c:pt idx="275">
                  <c:v>349227</c:v>
                </c:pt>
                <c:pt idx="276">
                  <c:v>349951</c:v>
                </c:pt>
                <c:pt idx="277">
                  <c:v>350876</c:v>
                </c:pt>
                <c:pt idx="278">
                  <c:v>351984</c:v>
                </c:pt>
                <c:pt idx="279">
                  <c:v>352946</c:v>
                </c:pt>
                <c:pt idx="280">
                  <c:v>379437</c:v>
                </c:pt>
                <c:pt idx="281">
                  <c:v>379834</c:v>
                </c:pt>
                <c:pt idx="282">
                  <c:v>380415</c:v>
                </c:pt>
                <c:pt idx="283">
                  <c:v>380898</c:v>
                </c:pt>
                <c:pt idx="284">
                  <c:v>381267</c:v>
                </c:pt>
                <c:pt idx="285">
                  <c:v>381815</c:v>
                </c:pt>
                <c:pt idx="286">
                  <c:v>382658</c:v>
                </c:pt>
                <c:pt idx="287">
                  <c:v>383518</c:v>
                </c:pt>
                <c:pt idx="288">
                  <c:v>384329</c:v>
                </c:pt>
                <c:pt idx="289">
                  <c:v>385129</c:v>
                </c:pt>
                <c:pt idx="290">
                  <c:v>386060</c:v>
                </c:pt>
                <c:pt idx="291">
                  <c:v>386902</c:v>
                </c:pt>
                <c:pt idx="292">
                  <c:v>387799</c:v>
                </c:pt>
                <c:pt idx="293">
                  <c:v>429288</c:v>
                </c:pt>
                <c:pt idx="294">
                  <c:v>429738</c:v>
                </c:pt>
                <c:pt idx="295">
                  <c:v>430196</c:v>
                </c:pt>
                <c:pt idx="296">
                  <c:v>430629</c:v>
                </c:pt>
                <c:pt idx="297">
                  <c:v>431105</c:v>
                </c:pt>
                <c:pt idx="298">
                  <c:v>432179</c:v>
                </c:pt>
                <c:pt idx="299">
                  <c:v>432959</c:v>
                </c:pt>
                <c:pt idx="300">
                  <c:v>433878</c:v>
                </c:pt>
                <c:pt idx="301">
                  <c:v>434759</c:v>
                </c:pt>
                <c:pt idx="302">
                  <c:v>449195</c:v>
                </c:pt>
                <c:pt idx="303">
                  <c:v>450528</c:v>
                </c:pt>
                <c:pt idx="304">
                  <c:v>451286</c:v>
                </c:pt>
                <c:pt idx="305">
                  <c:v>452004</c:v>
                </c:pt>
                <c:pt idx="306">
                  <c:v>452727</c:v>
                </c:pt>
                <c:pt idx="307">
                  <c:v>453425</c:v>
                </c:pt>
                <c:pt idx="308">
                  <c:v>454139</c:v>
                </c:pt>
                <c:pt idx="309">
                  <c:v>454907</c:v>
                </c:pt>
                <c:pt idx="310">
                  <c:v>455680</c:v>
                </c:pt>
                <c:pt idx="311">
                  <c:v>456423</c:v>
                </c:pt>
                <c:pt idx="312">
                  <c:v>457111</c:v>
                </c:pt>
                <c:pt idx="313">
                  <c:v>457839</c:v>
                </c:pt>
                <c:pt idx="314">
                  <c:v>458572</c:v>
                </c:pt>
                <c:pt idx="315">
                  <c:v>459401</c:v>
                </c:pt>
                <c:pt idx="316">
                  <c:v>460199</c:v>
                </c:pt>
                <c:pt idx="317">
                  <c:v>461110</c:v>
                </c:pt>
                <c:pt idx="318">
                  <c:v>462088</c:v>
                </c:pt>
                <c:pt idx="319">
                  <c:v>463051</c:v>
                </c:pt>
                <c:pt idx="320">
                  <c:v>463987</c:v>
                </c:pt>
                <c:pt idx="321">
                  <c:v>464906</c:v>
                </c:pt>
                <c:pt idx="322">
                  <c:v>465827</c:v>
                </c:pt>
                <c:pt idx="323">
                  <c:v>466650</c:v>
                </c:pt>
                <c:pt idx="324">
                  <c:v>467504</c:v>
                </c:pt>
                <c:pt idx="325">
                  <c:v>468373</c:v>
                </c:pt>
                <c:pt idx="326">
                  <c:v>469190</c:v>
                </c:pt>
                <c:pt idx="327">
                  <c:v>470063</c:v>
                </c:pt>
                <c:pt idx="328">
                  <c:v>470721</c:v>
                </c:pt>
                <c:pt idx="329">
                  <c:v>471447</c:v>
                </c:pt>
                <c:pt idx="330">
                  <c:v>472087</c:v>
                </c:pt>
                <c:pt idx="331">
                  <c:v>472729</c:v>
                </c:pt>
                <c:pt idx="332">
                  <c:v>473439</c:v>
                </c:pt>
                <c:pt idx="333">
                  <c:v>474144</c:v>
                </c:pt>
                <c:pt idx="334">
                  <c:v>474900</c:v>
                </c:pt>
                <c:pt idx="335">
                  <c:v>475815</c:v>
                </c:pt>
                <c:pt idx="336">
                  <c:v>476577</c:v>
                </c:pt>
                <c:pt idx="337">
                  <c:v>477254</c:v>
                </c:pt>
                <c:pt idx="338">
                  <c:v>478117</c:v>
                </c:pt>
                <c:pt idx="339">
                  <c:v>478840</c:v>
                </c:pt>
                <c:pt idx="340">
                  <c:v>479841</c:v>
                </c:pt>
                <c:pt idx="341">
                  <c:v>480974</c:v>
                </c:pt>
                <c:pt idx="342">
                  <c:v>481668</c:v>
                </c:pt>
                <c:pt idx="343">
                  <c:v>482556</c:v>
                </c:pt>
                <c:pt idx="344">
                  <c:v>483520</c:v>
                </c:pt>
                <c:pt idx="345">
                  <c:v>484362</c:v>
                </c:pt>
                <c:pt idx="346">
                  <c:v>485231</c:v>
                </c:pt>
                <c:pt idx="347">
                  <c:v>486076</c:v>
                </c:pt>
                <c:pt idx="348">
                  <c:v>486926</c:v>
                </c:pt>
                <c:pt idx="349">
                  <c:v>487782</c:v>
                </c:pt>
                <c:pt idx="350">
                  <c:v>488653</c:v>
                </c:pt>
                <c:pt idx="351">
                  <c:v>489397</c:v>
                </c:pt>
                <c:pt idx="352">
                  <c:v>490319</c:v>
                </c:pt>
                <c:pt idx="353">
                  <c:v>491086</c:v>
                </c:pt>
                <c:pt idx="354">
                  <c:v>491923</c:v>
                </c:pt>
                <c:pt idx="355">
                  <c:v>493108</c:v>
                </c:pt>
                <c:pt idx="356">
                  <c:v>494061</c:v>
                </c:pt>
                <c:pt idx="357">
                  <c:v>494875</c:v>
                </c:pt>
                <c:pt idx="358">
                  <c:v>495686</c:v>
                </c:pt>
                <c:pt idx="359">
                  <c:v>496616</c:v>
                </c:pt>
                <c:pt idx="360">
                  <c:v>497463</c:v>
                </c:pt>
                <c:pt idx="361">
                  <c:v>498337</c:v>
                </c:pt>
                <c:pt idx="362">
                  <c:v>499191</c:v>
                </c:pt>
                <c:pt idx="363">
                  <c:v>500204</c:v>
                </c:pt>
                <c:pt idx="364">
                  <c:v>501035</c:v>
                </c:pt>
                <c:pt idx="365">
                  <c:v>501789</c:v>
                </c:pt>
                <c:pt idx="366">
                  <c:v>502461</c:v>
                </c:pt>
                <c:pt idx="367">
                  <c:v>503307</c:v>
                </c:pt>
                <c:pt idx="368">
                  <c:v>504238</c:v>
                </c:pt>
                <c:pt idx="369">
                  <c:v>505005</c:v>
                </c:pt>
                <c:pt idx="370">
                  <c:v>505852</c:v>
                </c:pt>
                <c:pt idx="371">
                  <c:v>506731</c:v>
                </c:pt>
                <c:pt idx="372">
                  <c:v>507821</c:v>
                </c:pt>
                <c:pt idx="373">
                  <c:v>508814</c:v>
                </c:pt>
                <c:pt idx="374">
                  <c:v>509866</c:v>
                </c:pt>
                <c:pt idx="375">
                  <c:v>510684</c:v>
                </c:pt>
                <c:pt idx="376">
                  <c:v>511682</c:v>
                </c:pt>
                <c:pt idx="377">
                  <c:v>512688</c:v>
                </c:pt>
                <c:pt idx="378">
                  <c:v>513608</c:v>
                </c:pt>
                <c:pt idx="379">
                  <c:v>514454</c:v>
                </c:pt>
                <c:pt idx="380">
                  <c:v>515473</c:v>
                </c:pt>
                <c:pt idx="381">
                  <c:v>516434</c:v>
                </c:pt>
                <c:pt idx="382">
                  <c:v>517346</c:v>
                </c:pt>
                <c:pt idx="383">
                  <c:v>518371</c:v>
                </c:pt>
                <c:pt idx="384">
                  <c:v>519244</c:v>
                </c:pt>
                <c:pt idx="385">
                  <c:v>520189</c:v>
                </c:pt>
                <c:pt idx="386">
                  <c:v>529295</c:v>
                </c:pt>
                <c:pt idx="387">
                  <c:v>529645</c:v>
                </c:pt>
                <c:pt idx="388">
                  <c:v>530010</c:v>
                </c:pt>
                <c:pt idx="389">
                  <c:v>530379</c:v>
                </c:pt>
                <c:pt idx="390">
                  <c:v>531060</c:v>
                </c:pt>
                <c:pt idx="391">
                  <c:v>531941</c:v>
                </c:pt>
                <c:pt idx="392">
                  <c:v>532847</c:v>
                </c:pt>
                <c:pt idx="393">
                  <c:v>533768</c:v>
                </c:pt>
                <c:pt idx="394">
                  <c:v>534696</c:v>
                </c:pt>
                <c:pt idx="395">
                  <c:v>535614</c:v>
                </c:pt>
                <c:pt idx="396">
                  <c:v>536683</c:v>
                </c:pt>
                <c:pt idx="397">
                  <c:v>537740</c:v>
                </c:pt>
                <c:pt idx="398">
                  <c:v>538684</c:v>
                </c:pt>
                <c:pt idx="399">
                  <c:v>539657</c:v>
                </c:pt>
                <c:pt idx="400">
                  <c:v>540508</c:v>
                </c:pt>
                <c:pt idx="401">
                  <c:v>541576</c:v>
                </c:pt>
                <c:pt idx="402">
                  <c:v>542655</c:v>
                </c:pt>
                <c:pt idx="403">
                  <c:v>543640</c:v>
                </c:pt>
                <c:pt idx="404">
                  <c:v>544615</c:v>
                </c:pt>
                <c:pt idx="405">
                  <c:v>545747</c:v>
                </c:pt>
                <c:pt idx="406">
                  <c:v>546587</c:v>
                </c:pt>
                <c:pt idx="407">
                  <c:v>547461</c:v>
                </c:pt>
                <c:pt idx="408">
                  <c:v>548328</c:v>
                </c:pt>
                <c:pt idx="409">
                  <c:v>549126</c:v>
                </c:pt>
                <c:pt idx="410">
                  <c:v>550110</c:v>
                </c:pt>
                <c:pt idx="411">
                  <c:v>550865</c:v>
                </c:pt>
                <c:pt idx="412">
                  <c:v>551712</c:v>
                </c:pt>
                <c:pt idx="413">
                  <c:v>552585</c:v>
                </c:pt>
                <c:pt idx="414">
                  <c:v>553362</c:v>
                </c:pt>
                <c:pt idx="415">
                  <c:v>554343</c:v>
                </c:pt>
                <c:pt idx="416">
                  <c:v>555166</c:v>
                </c:pt>
                <c:pt idx="417">
                  <c:v>556062</c:v>
                </c:pt>
                <c:pt idx="418">
                  <c:v>556871</c:v>
                </c:pt>
                <c:pt idx="419">
                  <c:v>557728</c:v>
                </c:pt>
                <c:pt idx="420">
                  <c:v>558555</c:v>
                </c:pt>
                <c:pt idx="421">
                  <c:v>559318</c:v>
                </c:pt>
                <c:pt idx="422">
                  <c:v>560110</c:v>
                </c:pt>
                <c:pt idx="423">
                  <c:v>560997</c:v>
                </c:pt>
                <c:pt idx="424">
                  <c:v>561822</c:v>
                </c:pt>
                <c:pt idx="425">
                  <c:v>562633</c:v>
                </c:pt>
                <c:pt idx="426">
                  <c:v>563617</c:v>
                </c:pt>
                <c:pt idx="427">
                  <c:v>564541</c:v>
                </c:pt>
                <c:pt idx="428">
                  <c:v>565481</c:v>
                </c:pt>
                <c:pt idx="429">
                  <c:v>566415</c:v>
                </c:pt>
                <c:pt idx="430">
                  <c:v>567474</c:v>
                </c:pt>
                <c:pt idx="431">
                  <c:v>568369</c:v>
                </c:pt>
                <c:pt idx="432">
                  <c:v>569738</c:v>
                </c:pt>
                <c:pt idx="433">
                  <c:v>570643</c:v>
                </c:pt>
                <c:pt idx="434">
                  <c:v>571672</c:v>
                </c:pt>
                <c:pt idx="435">
                  <c:v>572652</c:v>
                </c:pt>
                <c:pt idx="436">
                  <c:v>573615</c:v>
                </c:pt>
                <c:pt idx="437">
                  <c:v>574464</c:v>
                </c:pt>
                <c:pt idx="438">
                  <c:v>575488</c:v>
                </c:pt>
                <c:pt idx="439">
                  <c:v>576454</c:v>
                </c:pt>
                <c:pt idx="440">
                  <c:v>577212</c:v>
                </c:pt>
                <c:pt idx="441">
                  <c:v>578225</c:v>
                </c:pt>
                <c:pt idx="442">
                  <c:v>579071</c:v>
                </c:pt>
                <c:pt idx="443">
                  <c:v>579934</c:v>
                </c:pt>
                <c:pt idx="444">
                  <c:v>580760</c:v>
                </c:pt>
                <c:pt idx="445">
                  <c:v>581823</c:v>
                </c:pt>
                <c:pt idx="446">
                  <c:v>589359</c:v>
                </c:pt>
                <c:pt idx="447">
                  <c:v>589803</c:v>
                </c:pt>
                <c:pt idx="448">
                  <c:v>590234</c:v>
                </c:pt>
                <c:pt idx="449">
                  <c:v>590627</c:v>
                </c:pt>
                <c:pt idx="450">
                  <c:v>591172</c:v>
                </c:pt>
                <c:pt idx="451">
                  <c:v>591545</c:v>
                </c:pt>
                <c:pt idx="452">
                  <c:v>592323</c:v>
                </c:pt>
                <c:pt idx="453">
                  <c:v>593088</c:v>
                </c:pt>
                <c:pt idx="454">
                  <c:v>593877</c:v>
                </c:pt>
                <c:pt idx="455">
                  <c:v>594680</c:v>
                </c:pt>
                <c:pt idx="456">
                  <c:v>595381</c:v>
                </c:pt>
                <c:pt idx="457">
                  <c:v>596060</c:v>
                </c:pt>
                <c:pt idx="458">
                  <c:v>596812</c:v>
                </c:pt>
                <c:pt idx="459">
                  <c:v>597597</c:v>
                </c:pt>
                <c:pt idx="460">
                  <c:v>598472</c:v>
                </c:pt>
                <c:pt idx="461">
                  <c:v>599111</c:v>
                </c:pt>
                <c:pt idx="462">
                  <c:v>599909</c:v>
                </c:pt>
                <c:pt idx="463">
                  <c:v>600758</c:v>
                </c:pt>
                <c:pt idx="464">
                  <c:v>601464</c:v>
                </c:pt>
                <c:pt idx="465">
                  <c:v>608196</c:v>
                </c:pt>
                <c:pt idx="466">
                  <c:v>608968</c:v>
                </c:pt>
                <c:pt idx="467">
                  <c:v>609713</c:v>
                </c:pt>
                <c:pt idx="468">
                  <c:v>610624</c:v>
                </c:pt>
                <c:pt idx="469">
                  <c:v>611518</c:v>
                </c:pt>
                <c:pt idx="470">
                  <c:v>612285</c:v>
                </c:pt>
                <c:pt idx="471">
                  <c:v>613041</c:v>
                </c:pt>
                <c:pt idx="472">
                  <c:v>613867</c:v>
                </c:pt>
                <c:pt idx="473">
                  <c:v>614627</c:v>
                </c:pt>
                <c:pt idx="474">
                  <c:v>615339</c:v>
                </c:pt>
                <c:pt idx="475">
                  <c:v>616208</c:v>
                </c:pt>
                <c:pt idx="476">
                  <c:v>617051</c:v>
                </c:pt>
                <c:pt idx="477">
                  <c:v>617769</c:v>
                </c:pt>
                <c:pt idx="478">
                  <c:v>618653</c:v>
                </c:pt>
                <c:pt idx="479">
                  <c:v>619711</c:v>
                </c:pt>
                <c:pt idx="480">
                  <c:v>620564</c:v>
                </c:pt>
                <c:pt idx="481">
                  <c:v>621380</c:v>
                </c:pt>
                <c:pt idx="482">
                  <c:v>622102</c:v>
                </c:pt>
                <c:pt idx="483">
                  <c:v>623069</c:v>
                </c:pt>
                <c:pt idx="484">
                  <c:v>623917</c:v>
                </c:pt>
                <c:pt idx="485">
                  <c:v>624998</c:v>
                </c:pt>
                <c:pt idx="486">
                  <c:v>625888</c:v>
                </c:pt>
                <c:pt idx="487">
                  <c:v>626677</c:v>
                </c:pt>
                <c:pt idx="488">
                  <c:v>627442</c:v>
                </c:pt>
                <c:pt idx="489">
                  <c:v>628320</c:v>
                </c:pt>
                <c:pt idx="490">
                  <c:v>629259</c:v>
                </c:pt>
                <c:pt idx="491">
                  <c:v>630152</c:v>
                </c:pt>
                <c:pt idx="492">
                  <c:v>631061</c:v>
                </c:pt>
                <c:pt idx="493">
                  <c:v>631943</c:v>
                </c:pt>
                <c:pt idx="494">
                  <c:v>633047</c:v>
                </c:pt>
                <c:pt idx="495">
                  <c:v>634016</c:v>
                </c:pt>
                <c:pt idx="496">
                  <c:v>641982</c:v>
                </c:pt>
                <c:pt idx="497">
                  <c:v>642866</c:v>
                </c:pt>
                <c:pt idx="498">
                  <c:v>643865</c:v>
                </c:pt>
                <c:pt idx="499">
                  <c:v>644662</c:v>
                </c:pt>
                <c:pt idx="500">
                  <c:v>645535</c:v>
                </c:pt>
                <c:pt idx="501">
                  <c:v>646391</c:v>
                </c:pt>
                <c:pt idx="502">
                  <c:v>647147</c:v>
                </c:pt>
                <c:pt idx="503">
                  <c:v>647929</c:v>
                </c:pt>
                <c:pt idx="504">
                  <c:v>648718</c:v>
                </c:pt>
                <c:pt idx="505">
                  <c:v>649476</c:v>
                </c:pt>
                <c:pt idx="506">
                  <c:v>650170</c:v>
                </c:pt>
                <c:pt idx="507">
                  <c:v>650953</c:v>
                </c:pt>
                <c:pt idx="508">
                  <c:v>651827</c:v>
                </c:pt>
                <c:pt idx="509">
                  <c:v>652547</c:v>
                </c:pt>
                <c:pt idx="510">
                  <c:v>653395</c:v>
                </c:pt>
                <c:pt idx="511">
                  <c:v>654152</c:v>
                </c:pt>
                <c:pt idx="512">
                  <c:v>654926</c:v>
                </c:pt>
                <c:pt idx="513">
                  <c:v>656299</c:v>
                </c:pt>
                <c:pt idx="514">
                  <c:v>656898</c:v>
                </c:pt>
                <c:pt idx="515">
                  <c:v>657629</c:v>
                </c:pt>
                <c:pt idx="516">
                  <c:v>658395</c:v>
                </c:pt>
                <c:pt idx="517">
                  <c:v>659237</c:v>
                </c:pt>
                <c:pt idx="518">
                  <c:v>660044</c:v>
                </c:pt>
                <c:pt idx="519">
                  <c:v>660924</c:v>
                </c:pt>
                <c:pt idx="520">
                  <c:v>661878</c:v>
                </c:pt>
                <c:pt idx="521">
                  <c:v>662742</c:v>
                </c:pt>
                <c:pt idx="522">
                  <c:v>663558</c:v>
                </c:pt>
                <c:pt idx="523">
                  <c:v>664462</c:v>
                </c:pt>
                <c:pt idx="524">
                  <c:v>665218</c:v>
                </c:pt>
                <c:pt idx="525">
                  <c:v>666138</c:v>
                </c:pt>
                <c:pt idx="526">
                  <c:v>666994</c:v>
                </c:pt>
                <c:pt idx="527">
                  <c:v>667827</c:v>
                </c:pt>
                <c:pt idx="528">
                  <c:v>668551</c:v>
                </c:pt>
                <c:pt idx="529">
                  <c:v>669830</c:v>
                </c:pt>
                <c:pt idx="530">
                  <c:v>670536</c:v>
                </c:pt>
                <c:pt idx="531">
                  <c:v>671367</c:v>
                </c:pt>
                <c:pt idx="532">
                  <c:v>672261</c:v>
                </c:pt>
                <c:pt idx="533">
                  <c:v>673340</c:v>
                </c:pt>
                <c:pt idx="534">
                  <c:v>674220</c:v>
                </c:pt>
                <c:pt idx="535">
                  <c:v>675193</c:v>
                </c:pt>
                <c:pt idx="536">
                  <c:v>676006</c:v>
                </c:pt>
                <c:pt idx="537">
                  <c:v>676770</c:v>
                </c:pt>
                <c:pt idx="538">
                  <c:v>677530</c:v>
                </c:pt>
                <c:pt idx="539">
                  <c:v>678594</c:v>
                </c:pt>
                <c:pt idx="540">
                  <c:v>679605</c:v>
                </c:pt>
                <c:pt idx="541">
                  <c:v>680404</c:v>
                </c:pt>
                <c:pt idx="542">
                  <c:v>681275</c:v>
                </c:pt>
                <c:pt idx="543">
                  <c:v>682139</c:v>
                </c:pt>
                <c:pt idx="544">
                  <c:v>682974</c:v>
                </c:pt>
                <c:pt idx="545">
                  <c:v>683859</c:v>
                </c:pt>
                <c:pt idx="546">
                  <c:v>684642</c:v>
                </c:pt>
                <c:pt idx="547">
                  <c:v>685733</c:v>
                </c:pt>
                <c:pt idx="548">
                  <c:v>686608</c:v>
                </c:pt>
                <c:pt idx="549">
                  <c:v>687260</c:v>
                </c:pt>
                <c:pt idx="550">
                  <c:v>688082</c:v>
                </c:pt>
                <c:pt idx="551">
                  <c:v>688887</c:v>
                </c:pt>
                <c:pt idx="552">
                  <c:v>689755</c:v>
                </c:pt>
                <c:pt idx="553">
                  <c:v>690633</c:v>
                </c:pt>
                <c:pt idx="554">
                  <c:v>691463</c:v>
                </c:pt>
                <c:pt idx="555">
                  <c:v>692306</c:v>
                </c:pt>
                <c:pt idx="556">
                  <c:v>693046</c:v>
                </c:pt>
                <c:pt idx="557">
                  <c:v>693841</c:v>
                </c:pt>
                <c:pt idx="558">
                  <c:v>694564</c:v>
                </c:pt>
                <c:pt idx="559">
                  <c:v>695302</c:v>
                </c:pt>
                <c:pt idx="560">
                  <c:v>696068</c:v>
                </c:pt>
                <c:pt idx="561">
                  <c:v>696817</c:v>
                </c:pt>
                <c:pt idx="562">
                  <c:v>697592</c:v>
                </c:pt>
                <c:pt idx="563">
                  <c:v>698455</c:v>
                </c:pt>
                <c:pt idx="564">
                  <c:v>699194</c:v>
                </c:pt>
                <c:pt idx="565">
                  <c:v>700024</c:v>
                </c:pt>
                <c:pt idx="566">
                  <c:v>700765</c:v>
                </c:pt>
                <c:pt idx="567">
                  <c:v>701824</c:v>
                </c:pt>
                <c:pt idx="568">
                  <c:v>702820</c:v>
                </c:pt>
                <c:pt idx="569">
                  <c:v>703588</c:v>
                </c:pt>
                <c:pt idx="570">
                  <c:v>704460</c:v>
                </c:pt>
                <c:pt idx="571">
                  <c:v>705198</c:v>
                </c:pt>
                <c:pt idx="572">
                  <c:v>705845</c:v>
                </c:pt>
                <c:pt idx="573">
                  <c:v>706680</c:v>
                </c:pt>
                <c:pt idx="574">
                  <c:v>707439</c:v>
                </c:pt>
                <c:pt idx="575">
                  <c:v>708237</c:v>
                </c:pt>
                <c:pt idx="576">
                  <c:v>709196</c:v>
                </c:pt>
                <c:pt idx="577">
                  <c:v>709988</c:v>
                </c:pt>
                <c:pt idx="578">
                  <c:v>710961</c:v>
                </c:pt>
                <c:pt idx="579">
                  <c:v>711741</c:v>
                </c:pt>
                <c:pt idx="580">
                  <c:v>712551</c:v>
                </c:pt>
                <c:pt idx="581">
                  <c:v>713397</c:v>
                </c:pt>
                <c:pt idx="582">
                  <c:v>714348</c:v>
                </c:pt>
                <c:pt idx="583">
                  <c:v>715298</c:v>
                </c:pt>
                <c:pt idx="584">
                  <c:v>716120</c:v>
                </c:pt>
                <c:pt idx="585">
                  <c:v>717036</c:v>
                </c:pt>
                <c:pt idx="586">
                  <c:v>717728</c:v>
                </c:pt>
                <c:pt idx="587">
                  <c:v>718745</c:v>
                </c:pt>
                <c:pt idx="588">
                  <c:v>719724</c:v>
                </c:pt>
                <c:pt idx="589">
                  <c:v>720515</c:v>
                </c:pt>
                <c:pt idx="590">
                  <c:v>721398</c:v>
                </c:pt>
                <c:pt idx="591">
                  <c:v>722149</c:v>
                </c:pt>
                <c:pt idx="592">
                  <c:v>723159</c:v>
                </c:pt>
                <c:pt idx="593">
                  <c:v>724013</c:v>
                </c:pt>
                <c:pt idx="594">
                  <c:v>725065</c:v>
                </c:pt>
                <c:pt idx="595">
                  <c:v>726154</c:v>
                </c:pt>
                <c:pt idx="596">
                  <c:v>727040</c:v>
                </c:pt>
                <c:pt idx="597">
                  <c:v>727845</c:v>
                </c:pt>
                <c:pt idx="598">
                  <c:v>728724</c:v>
                </c:pt>
                <c:pt idx="599">
                  <c:v>729621</c:v>
                </c:pt>
                <c:pt idx="600">
                  <c:v>730305</c:v>
                </c:pt>
                <c:pt idx="601">
                  <c:v>731092</c:v>
                </c:pt>
                <c:pt idx="602">
                  <c:v>731879</c:v>
                </c:pt>
                <c:pt idx="603">
                  <c:v>732936</c:v>
                </c:pt>
                <c:pt idx="604">
                  <c:v>733784</c:v>
                </c:pt>
                <c:pt idx="605">
                  <c:v>734690</c:v>
                </c:pt>
                <c:pt idx="606">
                  <c:v>735427</c:v>
                </c:pt>
                <c:pt idx="607">
                  <c:v>736172</c:v>
                </c:pt>
                <c:pt idx="608">
                  <c:v>736962</c:v>
                </c:pt>
                <c:pt idx="609">
                  <c:v>737665</c:v>
                </c:pt>
                <c:pt idx="610">
                  <c:v>738375</c:v>
                </c:pt>
                <c:pt idx="611">
                  <c:v>739214</c:v>
                </c:pt>
                <c:pt idx="612">
                  <c:v>740161</c:v>
                </c:pt>
                <c:pt idx="613">
                  <c:v>741038</c:v>
                </c:pt>
                <c:pt idx="614">
                  <c:v>741746</c:v>
                </c:pt>
                <c:pt idx="615">
                  <c:v>742527</c:v>
                </c:pt>
                <c:pt idx="616">
                  <c:v>743315</c:v>
                </c:pt>
                <c:pt idx="617">
                  <c:v>744061</c:v>
                </c:pt>
                <c:pt idx="618">
                  <c:v>744875</c:v>
                </c:pt>
                <c:pt idx="619">
                  <c:v>745836</c:v>
                </c:pt>
                <c:pt idx="620">
                  <c:v>746670</c:v>
                </c:pt>
                <c:pt idx="621">
                  <c:v>747672</c:v>
                </c:pt>
                <c:pt idx="622">
                  <c:v>748478</c:v>
                </c:pt>
                <c:pt idx="623">
                  <c:v>749593</c:v>
                </c:pt>
                <c:pt idx="624">
                  <c:v>750652</c:v>
                </c:pt>
                <c:pt idx="625">
                  <c:v>751628</c:v>
                </c:pt>
                <c:pt idx="626">
                  <c:v>752724</c:v>
                </c:pt>
                <c:pt idx="627">
                  <c:v>753650</c:v>
                </c:pt>
                <c:pt idx="628">
                  <c:v>754490</c:v>
                </c:pt>
                <c:pt idx="629">
                  <c:v>755365</c:v>
                </c:pt>
                <c:pt idx="630">
                  <c:v>756308</c:v>
                </c:pt>
                <c:pt idx="631">
                  <c:v>757180</c:v>
                </c:pt>
                <c:pt idx="632">
                  <c:v>758184</c:v>
                </c:pt>
                <c:pt idx="633">
                  <c:v>759212</c:v>
                </c:pt>
                <c:pt idx="634">
                  <c:v>760178</c:v>
                </c:pt>
                <c:pt idx="635">
                  <c:v>761115</c:v>
                </c:pt>
                <c:pt idx="636">
                  <c:v>762025</c:v>
                </c:pt>
                <c:pt idx="637">
                  <c:v>763050</c:v>
                </c:pt>
                <c:pt idx="638">
                  <c:v>764003</c:v>
                </c:pt>
                <c:pt idx="639">
                  <c:v>764957</c:v>
                </c:pt>
                <c:pt idx="640">
                  <c:v>765836</c:v>
                </c:pt>
                <c:pt idx="641">
                  <c:v>766821</c:v>
                </c:pt>
                <c:pt idx="642">
                  <c:v>767899</c:v>
                </c:pt>
                <c:pt idx="643">
                  <c:v>768733</c:v>
                </c:pt>
                <c:pt idx="644">
                  <c:v>769679</c:v>
                </c:pt>
                <c:pt idx="645">
                  <c:v>770465</c:v>
                </c:pt>
                <c:pt idx="646">
                  <c:v>771361</c:v>
                </c:pt>
                <c:pt idx="647">
                  <c:v>772390</c:v>
                </c:pt>
                <c:pt idx="648">
                  <c:v>773217</c:v>
                </c:pt>
                <c:pt idx="649">
                  <c:v>774230</c:v>
                </c:pt>
                <c:pt idx="650">
                  <c:v>775251</c:v>
                </c:pt>
                <c:pt idx="651">
                  <c:v>776226</c:v>
                </c:pt>
                <c:pt idx="652">
                  <c:v>777045</c:v>
                </c:pt>
                <c:pt idx="653">
                  <c:v>778137</c:v>
                </c:pt>
                <c:pt idx="654">
                  <c:v>779029</c:v>
                </c:pt>
                <c:pt idx="655">
                  <c:v>780117</c:v>
                </c:pt>
                <c:pt idx="656">
                  <c:v>780965</c:v>
                </c:pt>
                <c:pt idx="657">
                  <c:v>781830</c:v>
                </c:pt>
                <c:pt idx="658">
                  <c:v>782742</c:v>
                </c:pt>
                <c:pt idx="659">
                  <c:v>783550</c:v>
                </c:pt>
                <c:pt idx="660">
                  <c:v>784166</c:v>
                </c:pt>
                <c:pt idx="661">
                  <c:v>784828</c:v>
                </c:pt>
                <c:pt idx="662">
                  <c:v>785661</c:v>
                </c:pt>
                <c:pt idx="663">
                  <c:v>786411</c:v>
                </c:pt>
                <c:pt idx="664">
                  <c:v>787092</c:v>
                </c:pt>
                <c:pt idx="665">
                  <c:v>787775</c:v>
                </c:pt>
                <c:pt idx="666">
                  <c:v>788501</c:v>
                </c:pt>
                <c:pt idx="667">
                  <c:v>789247</c:v>
                </c:pt>
                <c:pt idx="668">
                  <c:v>790081</c:v>
                </c:pt>
                <c:pt idx="669">
                  <c:v>791047</c:v>
                </c:pt>
                <c:pt idx="670">
                  <c:v>791944</c:v>
                </c:pt>
                <c:pt idx="671">
                  <c:v>792746</c:v>
                </c:pt>
                <c:pt idx="672">
                  <c:v>793811</c:v>
                </c:pt>
                <c:pt idx="673">
                  <c:v>794704</c:v>
                </c:pt>
                <c:pt idx="674">
                  <c:v>795481</c:v>
                </c:pt>
                <c:pt idx="675">
                  <c:v>796365</c:v>
                </c:pt>
                <c:pt idx="676">
                  <c:v>797343</c:v>
                </c:pt>
                <c:pt idx="677">
                  <c:v>798125</c:v>
                </c:pt>
                <c:pt idx="678">
                  <c:v>799130</c:v>
                </c:pt>
                <c:pt idx="679">
                  <c:v>799834</c:v>
                </c:pt>
                <c:pt idx="680">
                  <c:v>800528</c:v>
                </c:pt>
                <c:pt idx="681">
                  <c:v>801398</c:v>
                </c:pt>
                <c:pt idx="682">
                  <c:v>802215</c:v>
                </c:pt>
                <c:pt idx="683">
                  <c:v>803072</c:v>
                </c:pt>
                <c:pt idx="684">
                  <c:v>803960</c:v>
                </c:pt>
                <c:pt idx="685">
                  <c:v>804841</c:v>
                </c:pt>
                <c:pt idx="686">
                  <c:v>805650</c:v>
                </c:pt>
                <c:pt idx="687">
                  <c:v>806584</c:v>
                </c:pt>
                <c:pt idx="688">
                  <c:v>807310</c:v>
                </c:pt>
                <c:pt idx="689">
                  <c:v>808108</c:v>
                </c:pt>
                <c:pt idx="690">
                  <c:v>808986</c:v>
                </c:pt>
                <c:pt idx="691">
                  <c:v>809737</c:v>
                </c:pt>
                <c:pt idx="692">
                  <c:v>810626</c:v>
                </c:pt>
                <c:pt idx="693">
                  <c:v>811477</c:v>
                </c:pt>
                <c:pt idx="694">
                  <c:v>812475</c:v>
                </c:pt>
                <c:pt idx="695">
                  <c:v>813470</c:v>
                </c:pt>
                <c:pt idx="696">
                  <c:v>814224</c:v>
                </c:pt>
                <c:pt idx="697">
                  <c:v>815109</c:v>
                </c:pt>
                <c:pt idx="698">
                  <c:v>816044</c:v>
                </c:pt>
                <c:pt idx="699">
                  <c:v>822403</c:v>
                </c:pt>
                <c:pt idx="700">
                  <c:v>823822</c:v>
                </c:pt>
                <c:pt idx="701">
                  <c:v>824610</c:v>
                </c:pt>
                <c:pt idx="702">
                  <c:v>825407</c:v>
                </c:pt>
                <c:pt idx="703">
                  <c:v>826245</c:v>
                </c:pt>
                <c:pt idx="704">
                  <c:v>827137</c:v>
                </c:pt>
                <c:pt idx="705">
                  <c:v>828021</c:v>
                </c:pt>
                <c:pt idx="706">
                  <c:v>828952</c:v>
                </c:pt>
                <c:pt idx="707">
                  <c:v>829697</c:v>
                </c:pt>
                <c:pt idx="708">
                  <c:v>830701</c:v>
                </c:pt>
                <c:pt idx="709">
                  <c:v>831646</c:v>
                </c:pt>
                <c:pt idx="710">
                  <c:v>832504</c:v>
                </c:pt>
                <c:pt idx="711">
                  <c:v>833544</c:v>
                </c:pt>
                <c:pt idx="712">
                  <c:v>834508</c:v>
                </c:pt>
                <c:pt idx="713">
                  <c:v>835317</c:v>
                </c:pt>
                <c:pt idx="714">
                  <c:v>836089</c:v>
                </c:pt>
                <c:pt idx="715">
                  <c:v>837007</c:v>
                </c:pt>
                <c:pt idx="716">
                  <c:v>837771</c:v>
                </c:pt>
                <c:pt idx="717">
                  <c:v>838665</c:v>
                </c:pt>
                <c:pt idx="718">
                  <c:v>839538</c:v>
                </c:pt>
                <c:pt idx="719">
                  <c:v>840550</c:v>
                </c:pt>
                <c:pt idx="720">
                  <c:v>841646</c:v>
                </c:pt>
                <c:pt idx="721">
                  <c:v>842516</c:v>
                </c:pt>
                <c:pt idx="722">
                  <c:v>843234</c:v>
                </c:pt>
                <c:pt idx="723">
                  <c:v>843998</c:v>
                </c:pt>
                <c:pt idx="724">
                  <c:v>844854</c:v>
                </c:pt>
                <c:pt idx="725">
                  <c:v>845598</c:v>
                </c:pt>
                <c:pt idx="726">
                  <c:v>846546</c:v>
                </c:pt>
                <c:pt idx="727">
                  <c:v>847449</c:v>
                </c:pt>
                <c:pt idx="728">
                  <c:v>848359</c:v>
                </c:pt>
                <c:pt idx="729">
                  <c:v>849133</c:v>
                </c:pt>
                <c:pt idx="730">
                  <c:v>849925</c:v>
                </c:pt>
                <c:pt idx="731">
                  <c:v>850829</c:v>
                </c:pt>
                <c:pt idx="732">
                  <c:v>851482</c:v>
                </c:pt>
                <c:pt idx="733">
                  <c:v>852139</c:v>
                </c:pt>
                <c:pt idx="734">
                  <c:v>852930</c:v>
                </c:pt>
                <c:pt idx="735">
                  <c:v>853777</c:v>
                </c:pt>
                <c:pt idx="736">
                  <c:v>854536</c:v>
                </c:pt>
                <c:pt idx="737">
                  <c:v>855169</c:v>
                </c:pt>
                <c:pt idx="738">
                  <c:v>855797</c:v>
                </c:pt>
                <c:pt idx="739">
                  <c:v>856459</c:v>
                </c:pt>
                <c:pt idx="740">
                  <c:v>857188</c:v>
                </c:pt>
                <c:pt idx="741">
                  <c:v>857991</c:v>
                </c:pt>
                <c:pt idx="742">
                  <c:v>858738</c:v>
                </c:pt>
                <c:pt idx="743">
                  <c:v>859531</c:v>
                </c:pt>
                <c:pt idx="744">
                  <c:v>860224</c:v>
                </c:pt>
                <c:pt idx="745">
                  <c:v>861051</c:v>
                </c:pt>
                <c:pt idx="746">
                  <c:v>861890</c:v>
                </c:pt>
                <c:pt idx="747">
                  <c:v>862747</c:v>
                </c:pt>
                <c:pt idx="748">
                  <c:v>863465</c:v>
                </c:pt>
                <c:pt idx="749">
                  <c:v>864305</c:v>
                </c:pt>
                <c:pt idx="750">
                  <c:v>865144</c:v>
                </c:pt>
                <c:pt idx="751">
                  <c:v>866096</c:v>
                </c:pt>
                <c:pt idx="752">
                  <c:v>866927</c:v>
                </c:pt>
                <c:pt idx="753">
                  <c:v>867905</c:v>
                </c:pt>
                <c:pt idx="754">
                  <c:v>868727</c:v>
                </c:pt>
                <c:pt idx="755">
                  <c:v>869743</c:v>
                </c:pt>
                <c:pt idx="756">
                  <c:v>870618</c:v>
                </c:pt>
                <c:pt idx="757">
                  <c:v>871547</c:v>
                </c:pt>
                <c:pt idx="758">
                  <c:v>872575</c:v>
                </c:pt>
                <c:pt idx="759">
                  <c:v>873700</c:v>
                </c:pt>
                <c:pt idx="760">
                  <c:v>874640</c:v>
                </c:pt>
                <c:pt idx="761">
                  <c:v>875721</c:v>
                </c:pt>
                <c:pt idx="762">
                  <c:v>876501</c:v>
                </c:pt>
                <c:pt idx="763">
                  <c:v>877414</c:v>
                </c:pt>
                <c:pt idx="764">
                  <c:v>878268</c:v>
                </c:pt>
                <c:pt idx="765">
                  <c:v>879295</c:v>
                </c:pt>
                <c:pt idx="766">
                  <c:v>880158</c:v>
                </c:pt>
                <c:pt idx="767">
                  <c:v>881099</c:v>
                </c:pt>
                <c:pt idx="768">
                  <c:v>882108</c:v>
                </c:pt>
                <c:pt idx="769">
                  <c:v>883118</c:v>
                </c:pt>
                <c:pt idx="770">
                  <c:v>884195</c:v>
                </c:pt>
                <c:pt idx="771">
                  <c:v>885349</c:v>
                </c:pt>
                <c:pt idx="772">
                  <c:v>886223</c:v>
                </c:pt>
                <c:pt idx="773">
                  <c:v>886970</c:v>
                </c:pt>
                <c:pt idx="774">
                  <c:v>887745</c:v>
                </c:pt>
                <c:pt idx="775">
                  <c:v>888601</c:v>
                </c:pt>
                <c:pt idx="776">
                  <c:v>889426</c:v>
                </c:pt>
                <c:pt idx="777">
                  <c:v>890353</c:v>
                </c:pt>
                <c:pt idx="778">
                  <c:v>891244</c:v>
                </c:pt>
                <c:pt idx="779">
                  <c:v>892132</c:v>
                </c:pt>
                <c:pt idx="780">
                  <c:v>892970</c:v>
                </c:pt>
                <c:pt idx="781">
                  <c:v>893741</c:v>
                </c:pt>
                <c:pt idx="782">
                  <c:v>894497</c:v>
                </c:pt>
                <c:pt idx="783">
                  <c:v>895207</c:v>
                </c:pt>
                <c:pt idx="784">
                  <c:v>895932</c:v>
                </c:pt>
                <c:pt idx="785">
                  <c:v>896665</c:v>
                </c:pt>
                <c:pt idx="786">
                  <c:v>897749</c:v>
                </c:pt>
                <c:pt idx="787">
                  <c:v>898593</c:v>
                </c:pt>
                <c:pt idx="788">
                  <c:v>899249</c:v>
                </c:pt>
                <c:pt idx="789">
                  <c:v>900085</c:v>
                </c:pt>
                <c:pt idx="790">
                  <c:v>900977</c:v>
                </c:pt>
                <c:pt idx="791">
                  <c:v>901763</c:v>
                </c:pt>
                <c:pt idx="792">
                  <c:v>902445</c:v>
                </c:pt>
                <c:pt idx="793">
                  <c:v>903303</c:v>
                </c:pt>
                <c:pt idx="794">
                  <c:v>904184</c:v>
                </c:pt>
                <c:pt idx="795">
                  <c:v>904932</c:v>
                </c:pt>
                <c:pt idx="796">
                  <c:v>905792</c:v>
                </c:pt>
                <c:pt idx="797">
                  <c:v>906694</c:v>
                </c:pt>
                <c:pt idx="798">
                  <c:v>907622</c:v>
                </c:pt>
                <c:pt idx="799">
                  <c:v>908538</c:v>
                </c:pt>
                <c:pt idx="800">
                  <c:v>909534</c:v>
                </c:pt>
                <c:pt idx="801">
                  <c:v>910497</c:v>
                </c:pt>
                <c:pt idx="802">
                  <c:v>911459</c:v>
                </c:pt>
                <c:pt idx="803">
                  <c:v>912406</c:v>
                </c:pt>
                <c:pt idx="804">
                  <c:v>913401</c:v>
                </c:pt>
                <c:pt idx="805">
                  <c:v>914339</c:v>
                </c:pt>
                <c:pt idx="806">
                  <c:v>915314</c:v>
                </c:pt>
                <c:pt idx="807">
                  <c:v>916197</c:v>
                </c:pt>
                <c:pt idx="808">
                  <c:v>917090</c:v>
                </c:pt>
                <c:pt idx="809">
                  <c:v>918115</c:v>
                </c:pt>
                <c:pt idx="810">
                  <c:v>918976</c:v>
                </c:pt>
                <c:pt idx="811">
                  <c:v>919911</c:v>
                </c:pt>
                <c:pt idx="812">
                  <c:v>920797</c:v>
                </c:pt>
                <c:pt idx="813">
                  <c:v>921810</c:v>
                </c:pt>
                <c:pt idx="814">
                  <c:v>922632</c:v>
                </c:pt>
                <c:pt idx="815">
                  <c:v>923618</c:v>
                </c:pt>
                <c:pt idx="816">
                  <c:v>924524</c:v>
                </c:pt>
                <c:pt idx="817">
                  <c:v>925500</c:v>
                </c:pt>
                <c:pt idx="818">
                  <c:v>926633</c:v>
                </c:pt>
                <c:pt idx="819">
                  <c:v>927706</c:v>
                </c:pt>
                <c:pt idx="820">
                  <c:v>928639</c:v>
                </c:pt>
                <c:pt idx="821">
                  <c:v>929922</c:v>
                </c:pt>
                <c:pt idx="822">
                  <c:v>930707</c:v>
                </c:pt>
                <c:pt idx="823">
                  <c:v>931436</c:v>
                </c:pt>
                <c:pt idx="824">
                  <c:v>932278</c:v>
                </c:pt>
                <c:pt idx="825">
                  <c:v>933229</c:v>
                </c:pt>
                <c:pt idx="826">
                  <c:v>933976</c:v>
                </c:pt>
                <c:pt idx="827">
                  <c:v>934959</c:v>
                </c:pt>
                <c:pt idx="828">
                  <c:v>935815</c:v>
                </c:pt>
                <c:pt idx="829">
                  <c:v>936870</c:v>
                </c:pt>
                <c:pt idx="830">
                  <c:v>937773</c:v>
                </c:pt>
                <c:pt idx="831">
                  <c:v>938746</c:v>
                </c:pt>
                <c:pt idx="832">
                  <c:v>939572</c:v>
                </c:pt>
                <c:pt idx="833">
                  <c:v>940581</c:v>
                </c:pt>
                <c:pt idx="834">
                  <c:v>941443</c:v>
                </c:pt>
                <c:pt idx="835">
                  <c:v>942360</c:v>
                </c:pt>
                <c:pt idx="836">
                  <c:v>943120</c:v>
                </c:pt>
                <c:pt idx="837">
                  <c:v>943980</c:v>
                </c:pt>
                <c:pt idx="838">
                  <c:v>944740</c:v>
                </c:pt>
                <c:pt idx="839">
                  <c:v>945478</c:v>
                </c:pt>
                <c:pt idx="840">
                  <c:v>946191</c:v>
                </c:pt>
                <c:pt idx="841">
                  <c:v>946820</c:v>
                </c:pt>
                <c:pt idx="842">
                  <c:v>947664</c:v>
                </c:pt>
                <c:pt idx="843">
                  <c:v>948546</c:v>
                </c:pt>
                <c:pt idx="844">
                  <c:v>949204</c:v>
                </c:pt>
                <c:pt idx="845">
                  <c:v>949999</c:v>
                </c:pt>
                <c:pt idx="846">
                  <c:v>950852</c:v>
                </c:pt>
                <c:pt idx="847">
                  <c:v>951496</c:v>
                </c:pt>
                <c:pt idx="848">
                  <c:v>952203</c:v>
                </c:pt>
                <c:pt idx="849">
                  <c:v>953090</c:v>
                </c:pt>
                <c:pt idx="850">
                  <c:v>953859</c:v>
                </c:pt>
                <c:pt idx="851">
                  <c:v>954596</c:v>
                </c:pt>
                <c:pt idx="852">
                  <c:v>955359</c:v>
                </c:pt>
                <c:pt idx="853">
                  <c:v>956343</c:v>
                </c:pt>
                <c:pt idx="854">
                  <c:v>957141</c:v>
                </c:pt>
                <c:pt idx="855">
                  <c:v>957938</c:v>
                </c:pt>
                <c:pt idx="856">
                  <c:v>958836</c:v>
                </c:pt>
                <c:pt idx="857">
                  <c:v>959612</c:v>
                </c:pt>
                <c:pt idx="858">
                  <c:v>960480</c:v>
                </c:pt>
                <c:pt idx="859">
                  <c:v>961251</c:v>
                </c:pt>
                <c:pt idx="860">
                  <c:v>962055</c:v>
                </c:pt>
                <c:pt idx="861">
                  <c:v>962948</c:v>
                </c:pt>
                <c:pt idx="862">
                  <c:v>963728</c:v>
                </c:pt>
                <c:pt idx="863">
                  <c:v>964559</c:v>
                </c:pt>
                <c:pt idx="864">
                  <c:v>965327</c:v>
                </c:pt>
                <c:pt idx="865">
                  <c:v>973189</c:v>
                </c:pt>
                <c:pt idx="866">
                  <c:v>974043</c:v>
                </c:pt>
                <c:pt idx="867">
                  <c:v>974915</c:v>
                </c:pt>
                <c:pt idx="868">
                  <c:v>1172606</c:v>
                </c:pt>
                <c:pt idx="869">
                  <c:v>1173860</c:v>
                </c:pt>
                <c:pt idx="870">
                  <c:v>1174811</c:v>
                </c:pt>
                <c:pt idx="871">
                  <c:v>1175762</c:v>
                </c:pt>
                <c:pt idx="872">
                  <c:v>1176762</c:v>
                </c:pt>
                <c:pt idx="873">
                  <c:v>1177895</c:v>
                </c:pt>
                <c:pt idx="874">
                  <c:v>1178996</c:v>
                </c:pt>
                <c:pt idx="875">
                  <c:v>1180125</c:v>
                </c:pt>
                <c:pt idx="876">
                  <c:v>1181059</c:v>
                </c:pt>
                <c:pt idx="877">
                  <c:v>1181883</c:v>
                </c:pt>
                <c:pt idx="878">
                  <c:v>1182694</c:v>
                </c:pt>
                <c:pt idx="879">
                  <c:v>1183504</c:v>
                </c:pt>
                <c:pt idx="880">
                  <c:v>1184387</c:v>
                </c:pt>
                <c:pt idx="881">
                  <c:v>1185384</c:v>
                </c:pt>
                <c:pt idx="882">
                  <c:v>1186336</c:v>
                </c:pt>
                <c:pt idx="883">
                  <c:v>1187376</c:v>
                </c:pt>
                <c:pt idx="884">
                  <c:v>1188179</c:v>
                </c:pt>
                <c:pt idx="885">
                  <c:v>1189529</c:v>
                </c:pt>
                <c:pt idx="886">
                  <c:v>1190291</c:v>
                </c:pt>
                <c:pt idx="887">
                  <c:v>1191170</c:v>
                </c:pt>
                <c:pt idx="888">
                  <c:v>1192147</c:v>
                </c:pt>
                <c:pt idx="889">
                  <c:v>1193040</c:v>
                </c:pt>
                <c:pt idx="890">
                  <c:v>1194070</c:v>
                </c:pt>
                <c:pt idx="891">
                  <c:v>1194926</c:v>
                </c:pt>
                <c:pt idx="892">
                  <c:v>1195811</c:v>
                </c:pt>
                <c:pt idx="893">
                  <c:v>1196796</c:v>
                </c:pt>
                <c:pt idx="894">
                  <c:v>1197601</c:v>
                </c:pt>
                <c:pt idx="895">
                  <c:v>1198479</c:v>
                </c:pt>
                <c:pt idx="896">
                  <c:v>1199294</c:v>
                </c:pt>
                <c:pt idx="897">
                  <c:v>1200236</c:v>
                </c:pt>
                <c:pt idx="898">
                  <c:v>1201351</c:v>
                </c:pt>
                <c:pt idx="899">
                  <c:v>1202433</c:v>
                </c:pt>
                <c:pt idx="900">
                  <c:v>1203638</c:v>
                </c:pt>
                <c:pt idx="901">
                  <c:v>1204625</c:v>
                </c:pt>
                <c:pt idx="902">
                  <c:v>1205489</c:v>
                </c:pt>
                <c:pt idx="903">
                  <c:v>1206592</c:v>
                </c:pt>
                <c:pt idx="904">
                  <c:v>1207584</c:v>
                </c:pt>
                <c:pt idx="905">
                  <c:v>1208578</c:v>
                </c:pt>
                <c:pt idx="906">
                  <c:v>1209846</c:v>
                </c:pt>
                <c:pt idx="907">
                  <c:v>1211032</c:v>
                </c:pt>
                <c:pt idx="908">
                  <c:v>1212225</c:v>
                </c:pt>
                <c:pt idx="909">
                  <c:v>1213446</c:v>
                </c:pt>
                <c:pt idx="910">
                  <c:v>1214793</c:v>
                </c:pt>
                <c:pt idx="911">
                  <c:v>1216103</c:v>
                </c:pt>
                <c:pt idx="912">
                  <c:v>1217418</c:v>
                </c:pt>
                <c:pt idx="913">
                  <c:v>1218629</c:v>
                </c:pt>
                <c:pt idx="914">
                  <c:v>1219912</c:v>
                </c:pt>
                <c:pt idx="915">
                  <c:v>1234452</c:v>
                </c:pt>
                <c:pt idx="916">
                  <c:v>1235349</c:v>
                </c:pt>
                <c:pt idx="917">
                  <c:v>1236552</c:v>
                </c:pt>
                <c:pt idx="918">
                  <c:v>1237572</c:v>
                </c:pt>
                <c:pt idx="919">
                  <c:v>1238602</c:v>
                </c:pt>
                <c:pt idx="920">
                  <c:v>1239605</c:v>
                </c:pt>
                <c:pt idx="921">
                  <c:v>1240685</c:v>
                </c:pt>
                <c:pt idx="922">
                  <c:v>1241676</c:v>
                </c:pt>
                <c:pt idx="923">
                  <c:v>1242615</c:v>
                </c:pt>
                <c:pt idx="924">
                  <c:v>1243597</c:v>
                </c:pt>
                <c:pt idx="925">
                  <c:v>1244518</c:v>
                </c:pt>
                <c:pt idx="926">
                  <c:v>1245458</c:v>
                </c:pt>
                <c:pt idx="927">
                  <c:v>1246421</c:v>
                </c:pt>
                <c:pt idx="928">
                  <c:v>1247597</c:v>
                </c:pt>
                <c:pt idx="929">
                  <c:v>1248498</c:v>
                </c:pt>
                <c:pt idx="930">
                  <c:v>1249537</c:v>
                </c:pt>
                <c:pt idx="931">
                  <c:v>1250424</c:v>
                </c:pt>
                <c:pt idx="932">
                  <c:v>1251393</c:v>
                </c:pt>
                <c:pt idx="933">
                  <c:v>1252320</c:v>
                </c:pt>
                <c:pt idx="934">
                  <c:v>1253413</c:v>
                </c:pt>
                <c:pt idx="935">
                  <c:v>1254334</c:v>
                </c:pt>
                <c:pt idx="936">
                  <c:v>1255302</c:v>
                </c:pt>
                <c:pt idx="937">
                  <c:v>1256384</c:v>
                </c:pt>
                <c:pt idx="938">
                  <c:v>1257375</c:v>
                </c:pt>
                <c:pt idx="939">
                  <c:v>1263817</c:v>
                </c:pt>
                <c:pt idx="940">
                  <c:v>1264906</c:v>
                </c:pt>
                <c:pt idx="941">
                  <c:v>1265830</c:v>
                </c:pt>
                <c:pt idx="942">
                  <c:v>1266580</c:v>
                </c:pt>
                <c:pt idx="943">
                  <c:v>1267460</c:v>
                </c:pt>
                <c:pt idx="944">
                  <c:v>1268395</c:v>
                </c:pt>
                <c:pt idx="945">
                  <c:v>1269195</c:v>
                </c:pt>
                <c:pt idx="946">
                  <c:v>1270147</c:v>
                </c:pt>
                <c:pt idx="947">
                  <c:v>1271010</c:v>
                </c:pt>
                <c:pt idx="948">
                  <c:v>1271798</c:v>
                </c:pt>
                <c:pt idx="949">
                  <c:v>1272637</c:v>
                </c:pt>
                <c:pt idx="950">
                  <c:v>1279342</c:v>
                </c:pt>
                <c:pt idx="951">
                  <c:v>1279996</c:v>
                </c:pt>
                <c:pt idx="952">
                  <c:v>1280805</c:v>
                </c:pt>
                <c:pt idx="953">
                  <c:v>1281528</c:v>
                </c:pt>
                <c:pt idx="954">
                  <c:v>1282419</c:v>
                </c:pt>
                <c:pt idx="955">
                  <c:v>1283179</c:v>
                </c:pt>
                <c:pt idx="956">
                  <c:v>1283968</c:v>
                </c:pt>
                <c:pt idx="957">
                  <c:v>1285619</c:v>
                </c:pt>
                <c:pt idx="958">
                  <c:v>1286587</c:v>
                </c:pt>
                <c:pt idx="959">
                  <c:v>1288357</c:v>
                </c:pt>
                <c:pt idx="960">
                  <c:v>1289346</c:v>
                </c:pt>
                <c:pt idx="961">
                  <c:v>1290244</c:v>
                </c:pt>
                <c:pt idx="962">
                  <c:v>1291003</c:v>
                </c:pt>
                <c:pt idx="963">
                  <c:v>1291799</c:v>
                </c:pt>
                <c:pt idx="964">
                  <c:v>1292650</c:v>
                </c:pt>
                <c:pt idx="965">
                  <c:v>1293469</c:v>
                </c:pt>
                <c:pt idx="966">
                  <c:v>1295262</c:v>
                </c:pt>
                <c:pt idx="967">
                  <c:v>1296204</c:v>
                </c:pt>
                <c:pt idx="968">
                  <c:v>1297043</c:v>
                </c:pt>
                <c:pt idx="969">
                  <c:v>1298148</c:v>
                </c:pt>
                <c:pt idx="970">
                  <c:v>1300793</c:v>
                </c:pt>
                <c:pt idx="971">
                  <c:v>1301818</c:v>
                </c:pt>
                <c:pt idx="972">
                  <c:v>1302626</c:v>
                </c:pt>
              </c:numCache>
            </c:numRef>
          </c:xVal>
          <c:yVal>
            <c:numRef>
              <c:f>'rat-dora-10CL-1000-PAY'!$F$5975:$F$6947</c:f>
              <c:numCache>
                <c:formatCode>General</c:formatCode>
                <c:ptCount val="973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52</c:v>
                </c:pt>
                <c:pt idx="4">
                  <c:v>58</c:v>
                </c:pt>
                <c:pt idx="5">
                  <c:v>60</c:v>
                </c:pt>
                <c:pt idx="6">
                  <c:v>51</c:v>
                </c:pt>
                <c:pt idx="7">
                  <c:v>55</c:v>
                </c:pt>
                <c:pt idx="8">
                  <c:v>57</c:v>
                </c:pt>
                <c:pt idx="9">
                  <c:v>53</c:v>
                </c:pt>
                <c:pt idx="10">
                  <c:v>57</c:v>
                </c:pt>
                <c:pt idx="11">
                  <c:v>59</c:v>
                </c:pt>
                <c:pt idx="12">
                  <c:v>52</c:v>
                </c:pt>
                <c:pt idx="13">
                  <c:v>58</c:v>
                </c:pt>
                <c:pt idx="14">
                  <c:v>57</c:v>
                </c:pt>
                <c:pt idx="15">
                  <c:v>51</c:v>
                </c:pt>
                <c:pt idx="16">
                  <c:v>55</c:v>
                </c:pt>
                <c:pt idx="17">
                  <c:v>54</c:v>
                </c:pt>
                <c:pt idx="18">
                  <c:v>51</c:v>
                </c:pt>
                <c:pt idx="19">
                  <c:v>54</c:v>
                </c:pt>
                <c:pt idx="20">
                  <c:v>60</c:v>
                </c:pt>
                <c:pt idx="21">
                  <c:v>58</c:v>
                </c:pt>
                <c:pt idx="22">
                  <c:v>51</c:v>
                </c:pt>
                <c:pt idx="23">
                  <c:v>56</c:v>
                </c:pt>
                <c:pt idx="24">
                  <c:v>59</c:v>
                </c:pt>
                <c:pt idx="25">
                  <c:v>54</c:v>
                </c:pt>
                <c:pt idx="26">
                  <c:v>60</c:v>
                </c:pt>
                <c:pt idx="27">
                  <c:v>57</c:v>
                </c:pt>
                <c:pt idx="28">
                  <c:v>58</c:v>
                </c:pt>
                <c:pt idx="29">
                  <c:v>53</c:v>
                </c:pt>
                <c:pt idx="30">
                  <c:v>51</c:v>
                </c:pt>
                <c:pt idx="31">
                  <c:v>55</c:v>
                </c:pt>
                <c:pt idx="32">
                  <c:v>60</c:v>
                </c:pt>
                <c:pt idx="33">
                  <c:v>52</c:v>
                </c:pt>
                <c:pt idx="34">
                  <c:v>60</c:v>
                </c:pt>
                <c:pt idx="35">
                  <c:v>60</c:v>
                </c:pt>
                <c:pt idx="36">
                  <c:v>58</c:v>
                </c:pt>
                <c:pt idx="37">
                  <c:v>54</c:v>
                </c:pt>
                <c:pt idx="38">
                  <c:v>53</c:v>
                </c:pt>
                <c:pt idx="39">
                  <c:v>51</c:v>
                </c:pt>
                <c:pt idx="40">
                  <c:v>53</c:v>
                </c:pt>
                <c:pt idx="41">
                  <c:v>57</c:v>
                </c:pt>
                <c:pt idx="42">
                  <c:v>51</c:v>
                </c:pt>
                <c:pt idx="43">
                  <c:v>59</c:v>
                </c:pt>
                <c:pt idx="44">
                  <c:v>55</c:v>
                </c:pt>
                <c:pt idx="45">
                  <c:v>52</c:v>
                </c:pt>
                <c:pt idx="46">
                  <c:v>56</c:v>
                </c:pt>
                <c:pt idx="47">
                  <c:v>52</c:v>
                </c:pt>
                <c:pt idx="48">
                  <c:v>53</c:v>
                </c:pt>
                <c:pt idx="49">
                  <c:v>51</c:v>
                </c:pt>
                <c:pt idx="50">
                  <c:v>58</c:v>
                </c:pt>
                <c:pt idx="51">
                  <c:v>58</c:v>
                </c:pt>
                <c:pt idx="52">
                  <c:v>54</c:v>
                </c:pt>
                <c:pt idx="53">
                  <c:v>55</c:v>
                </c:pt>
                <c:pt idx="54">
                  <c:v>60</c:v>
                </c:pt>
                <c:pt idx="55">
                  <c:v>51</c:v>
                </c:pt>
                <c:pt idx="56">
                  <c:v>52</c:v>
                </c:pt>
                <c:pt idx="57">
                  <c:v>57</c:v>
                </c:pt>
                <c:pt idx="58">
                  <c:v>59</c:v>
                </c:pt>
                <c:pt idx="59">
                  <c:v>59</c:v>
                </c:pt>
                <c:pt idx="60">
                  <c:v>55</c:v>
                </c:pt>
                <c:pt idx="61">
                  <c:v>58</c:v>
                </c:pt>
                <c:pt idx="62">
                  <c:v>55</c:v>
                </c:pt>
                <c:pt idx="63">
                  <c:v>56</c:v>
                </c:pt>
                <c:pt idx="64">
                  <c:v>55</c:v>
                </c:pt>
                <c:pt idx="65">
                  <c:v>59</c:v>
                </c:pt>
                <c:pt idx="66">
                  <c:v>56</c:v>
                </c:pt>
                <c:pt idx="67">
                  <c:v>53</c:v>
                </c:pt>
                <c:pt idx="68">
                  <c:v>54</c:v>
                </c:pt>
                <c:pt idx="69">
                  <c:v>58</c:v>
                </c:pt>
                <c:pt idx="70">
                  <c:v>54</c:v>
                </c:pt>
                <c:pt idx="71">
                  <c:v>56</c:v>
                </c:pt>
                <c:pt idx="72">
                  <c:v>54</c:v>
                </c:pt>
                <c:pt idx="73">
                  <c:v>59</c:v>
                </c:pt>
                <c:pt idx="74">
                  <c:v>53</c:v>
                </c:pt>
                <c:pt idx="75">
                  <c:v>55</c:v>
                </c:pt>
                <c:pt idx="76">
                  <c:v>55</c:v>
                </c:pt>
                <c:pt idx="77">
                  <c:v>59</c:v>
                </c:pt>
                <c:pt idx="78">
                  <c:v>56</c:v>
                </c:pt>
                <c:pt idx="79">
                  <c:v>59</c:v>
                </c:pt>
                <c:pt idx="80">
                  <c:v>56</c:v>
                </c:pt>
                <c:pt idx="81">
                  <c:v>56</c:v>
                </c:pt>
                <c:pt idx="82">
                  <c:v>56</c:v>
                </c:pt>
                <c:pt idx="83">
                  <c:v>55</c:v>
                </c:pt>
                <c:pt idx="84">
                  <c:v>60</c:v>
                </c:pt>
                <c:pt idx="85">
                  <c:v>54</c:v>
                </c:pt>
                <c:pt idx="86">
                  <c:v>57</c:v>
                </c:pt>
                <c:pt idx="87">
                  <c:v>53</c:v>
                </c:pt>
                <c:pt idx="88">
                  <c:v>51</c:v>
                </c:pt>
                <c:pt idx="89">
                  <c:v>52</c:v>
                </c:pt>
                <c:pt idx="90">
                  <c:v>53</c:v>
                </c:pt>
                <c:pt idx="91">
                  <c:v>58</c:v>
                </c:pt>
                <c:pt idx="92">
                  <c:v>53</c:v>
                </c:pt>
                <c:pt idx="93">
                  <c:v>56</c:v>
                </c:pt>
                <c:pt idx="94">
                  <c:v>58</c:v>
                </c:pt>
                <c:pt idx="95">
                  <c:v>59</c:v>
                </c:pt>
                <c:pt idx="96">
                  <c:v>59</c:v>
                </c:pt>
                <c:pt idx="97">
                  <c:v>53</c:v>
                </c:pt>
                <c:pt idx="98">
                  <c:v>57</c:v>
                </c:pt>
                <c:pt idx="99">
                  <c:v>56</c:v>
                </c:pt>
                <c:pt idx="100">
                  <c:v>53</c:v>
                </c:pt>
                <c:pt idx="101">
                  <c:v>53</c:v>
                </c:pt>
                <c:pt idx="102">
                  <c:v>52</c:v>
                </c:pt>
                <c:pt idx="103">
                  <c:v>57</c:v>
                </c:pt>
                <c:pt idx="104">
                  <c:v>52</c:v>
                </c:pt>
                <c:pt idx="105">
                  <c:v>59</c:v>
                </c:pt>
                <c:pt idx="106">
                  <c:v>60</c:v>
                </c:pt>
                <c:pt idx="107">
                  <c:v>56</c:v>
                </c:pt>
                <c:pt idx="108">
                  <c:v>54</c:v>
                </c:pt>
                <c:pt idx="109">
                  <c:v>54</c:v>
                </c:pt>
                <c:pt idx="110">
                  <c:v>53</c:v>
                </c:pt>
                <c:pt idx="111">
                  <c:v>58</c:v>
                </c:pt>
                <c:pt idx="112">
                  <c:v>55</c:v>
                </c:pt>
                <c:pt idx="113">
                  <c:v>52</c:v>
                </c:pt>
                <c:pt idx="114">
                  <c:v>58</c:v>
                </c:pt>
                <c:pt idx="115">
                  <c:v>55</c:v>
                </c:pt>
                <c:pt idx="116">
                  <c:v>52</c:v>
                </c:pt>
                <c:pt idx="117">
                  <c:v>56</c:v>
                </c:pt>
                <c:pt idx="118">
                  <c:v>52</c:v>
                </c:pt>
                <c:pt idx="119">
                  <c:v>59</c:v>
                </c:pt>
                <c:pt idx="120">
                  <c:v>53</c:v>
                </c:pt>
                <c:pt idx="121">
                  <c:v>53</c:v>
                </c:pt>
                <c:pt idx="122">
                  <c:v>51</c:v>
                </c:pt>
                <c:pt idx="123">
                  <c:v>55</c:v>
                </c:pt>
                <c:pt idx="124">
                  <c:v>53</c:v>
                </c:pt>
                <c:pt idx="125">
                  <c:v>58</c:v>
                </c:pt>
                <c:pt idx="126">
                  <c:v>60</c:v>
                </c:pt>
                <c:pt idx="127">
                  <c:v>60</c:v>
                </c:pt>
                <c:pt idx="128">
                  <c:v>60</c:v>
                </c:pt>
                <c:pt idx="129">
                  <c:v>52</c:v>
                </c:pt>
                <c:pt idx="130">
                  <c:v>60</c:v>
                </c:pt>
                <c:pt idx="131">
                  <c:v>57</c:v>
                </c:pt>
                <c:pt idx="132">
                  <c:v>51</c:v>
                </c:pt>
                <c:pt idx="133">
                  <c:v>58</c:v>
                </c:pt>
                <c:pt idx="134">
                  <c:v>60</c:v>
                </c:pt>
                <c:pt idx="135">
                  <c:v>56</c:v>
                </c:pt>
                <c:pt idx="136">
                  <c:v>55</c:v>
                </c:pt>
                <c:pt idx="137">
                  <c:v>53</c:v>
                </c:pt>
                <c:pt idx="138">
                  <c:v>53</c:v>
                </c:pt>
                <c:pt idx="139">
                  <c:v>60</c:v>
                </c:pt>
                <c:pt idx="140">
                  <c:v>57</c:v>
                </c:pt>
                <c:pt idx="141">
                  <c:v>60</c:v>
                </c:pt>
                <c:pt idx="142">
                  <c:v>55</c:v>
                </c:pt>
                <c:pt idx="143">
                  <c:v>60</c:v>
                </c:pt>
                <c:pt idx="144">
                  <c:v>52</c:v>
                </c:pt>
                <c:pt idx="145">
                  <c:v>58</c:v>
                </c:pt>
                <c:pt idx="146">
                  <c:v>53</c:v>
                </c:pt>
                <c:pt idx="147">
                  <c:v>59</c:v>
                </c:pt>
                <c:pt idx="148">
                  <c:v>54</c:v>
                </c:pt>
                <c:pt idx="149">
                  <c:v>51</c:v>
                </c:pt>
                <c:pt idx="150">
                  <c:v>51</c:v>
                </c:pt>
                <c:pt idx="151">
                  <c:v>55</c:v>
                </c:pt>
                <c:pt idx="152">
                  <c:v>51</c:v>
                </c:pt>
                <c:pt idx="153">
                  <c:v>55</c:v>
                </c:pt>
                <c:pt idx="154">
                  <c:v>52</c:v>
                </c:pt>
                <c:pt idx="155">
                  <c:v>59</c:v>
                </c:pt>
                <c:pt idx="156">
                  <c:v>56</c:v>
                </c:pt>
                <c:pt idx="157">
                  <c:v>51</c:v>
                </c:pt>
                <c:pt idx="158">
                  <c:v>57</c:v>
                </c:pt>
                <c:pt idx="159">
                  <c:v>57</c:v>
                </c:pt>
                <c:pt idx="160">
                  <c:v>57</c:v>
                </c:pt>
                <c:pt idx="161">
                  <c:v>54</c:v>
                </c:pt>
                <c:pt idx="162">
                  <c:v>57</c:v>
                </c:pt>
                <c:pt idx="163">
                  <c:v>53</c:v>
                </c:pt>
                <c:pt idx="164">
                  <c:v>58</c:v>
                </c:pt>
                <c:pt idx="165">
                  <c:v>58</c:v>
                </c:pt>
                <c:pt idx="166">
                  <c:v>58</c:v>
                </c:pt>
                <c:pt idx="167">
                  <c:v>53</c:v>
                </c:pt>
                <c:pt idx="168">
                  <c:v>57</c:v>
                </c:pt>
                <c:pt idx="169">
                  <c:v>52</c:v>
                </c:pt>
                <c:pt idx="170">
                  <c:v>51</c:v>
                </c:pt>
                <c:pt idx="171">
                  <c:v>58</c:v>
                </c:pt>
                <c:pt idx="172">
                  <c:v>55</c:v>
                </c:pt>
                <c:pt idx="173">
                  <c:v>58</c:v>
                </c:pt>
                <c:pt idx="174">
                  <c:v>59</c:v>
                </c:pt>
                <c:pt idx="175">
                  <c:v>55</c:v>
                </c:pt>
                <c:pt idx="176">
                  <c:v>52</c:v>
                </c:pt>
                <c:pt idx="177">
                  <c:v>55</c:v>
                </c:pt>
                <c:pt idx="178">
                  <c:v>54</c:v>
                </c:pt>
                <c:pt idx="179">
                  <c:v>55</c:v>
                </c:pt>
                <c:pt idx="180">
                  <c:v>59</c:v>
                </c:pt>
                <c:pt idx="181">
                  <c:v>59</c:v>
                </c:pt>
                <c:pt idx="182">
                  <c:v>55</c:v>
                </c:pt>
                <c:pt idx="183">
                  <c:v>60</c:v>
                </c:pt>
                <c:pt idx="184">
                  <c:v>51</c:v>
                </c:pt>
                <c:pt idx="185">
                  <c:v>55</c:v>
                </c:pt>
                <c:pt idx="186">
                  <c:v>59</c:v>
                </c:pt>
                <c:pt idx="187">
                  <c:v>55</c:v>
                </c:pt>
                <c:pt idx="188">
                  <c:v>57</c:v>
                </c:pt>
                <c:pt idx="189">
                  <c:v>60</c:v>
                </c:pt>
                <c:pt idx="190">
                  <c:v>51</c:v>
                </c:pt>
                <c:pt idx="191">
                  <c:v>57</c:v>
                </c:pt>
                <c:pt idx="192">
                  <c:v>57</c:v>
                </c:pt>
                <c:pt idx="193">
                  <c:v>55</c:v>
                </c:pt>
                <c:pt idx="194">
                  <c:v>59</c:v>
                </c:pt>
                <c:pt idx="195">
                  <c:v>55</c:v>
                </c:pt>
                <c:pt idx="196">
                  <c:v>53</c:v>
                </c:pt>
                <c:pt idx="197">
                  <c:v>60</c:v>
                </c:pt>
                <c:pt idx="198">
                  <c:v>57</c:v>
                </c:pt>
                <c:pt idx="199">
                  <c:v>54</c:v>
                </c:pt>
                <c:pt idx="200">
                  <c:v>51</c:v>
                </c:pt>
                <c:pt idx="201">
                  <c:v>53</c:v>
                </c:pt>
                <c:pt idx="202">
                  <c:v>52</c:v>
                </c:pt>
                <c:pt idx="203">
                  <c:v>53</c:v>
                </c:pt>
                <c:pt idx="204">
                  <c:v>52</c:v>
                </c:pt>
                <c:pt idx="205">
                  <c:v>53</c:v>
                </c:pt>
                <c:pt idx="206">
                  <c:v>54</c:v>
                </c:pt>
                <c:pt idx="207">
                  <c:v>52</c:v>
                </c:pt>
                <c:pt idx="208">
                  <c:v>60</c:v>
                </c:pt>
                <c:pt idx="209">
                  <c:v>55</c:v>
                </c:pt>
                <c:pt idx="210">
                  <c:v>52</c:v>
                </c:pt>
                <c:pt idx="211">
                  <c:v>53</c:v>
                </c:pt>
                <c:pt idx="212">
                  <c:v>52</c:v>
                </c:pt>
                <c:pt idx="213">
                  <c:v>51</c:v>
                </c:pt>
                <c:pt idx="214">
                  <c:v>53</c:v>
                </c:pt>
                <c:pt idx="215">
                  <c:v>55</c:v>
                </c:pt>
                <c:pt idx="216">
                  <c:v>57</c:v>
                </c:pt>
                <c:pt idx="217">
                  <c:v>55</c:v>
                </c:pt>
                <c:pt idx="218">
                  <c:v>51</c:v>
                </c:pt>
                <c:pt idx="219">
                  <c:v>59</c:v>
                </c:pt>
                <c:pt idx="220">
                  <c:v>56</c:v>
                </c:pt>
                <c:pt idx="221">
                  <c:v>56</c:v>
                </c:pt>
                <c:pt idx="222">
                  <c:v>51</c:v>
                </c:pt>
                <c:pt idx="223">
                  <c:v>54</c:v>
                </c:pt>
                <c:pt idx="224">
                  <c:v>58</c:v>
                </c:pt>
                <c:pt idx="225">
                  <c:v>56</c:v>
                </c:pt>
                <c:pt idx="226">
                  <c:v>60</c:v>
                </c:pt>
                <c:pt idx="227">
                  <c:v>57</c:v>
                </c:pt>
                <c:pt idx="228">
                  <c:v>53</c:v>
                </c:pt>
                <c:pt idx="229">
                  <c:v>53</c:v>
                </c:pt>
                <c:pt idx="230">
                  <c:v>52</c:v>
                </c:pt>
                <c:pt idx="231">
                  <c:v>58</c:v>
                </c:pt>
                <c:pt idx="232">
                  <c:v>53</c:v>
                </c:pt>
                <c:pt idx="233">
                  <c:v>51</c:v>
                </c:pt>
                <c:pt idx="234">
                  <c:v>54</c:v>
                </c:pt>
                <c:pt idx="235">
                  <c:v>54</c:v>
                </c:pt>
                <c:pt idx="236">
                  <c:v>54</c:v>
                </c:pt>
                <c:pt idx="237">
                  <c:v>59</c:v>
                </c:pt>
                <c:pt idx="238">
                  <c:v>53</c:v>
                </c:pt>
                <c:pt idx="239">
                  <c:v>53</c:v>
                </c:pt>
                <c:pt idx="240">
                  <c:v>58</c:v>
                </c:pt>
                <c:pt idx="241">
                  <c:v>52</c:v>
                </c:pt>
                <c:pt idx="242">
                  <c:v>55</c:v>
                </c:pt>
                <c:pt idx="243">
                  <c:v>54</c:v>
                </c:pt>
                <c:pt idx="244">
                  <c:v>60</c:v>
                </c:pt>
                <c:pt idx="245">
                  <c:v>54</c:v>
                </c:pt>
                <c:pt idx="246">
                  <c:v>51</c:v>
                </c:pt>
                <c:pt idx="247">
                  <c:v>51</c:v>
                </c:pt>
                <c:pt idx="248">
                  <c:v>60</c:v>
                </c:pt>
                <c:pt idx="249">
                  <c:v>55</c:v>
                </c:pt>
                <c:pt idx="250">
                  <c:v>57</c:v>
                </c:pt>
                <c:pt idx="251">
                  <c:v>54</c:v>
                </c:pt>
                <c:pt idx="252">
                  <c:v>53</c:v>
                </c:pt>
                <c:pt idx="253">
                  <c:v>52</c:v>
                </c:pt>
                <c:pt idx="254">
                  <c:v>51</c:v>
                </c:pt>
                <c:pt idx="255">
                  <c:v>51</c:v>
                </c:pt>
                <c:pt idx="256">
                  <c:v>51</c:v>
                </c:pt>
                <c:pt idx="257">
                  <c:v>55</c:v>
                </c:pt>
                <c:pt idx="258">
                  <c:v>56</c:v>
                </c:pt>
                <c:pt idx="259">
                  <c:v>52</c:v>
                </c:pt>
                <c:pt idx="260">
                  <c:v>58</c:v>
                </c:pt>
                <c:pt idx="261">
                  <c:v>56</c:v>
                </c:pt>
                <c:pt idx="262">
                  <c:v>55</c:v>
                </c:pt>
                <c:pt idx="263">
                  <c:v>55</c:v>
                </c:pt>
                <c:pt idx="264">
                  <c:v>53</c:v>
                </c:pt>
                <c:pt idx="265">
                  <c:v>52</c:v>
                </c:pt>
                <c:pt idx="266">
                  <c:v>59</c:v>
                </c:pt>
                <c:pt idx="267">
                  <c:v>53</c:v>
                </c:pt>
                <c:pt idx="268">
                  <c:v>58</c:v>
                </c:pt>
                <c:pt idx="269">
                  <c:v>51</c:v>
                </c:pt>
                <c:pt idx="270">
                  <c:v>58</c:v>
                </c:pt>
                <c:pt idx="271">
                  <c:v>59</c:v>
                </c:pt>
                <c:pt idx="272">
                  <c:v>53</c:v>
                </c:pt>
                <c:pt idx="273">
                  <c:v>60</c:v>
                </c:pt>
                <c:pt idx="274">
                  <c:v>59</c:v>
                </c:pt>
                <c:pt idx="275">
                  <c:v>58</c:v>
                </c:pt>
                <c:pt idx="276">
                  <c:v>51</c:v>
                </c:pt>
                <c:pt idx="277">
                  <c:v>60</c:v>
                </c:pt>
                <c:pt idx="278">
                  <c:v>55</c:v>
                </c:pt>
                <c:pt idx="279">
                  <c:v>52</c:v>
                </c:pt>
                <c:pt idx="280">
                  <c:v>59</c:v>
                </c:pt>
                <c:pt idx="281">
                  <c:v>57</c:v>
                </c:pt>
                <c:pt idx="282">
                  <c:v>51</c:v>
                </c:pt>
                <c:pt idx="283">
                  <c:v>60</c:v>
                </c:pt>
                <c:pt idx="284">
                  <c:v>57</c:v>
                </c:pt>
                <c:pt idx="285">
                  <c:v>51</c:v>
                </c:pt>
                <c:pt idx="286">
                  <c:v>53</c:v>
                </c:pt>
                <c:pt idx="287">
                  <c:v>51</c:v>
                </c:pt>
                <c:pt idx="288">
                  <c:v>59</c:v>
                </c:pt>
                <c:pt idx="289">
                  <c:v>52</c:v>
                </c:pt>
                <c:pt idx="290">
                  <c:v>57</c:v>
                </c:pt>
                <c:pt idx="291">
                  <c:v>53</c:v>
                </c:pt>
                <c:pt idx="292">
                  <c:v>54</c:v>
                </c:pt>
                <c:pt idx="293">
                  <c:v>60</c:v>
                </c:pt>
                <c:pt idx="294">
                  <c:v>58</c:v>
                </c:pt>
                <c:pt idx="295">
                  <c:v>55</c:v>
                </c:pt>
                <c:pt idx="296">
                  <c:v>53</c:v>
                </c:pt>
                <c:pt idx="297">
                  <c:v>54</c:v>
                </c:pt>
                <c:pt idx="298">
                  <c:v>54</c:v>
                </c:pt>
                <c:pt idx="299">
                  <c:v>53</c:v>
                </c:pt>
                <c:pt idx="300">
                  <c:v>59</c:v>
                </c:pt>
                <c:pt idx="301">
                  <c:v>56</c:v>
                </c:pt>
                <c:pt idx="302">
                  <c:v>58</c:v>
                </c:pt>
                <c:pt idx="303">
                  <c:v>58</c:v>
                </c:pt>
                <c:pt idx="304">
                  <c:v>59</c:v>
                </c:pt>
                <c:pt idx="305">
                  <c:v>58</c:v>
                </c:pt>
                <c:pt idx="306">
                  <c:v>58</c:v>
                </c:pt>
                <c:pt idx="307">
                  <c:v>54</c:v>
                </c:pt>
                <c:pt idx="308">
                  <c:v>59</c:v>
                </c:pt>
                <c:pt idx="309">
                  <c:v>60</c:v>
                </c:pt>
                <c:pt idx="310">
                  <c:v>57</c:v>
                </c:pt>
                <c:pt idx="311">
                  <c:v>55</c:v>
                </c:pt>
                <c:pt idx="312">
                  <c:v>51</c:v>
                </c:pt>
                <c:pt idx="313">
                  <c:v>56</c:v>
                </c:pt>
                <c:pt idx="314">
                  <c:v>57</c:v>
                </c:pt>
                <c:pt idx="315">
                  <c:v>51</c:v>
                </c:pt>
                <c:pt idx="316">
                  <c:v>58</c:v>
                </c:pt>
                <c:pt idx="317">
                  <c:v>58</c:v>
                </c:pt>
                <c:pt idx="318">
                  <c:v>52</c:v>
                </c:pt>
                <c:pt idx="319">
                  <c:v>56</c:v>
                </c:pt>
                <c:pt idx="320">
                  <c:v>55</c:v>
                </c:pt>
                <c:pt idx="321">
                  <c:v>58</c:v>
                </c:pt>
                <c:pt idx="322">
                  <c:v>58</c:v>
                </c:pt>
                <c:pt idx="323">
                  <c:v>56</c:v>
                </c:pt>
                <c:pt idx="324">
                  <c:v>56</c:v>
                </c:pt>
                <c:pt idx="325">
                  <c:v>56</c:v>
                </c:pt>
                <c:pt idx="326">
                  <c:v>58</c:v>
                </c:pt>
                <c:pt idx="327">
                  <c:v>53</c:v>
                </c:pt>
                <c:pt idx="328">
                  <c:v>59</c:v>
                </c:pt>
                <c:pt idx="329">
                  <c:v>52</c:v>
                </c:pt>
                <c:pt idx="330">
                  <c:v>55</c:v>
                </c:pt>
                <c:pt idx="331">
                  <c:v>51</c:v>
                </c:pt>
                <c:pt idx="332">
                  <c:v>57</c:v>
                </c:pt>
                <c:pt idx="333">
                  <c:v>58</c:v>
                </c:pt>
                <c:pt idx="334">
                  <c:v>51</c:v>
                </c:pt>
                <c:pt idx="335">
                  <c:v>52</c:v>
                </c:pt>
                <c:pt idx="336">
                  <c:v>53</c:v>
                </c:pt>
                <c:pt idx="337">
                  <c:v>52</c:v>
                </c:pt>
                <c:pt idx="338">
                  <c:v>59</c:v>
                </c:pt>
                <c:pt idx="339">
                  <c:v>56</c:v>
                </c:pt>
                <c:pt idx="340">
                  <c:v>54</c:v>
                </c:pt>
                <c:pt idx="341">
                  <c:v>54</c:v>
                </c:pt>
                <c:pt idx="342">
                  <c:v>55</c:v>
                </c:pt>
                <c:pt idx="343">
                  <c:v>59</c:v>
                </c:pt>
                <c:pt idx="344">
                  <c:v>51</c:v>
                </c:pt>
                <c:pt idx="345">
                  <c:v>56</c:v>
                </c:pt>
                <c:pt idx="346">
                  <c:v>55</c:v>
                </c:pt>
                <c:pt idx="347">
                  <c:v>59</c:v>
                </c:pt>
                <c:pt idx="348">
                  <c:v>52</c:v>
                </c:pt>
                <c:pt idx="349">
                  <c:v>55</c:v>
                </c:pt>
                <c:pt idx="350">
                  <c:v>59</c:v>
                </c:pt>
                <c:pt idx="351">
                  <c:v>55</c:v>
                </c:pt>
                <c:pt idx="352">
                  <c:v>60</c:v>
                </c:pt>
                <c:pt idx="353">
                  <c:v>57</c:v>
                </c:pt>
                <c:pt idx="354">
                  <c:v>56</c:v>
                </c:pt>
                <c:pt idx="355">
                  <c:v>56</c:v>
                </c:pt>
                <c:pt idx="356">
                  <c:v>56</c:v>
                </c:pt>
                <c:pt idx="357">
                  <c:v>60</c:v>
                </c:pt>
                <c:pt idx="358">
                  <c:v>59</c:v>
                </c:pt>
                <c:pt idx="359">
                  <c:v>51</c:v>
                </c:pt>
                <c:pt idx="360">
                  <c:v>56</c:v>
                </c:pt>
                <c:pt idx="361">
                  <c:v>54</c:v>
                </c:pt>
                <c:pt idx="362">
                  <c:v>59</c:v>
                </c:pt>
                <c:pt idx="363">
                  <c:v>59</c:v>
                </c:pt>
                <c:pt idx="364">
                  <c:v>53</c:v>
                </c:pt>
                <c:pt idx="365">
                  <c:v>55</c:v>
                </c:pt>
                <c:pt idx="366">
                  <c:v>60</c:v>
                </c:pt>
                <c:pt idx="367">
                  <c:v>52</c:v>
                </c:pt>
                <c:pt idx="368">
                  <c:v>52</c:v>
                </c:pt>
                <c:pt idx="369">
                  <c:v>60</c:v>
                </c:pt>
                <c:pt idx="370">
                  <c:v>58</c:v>
                </c:pt>
                <c:pt idx="371">
                  <c:v>52</c:v>
                </c:pt>
                <c:pt idx="372">
                  <c:v>52</c:v>
                </c:pt>
                <c:pt idx="373">
                  <c:v>52</c:v>
                </c:pt>
                <c:pt idx="374">
                  <c:v>52</c:v>
                </c:pt>
                <c:pt idx="375">
                  <c:v>58</c:v>
                </c:pt>
                <c:pt idx="376">
                  <c:v>59</c:v>
                </c:pt>
                <c:pt idx="377">
                  <c:v>59</c:v>
                </c:pt>
                <c:pt idx="378">
                  <c:v>59</c:v>
                </c:pt>
                <c:pt idx="379">
                  <c:v>52</c:v>
                </c:pt>
                <c:pt idx="380">
                  <c:v>52</c:v>
                </c:pt>
                <c:pt idx="381">
                  <c:v>52</c:v>
                </c:pt>
                <c:pt idx="382">
                  <c:v>53</c:v>
                </c:pt>
                <c:pt idx="383">
                  <c:v>53</c:v>
                </c:pt>
                <c:pt idx="384">
                  <c:v>57</c:v>
                </c:pt>
                <c:pt idx="385">
                  <c:v>55</c:v>
                </c:pt>
                <c:pt idx="386">
                  <c:v>60</c:v>
                </c:pt>
                <c:pt idx="387">
                  <c:v>52</c:v>
                </c:pt>
                <c:pt idx="388">
                  <c:v>56</c:v>
                </c:pt>
                <c:pt idx="389">
                  <c:v>55</c:v>
                </c:pt>
                <c:pt idx="390">
                  <c:v>56</c:v>
                </c:pt>
                <c:pt idx="391">
                  <c:v>60</c:v>
                </c:pt>
                <c:pt idx="392">
                  <c:v>59</c:v>
                </c:pt>
                <c:pt idx="393">
                  <c:v>52</c:v>
                </c:pt>
                <c:pt idx="394">
                  <c:v>58</c:v>
                </c:pt>
                <c:pt idx="395">
                  <c:v>58</c:v>
                </c:pt>
                <c:pt idx="396">
                  <c:v>52</c:v>
                </c:pt>
                <c:pt idx="397">
                  <c:v>51</c:v>
                </c:pt>
                <c:pt idx="398">
                  <c:v>58</c:v>
                </c:pt>
                <c:pt idx="399">
                  <c:v>53</c:v>
                </c:pt>
                <c:pt idx="400">
                  <c:v>56</c:v>
                </c:pt>
                <c:pt idx="401">
                  <c:v>60</c:v>
                </c:pt>
                <c:pt idx="402">
                  <c:v>56</c:v>
                </c:pt>
                <c:pt idx="403">
                  <c:v>56</c:v>
                </c:pt>
                <c:pt idx="404">
                  <c:v>51</c:v>
                </c:pt>
                <c:pt idx="405">
                  <c:v>54</c:v>
                </c:pt>
                <c:pt idx="406">
                  <c:v>59</c:v>
                </c:pt>
                <c:pt idx="407">
                  <c:v>54</c:v>
                </c:pt>
                <c:pt idx="408">
                  <c:v>51</c:v>
                </c:pt>
                <c:pt idx="409">
                  <c:v>60</c:v>
                </c:pt>
                <c:pt idx="410">
                  <c:v>60</c:v>
                </c:pt>
                <c:pt idx="411">
                  <c:v>52</c:v>
                </c:pt>
                <c:pt idx="412">
                  <c:v>53</c:v>
                </c:pt>
                <c:pt idx="413">
                  <c:v>51</c:v>
                </c:pt>
                <c:pt idx="414">
                  <c:v>56</c:v>
                </c:pt>
                <c:pt idx="415">
                  <c:v>54</c:v>
                </c:pt>
                <c:pt idx="416">
                  <c:v>57</c:v>
                </c:pt>
                <c:pt idx="417">
                  <c:v>54</c:v>
                </c:pt>
                <c:pt idx="418">
                  <c:v>58</c:v>
                </c:pt>
                <c:pt idx="419">
                  <c:v>51</c:v>
                </c:pt>
                <c:pt idx="420">
                  <c:v>60</c:v>
                </c:pt>
                <c:pt idx="421">
                  <c:v>55</c:v>
                </c:pt>
                <c:pt idx="422">
                  <c:v>56</c:v>
                </c:pt>
                <c:pt idx="423">
                  <c:v>54</c:v>
                </c:pt>
                <c:pt idx="424">
                  <c:v>57</c:v>
                </c:pt>
                <c:pt idx="425">
                  <c:v>52</c:v>
                </c:pt>
                <c:pt idx="426">
                  <c:v>56</c:v>
                </c:pt>
                <c:pt idx="427">
                  <c:v>54</c:v>
                </c:pt>
                <c:pt idx="428">
                  <c:v>56</c:v>
                </c:pt>
                <c:pt idx="429">
                  <c:v>51</c:v>
                </c:pt>
                <c:pt idx="430">
                  <c:v>54</c:v>
                </c:pt>
                <c:pt idx="431">
                  <c:v>57</c:v>
                </c:pt>
                <c:pt idx="432">
                  <c:v>51</c:v>
                </c:pt>
                <c:pt idx="433">
                  <c:v>52</c:v>
                </c:pt>
                <c:pt idx="434">
                  <c:v>52</c:v>
                </c:pt>
                <c:pt idx="435">
                  <c:v>51</c:v>
                </c:pt>
                <c:pt idx="436">
                  <c:v>58</c:v>
                </c:pt>
                <c:pt idx="437">
                  <c:v>60</c:v>
                </c:pt>
                <c:pt idx="438">
                  <c:v>58</c:v>
                </c:pt>
                <c:pt idx="439">
                  <c:v>51</c:v>
                </c:pt>
                <c:pt idx="440">
                  <c:v>60</c:v>
                </c:pt>
                <c:pt idx="441">
                  <c:v>53</c:v>
                </c:pt>
                <c:pt idx="442">
                  <c:v>55</c:v>
                </c:pt>
                <c:pt idx="443">
                  <c:v>60</c:v>
                </c:pt>
                <c:pt idx="444">
                  <c:v>58</c:v>
                </c:pt>
                <c:pt idx="445">
                  <c:v>58</c:v>
                </c:pt>
                <c:pt idx="446">
                  <c:v>54</c:v>
                </c:pt>
                <c:pt idx="447">
                  <c:v>58</c:v>
                </c:pt>
                <c:pt idx="448">
                  <c:v>51</c:v>
                </c:pt>
                <c:pt idx="449">
                  <c:v>57</c:v>
                </c:pt>
                <c:pt idx="450">
                  <c:v>54</c:v>
                </c:pt>
                <c:pt idx="451">
                  <c:v>57</c:v>
                </c:pt>
                <c:pt idx="452">
                  <c:v>53</c:v>
                </c:pt>
                <c:pt idx="453">
                  <c:v>52</c:v>
                </c:pt>
                <c:pt idx="454">
                  <c:v>55</c:v>
                </c:pt>
                <c:pt idx="455">
                  <c:v>55</c:v>
                </c:pt>
                <c:pt idx="456">
                  <c:v>57</c:v>
                </c:pt>
                <c:pt idx="457">
                  <c:v>51</c:v>
                </c:pt>
                <c:pt idx="458">
                  <c:v>59</c:v>
                </c:pt>
                <c:pt idx="459">
                  <c:v>58</c:v>
                </c:pt>
                <c:pt idx="460">
                  <c:v>58</c:v>
                </c:pt>
                <c:pt idx="461">
                  <c:v>53</c:v>
                </c:pt>
                <c:pt idx="462">
                  <c:v>59</c:v>
                </c:pt>
                <c:pt idx="463">
                  <c:v>59</c:v>
                </c:pt>
                <c:pt idx="464">
                  <c:v>53</c:v>
                </c:pt>
                <c:pt idx="465">
                  <c:v>55</c:v>
                </c:pt>
                <c:pt idx="466">
                  <c:v>54</c:v>
                </c:pt>
                <c:pt idx="467">
                  <c:v>51</c:v>
                </c:pt>
                <c:pt idx="468">
                  <c:v>59</c:v>
                </c:pt>
                <c:pt idx="469">
                  <c:v>55</c:v>
                </c:pt>
                <c:pt idx="470">
                  <c:v>60</c:v>
                </c:pt>
                <c:pt idx="471">
                  <c:v>52</c:v>
                </c:pt>
                <c:pt idx="472">
                  <c:v>55</c:v>
                </c:pt>
                <c:pt idx="473">
                  <c:v>59</c:v>
                </c:pt>
                <c:pt idx="474">
                  <c:v>55</c:v>
                </c:pt>
                <c:pt idx="475">
                  <c:v>60</c:v>
                </c:pt>
                <c:pt idx="476">
                  <c:v>51</c:v>
                </c:pt>
                <c:pt idx="477">
                  <c:v>55</c:v>
                </c:pt>
                <c:pt idx="478">
                  <c:v>51</c:v>
                </c:pt>
                <c:pt idx="479">
                  <c:v>53</c:v>
                </c:pt>
                <c:pt idx="480">
                  <c:v>51</c:v>
                </c:pt>
                <c:pt idx="481">
                  <c:v>56</c:v>
                </c:pt>
                <c:pt idx="482">
                  <c:v>57</c:v>
                </c:pt>
                <c:pt idx="483">
                  <c:v>54</c:v>
                </c:pt>
                <c:pt idx="484">
                  <c:v>51</c:v>
                </c:pt>
                <c:pt idx="485">
                  <c:v>52</c:v>
                </c:pt>
                <c:pt idx="486">
                  <c:v>52</c:v>
                </c:pt>
                <c:pt idx="487">
                  <c:v>53</c:v>
                </c:pt>
                <c:pt idx="488">
                  <c:v>54</c:v>
                </c:pt>
                <c:pt idx="489">
                  <c:v>58</c:v>
                </c:pt>
                <c:pt idx="490">
                  <c:v>56</c:v>
                </c:pt>
                <c:pt idx="491">
                  <c:v>59</c:v>
                </c:pt>
                <c:pt idx="492">
                  <c:v>52</c:v>
                </c:pt>
                <c:pt idx="493">
                  <c:v>51</c:v>
                </c:pt>
                <c:pt idx="494">
                  <c:v>53</c:v>
                </c:pt>
                <c:pt idx="495">
                  <c:v>53</c:v>
                </c:pt>
                <c:pt idx="496">
                  <c:v>59</c:v>
                </c:pt>
                <c:pt idx="497">
                  <c:v>56</c:v>
                </c:pt>
                <c:pt idx="498">
                  <c:v>56</c:v>
                </c:pt>
                <c:pt idx="499">
                  <c:v>55</c:v>
                </c:pt>
                <c:pt idx="500">
                  <c:v>53</c:v>
                </c:pt>
                <c:pt idx="501">
                  <c:v>52</c:v>
                </c:pt>
                <c:pt idx="502">
                  <c:v>56</c:v>
                </c:pt>
                <c:pt idx="503">
                  <c:v>57</c:v>
                </c:pt>
                <c:pt idx="504">
                  <c:v>57</c:v>
                </c:pt>
                <c:pt idx="505">
                  <c:v>52</c:v>
                </c:pt>
                <c:pt idx="506">
                  <c:v>59</c:v>
                </c:pt>
                <c:pt idx="507">
                  <c:v>53</c:v>
                </c:pt>
                <c:pt idx="508">
                  <c:v>53</c:v>
                </c:pt>
                <c:pt idx="509">
                  <c:v>59</c:v>
                </c:pt>
                <c:pt idx="510">
                  <c:v>53</c:v>
                </c:pt>
                <c:pt idx="511">
                  <c:v>51</c:v>
                </c:pt>
                <c:pt idx="512">
                  <c:v>60</c:v>
                </c:pt>
                <c:pt idx="513">
                  <c:v>58</c:v>
                </c:pt>
                <c:pt idx="514">
                  <c:v>56</c:v>
                </c:pt>
                <c:pt idx="515">
                  <c:v>58</c:v>
                </c:pt>
                <c:pt idx="516">
                  <c:v>52</c:v>
                </c:pt>
                <c:pt idx="517">
                  <c:v>54</c:v>
                </c:pt>
                <c:pt idx="518">
                  <c:v>58</c:v>
                </c:pt>
                <c:pt idx="519">
                  <c:v>51</c:v>
                </c:pt>
                <c:pt idx="520">
                  <c:v>51</c:v>
                </c:pt>
                <c:pt idx="521">
                  <c:v>56</c:v>
                </c:pt>
                <c:pt idx="522">
                  <c:v>55</c:v>
                </c:pt>
                <c:pt idx="523">
                  <c:v>58</c:v>
                </c:pt>
                <c:pt idx="524">
                  <c:v>56</c:v>
                </c:pt>
                <c:pt idx="525">
                  <c:v>58</c:v>
                </c:pt>
                <c:pt idx="526">
                  <c:v>57</c:v>
                </c:pt>
                <c:pt idx="527">
                  <c:v>54</c:v>
                </c:pt>
                <c:pt idx="528">
                  <c:v>56</c:v>
                </c:pt>
                <c:pt idx="529">
                  <c:v>56</c:v>
                </c:pt>
                <c:pt idx="530">
                  <c:v>54</c:v>
                </c:pt>
                <c:pt idx="531">
                  <c:v>60</c:v>
                </c:pt>
                <c:pt idx="532">
                  <c:v>59</c:v>
                </c:pt>
                <c:pt idx="533">
                  <c:v>57</c:v>
                </c:pt>
                <c:pt idx="534">
                  <c:v>59</c:v>
                </c:pt>
                <c:pt idx="535">
                  <c:v>57</c:v>
                </c:pt>
                <c:pt idx="536">
                  <c:v>56</c:v>
                </c:pt>
                <c:pt idx="537">
                  <c:v>53</c:v>
                </c:pt>
                <c:pt idx="538">
                  <c:v>57</c:v>
                </c:pt>
                <c:pt idx="539">
                  <c:v>57</c:v>
                </c:pt>
                <c:pt idx="540">
                  <c:v>59</c:v>
                </c:pt>
                <c:pt idx="541">
                  <c:v>51</c:v>
                </c:pt>
                <c:pt idx="542">
                  <c:v>59</c:v>
                </c:pt>
                <c:pt idx="543">
                  <c:v>57</c:v>
                </c:pt>
                <c:pt idx="544">
                  <c:v>54</c:v>
                </c:pt>
                <c:pt idx="545">
                  <c:v>57</c:v>
                </c:pt>
                <c:pt idx="546">
                  <c:v>51</c:v>
                </c:pt>
                <c:pt idx="547">
                  <c:v>53</c:v>
                </c:pt>
                <c:pt idx="548">
                  <c:v>52</c:v>
                </c:pt>
                <c:pt idx="549">
                  <c:v>51</c:v>
                </c:pt>
                <c:pt idx="550">
                  <c:v>52</c:v>
                </c:pt>
                <c:pt idx="551">
                  <c:v>58</c:v>
                </c:pt>
                <c:pt idx="552">
                  <c:v>55</c:v>
                </c:pt>
                <c:pt idx="553">
                  <c:v>54</c:v>
                </c:pt>
                <c:pt idx="554">
                  <c:v>53</c:v>
                </c:pt>
                <c:pt idx="555">
                  <c:v>54</c:v>
                </c:pt>
                <c:pt idx="556">
                  <c:v>57</c:v>
                </c:pt>
                <c:pt idx="557">
                  <c:v>55</c:v>
                </c:pt>
                <c:pt idx="558">
                  <c:v>52</c:v>
                </c:pt>
                <c:pt idx="559">
                  <c:v>55</c:v>
                </c:pt>
                <c:pt idx="560">
                  <c:v>51</c:v>
                </c:pt>
                <c:pt idx="561">
                  <c:v>54</c:v>
                </c:pt>
                <c:pt idx="562">
                  <c:v>57</c:v>
                </c:pt>
                <c:pt idx="563">
                  <c:v>59</c:v>
                </c:pt>
                <c:pt idx="564">
                  <c:v>51</c:v>
                </c:pt>
                <c:pt idx="565">
                  <c:v>52</c:v>
                </c:pt>
                <c:pt idx="566">
                  <c:v>57</c:v>
                </c:pt>
                <c:pt idx="567">
                  <c:v>56</c:v>
                </c:pt>
                <c:pt idx="568">
                  <c:v>56</c:v>
                </c:pt>
                <c:pt idx="569">
                  <c:v>55</c:v>
                </c:pt>
                <c:pt idx="570">
                  <c:v>58</c:v>
                </c:pt>
                <c:pt idx="571">
                  <c:v>55</c:v>
                </c:pt>
                <c:pt idx="572">
                  <c:v>58</c:v>
                </c:pt>
                <c:pt idx="573">
                  <c:v>51</c:v>
                </c:pt>
                <c:pt idx="574">
                  <c:v>56</c:v>
                </c:pt>
                <c:pt idx="575">
                  <c:v>58</c:v>
                </c:pt>
                <c:pt idx="576">
                  <c:v>52</c:v>
                </c:pt>
                <c:pt idx="577">
                  <c:v>53</c:v>
                </c:pt>
                <c:pt idx="578">
                  <c:v>53</c:v>
                </c:pt>
                <c:pt idx="579">
                  <c:v>59</c:v>
                </c:pt>
                <c:pt idx="580">
                  <c:v>54</c:v>
                </c:pt>
                <c:pt idx="581">
                  <c:v>56</c:v>
                </c:pt>
                <c:pt idx="582">
                  <c:v>58</c:v>
                </c:pt>
                <c:pt idx="583">
                  <c:v>58</c:v>
                </c:pt>
                <c:pt idx="584">
                  <c:v>57</c:v>
                </c:pt>
                <c:pt idx="585">
                  <c:v>57</c:v>
                </c:pt>
                <c:pt idx="586">
                  <c:v>54</c:v>
                </c:pt>
                <c:pt idx="587">
                  <c:v>55</c:v>
                </c:pt>
                <c:pt idx="588">
                  <c:v>52</c:v>
                </c:pt>
                <c:pt idx="589">
                  <c:v>53</c:v>
                </c:pt>
                <c:pt idx="590">
                  <c:v>58</c:v>
                </c:pt>
                <c:pt idx="591">
                  <c:v>51</c:v>
                </c:pt>
                <c:pt idx="592">
                  <c:v>55</c:v>
                </c:pt>
                <c:pt idx="593">
                  <c:v>57</c:v>
                </c:pt>
                <c:pt idx="594">
                  <c:v>59</c:v>
                </c:pt>
                <c:pt idx="595">
                  <c:v>59</c:v>
                </c:pt>
                <c:pt idx="596">
                  <c:v>52</c:v>
                </c:pt>
                <c:pt idx="597">
                  <c:v>54</c:v>
                </c:pt>
                <c:pt idx="598">
                  <c:v>53</c:v>
                </c:pt>
                <c:pt idx="599">
                  <c:v>60</c:v>
                </c:pt>
                <c:pt idx="600">
                  <c:v>53</c:v>
                </c:pt>
                <c:pt idx="601">
                  <c:v>54</c:v>
                </c:pt>
                <c:pt idx="602">
                  <c:v>55</c:v>
                </c:pt>
                <c:pt idx="603">
                  <c:v>60</c:v>
                </c:pt>
                <c:pt idx="604">
                  <c:v>56</c:v>
                </c:pt>
                <c:pt idx="605">
                  <c:v>60</c:v>
                </c:pt>
                <c:pt idx="606">
                  <c:v>51</c:v>
                </c:pt>
                <c:pt idx="607">
                  <c:v>55</c:v>
                </c:pt>
                <c:pt idx="608">
                  <c:v>52</c:v>
                </c:pt>
                <c:pt idx="609">
                  <c:v>60</c:v>
                </c:pt>
                <c:pt idx="610">
                  <c:v>53</c:v>
                </c:pt>
                <c:pt idx="611">
                  <c:v>60</c:v>
                </c:pt>
                <c:pt idx="612">
                  <c:v>60</c:v>
                </c:pt>
                <c:pt idx="613">
                  <c:v>60</c:v>
                </c:pt>
                <c:pt idx="614">
                  <c:v>52</c:v>
                </c:pt>
                <c:pt idx="615">
                  <c:v>54</c:v>
                </c:pt>
                <c:pt idx="616">
                  <c:v>51</c:v>
                </c:pt>
                <c:pt idx="617">
                  <c:v>52</c:v>
                </c:pt>
                <c:pt idx="618">
                  <c:v>56</c:v>
                </c:pt>
                <c:pt idx="619">
                  <c:v>58</c:v>
                </c:pt>
                <c:pt idx="620">
                  <c:v>53</c:v>
                </c:pt>
                <c:pt idx="621">
                  <c:v>53</c:v>
                </c:pt>
                <c:pt idx="622">
                  <c:v>54</c:v>
                </c:pt>
                <c:pt idx="623">
                  <c:v>54</c:v>
                </c:pt>
                <c:pt idx="624">
                  <c:v>56</c:v>
                </c:pt>
                <c:pt idx="625">
                  <c:v>57</c:v>
                </c:pt>
                <c:pt idx="626">
                  <c:v>59</c:v>
                </c:pt>
                <c:pt idx="627">
                  <c:v>60</c:v>
                </c:pt>
                <c:pt idx="628">
                  <c:v>55</c:v>
                </c:pt>
                <c:pt idx="629">
                  <c:v>52</c:v>
                </c:pt>
                <c:pt idx="630">
                  <c:v>53</c:v>
                </c:pt>
                <c:pt idx="631">
                  <c:v>51</c:v>
                </c:pt>
                <c:pt idx="632">
                  <c:v>53</c:v>
                </c:pt>
                <c:pt idx="633">
                  <c:v>52</c:v>
                </c:pt>
                <c:pt idx="634">
                  <c:v>59</c:v>
                </c:pt>
                <c:pt idx="635">
                  <c:v>51</c:v>
                </c:pt>
                <c:pt idx="636">
                  <c:v>57</c:v>
                </c:pt>
                <c:pt idx="637">
                  <c:v>51</c:v>
                </c:pt>
                <c:pt idx="638">
                  <c:v>59</c:v>
                </c:pt>
                <c:pt idx="639">
                  <c:v>60</c:v>
                </c:pt>
                <c:pt idx="640">
                  <c:v>54</c:v>
                </c:pt>
                <c:pt idx="641">
                  <c:v>60</c:v>
                </c:pt>
                <c:pt idx="642">
                  <c:v>52</c:v>
                </c:pt>
                <c:pt idx="643">
                  <c:v>57</c:v>
                </c:pt>
                <c:pt idx="644">
                  <c:v>58</c:v>
                </c:pt>
                <c:pt idx="645">
                  <c:v>57</c:v>
                </c:pt>
                <c:pt idx="646">
                  <c:v>56</c:v>
                </c:pt>
                <c:pt idx="647">
                  <c:v>55</c:v>
                </c:pt>
                <c:pt idx="648">
                  <c:v>53</c:v>
                </c:pt>
                <c:pt idx="649">
                  <c:v>59</c:v>
                </c:pt>
                <c:pt idx="650">
                  <c:v>59</c:v>
                </c:pt>
                <c:pt idx="651">
                  <c:v>59</c:v>
                </c:pt>
                <c:pt idx="652">
                  <c:v>52</c:v>
                </c:pt>
                <c:pt idx="653">
                  <c:v>51</c:v>
                </c:pt>
                <c:pt idx="654">
                  <c:v>59</c:v>
                </c:pt>
                <c:pt idx="655">
                  <c:v>59</c:v>
                </c:pt>
                <c:pt idx="656">
                  <c:v>57</c:v>
                </c:pt>
                <c:pt idx="657">
                  <c:v>55</c:v>
                </c:pt>
                <c:pt idx="658">
                  <c:v>52</c:v>
                </c:pt>
                <c:pt idx="659">
                  <c:v>54</c:v>
                </c:pt>
                <c:pt idx="660">
                  <c:v>58</c:v>
                </c:pt>
                <c:pt idx="661">
                  <c:v>59</c:v>
                </c:pt>
                <c:pt idx="662">
                  <c:v>51</c:v>
                </c:pt>
                <c:pt idx="663">
                  <c:v>60</c:v>
                </c:pt>
                <c:pt idx="664">
                  <c:v>57</c:v>
                </c:pt>
                <c:pt idx="665">
                  <c:v>53</c:v>
                </c:pt>
                <c:pt idx="666">
                  <c:v>59</c:v>
                </c:pt>
                <c:pt idx="667">
                  <c:v>52</c:v>
                </c:pt>
                <c:pt idx="668">
                  <c:v>54</c:v>
                </c:pt>
                <c:pt idx="669">
                  <c:v>53</c:v>
                </c:pt>
                <c:pt idx="670">
                  <c:v>55</c:v>
                </c:pt>
                <c:pt idx="671">
                  <c:v>51</c:v>
                </c:pt>
                <c:pt idx="672">
                  <c:v>55</c:v>
                </c:pt>
                <c:pt idx="673">
                  <c:v>60</c:v>
                </c:pt>
                <c:pt idx="674">
                  <c:v>54</c:v>
                </c:pt>
                <c:pt idx="675">
                  <c:v>57</c:v>
                </c:pt>
                <c:pt idx="676">
                  <c:v>57</c:v>
                </c:pt>
                <c:pt idx="677">
                  <c:v>58</c:v>
                </c:pt>
                <c:pt idx="678">
                  <c:v>54</c:v>
                </c:pt>
                <c:pt idx="679">
                  <c:v>58</c:v>
                </c:pt>
                <c:pt idx="680">
                  <c:v>52</c:v>
                </c:pt>
                <c:pt idx="681">
                  <c:v>56</c:v>
                </c:pt>
                <c:pt idx="682">
                  <c:v>51</c:v>
                </c:pt>
                <c:pt idx="683">
                  <c:v>56</c:v>
                </c:pt>
                <c:pt idx="684">
                  <c:v>54</c:v>
                </c:pt>
                <c:pt idx="685">
                  <c:v>56</c:v>
                </c:pt>
                <c:pt idx="686">
                  <c:v>57</c:v>
                </c:pt>
                <c:pt idx="687">
                  <c:v>58</c:v>
                </c:pt>
                <c:pt idx="688">
                  <c:v>57</c:v>
                </c:pt>
                <c:pt idx="689">
                  <c:v>56</c:v>
                </c:pt>
                <c:pt idx="690">
                  <c:v>54</c:v>
                </c:pt>
                <c:pt idx="691">
                  <c:v>57</c:v>
                </c:pt>
                <c:pt idx="692">
                  <c:v>51</c:v>
                </c:pt>
                <c:pt idx="693">
                  <c:v>59</c:v>
                </c:pt>
                <c:pt idx="694">
                  <c:v>53</c:v>
                </c:pt>
                <c:pt idx="695">
                  <c:v>56</c:v>
                </c:pt>
                <c:pt idx="696">
                  <c:v>57</c:v>
                </c:pt>
                <c:pt idx="697">
                  <c:v>52</c:v>
                </c:pt>
                <c:pt idx="698">
                  <c:v>52</c:v>
                </c:pt>
                <c:pt idx="699">
                  <c:v>51</c:v>
                </c:pt>
                <c:pt idx="700">
                  <c:v>51</c:v>
                </c:pt>
                <c:pt idx="701">
                  <c:v>55</c:v>
                </c:pt>
                <c:pt idx="702">
                  <c:v>54</c:v>
                </c:pt>
                <c:pt idx="703">
                  <c:v>55</c:v>
                </c:pt>
                <c:pt idx="704">
                  <c:v>56</c:v>
                </c:pt>
                <c:pt idx="705">
                  <c:v>59</c:v>
                </c:pt>
                <c:pt idx="706">
                  <c:v>56</c:v>
                </c:pt>
                <c:pt idx="707">
                  <c:v>59</c:v>
                </c:pt>
                <c:pt idx="708">
                  <c:v>53</c:v>
                </c:pt>
                <c:pt idx="709">
                  <c:v>59</c:v>
                </c:pt>
                <c:pt idx="710">
                  <c:v>57</c:v>
                </c:pt>
                <c:pt idx="711">
                  <c:v>52</c:v>
                </c:pt>
                <c:pt idx="712">
                  <c:v>58</c:v>
                </c:pt>
                <c:pt idx="713">
                  <c:v>51</c:v>
                </c:pt>
                <c:pt idx="714">
                  <c:v>53</c:v>
                </c:pt>
                <c:pt idx="715">
                  <c:v>59</c:v>
                </c:pt>
                <c:pt idx="716">
                  <c:v>60</c:v>
                </c:pt>
                <c:pt idx="717">
                  <c:v>51</c:v>
                </c:pt>
                <c:pt idx="718">
                  <c:v>59</c:v>
                </c:pt>
                <c:pt idx="719">
                  <c:v>59</c:v>
                </c:pt>
                <c:pt idx="720">
                  <c:v>59</c:v>
                </c:pt>
                <c:pt idx="721">
                  <c:v>53</c:v>
                </c:pt>
                <c:pt idx="722">
                  <c:v>52</c:v>
                </c:pt>
                <c:pt idx="723">
                  <c:v>56</c:v>
                </c:pt>
                <c:pt idx="724">
                  <c:v>51</c:v>
                </c:pt>
                <c:pt idx="725">
                  <c:v>56</c:v>
                </c:pt>
                <c:pt idx="726">
                  <c:v>56</c:v>
                </c:pt>
                <c:pt idx="727">
                  <c:v>59</c:v>
                </c:pt>
                <c:pt idx="728">
                  <c:v>57</c:v>
                </c:pt>
                <c:pt idx="729">
                  <c:v>58</c:v>
                </c:pt>
                <c:pt idx="730">
                  <c:v>60</c:v>
                </c:pt>
                <c:pt idx="731">
                  <c:v>60</c:v>
                </c:pt>
                <c:pt idx="732">
                  <c:v>56</c:v>
                </c:pt>
                <c:pt idx="733">
                  <c:v>58</c:v>
                </c:pt>
                <c:pt idx="734">
                  <c:v>57</c:v>
                </c:pt>
                <c:pt idx="735">
                  <c:v>55</c:v>
                </c:pt>
                <c:pt idx="736">
                  <c:v>52</c:v>
                </c:pt>
                <c:pt idx="737">
                  <c:v>60</c:v>
                </c:pt>
                <c:pt idx="738">
                  <c:v>55</c:v>
                </c:pt>
                <c:pt idx="739">
                  <c:v>51</c:v>
                </c:pt>
                <c:pt idx="740">
                  <c:v>52</c:v>
                </c:pt>
                <c:pt idx="741">
                  <c:v>58</c:v>
                </c:pt>
                <c:pt idx="742">
                  <c:v>53</c:v>
                </c:pt>
                <c:pt idx="743">
                  <c:v>53</c:v>
                </c:pt>
                <c:pt idx="744">
                  <c:v>60</c:v>
                </c:pt>
                <c:pt idx="745">
                  <c:v>57</c:v>
                </c:pt>
                <c:pt idx="746">
                  <c:v>52</c:v>
                </c:pt>
                <c:pt idx="747">
                  <c:v>59</c:v>
                </c:pt>
                <c:pt idx="748">
                  <c:v>51</c:v>
                </c:pt>
                <c:pt idx="749">
                  <c:v>60</c:v>
                </c:pt>
                <c:pt idx="750">
                  <c:v>57</c:v>
                </c:pt>
                <c:pt idx="751">
                  <c:v>52</c:v>
                </c:pt>
                <c:pt idx="752">
                  <c:v>60</c:v>
                </c:pt>
                <c:pt idx="753">
                  <c:v>55</c:v>
                </c:pt>
                <c:pt idx="754">
                  <c:v>58</c:v>
                </c:pt>
                <c:pt idx="755">
                  <c:v>58</c:v>
                </c:pt>
                <c:pt idx="756">
                  <c:v>54</c:v>
                </c:pt>
                <c:pt idx="757">
                  <c:v>57</c:v>
                </c:pt>
                <c:pt idx="758">
                  <c:v>59</c:v>
                </c:pt>
                <c:pt idx="759">
                  <c:v>59</c:v>
                </c:pt>
                <c:pt idx="760">
                  <c:v>53</c:v>
                </c:pt>
                <c:pt idx="761">
                  <c:v>53</c:v>
                </c:pt>
                <c:pt idx="762">
                  <c:v>51</c:v>
                </c:pt>
                <c:pt idx="763">
                  <c:v>57</c:v>
                </c:pt>
                <c:pt idx="764">
                  <c:v>53</c:v>
                </c:pt>
                <c:pt idx="765">
                  <c:v>57</c:v>
                </c:pt>
                <c:pt idx="766">
                  <c:v>55</c:v>
                </c:pt>
                <c:pt idx="767">
                  <c:v>59</c:v>
                </c:pt>
                <c:pt idx="768">
                  <c:v>51</c:v>
                </c:pt>
                <c:pt idx="769">
                  <c:v>54</c:v>
                </c:pt>
                <c:pt idx="770">
                  <c:v>54</c:v>
                </c:pt>
                <c:pt idx="771">
                  <c:v>52</c:v>
                </c:pt>
                <c:pt idx="772">
                  <c:v>56</c:v>
                </c:pt>
                <c:pt idx="773">
                  <c:v>52</c:v>
                </c:pt>
                <c:pt idx="774">
                  <c:v>56</c:v>
                </c:pt>
                <c:pt idx="775">
                  <c:v>58</c:v>
                </c:pt>
                <c:pt idx="776">
                  <c:v>57</c:v>
                </c:pt>
                <c:pt idx="777">
                  <c:v>58</c:v>
                </c:pt>
                <c:pt idx="778">
                  <c:v>52</c:v>
                </c:pt>
                <c:pt idx="779">
                  <c:v>57</c:v>
                </c:pt>
                <c:pt idx="780">
                  <c:v>59</c:v>
                </c:pt>
                <c:pt idx="781">
                  <c:v>55</c:v>
                </c:pt>
                <c:pt idx="782">
                  <c:v>56</c:v>
                </c:pt>
                <c:pt idx="783">
                  <c:v>57</c:v>
                </c:pt>
                <c:pt idx="784">
                  <c:v>58</c:v>
                </c:pt>
                <c:pt idx="785">
                  <c:v>51</c:v>
                </c:pt>
                <c:pt idx="786">
                  <c:v>51</c:v>
                </c:pt>
                <c:pt idx="787">
                  <c:v>55</c:v>
                </c:pt>
                <c:pt idx="788">
                  <c:v>58</c:v>
                </c:pt>
                <c:pt idx="789">
                  <c:v>53</c:v>
                </c:pt>
                <c:pt idx="790">
                  <c:v>53</c:v>
                </c:pt>
                <c:pt idx="791">
                  <c:v>57</c:v>
                </c:pt>
                <c:pt idx="792">
                  <c:v>55</c:v>
                </c:pt>
                <c:pt idx="793">
                  <c:v>56</c:v>
                </c:pt>
                <c:pt idx="794">
                  <c:v>57</c:v>
                </c:pt>
                <c:pt idx="795">
                  <c:v>56</c:v>
                </c:pt>
                <c:pt idx="796">
                  <c:v>60</c:v>
                </c:pt>
                <c:pt idx="797">
                  <c:v>58</c:v>
                </c:pt>
                <c:pt idx="798">
                  <c:v>51</c:v>
                </c:pt>
                <c:pt idx="799">
                  <c:v>59</c:v>
                </c:pt>
                <c:pt idx="800">
                  <c:v>51</c:v>
                </c:pt>
                <c:pt idx="801">
                  <c:v>57</c:v>
                </c:pt>
                <c:pt idx="802">
                  <c:v>57</c:v>
                </c:pt>
                <c:pt idx="803">
                  <c:v>57</c:v>
                </c:pt>
                <c:pt idx="804">
                  <c:v>60</c:v>
                </c:pt>
                <c:pt idx="805">
                  <c:v>59</c:v>
                </c:pt>
                <c:pt idx="806">
                  <c:v>54</c:v>
                </c:pt>
                <c:pt idx="807">
                  <c:v>56</c:v>
                </c:pt>
                <c:pt idx="808">
                  <c:v>52</c:v>
                </c:pt>
                <c:pt idx="809">
                  <c:v>57</c:v>
                </c:pt>
                <c:pt idx="810">
                  <c:v>60</c:v>
                </c:pt>
                <c:pt idx="811">
                  <c:v>58</c:v>
                </c:pt>
                <c:pt idx="812">
                  <c:v>59</c:v>
                </c:pt>
                <c:pt idx="813">
                  <c:v>58</c:v>
                </c:pt>
                <c:pt idx="814">
                  <c:v>55</c:v>
                </c:pt>
                <c:pt idx="815">
                  <c:v>52</c:v>
                </c:pt>
                <c:pt idx="816">
                  <c:v>53</c:v>
                </c:pt>
                <c:pt idx="817">
                  <c:v>57</c:v>
                </c:pt>
                <c:pt idx="818">
                  <c:v>57</c:v>
                </c:pt>
                <c:pt idx="819">
                  <c:v>58</c:v>
                </c:pt>
                <c:pt idx="820">
                  <c:v>51</c:v>
                </c:pt>
                <c:pt idx="821">
                  <c:v>51</c:v>
                </c:pt>
                <c:pt idx="822">
                  <c:v>57</c:v>
                </c:pt>
                <c:pt idx="823">
                  <c:v>58</c:v>
                </c:pt>
                <c:pt idx="824">
                  <c:v>59</c:v>
                </c:pt>
                <c:pt idx="825">
                  <c:v>54</c:v>
                </c:pt>
                <c:pt idx="826">
                  <c:v>56</c:v>
                </c:pt>
                <c:pt idx="827">
                  <c:v>52</c:v>
                </c:pt>
                <c:pt idx="828">
                  <c:v>51</c:v>
                </c:pt>
                <c:pt idx="829">
                  <c:v>60</c:v>
                </c:pt>
                <c:pt idx="830">
                  <c:v>58</c:v>
                </c:pt>
                <c:pt idx="831">
                  <c:v>51</c:v>
                </c:pt>
                <c:pt idx="832">
                  <c:v>58</c:v>
                </c:pt>
                <c:pt idx="833">
                  <c:v>57</c:v>
                </c:pt>
                <c:pt idx="834">
                  <c:v>56</c:v>
                </c:pt>
                <c:pt idx="835">
                  <c:v>59</c:v>
                </c:pt>
                <c:pt idx="836">
                  <c:v>52</c:v>
                </c:pt>
                <c:pt idx="837">
                  <c:v>59</c:v>
                </c:pt>
                <c:pt idx="838">
                  <c:v>56</c:v>
                </c:pt>
                <c:pt idx="839">
                  <c:v>54</c:v>
                </c:pt>
                <c:pt idx="840">
                  <c:v>56</c:v>
                </c:pt>
                <c:pt idx="841">
                  <c:v>54</c:v>
                </c:pt>
                <c:pt idx="842">
                  <c:v>56</c:v>
                </c:pt>
                <c:pt idx="843">
                  <c:v>53</c:v>
                </c:pt>
                <c:pt idx="844">
                  <c:v>52</c:v>
                </c:pt>
                <c:pt idx="845">
                  <c:v>52</c:v>
                </c:pt>
                <c:pt idx="846">
                  <c:v>58</c:v>
                </c:pt>
                <c:pt idx="847">
                  <c:v>56</c:v>
                </c:pt>
                <c:pt idx="848">
                  <c:v>59</c:v>
                </c:pt>
                <c:pt idx="849">
                  <c:v>51</c:v>
                </c:pt>
                <c:pt idx="850">
                  <c:v>53</c:v>
                </c:pt>
                <c:pt idx="851">
                  <c:v>57</c:v>
                </c:pt>
                <c:pt idx="852">
                  <c:v>55</c:v>
                </c:pt>
                <c:pt idx="853">
                  <c:v>57</c:v>
                </c:pt>
                <c:pt idx="854">
                  <c:v>51</c:v>
                </c:pt>
                <c:pt idx="855">
                  <c:v>52</c:v>
                </c:pt>
                <c:pt idx="856">
                  <c:v>55</c:v>
                </c:pt>
                <c:pt idx="857">
                  <c:v>59</c:v>
                </c:pt>
                <c:pt idx="858">
                  <c:v>60</c:v>
                </c:pt>
                <c:pt idx="859">
                  <c:v>56</c:v>
                </c:pt>
                <c:pt idx="860">
                  <c:v>55</c:v>
                </c:pt>
                <c:pt idx="861">
                  <c:v>56</c:v>
                </c:pt>
                <c:pt idx="862">
                  <c:v>59</c:v>
                </c:pt>
                <c:pt idx="863">
                  <c:v>53</c:v>
                </c:pt>
                <c:pt idx="864">
                  <c:v>57</c:v>
                </c:pt>
                <c:pt idx="865">
                  <c:v>55</c:v>
                </c:pt>
                <c:pt idx="866">
                  <c:v>58</c:v>
                </c:pt>
                <c:pt idx="867">
                  <c:v>52</c:v>
                </c:pt>
                <c:pt idx="868">
                  <c:v>55</c:v>
                </c:pt>
                <c:pt idx="869">
                  <c:v>54</c:v>
                </c:pt>
                <c:pt idx="870">
                  <c:v>58</c:v>
                </c:pt>
                <c:pt idx="871">
                  <c:v>52</c:v>
                </c:pt>
                <c:pt idx="872">
                  <c:v>59</c:v>
                </c:pt>
                <c:pt idx="873">
                  <c:v>59</c:v>
                </c:pt>
                <c:pt idx="874">
                  <c:v>59</c:v>
                </c:pt>
                <c:pt idx="875">
                  <c:v>59</c:v>
                </c:pt>
                <c:pt idx="876">
                  <c:v>60</c:v>
                </c:pt>
                <c:pt idx="877">
                  <c:v>56</c:v>
                </c:pt>
                <c:pt idx="878">
                  <c:v>58</c:v>
                </c:pt>
                <c:pt idx="879">
                  <c:v>52</c:v>
                </c:pt>
                <c:pt idx="880">
                  <c:v>53</c:v>
                </c:pt>
                <c:pt idx="881">
                  <c:v>52</c:v>
                </c:pt>
                <c:pt idx="882">
                  <c:v>59</c:v>
                </c:pt>
                <c:pt idx="883">
                  <c:v>53</c:v>
                </c:pt>
                <c:pt idx="884">
                  <c:v>51</c:v>
                </c:pt>
                <c:pt idx="885">
                  <c:v>51</c:v>
                </c:pt>
                <c:pt idx="886">
                  <c:v>53</c:v>
                </c:pt>
                <c:pt idx="887">
                  <c:v>58</c:v>
                </c:pt>
                <c:pt idx="888">
                  <c:v>56</c:v>
                </c:pt>
                <c:pt idx="889">
                  <c:v>57</c:v>
                </c:pt>
                <c:pt idx="890">
                  <c:v>53</c:v>
                </c:pt>
                <c:pt idx="891">
                  <c:v>58</c:v>
                </c:pt>
                <c:pt idx="892">
                  <c:v>51</c:v>
                </c:pt>
                <c:pt idx="893">
                  <c:v>57</c:v>
                </c:pt>
                <c:pt idx="894">
                  <c:v>53</c:v>
                </c:pt>
                <c:pt idx="895">
                  <c:v>59</c:v>
                </c:pt>
                <c:pt idx="896">
                  <c:v>51</c:v>
                </c:pt>
                <c:pt idx="897">
                  <c:v>53</c:v>
                </c:pt>
                <c:pt idx="898">
                  <c:v>52</c:v>
                </c:pt>
                <c:pt idx="899">
                  <c:v>52</c:v>
                </c:pt>
                <c:pt idx="900">
                  <c:v>52</c:v>
                </c:pt>
                <c:pt idx="901">
                  <c:v>56</c:v>
                </c:pt>
                <c:pt idx="902">
                  <c:v>51</c:v>
                </c:pt>
                <c:pt idx="903">
                  <c:v>54</c:v>
                </c:pt>
                <c:pt idx="904">
                  <c:v>59</c:v>
                </c:pt>
                <c:pt idx="905">
                  <c:v>52</c:v>
                </c:pt>
                <c:pt idx="906">
                  <c:v>57</c:v>
                </c:pt>
                <c:pt idx="907">
                  <c:v>55</c:v>
                </c:pt>
                <c:pt idx="908">
                  <c:v>60</c:v>
                </c:pt>
                <c:pt idx="909">
                  <c:v>53</c:v>
                </c:pt>
                <c:pt idx="910">
                  <c:v>53</c:v>
                </c:pt>
                <c:pt idx="911">
                  <c:v>56</c:v>
                </c:pt>
                <c:pt idx="912">
                  <c:v>56</c:v>
                </c:pt>
                <c:pt idx="913">
                  <c:v>57</c:v>
                </c:pt>
                <c:pt idx="914">
                  <c:v>57</c:v>
                </c:pt>
                <c:pt idx="915">
                  <c:v>51</c:v>
                </c:pt>
                <c:pt idx="916">
                  <c:v>53</c:v>
                </c:pt>
                <c:pt idx="917">
                  <c:v>55</c:v>
                </c:pt>
                <c:pt idx="918">
                  <c:v>52</c:v>
                </c:pt>
                <c:pt idx="919">
                  <c:v>59</c:v>
                </c:pt>
                <c:pt idx="920">
                  <c:v>60</c:v>
                </c:pt>
                <c:pt idx="921">
                  <c:v>55</c:v>
                </c:pt>
                <c:pt idx="922">
                  <c:v>52</c:v>
                </c:pt>
                <c:pt idx="923">
                  <c:v>58</c:v>
                </c:pt>
                <c:pt idx="924">
                  <c:v>60</c:v>
                </c:pt>
                <c:pt idx="925">
                  <c:v>59</c:v>
                </c:pt>
                <c:pt idx="926">
                  <c:v>60</c:v>
                </c:pt>
                <c:pt idx="927">
                  <c:v>57</c:v>
                </c:pt>
                <c:pt idx="928">
                  <c:v>51</c:v>
                </c:pt>
                <c:pt idx="929">
                  <c:v>54</c:v>
                </c:pt>
                <c:pt idx="930">
                  <c:v>55</c:v>
                </c:pt>
                <c:pt idx="931">
                  <c:v>51</c:v>
                </c:pt>
                <c:pt idx="932">
                  <c:v>58</c:v>
                </c:pt>
                <c:pt idx="933">
                  <c:v>60</c:v>
                </c:pt>
                <c:pt idx="934">
                  <c:v>60</c:v>
                </c:pt>
                <c:pt idx="935">
                  <c:v>59</c:v>
                </c:pt>
                <c:pt idx="936">
                  <c:v>58</c:v>
                </c:pt>
                <c:pt idx="937">
                  <c:v>51</c:v>
                </c:pt>
                <c:pt idx="938">
                  <c:v>55</c:v>
                </c:pt>
                <c:pt idx="939">
                  <c:v>60</c:v>
                </c:pt>
                <c:pt idx="940">
                  <c:v>54</c:v>
                </c:pt>
                <c:pt idx="941">
                  <c:v>56</c:v>
                </c:pt>
                <c:pt idx="942">
                  <c:v>53</c:v>
                </c:pt>
                <c:pt idx="943">
                  <c:v>54</c:v>
                </c:pt>
                <c:pt idx="944">
                  <c:v>58</c:v>
                </c:pt>
                <c:pt idx="945">
                  <c:v>51</c:v>
                </c:pt>
                <c:pt idx="946">
                  <c:v>55</c:v>
                </c:pt>
                <c:pt idx="947">
                  <c:v>57</c:v>
                </c:pt>
                <c:pt idx="948">
                  <c:v>59</c:v>
                </c:pt>
                <c:pt idx="949">
                  <c:v>52</c:v>
                </c:pt>
                <c:pt idx="950">
                  <c:v>51</c:v>
                </c:pt>
                <c:pt idx="951">
                  <c:v>58</c:v>
                </c:pt>
                <c:pt idx="952">
                  <c:v>54</c:v>
                </c:pt>
                <c:pt idx="953">
                  <c:v>60</c:v>
                </c:pt>
                <c:pt idx="954">
                  <c:v>55</c:v>
                </c:pt>
                <c:pt idx="955">
                  <c:v>56</c:v>
                </c:pt>
                <c:pt idx="956">
                  <c:v>55</c:v>
                </c:pt>
                <c:pt idx="957">
                  <c:v>57</c:v>
                </c:pt>
                <c:pt idx="958">
                  <c:v>57</c:v>
                </c:pt>
                <c:pt idx="959">
                  <c:v>60</c:v>
                </c:pt>
                <c:pt idx="960">
                  <c:v>60</c:v>
                </c:pt>
                <c:pt idx="961">
                  <c:v>57</c:v>
                </c:pt>
                <c:pt idx="962">
                  <c:v>60</c:v>
                </c:pt>
                <c:pt idx="963">
                  <c:v>58</c:v>
                </c:pt>
                <c:pt idx="964">
                  <c:v>59</c:v>
                </c:pt>
                <c:pt idx="965">
                  <c:v>54</c:v>
                </c:pt>
                <c:pt idx="966">
                  <c:v>60</c:v>
                </c:pt>
                <c:pt idx="967">
                  <c:v>60</c:v>
                </c:pt>
                <c:pt idx="968">
                  <c:v>59</c:v>
                </c:pt>
                <c:pt idx="969">
                  <c:v>58</c:v>
                </c:pt>
                <c:pt idx="970">
                  <c:v>59</c:v>
                </c:pt>
                <c:pt idx="971">
                  <c:v>59</c:v>
                </c:pt>
                <c:pt idx="972">
                  <c:v>54</c:v>
                </c:pt>
              </c:numCache>
            </c:numRef>
          </c:yVal>
          <c:smooth val="0"/>
        </c:ser>
        <c:ser>
          <c:idx val="7"/>
          <c:order val="6"/>
          <c:tx>
            <c:strRef>
              <c:f>'rat-dora-10CL-1000-PAY'!$A$6948</c:f>
              <c:strCache>
                <c:ptCount val="1"/>
                <c:pt idx="0">
                  <c:v>DISTRICT-P-7-PRI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'rat-dora-10CL-1000-PAY'!$E$6948:$E$8024</c:f>
              <c:numCache>
                <c:formatCode>General</c:formatCode>
                <c:ptCount val="1077"/>
                <c:pt idx="0">
                  <c:v>-173735</c:v>
                </c:pt>
                <c:pt idx="1">
                  <c:v>-173366</c:v>
                </c:pt>
                <c:pt idx="2">
                  <c:v>-172954</c:v>
                </c:pt>
                <c:pt idx="3">
                  <c:v>-103027</c:v>
                </c:pt>
                <c:pt idx="4">
                  <c:v>-32459</c:v>
                </c:pt>
                <c:pt idx="5">
                  <c:v>-24102</c:v>
                </c:pt>
                <c:pt idx="6">
                  <c:v>-23402</c:v>
                </c:pt>
                <c:pt idx="7">
                  <c:v>-22867</c:v>
                </c:pt>
                <c:pt idx="8">
                  <c:v>-21996</c:v>
                </c:pt>
                <c:pt idx="9">
                  <c:v>88</c:v>
                </c:pt>
                <c:pt idx="10">
                  <c:v>9573</c:v>
                </c:pt>
                <c:pt idx="11">
                  <c:v>20316</c:v>
                </c:pt>
                <c:pt idx="12">
                  <c:v>29403</c:v>
                </c:pt>
                <c:pt idx="13">
                  <c:v>39404</c:v>
                </c:pt>
                <c:pt idx="14">
                  <c:v>40259</c:v>
                </c:pt>
                <c:pt idx="15">
                  <c:v>41118</c:v>
                </c:pt>
                <c:pt idx="16">
                  <c:v>41881</c:v>
                </c:pt>
                <c:pt idx="17">
                  <c:v>42565</c:v>
                </c:pt>
                <c:pt idx="18">
                  <c:v>43436</c:v>
                </c:pt>
                <c:pt idx="19">
                  <c:v>44165</c:v>
                </c:pt>
                <c:pt idx="20">
                  <c:v>45149</c:v>
                </c:pt>
                <c:pt idx="21">
                  <c:v>45962</c:v>
                </c:pt>
                <c:pt idx="22">
                  <c:v>46846</c:v>
                </c:pt>
                <c:pt idx="23">
                  <c:v>47744</c:v>
                </c:pt>
                <c:pt idx="24">
                  <c:v>48542</c:v>
                </c:pt>
                <c:pt idx="25">
                  <c:v>49383</c:v>
                </c:pt>
                <c:pt idx="26">
                  <c:v>50149</c:v>
                </c:pt>
                <c:pt idx="27">
                  <c:v>51012</c:v>
                </c:pt>
                <c:pt idx="28">
                  <c:v>51826</c:v>
                </c:pt>
                <c:pt idx="29">
                  <c:v>52664</c:v>
                </c:pt>
                <c:pt idx="30">
                  <c:v>53475</c:v>
                </c:pt>
                <c:pt idx="31">
                  <c:v>54405</c:v>
                </c:pt>
                <c:pt idx="32">
                  <c:v>69203</c:v>
                </c:pt>
                <c:pt idx="33">
                  <c:v>82469</c:v>
                </c:pt>
                <c:pt idx="34">
                  <c:v>82947</c:v>
                </c:pt>
                <c:pt idx="35">
                  <c:v>83346</c:v>
                </c:pt>
                <c:pt idx="36">
                  <c:v>83763</c:v>
                </c:pt>
                <c:pt idx="37">
                  <c:v>84208</c:v>
                </c:pt>
                <c:pt idx="38">
                  <c:v>84657</c:v>
                </c:pt>
                <c:pt idx="39">
                  <c:v>85465</c:v>
                </c:pt>
                <c:pt idx="40">
                  <c:v>86359</c:v>
                </c:pt>
                <c:pt idx="41">
                  <c:v>87114</c:v>
                </c:pt>
                <c:pt idx="42">
                  <c:v>87884</c:v>
                </c:pt>
                <c:pt idx="43">
                  <c:v>88642</c:v>
                </c:pt>
                <c:pt idx="44">
                  <c:v>89484</c:v>
                </c:pt>
                <c:pt idx="45">
                  <c:v>90130</c:v>
                </c:pt>
                <c:pt idx="46">
                  <c:v>90866</c:v>
                </c:pt>
                <c:pt idx="47">
                  <c:v>91924</c:v>
                </c:pt>
                <c:pt idx="48">
                  <c:v>92731</c:v>
                </c:pt>
                <c:pt idx="49">
                  <c:v>93770</c:v>
                </c:pt>
                <c:pt idx="50">
                  <c:v>94603</c:v>
                </c:pt>
                <c:pt idx="51">
                  <c:v>95685</c:v>
                </c:pt>
                <c:pt idx="52">
                  <c:v>96634</c:v>
                </c:pt>
                <c:pt idx="53">
                  <c:v>97582</c:v>
                </c:pt>
                <c:pt idx="54">
                  <c:v>98466</c:v>
                </c:pt>
                <c:pt idx="55">
                  <c:v>99412</c:v>
                </c:pt>
                <c:pt idx="56">
                  <c:v>100129</c:v>
                </c:pt>
                <c:pt idx="57">
                  <c:v>100771</c:v>
                </c:pt>
                <c:pt idx="58">
                  <c:v>101422</c:v>
                </c:pt>
                <c:pt idx="59">
                  <c:v>102194</c:v>
                </c:pt>
                <c:pt idx="60">
                  <c:v>102981</c:v>
                </c:pt>
                <c:pt idx="61">
                  <c:v>103723</c:v>
                </c:pt>
                <c:pt idx="62">
                  <c:v>104389</c:v>
                </c:pt>
                <c:pt idx="63">
                  <c:v>105148</c:v>
                </c:pt>
                <c:pt idx="64">
                  <c:v>105858</c:v>
                </c:pt>
                <c:pt idx="65">
                  <c:v>106611</c:v>
                </c:pt>
                <c:pt idx="66">
                  <c:v>107508</c:v>
                </c:pt>
                <c:pt idx="67">
                  <c:v>108231</c:v>
                </c:pt>
                <c:pt idx="68">
                  <c:v>109081</c:v>
                </c:pt>
                <c:pt idx="69">
                  <c:v>109910</c:v>
                </c:pt>
                <c:pt idx="70">
                  <c:v>110747</c:v>
                </c:pt>
                <c:pt idx="71">
                  <c:v>111640</c:v>
                </c:pt>
                <c:pt idx="72">
                  <c:v>112604</c:v>
                </c:pt>
                <c:pt idx="73">
                  <c:v>116325</c:v>
                </c:pt>
                <c:pt idx="74">
                  <c:v>117279</c:v>
                </c:pt>
                <c:pt idx="75">
                  <c:v>118241</c:v>
                </c:pt>
                <c:pt idx="76">
                  <c:v>119189</c:v>
                </c:pt>
                <c:pt idx="77">
                  <c:v>120145</c:v>
                </c:pt>
                <c:pt idx="78">
                  <c:v>120939</c:v>
                </c:pt>
                <c:pt idx="79">
                  <c:v>121733</c:v>
                </c:pt>
                <c:pt idx="80">
                  <c:v>122572</c:v>
                </c:pt>
                <c:pt idx="81">
                  <c:v>123543</c:v>
                </c:pt>
                <c:pt idx="82">
                  <c:v>124426</c:v>
                </c:pt>
                <c:pt idx="83">
                  <c:v>125274</c:v>
                </c:pt>
                <c:pt idx="84">
                  <c:v>126314</c:v>
                </c:pt>
                <c:pt idx="85">
                  <c:v>127247</c:v>
                </c:pt>
                <c:pt idx="86">
                  <c:v>128338</c:v>
                </c:pt>
                <c:pt idx="87">
                  <c:v>129402</c:v>
                </c:pt>
                <c:pt idx="88">
                  <c:v>130241</c:v>
                </c:pt>
                <c:pt idx="89">
                  <c:v>130941</c:v>
                </c:pt>
                <c:pt idx="90">
                  <c:v>131672</c:v>
                </c:pt>
                <c:pt idx="91">
                  <c:v>132524</c:v>
                </c:pt>
                <c:pt idx="92">
                  <c:v>133427</c:v>
                </c:pt>
                <c:pt idx="93">
                  <c:v>134258</c:v>
                </c:pt>
                <c:pt idx="94">
                  <c:v>134988</c:v>
                </c:pt>
                <c:pt idx="95">
                  <c:v>135762</c:v>
                </c:pt>
                <c:pt idx="96">
                  <c:v>136610</c:v>
                </c:pt>
                <c:pt idx="97">
                  <c:v>137357</c:v>
                </c:pt>
                <c:pt idx="98">
                  <c:v>138051</c:v>
                </c:pt>
                <c:pt idx="99">
                  <c:v>138754</c:v>
                </c:pt>
                <c:pt idx="100">
                  <c:v>139659</c:v>
                </c:pt>
                <c:pt idx="101">
                  <c:v>140391</c:v>
                </c:pt>
                <c:pt idx="102">
                  <c:v>141296</c:v>
                </c:pt>
                <c:pt idx="103">
                  <c:v>142081</c:v>
                </c:pt>
                <c:pt idx="104">
                  <c:v>142772</c:v>
                </c:pt>
                <c:pt idx="105">
                  <c:v>143402</c:v>
                </c:pt>
                <c:pt idx="106">
                  <c:v>144022</c:v>
                </c:pt>
                <c:pt idx="107">
                  <c:v>144676</c:v>
                </c:pt>
                <c:pt idx="108">
                  <c:v>145293</c:v>
                </c:pt>
                <c:pt idx="109">
                  <c:v>145977</c:v>
                </c:pt>
                <c:pt idx="110">
                  <c:v>146693</c:v>
                </c:pt>
                <c:pt idx="111">
                  <c:v>147429</c:v>
                </c:pt>
                <c:pt idx="112">
                  <c:v>148364</c:v>
                </c:pt>
                <c:pt idx="113">
                  <c:v>149194</c:v>
                </c:pt>
                <c:pt idx="114">
                  <c:v>150156</c:v>
                </c:pt>
                <c:pt idx="115">
                  <c:v>151111</c:v>
                </c:pt>
                <c:pt idx="116">
                  <c:v>151987</c:v>
                </c:pt>
                <c:pt idx="117">
                  <c:v>152738</c:v>
                </c:pt>
                <c:pt idx="118">
                  <c:v>153562</c:v>
                </c:pt>
                <c:pt idx="119">
                  <c:v>154437</c:v>
                </c:pt>
                <c:pt idx="120">
                  <c:v>155253</c:v>
                </c:pt>
                <c:pt idx="121">
                  <c:v>156116</c:v>
                </c:pt>
                <c:pt idx="122">
                  <c:v>157428</c:v>
                </c:pt>
                <c:pt idx="123">
                  <c:v>158455</c:v>
                </c:pt>
                <c:pt idx="124">
                  <c:v>159125</c:v>
                </c:pt>
                <c:pt idx="125">
                  <c:v>160050</c:v>
                </c:pt>
                <c:pt idx="126">
                  <c:v>161059</c:v>
                </c:pt>
                <c:pt idx="127">
                  <c:v>161980</c:v>
                </c:pt>
                <c:pt idx="128">
                  <c:v>162790</c:v>
                </c:pt>
                <c:pt idx="129">
                  <c:v>163479</c:v>
                </c:pt>
                <c:pt idx="130">
                  <c:v>164442</c:v>
                </c:pt>
                <c:pt idx="131">
                  <c:v>165392</c:v>
                </c:pt>
                <c:pt idx="132">
                  <c:v>166306</c:v>
                </c:pt>
                <c:pt idx="133">
                  <c:v>167178</c:v>
                </c:pt>
                <c:pt idx="134">
                  <c:v>168293</c:v>
                </c:pt>
                <c:pt idx="135">
                  <c:v>169093</c:v>
                </c:pt>
                <c:pt idx="136">
                  <c:v>178115</c:v>
                </c:pt>
                <c:pt idx="137">
                  <c:v>178890</c:v>
                </c:pt>
                <c:pt idx="138">
                  <c:v>179915</c:v>
                </c:pt>
                <c:pt idx="139">
                  <c:v>180740</c:v>
                </c:pt>
                <c:pt idx="140">
                  <c:v>181574</c:v>
                </c:pt>
                <c:pt idx="141">
                  <c:v>182518</c:v>
                </c:pt>
                <c:pt idx="142">
                  <c:v>183293</c:v>
                </c:pt>
                <c:pt idx="143">
                  <c:v>184110</c:v>
                </c:pt>
                <c:pt idx="144">
                  <c:v>185271</c:v>
                </c:pt>
                <c:pt idx="145">
                  <c:v>186169</c:v>
                </c:pt>
                <c:pt idx="146">
                  <c:v>187107</c:v>
                </c:pt>
                <c:pt idx="147">
                  <c:v>187953</c:v>
                </c:pt>
                <c:pt idx="148">
                  <c:v>188804</c:v>
                </c:pt>
                <c:pt idx="149">
                  <c:v>189545</c:v>
                </c:pt>
                <c:pt idx="150">
                  <c:v>190285</c:v>
                </c:pt>
                <c:pt idx="151">
                  <c:v>191166</c:v>
                </c:pt>
                <c:pt idx="152">
                  <c:v>191844</c:v>
                </c:pt>
                <c:pt idx="153">
                  <c:v>192699</c:v>
                </c:pt>
                <c:pt idx="154">
                  <c:v>193583</c:v>
                </c:pt>
                <c:pt idx="155">
                  <c:v>194405</c:v>
                </c:pt>
                <c:pt idx="156">
                  <c:v>195129</c:v>
                </c:pt>
                <c:pt idx="157">
                  <c:v>195938</c:v>
                </c:pt>
                <c:pt idx="158">
                  <c:v>196804</c:v>
                </c:pt>
                <c:pt idx="159">
                  <c:v>197671</c:v>
                </c:pt>
                <c:pt idx="160">
                  <c:v>198435</c:v>
                </c:pt>
                <c:pt idx="161">
                  <c:v>199151</c:v>
                </c:pt>
                <c:pt idx="162">
                  <c:v>199987</c:v>
                </c:pt>
                <c:pt idx="163">
                  <c:v>200816</c:v>
                </c:pt>
                <c:pt idx="164">
                  <c:v>201499</c:v>
                </c:pt>
                <c:pt idx="165">
                  <c:v>202422</c:v>
                </c:pt>
                <c:pt idx="166">
                  <c:v>203242</c:v>
                </c:pt>
                <c:pt idx="167">
                  <c:v>204098</c:v>
                </c:pt>
                <c:pt idx="168">
                  <c:v>205149</c:v>
                </c:pt>
                <c:pt idx="169">
                  <c:v>205960</c:v>
                </c:pt>
                <c:pt idx="170">
                  <c:v>206775</c:v>
                </c:pt>
                <c:pt idx="171">
                  <c:v>207570</c:v>
                </c:pt>
                <c:pt idx="172">
                  <c:v>208471</c:v>
                </c:pt>
                <c:pt idx="173">
                  <c:v>209324</c:v>
                </c:pt>
                <c:pt idx="174">
                  <c:v>210083</c:v>
                </c:pt>
                <c:pt idx="175">
                  <c:v>210842</c:v>
                </c:pt>
                <c:pt idx="176">
                  <c:v>211795</c:v>
                </c:pt>
                <c:pt idx="177">
                  <c:v>212936</c:v>
                </c:pt>
                <c:pt idx="178">
                  <c:v>213675</c:v>
                </c:pt>
                <c:pt idx="179">
                  <c:v>214660</c:v>
                </c:pt>
                <c:pt idx="180">
                  <c:v>215700</c:v>
                </c:pt>
                <c:pt idx="181">
                  <c:v>216895</c:v>
                </c:pt>
                <c:pt idx="182">
                  <c:v>217686</c:v>
                </c:pt>
                <c:pt idx="183">
                  <c:v>218449</c:v>
                </c:pt>
                <c:pt idx="184">
                  <c:v>219270</c:v>
                </c:pt>
                <c:pt idx="185">
                  <c:v>220199</c:v>
                </c:pt>
                <c:pt idx="186">
                  <c:v>221179</c:v>
                </c:pt>
                <c:pt idx="187">
                  <c:v>222043</c:v>
                </c:pt>
                <c:pt idx="188">
                  <c:v>222942</c:v>
                </c:pt>
                <c:pt idx="189">
                  <c:v>223966</c:v>
                </c:pt>
                <c:pt idx="190">
                  <c:v>224745</c:v>
                </c:pt>
                <c:pt idx="191">
                  <c:v>225706</c:v>
                </c:pt>
                <c:pt idx="192">
                  <c:v>226656</c:v>
                </c:pt>
                <c:pt idx="193">
                  <c:v>227642</c:v>
                </c:pt>
                <c:pt idx="194">
                  <c:v>228709</c:v>
                </c:pt>
                <c:pt idx="195">
                  <c:v>229661</c:v>
                </c:pt>
                <c:pt idx="196">
                  <c:v>230709</c:v>
                </c:pt>
                <c:pt idx="197">
                  <c:v>231785</c:v>
                </c:pt>
                <c:pt idx="198">
                  <c:v>232787</c:v>
                </c:pt>
                <c:pt idx="199">
                  <c:v>233540</c:v>
                </c:pt>
                <c:pt idx="200">
                  <c:v>234383</c:v>
                </c:pt>
                <c:pt idx="201">
                  <c:v>235449</c:v>
                </c:pt>
                <c:pt idx="202">
                  <c:v>236473</c:v>
                </c:pt>
                <c:pt idx="203">
                  <c:v>269356</c:v>
                </c:pt>
                <c:pt idx="204">
                  <c:v>269931</c:v>
                </c:pt>
                <c:pt idx="205">
                  <c:v>270367</c:v>
                </c:pt>
                <c:pt idx="206">
                  <c:v>270759</c:v>
                </c:pt>
                <c:pt idx="207">
                  <c:v>271196</c:v>
                </c:pt>
                <c:pt idx="208">
                  <c:v>271597</c:v>
                </c:pt>
                <c:pt idx="209">
                  <c:v>272007</c:v>
                </c:pt>
                <c:pt idx="210">
                  <c:v>272489</c:v>
                </c:pt>
                <c:pt idx="211">
                  <c:v>273420</c:v>
                </c:pt>
                <c:pt idx="212">
                  <c:v>274364</c:v>
                </c:pt>
                <c:pt idx="213">
                  <c:v>275389</c:v>
                </c:pt>
                <c:pt idx="214">
                  <c:v>276185</c:v>
                </c:pt>
                <c:pt idx="215">
                  <c:v>277067</c:v>
                </c:pt>
                <c:pt idx="216">
                  <c:v>278051</c:v>
                </c:pt>
                <c:pt idx="217">
                  <c:v>278781</c:v>
                </c:pt>
                <c:pt idx="218">
                  <c:v>279922</c:v>
                </c:pt>
                <c:pt idx="219">
                  <c:v>281072</c:v>
                </c:pt>
                <c:pt idx="220">
                  <c:v>281910</c:v>
                </c:pt>
                <c:pt idx="221">
                  <c:v>282805</c:v>
                </c:pt>
                <c:pt idx="222">
                  <c:v>283544</c:v>
                </c:pt>
                <c:pt idx="223">
                  <c:v>284551</c:v>
                </c:pt>
                <c:pt idx="224">
                  <c:v>285393</c:v>
                </c:pt>
                <c:pt idx="225">
                  <c:v>286270</c:v>
                </c:pt>
                <c:pt idx="226">
                  <c:v>287204</c:v>
                </c:pt>
                <c:pt idx="227">
                  <c:v>288188</c:v>
                </c:pt>
                <c:pt idx="228">
                  <c:v>289233</c:v>
                </c:pt>
                <c:pt idx="229">
                  <c:v>290147</c:v>
                </c:pt>
                <c:pt idx="230">
                  <c:v>290885</c:v>
                </c:pt>
                <c:pt idx="231">
                  <c:v>291712</c:v>
                </c:pt>
                <c:pt idx="232">
                  <c:v>292445</c:v>
                </c:pt>
                <c:pt idx="233">
                  <c:v>293158</c:v>
                </c:pt>
                <c:pt idx="234">
                  <c:v>293933</c:v>
                </c:pt>
                <c:pt idx="235">
                  <c:v>294682</c:v>
                </c:pt>
                <c:pt idx="236">
                  <c:v>295547</c:v>
                </c:pt>
                <c:pt idx="237">
                  <c:v>296315</c:v>
                </c:pt>
                <c:pt idx="238">
                  <c:v>297129</c:v>
                </c:pt>
                <c:pt idx="239">
                  <c:v>298081</c:v>
                </c:pt>
                <c:pt idx="240">
                  <c:v>298914</c:v>
                </c:pt>
                <c:pt idx="241">
                  <c:v>299832</c:v>
                </c:pt>
                <c:pt idx="242">
                  <c:v>300755</c:v>
                </c:pt>
                <c:pt idx="243">
                  <c:v>301669</c:v>
                </c:pt>
                <c:pt idx="244">
                  <c:v>302409</c:v>
                </c:pt>
                <c:pt idx="245">
                  <c:v>303214</c:v>
                </c:pt>
                <c:pt idx="246">
                  <c:v>303964</c:v>
                </c:pt>
                <c:pt idx="247">
                  <c:v>319344</c:v>
                </c:pt>
                <c:pt idx="248">
                  <c:v>319796</c:v>
                </c:pt>
                <c:pt idx="249">
                  <c:v>320109</c:v>
                </c:pt>
                <c:pt idx="250">
                  <c:v>320433</c:v>
                </c:pt>
                <c:pt idx="251">
                  <c:v>320785</c:v>
                </c:pt>
                <c:pt idx="252">
                  <c:v>321166</c:v>
                </c:pt>
                <c:pt idx="253">
                  <c:v>321488</c:v>
                </c:pt>
                <c:pt idx="254">
                  <c:v>321878</c:v>
                </c:pt>
                <c:pt idx="255">
                  <c:v>322633</c:v>
                </c:pt>
                <c:pt idx="256">
                  <c:v>323440</c:v>
                </c:pt>
                <c:pt idx="257">
                  <c:v>330404</c:v>
                </c:pt>
                <c:pt idx="258">
                  <c:v>330799</c:v>
                </c:pt>
                <c:pt idx="259">
                  <c:v>331174</c:v>
                </c:pt>
                <c:pt idx="260">
                  <c:v>331534</c:v>
                </c:pt>
                <c:pt idx="261">
                  <c:v>332000</c:v>
                </c:pt>
                <c:pt idx="262">
                  <c:v>333142</c:v>
                </c:pt>
                <c:pt idx="263">
                  <c:v>334063</c:v>
                </c:pt>
                <c:pt idx="264">
                  <c:v>334990</c:v>
                </c:pt>
                <c:pt idx="265">
                  <c:v>336006</c:v>
                </c:pt>
                <c:pt idx="266">
                  <c:v>336809</c:v>
                </c:pt>
                <c:pt idx="267">
                  <c:v>369812</c:v>
                </c:pt>
                <c:pt idx="268">
                  <c:v>370877</c:v>
                </c:pt>
                <c:pt idx="269">
                  <c:v>371616</c:v>
                </c:pt>
                <c:pt idx="270">
                  <c:v>372415</c:v>
                </c:pt>
                <c:pt idx="271">
                  <c:v>373205</c:v>
                </c:pt>
                <c:pt idx="272">
                  <c:v>373945</c:v>
                </c:pt>
                <c:pt idx="273">
                  <c:v>374763</c:v>
                </c:pt>
                <c:pt idx="274">
                  <c:v>375549</c:v>
                </c:pt>
                <c:pt idx="275">
                  <c:v>376378</c:v>
                </c:pt>
                <c:pt idx="276">
                  <c:v>377070</c:v>
                </c:pt>
                <c:pt idx="277">
                  <c:v>377950</c:v>
                </c:pt>
                <c:pt idx="278">
                  <c:v>378854</c:v>
                </c:pt>
                <c:pt idx="279">
                  <c:v>379690</c:v>
                </c:pt>
                <c:pt idx="280">
                  <c:v>380450</c:v>
                </c:pt>
                <c:pt idx="281">
                  <c:v>381197</c:v>
                </c:pt>
                <c:pt idx="282">
                  <c:v>382034</c:v>
                </c:pt>
                <c:pt idx="283">
                  <c:v>382746</c:v>
                </c:pt>
                <c:pt idx="284">
                  <c:v>383558</c:v>
                </c:pt>
                <c:pt idx="285">
                  <c:v>384316</c:v>
                </c:pt>
                <c:pt idx="286">
                  <c:v>385282</c:v>
                </c:pt>
                <c:pt idx="287">
                  <c:v>386090</c:v>
                </c:pt>
                <c:pt idx="288">
                  <c:v>386842</c:v>
                </c:pt>
                <c:pt idx="289">
                  <c:v>387550</c:v>
                </c:pt>
                <c:pt idx="290">
                  <c:v>388322</c:v>
                </c:pt>
                <c:pt idx="291">
                  <c:v>399456</c:v>
                </c:pt>
                <c:pt idx="292">
                  <c:v>399767</c:v>
                </c:pt>
                <c:pt idx="293">
                  <c:v>400129</c:v>
                </c:pt>
                <c:pt idx="294">
                  <c:v>400447</c:v>
                </c:pt>
                <c:pt idx="295">
                  <c:v>400769</c:v>
                </c:pt>
                <c:pt idx="296">
                  <c:v>401387</c:v>
                </c:pt>
                <c:pt idx="297">
                  <c:v>402237</c:v>
                </c:pt>
                <c:pt idx="298">
                  <c:v>403120</c:v>
                </c:pt>
                <c:pt idx="299">
                  <c:v>403770</c:v>
                </c:pt>
                <c:pt idx="300">
                  <c:v>404460</c:v>
                </c:pt>
                <c:pt idx="301">
                  <c:v>405104</c:v>
                </c:pt>
                <c:pt idx="302">
                  <c:v>405808</c:v>
                </c:pt>
                <c:pt idx="303">
                  <c:v>406509</c:v>
                </c:pt>
                <c:pt idx="304">
                  <c:v>407210</c:v>
                </c:pt>
                <c:pt idx="305">
                  <c:v>407929</c:v>
                </c:pt>
                <c:pt idx="306">
                  <c:v>408600</c:v>
                </c:pt>
                <c:pt idx="307">
                  <c:v>409352</c:v>
                </c:pt>
                <c:pt idx="308">
                  <c:v>410022</c:v>
                </c:pt>
                <c:pt idx="309">
                  <c:v>410749</c:v>
                </c:pt>
                <c:pt idx="310">
                  <c:v>411402</c:v>
                </c:pt>
                <c:pt idx="311">
                  <c:v>412103</c:v>
                </c:pt>
                <c:pt idx="312">
                  <c:v>412853</c:v>
                </c:pt>
                <c:pt idx="313">
                  <c:v>413589</c:v>
                </c:pt>
                <c:pt idx="314">
                  <c:v>414269</c:v>
                </c:pt>
                <c:pt idx="315">
                  <c:v>415223</c:v>
                </c:pt>
                <c:pt idx="316">
                  <c:v>416054</c:v>
                </c:pt>
                <c:pt idx="317">
                  <c:v>416778</c:v>
                </c:pt>
                <c:pt idx="318">
                  <c:v>417550</c:v>
                </c:pt>
                <c:pt idx="319">
                  <c:v>418364</c:v>
                </c:pt>
                <c:pt idx="320">
                  <c:v>419185</c:v>
                </c:pt>
                <c:pt idx="321">
                  <c:v>419998</c:v>
                </c:pt>
                <c:pt idx="322">
                  <c:v>420922</c:v>
                </c:pt>
                <c:pt idx="323">
                  <c:v>421734</c:v>
                </c:pt>
                <c:pt idx="324">
                  <c:v>422526</c:v>
                </c:pt>
                <c:pt idx="325">
                  <c:v>429975</c:v>
                </c:pt>
                <c:pt idx="326">
                  <c:v>430831</c:v>
                </c:pt>
                <c:pt idx="327">
                  <c:v>431818</c:v>
                </c:pt>
                <c:pt idx="328">
                  <c:v>432772</c:v>
                </c:pt>
                <c:pt idx="329">
                  <c:v>433671</c:v>
                </c:pt>
                <c:pt idx="330">
                  <c:v>434642</c:v>
                </c:pt>
                <c:pt idx="331">
                  <c:v>459453</c:v>
                </c:pt>
                <c:pt idx="332">
                  <c:v>459850</c:v>
                </c:pt>
                <c:pt idx="333">
                  <c:v>460353</c:v>
                </c:pt>
                <c:pt idx="334">
                  <c:v>461215</c:v>
                </c:pt>
                <c:pt idx="335">
                  <c:v>462145</c:v>
                </c:pt>
                <c:pt idx="336">
                  <c:v>462977</c:v>
                </c:pt>
                <c:pt idx="337">
                  <c:v>463746</c:v>
                </c:pt>
                <c:pt idx="338">
                  <c:v>464576</c:v>
                </c:pt>
                <c:pt idx="339">
                  <c:v>465362</c:v>
                </c:pt>
                <c:pt idx="340">
                  <c:v>478964</c:v>
                </c:pt>
                <c:pt idx="341">
                  <c:v>479809</c:v>
                </c:pt>
                <c:pt idx="342">
                  <c:v>480634</c:v>
                </c:pt>
                <c:pt idx="343">
                  <c:v>481638</c:v>
                </c:pt>
                <c:pt idx="344">
                  <c:v>482523</c:v>
                </c:pt>
                <c:pt idx="345">
                  <c:v>483309</c:v>
                </c:pt>
                <c:pt idx="346">
                  <c:v>484161</c:v>
                </c:pt>
                <c:pt idx="347">
                  <c:v>484991</c:v>
                </c:pt>
                <c:pt idx="348">
                  <c:v>485799</c:v>
                </c:pt>
                <c:pt idx="349">
                  <c:v>492854</c:v>
                </c:pt>
                <c:pt idx="350">
                  <c:v>493776</c:v>
                </c:pt>
                <c:pt idx="351">
                  <c:v>494810</c:v>
                </c:pt>
                <c:pt idx="352">
                  <c:v>495706</c:v>
                </c:pt>
                <c:pt idx="353">
                  <c:v>496661</c:v>
                </c:pt>
                <c:pt idx="354">
                  <c:v>497605</c:v>
                </c:pt>
                <c:pt idx="355">
                  <c:v>498341</c:v>
                </c:pt>
                <c:pt idx="356">
                  <c:v>499205</c:v>
                </c:pt>
                <c:pt idx="357">
                  <c:v>500084</c:v>
                </c:pt>
                <c:pt idx="358">
                  <c:v>500929</c:v>
                </c:pt>
                <c:pt idx="359">
                  <c:v>501722</c:v>
                </c:pt>
                <c:pt idx="360">
                  <c:v>502443</c:v>
                </c:pt>
                <c:pt idx="361">
                  <c:v>503319</c:v>
                </c:pt>
                <c:pt idx="362">
                  <c:v>504181</c:v>
                </c:pt>
                <c:pt idx="363">
                  <c:v>505025</c:v>
                </c:pt>
                <c:pt idx="364">
                  <c:v>505937</c:v>
                </c:pt>
                <c:pt idx="365">
                  <c:v>506764</c:v>
                </c:pt>
                <c:pt idx="366">
                  <c:v>507740</c:v>
                </c:pt>
                <c:pt idx="367">
                  <c:v>508612</c:v>
                </c:pt>
                <c:pt idx="368">
                  <c:v>509530</c:v>
                </c:pt>
                <c:pt idx="369">
                  <c:v>510531</c:v>
                </c:pt>
                <c:pt idx="370">
                  <c:v>511447</c:v>
                </c:pt>
                <c:pt idx="371">
                  <c:v>512381</c:v>
                </c:pt>
                <c:pt idx="372">
                  <c:v>513222</c:v>
                </c:pt>
                <c:pt idx="373">
                  <c:v>514119</c:v>
                </c:pt>
                <c:pt idx="374">
                  <c:v>515031</c:v>
                </c:pt>
                <c:pt idx="375">
                  <c:v>515958</c:v>
                </c:pt>
                <c:pt idx="376">
                  <c:v>516689</c:v>
                </c:pt>
                <c:pt idx="377">
                  <c:v>517526</c:v>
                </c:pt>
                <c:pt idx="378">
                  <c:v>518367</c:v>
                </c:pt>
                <c:pt idx="379">
                  <c:v>519336</c:v>
                </c:pt>
                <c:pt idx="380">
                  <c:v>520176</c:v>
                </c:pt>
                <c:pt idx="381">
                  <c:v>529413</c:v>
                </c:pt>
                <c:pt idx="382">
                  <c:v>529828</c:v>
                </c:pt>
                <c:pt idx="383">
                  <c:v>530940</c:v>
                </c:pt>
                <c:pt idx="384">
                  <c:v>531958</c:v>
                </c:pt>
                <c:pt idx="385">
                  <c:v>532920</c:v>
                </c:pt>
                <c:pt idx="386">
                  <c:v>533832</c:v>
                </c:pt>
                <c:pt idx="387">
                  <c:v>534769</c:v>
                </c:pt>
                <c:pt idx="388">
                  <c:v>535717</c:v>
                </c:pt>
                <c:pt idx="389">
                  <c:v>536715</c:v>
                </c:pt>
                <c:pt idx="390">
                  <c:v>537721</c:v>
                </c:pt>
                <c:pt idx="391">
                  <c:v>538655</c:v>
                </c:pt>
                <c:pt idx="392">
                  <c:v>539579</c:v>
                </c:pt>
                <c:pt idx="393">
                  <c:v>540495</c:v>
                </c:pt>
                <c:pt idx="394">
                  <c:v>541641</c:v>
                </c:pt>
                <c:pt idx="395">
                  <c:v>542712</c:v>
                </c:pt>
                <c:pt idx="396">
                  <c:v>543711</c:v>
                </c:pt>
                <c:pt idx="397">
                  <c:v>544672</c:v>
                </c:pt>
                <c:pt idx="398">
                  <c:v>545517</c:v>
                </c:pt>
                <c:pt idx="399">
                  <c:v>546458</c:v>
                </c:pt>
                <c:pt idx="400">
                  <c:v>547450</c:v>
                </c:pt>
                <c:pt idx="401">
                  <c:v>548333</c:v>
                </c:pt>
                <c:pt idx="402">
                  <c:v>549139</c:v>
                </c:pt>
                <c:pt idx="403">
                  <c:v>550125</c:v>
                </c:pt>
                <c:pt idx="404">
                  <c:v>550950</c:v>
                </c:pt>
                <c:pt idx="405">
                  <c:v>551786</c:v>
                </c:pt>
                <c:pt idx="406">
                  <c:v>552592</c:v>
                </c:pt>
                <c:pt idx="407">
                  <c:v>553419</c:v>
                </c:pt>
                <c:pt idx="408">
                  <c:v>554504</c:v>
                </c:pt>
                <c:pt idx="409">
                  <c:v>555375</c:v>
                </c:pt>
                <c:pt idx="410">
                  <c:v>556442</c:v>
                </c:pt>
                <c:pt idx="411">
                  <c:v>557379</c:v>
                </c:pt>
                <c:pt idx="412">
                  <c:v>558200</c:v>
                </c:pt>
                <c:pt idx="413">
                  <c:v>559093</c:v>
                </c:pt>
                <c:pt idx="414">
                  <c:v>559898</c:v>
                </c:pt>
                <c:pt idx="415">
                  <c:v>560660</c:v>
                </c:pt>
                <c:pt idx="416">
                  <c:v>561464</c:v>
                </c:pt>
                <c:pt idx="417">
                  <c:v>562349</c:v>
                </c:pt>
                <c:pt idx="418">
                  <c:v>563374</c:v>
                </c:pt>
                <c:pt idx="419">
                  <c:v>564253</c:v>
                </c:pt>
                <c:pt idx="420">
                  <c:v>565165</c:v>
                </c:pt>
                <c:pt idx="421">
                  <c:v>566115</c:v>
                </c:pt>
                <c:pt idx="422">
                  <c:v>567035</c:v>
                </c:pt>
                <c:pt idx="423">
                  <c:v>568090</c:v>
                </c:pt>
                <c:pt idx="424">
                  <c:v>568972</c:v>
                </c:pt>
                <c:pt idx="425">
                  <c:v>569825</c:v>
                </c:pt>
                <c:pt idx="426">
                  <c:v>570763</c:v>
                </c:pt>
                <c:pt idx="427">
                  <c:v>571646</c:v>
                </c:pt>
                <c:pt idx="428">
                  <c:v>572469</c:v>
                </c:pt>
                <c:pt idx="429">
                  <c:v>573471</c:v>
                </c:pt>
                <c:pt idx="430">
                  <c:v>574504</c:v>
                </c:pt>
                <c:pt idx="431">
                  <c:v>575579</c:v>
                </c:pt>
                <c:pt idx="432">
                  <c:v>576295</c:v>
                </c:pt>
                <c:pt idx="433">
                  <c:v>577115</c:v>
                </c:pt>
                <c:pt idx="434">
                  <c:v>577882</c:v>
                </c:pt>
                <c:pt idx="435">
                  <c:v>578788</c:v>
                </c:pt>
                <c:pt idx="436">
                  <c:v>579620</c:v>
                </c:pt>
                <c:pt idx="437">
                  <c:v>580695</c:v>
                </c:pt>
                <c:pt idx="438">
                  <c:v>581533</c:v>
                </c:pt>
                <c:pt idx="439">
                  <c:v>589276</c:v>
                </c:pt>
                <c:pt idx="440">
                  <c:v>589667</c:v>
                </c:pt>
                <c:pt idx="441">
                  <c:v>590782</c:v>
                </c:pt>
                <c:pt idx="442">
                  <c:v>591518</c:v>
                </c:pt>
                <c:pt idx="443">
                  <c:v>592309</c:v>
                </c:pt>
                <c:pt idx="444">
                  <c:v>593141</c:v>
                </c:pt>
                <c:pt idx="445">
                  <c:v>593867</c:v>
                </c:pt>
                <c:pt idx="446">
                  <c:v>594624</c:v>
                </c:pt>
                <c:pt idx="447">
                  <c:v>595353</c:v>
                </c:pt>
                <c:pt idx="448">
                  <c:v>596018</c:v>
                </c:pt>
                <c:pt idx="449">
                  <c:v>596628</c:v>
                </c:pt>
                <c:pt idx="450">
                  <c:v>597256</c:v>
                </c:pt>
                <c:pt idx="451">
                  <c:v>598010</c:v>
                </c:pt>
                <c:pt idx="452">
                  <c:v>598778</c:v>
                </c:pt>
                <c:pt idx="453">
                  <c:v>599603</c:v>
                </c:pt>
                <c:pt idx="454">
                  <c:v>600420</c:v>
                </c:pt>
                <c:pt idx="455">
                  <c:v>601200</c:v>
                </c:pt>
                <c:pt idx="456">
                  <c:v>601962</c:v>
                </c:pt>
                <c:pt idx="457">
                  <c:v>602744</c:v>
                </c:pt>
                <c:pt idx="458">
                  <c:v>603503</c:v>
                </c:pt>
                <c:pt idx="459">
                  <c:v>604250</c:v>
                </c:pt>
                <c:pt idx="460">
                  <c:v>604961</c:v>
                </c:pt>
                <c:pt idx="461">
                  <c:v>605596</c:v>
                </c:pt>
                <c:pt idx="462">
                  <c:v>606294</c:v>
                </c:pt>
                <c:pt idx="463">
                  <c:v>606988</c:v>
                </c:pt>
                <c:pt idx="464">
                  <c:v>607934</c:v>
                </c:pt>
                <c:pt idx="465">
                  <c:v>608770</c:v>
                </c:pt>
                <c:pt idx="466">
                  <c:v>609572</c:v>
                </c:pt>
                <c:pt idx="467">
                  <c:v>610341</c:v>
                </c:pt>
                <c:pt idx="468">
                  <c:v>611067</c:v>
                </c:pt>
                <c:pt idx="469">
                  <c:v>611922</c:v>
                </c:pt>
                <c:pt idx="470">
                  <c:v>612850</c:v>
                </c:pt>
                <c:pt idx="471">
                  <c:v>613724</c:v>
                </c:pt>
                <c:pt idx="472">
                  <c:v>614599</c:v>
                </c:pt>
                <c:pt idx="473">
                  <c:v>615669</c:v>
                </c:pt>
                <c:pt idx="474">
                  <c:v>616722</c:v>
                </c:pt>
                <c:pt idx="475">
                  <c:v>617790</c:v>
                </c:pt>
                <c:pt idx="476">
                  <c:v>618683</c:v>
                </c:pt>
                <c:pt idx="477">
                  <c:v>619942</c:v>
                </c:pt>
                <c:pt idx="478">
                  <c:v>620908</c:v>
                </c:pt>
                <c:pt idx="479">
                  <c:v>621893</c:v>
                </c:pt>
                <c:pt idx="480">
                  <c:v>622832</c:v>
                </c:pt>
                <c:pt idx="481">
                  <c:v>623828</c:v>
                </c:pt>
                <c:pt idx="482">
                  <c:v>624698</c:v>
                </c:pt>
                <c:pt idx="483">
                  <c:v>625685</c:v>
                </c:pt>
                <c:pt idx="484">
                  <c:v>626571</c:v>
                </c:pt>
                <c:pt idx="485">
                  <c:v>627503</c:v>
                </c:pt>
                <c:pt idx="486">
                  <c:v>628438</c:v>
                </c:pt>
                <c:pt idx="487">
                  <c:v>629259</c:v>
                </c:pt>
                <c:pt idx="488">
                  <c:v>630248</c:v>
                </c:pt>
                <c:pt idx="489">
                  <c:v>631141</c:v>
                </c:pt>
                <c:pt idx="490">
                  <c:v>632105</c:v>
                </c:pt>
                <c:pt idx="491">
                  <c:v>632967</c:v>
                </c:pt>
                <c:pt idx="492">
                  <c:v>634049</c:v>
                </c:pt>
                <c:pt idx="493">
                  <c:v>642096</c:v>
                </c:pt>
                <c:pt idx="494">
                  <c:v>642833</c:v>
                </c:pt>
                <c:pt idx="495">
                  <c:v>643622</c:v>
                </c:pt>
                <c:pt idx="496">
                  <c:v>644456</c:v>
                </c:pt>
                <c:pt idx="497">
                  <c:v>645169</c:v>
                </c:pt>
                <c:pt idx="498">
                  <c:v>645974</c:v>
                </c:pt>
                <c:pt idx="499">
                  <c:v>646701</c:v>
                </c:pt>
                <c:pt idx="500">
                  <c:v>647427</c:v>
                </c:pt>
                <c:pt idx="501">
                  <c:v>648137</c:v>
                </c:pt>
                <c:pt idx="502">
                  <c:v>648759</c:v>
                </c:pt>
                <c:pt idx="503">
                  <c:v>649514</c:v>
                </c:pt>
                <c:pt idx="504">
                  <c:v>650199</c:v>
                </c:pt>
                <c:pt idx="505">
                  <c:v>650862</c:v>
                </c:pt>
                <c:pt idx="506">
                  <c:v>651548</c:v>
                </c:pt>
                <c:pt idx="507">
                  <c:v>652381</c:v>
                </c:pt>
                <c:pt idx="508">
                  <c:v>653192</c:v>
                </c:pt>
                <c:pt idx="509">
                  <c:v>654021</c:v>
                </c:pt>
                <c:pt idx="510">
                  <c:v>654987</c:v>
                </c:pt>
                <c:pt idx="511">
                  <c:v>655713</c:v>
                </c:pt>
                <c:pt idx="512">
                  <c:v>656418</c:v>
                </c:pt>
                <c:pt idx="513">
                  <c:v>657742</c:v>
                </c:pt>
                <c:pt idx="514">
                  <c:v>658140</c:v>
                </c:pt>
                <c:pt idx="515">
                  <c:v>659071</c:v>
                </c:pt>
                <c:pt idx="516">
                  <c:v>659759</c:v>
                </c:pt>
                <c:pt idx="517">
                  <c:v>660536</c:v>
                </c:pt>
                <c:pt idx="518">
                  <c:v>661298</c:v>
                </c:pt>
                <c:pt idx="519">
                  <c:v>662217</c:v>
                </c:pt>
                <c:pt idx="520">
                  <c:v>663060</c:v>
                </c:pt>
                <c:pt idx="521">
                  <c:v>663925</c:v>
                </c:pt>
                <c:pt idx="522">
                  <c:v>664875</c:v>
                </c:pt>
                <c:pt idx="523">
                  <c:v>665809</c:v>
                </c:pt>
                <c:pt idx="524">
                  <c:v>666597</c:v>
                </c:pt>
                <c:pt idx="525">
                  <c:v>667448</c:v>
                </c:pt>
                <c:pt idx="526">
                  <c:v>668219</c:v>
                </c:pt>
                <c:pt idx="527">
                  <c:v>669140</c:v>
                </c:pt>
                <c:pt idx="528">
                  <c:v>670055</c:v>
                </c:pt>
                <c:pt idx="529">
                  <c:v>671019</c:v>
                </c:pt>
                <c:pt idx="530">
                  <c:v>671863</c:v>
                </c:pt>
                <c:pt idx="531">
                  <c:v>672827</c:v>
                </c:pt>
                <c:pt idx="532">
                  <c:v>673812</c:v>
                </c:pt>
                <c:pt idx="533">
                  <c:v>674644</c:v>
                </c:pt>
                <c:pt idx="534">
                  <c:v>675420</c:v>
                </c:pt>
                <c:pt idx="535">
                  <c:v>676337</c:v>
                </c:pt>
                <c:pt idx="536">
                  <c:v>677137</c:v>
                </c:pt>
                <c:pt idx="537">
                  <c:v>678010</c:v>
                </c:pt>
                <c:pt idx="538">
                  <c:v>678832</c:v>
                </c:pt>
                <c:pt idx="539">
                  <c:v>679779</c:v>
                </c:pt>
                <c:pt idx="540">
                  <c:v>680424</c:v>
                </c:pt>
                <c:pt idx="541">
                  <c:v>681223</c:v>
                </c:pt>
                <c:pt idx="542">
                  <c:v>682204</c:v>
                </c:pt>
                <c:pt idx="543">
                  <c:v>683099</c:v>
                </c:pt>
                <c:pt idx="544">
                  <c:v>683794</c:v>
                </c:pt>
                <c:pt idx="545">
                  <c:v>684628</c:v>
                </c:pt>
                <c:pt idx="546">
                  <c:v>685637</c:v>
                </c:pt>
                <c:pt idx="547">
                  <c:v>686461</c:v>
                </c:pt>
                <c:pt idx="548">
                  <c:v>687311</c:v>
                </c:pt>
                <c:pt idx="549">
                  <c:v>688135</c:v>
                </c:pt>
                <c:pt idx="550">
                  <c:v>688908</c:v>
                </c:pt>
                <c:pt idx="551">
                  <c:v>689691</c:v>
                </c:pt>
                <c:pt idx="552">
                  <c:v>690473</c:v>
                </c:pt>
                <c:pt idx="553">
                  <c:v>691410</c:v>
                </c:pt>
                <c:pt idx="554">
                  <c:v>692207</c:v>
                </c:pt>
                <c:pt idx="555">
                  <c:v>693034</c:v>
                </c:pt>
                <c:pt idx="556">
                  <c:v>693717</c:v>
                </c:pt>
                <c:pt idx="557">
                  <c:v>694470</c:v>
                </c:pt>
                <c:pt idx="558">
                  <c:v>695211</c:v>
                </c:pt>
                <c:pt idx="559">
                  <c:v>695988</c:v>
                </c:pt>
                <c:pt idx="560">
                  <c:v>696843</c:v>
                </c:pt>
                <c:pt idx="561">
                  <c:v>697572</c:v>
                </c:pt>
                <c:pt idx="562">
                  <c:v>698386</c:v>
                </c:pt>
                <c:pt idx="563">
                  <c:v>699081</c:v>
                </c:pt>
                <c:pt idx="564">
                  <c:v>699901</c:v>
                </c:pt>
                <c:pt idx="565">
                  <c:v>700685</c:v>
                </c:pt>
                <c:pt idx="566">
                  <c:v>701719</c:v>
                </c:pt>
                <c:pt idx="567">
                  <c:v>702549</c:v>
                </c:pt>
                <c:pt idx="568">
                  <c:v>703517</c:v>
                </c:pt>
                <c:pt idx="569">
                  <c:v>704355</c:v>
                </c:pt>
                <c:pt idx="570">
                  <c:v>705152</c:v>
                </c:pt>
                <c:pt idx="571">
                  <c:v>705826</c:v>
                </c:pt>
                <c:pt idx="572">
                  <c:v>706446</c:v>
                </c:pt>
                <c:pt idx="573">
                  <c:v>707190</c:v>
                </c:pt>
                <c:pt idx="574">
                  <c:v>708165</c:v>
                </c:pt>
                <c:pt idx="575">
                  <c:v>708924</c:v>
                </c:pt>
                <c:pt idx="576">
                  <c:v>709833</c:v>
                </c:pt>
                <c:pt idx="577">
                  <c:v>710688</c:v>
                </c:pt>
                <c:pt idx="578">
                  <c:v>711442</c:v>
                </c:pt>
                <c:pt idx="579">
                  <c:v>712239</c:v>
                </c:pt>
                <c:pt idx="580">
                  <c:v>712907</c:v>
                </c:pt>
                <c:pt idx="581">
                  <c:v>713774</c:v>
                </c:pt>
                <c:pt idx="582">
                  <c:v>714621</c:v>
                </c:pt>
                <c:pt idx="583">
                  <c:v>715357</c:v>
                </c:pt>
                <c:pt idx="584">
                  <c:v>716043</c:v>
                </c:pt>
                <c:pt idx="585">
                  <c:v>716909</c:v>
                </c:pt>
                <c:pt idx="586">
                  <c:v>717744</c:v>
                </c:pt>
                <c:pt idx="587">
                  <c:v>718482</c:v>
                </c:pt>
                <c:pt idx="588">
                  <c:v>719171</c:v>
                </c:pt>
                <c:pt idx="589">
                  <c:v>719965</c:v>
                </c:pt>
                <c:pt idx="590">
                  <c:v>720795</c:v>
                </c:pt>
                <c:pt idx="591">
                  <c:v>721571</c:v>
                </c:pt>
                <c:pt idx="592">
                  <c:v>722228</c:v>
                </c:pt>
                <c:pt idx="593">
                  <c:v>723075</c:v>
                </c:pt>
                <c:pt idx="594">
                  <c:v>723933</c:v>
                </c:pt>
                <c:pt idx="595">
                  <c:v>724715</c:v>
                </c:pt>
                <c:pt idx="596">
                  <c:v>725522</c:v>
                </c:pt>
                <c:pt idx="597">
                  <c:v>726224</c:v>
                </c:pt>
                <c:pt idx="598">
                  <c:v>727125</c:v>
                </c:pt>
                <c:pt idx="599">
                  <c:v>727822</c:v>
                </c:pt>
                <c:pt idx="600">
                  <c:v>728723</c:v>
                </c:pt>
                <c:pt idx="601">
                  <c:v>729478</c:v>
                </c:pt>
                <c:pt idx="602">
                  <c:v>730303</c:v>
                </c:pt>
                <c:pt idx="603">
                  <c:v>731221</c:v>
                </c:pt>
                <c:pt idx="604">
                  <c:v>731997</c:v>
                </c:pt>
                <c:pt idx="605">
                  <c:v>732938</c:v>
                </c:pt>
                <c:pt idx="606">
                  <c:v>733736</c:v>
                </c:pt>
                <c:pt idx="607">
                  <c:v>734583</c:v>
                </c:pt>
                <c:pt idx="608">
                  <c:v>735352</c:v>
                </c:pt>
                <c:pt idx="609">
                  <c:v>736153</c:v>
                </c:pt>
                <c:pt idx="610">
                  <c:v>736988</c:v>
                </c:pt>
                <c:pt idx="611">
                  <c:v>737637</c:v>
                </c:pt>
                <c:pt idx="612">
                  <c:v>738317</c:v>
                </c:pt>
                <c:pt idx="613">
                  <c:v>739202</c:v>
                </c:pt>
                <c:pt idx="614">
                  <c:v>739967</c:v>
                </c:pt>
                <c:pt idx="615">
                  <c:v>740845</c:v>
                </c:pt>
                <c:pt idx="616">
                  <c:v>741437</c:v>
                </c:pt>
                <c:pt idx="617">
                  <c:v>742185</c:v>
                </c:pt>
                <c:pt idx="618">
                  <c:v>743096</c:v>
                </c:pt>
                <c:pt idx="619">
                  <c:v>744045</c:v>
                </c:pt>
                <c:pt idx="620">
                  <c:v>744942</c:v>
                </c:pt>
                <c:pt idx="621">
                  <c:v>745818</c:v>
                </c:pt>
                <c:pt idx="622">
                  <c:v>746741</c:v>
                </c:pt>
                <c:pt idx="623">
                  <c:v>747776</c:v>
                </c:pt>
                <c:pt idx="624">
                  <c:v>748678</c:v>
                </c:pt>
                <c:pt idx="625">
                  <c:v>749654</c:v>
                </c:pt>
                <c:pt idx="626">
                  <c:v>750607</c:v>
                </c:pt>
                <c:pt idx="627">
                  <c:v>751687</c:v>
                </c:pt>
                <c:pt idx="628">
                  <c:v>752795</c:v>
                </c:pt>
                <c:pt idx="629">
                  <c:v>753592</c:v>
                </c:pt>
                <c:pt idx="630">
                  <c:v>754482</c:v>
                </c:pt>
                <c:pt idx="631">
                  <c:v>755303</c:v>
                </c:pt>
                <c:pt idx="632">
                  <c:v>756142</c:v>
                </c:pt>
                <c:pt idx="633">
                  <c:v>757046</c:v>
                </c:pt>
                <c:pt idx="634">
                  <c:v>758265</c:v>
                </c:pt>
                <c:pt idx="635">
                  <c:v>759055</c:v>
                </c:pt>
                <c:pt idx="636">
                  <c:v>760046</c:v>
                </c:pt>
                <c:pt idx="637">
                  <c:v>760877</c:v>
                </c:pt>
                <c:pt idx="638">
                  <c:v>761834</c:v>
                </c:pt>
                <c:pt idx="639">
                  <c:v>762809</c:v>
                </c:pt>
                <c:pt idx="640">
                  <c:v>763850</c:v>
                </c:pt>
                <c:pt idx="641">
                  <c:v>764691</c:v>
                </c:pt>
                <c:pt idx="642">
                  <c:v>765642</c:v>
                </c:pt>
                <c:pt idx="643">
                  <c:v>766664</c:v>
                </c:pt>
                <c:pt idx="644">
                  <c:v>767614</c:v>
                </c:pt>
                <c:pt idx="645">
                  <c:v>768509</c:v>
                </c:pt>
                <c:pt idx="646">
                  <c:v>769618</c:v>
                </c:pt>
                <c:pt idx="647">
                  <c:v>770718</c:v>
                </c:pt>
                <c:pt idx="648">
                  <c:v>771478</c:v>
                </c:pt>
                <c:pt idx="649">
                  <c:v>772753</c:v>
                </c:pt>
                <c:pt idx="650">
                  <c:v>773537</c:v>
                </c:pt>
                <c:pt idx="651">
                  <c:v>774513</c:v>
                </c:pt>
                <c:pt idx="652">
                  <c:v>775582</c:v>
                </c:pt>
                <c:pt idx="653">
                  <c:v>776552</c:v>
                </c:pt>
                <c:pt idx="654">
                  <c:v>777485</c:v>
                </c:pt>
                <c:pt idx="655">
                  <c:v>778348</c:v>
                </c:pt>
                <c:pt idx="656">
                  <c:v>779250</c:v>
                </c:pt>
                <c:pt idx="657">
                  <c:v>779960</c:v>
                </c:pt>
                <c:pt idx="658">
                  <c:v>780777</c:v>
                </c:pt>
                <c:pt idx="659">
                  <c:v>781573</c:v>
                </c:pt>
                <c:pt idx="660">
                  <c:v>782499</c:v>
                </c:pt>
                <c:pt idx="661">
                  <c:v>783243</c:v>
                </c:pt>
                <c:pt idx="662">
                  <c:v>783953</c:v>
                </c:pt>
                <c:pt idx="663">
                  <c:v>784699</c:v>
                </c:pt>
                <c:pt idx="664">
                  <c:v>785372</c:v>
                </c:pt>
                <c:pt idx="665">
                  <c:v>786155</c:v>
                </c:pt>
                <c:pt idx="666">
                  <c:v>786895</c:v>
                </c:pt>
                <c:pt idx="667">
                  <c:v>787595</c:v>
                </c:pt>
                <c:pt idx="668">
                  <c:v>788299</c:v>
                </c:pt>
                <c:pt idx="669">
                  <c:v>789019</c:v>
                </c:pt>
                <c:pt idx="670">
                  <c:v>789856</c:v>
                </c:pt>
                <c:pt idx="671">
                  <c:v>790559</c:v>
                </c:pt>
                <c:pt idx="672">
                  <c:v>791532</c:v>
                </c:pt>
                <c:pt idx="673">
                  <c:v>792422</c:v>
                </c:pt>
                <c:pt idx="674">
                  <c:v>793271</c:v>
                </c:pt>
                <c:pt idx="675">
                  <c:v>794066</c:v>
                </c:pt>
                <c:pt idx="676">
                  <c:v>794988</c:v>
                </c:pt>
                <c:pt idx="677">
                  <c:v>795901</c:v>
                </c:pt>
                <c:pt idx="678">
                  <c:v>796775</c:v>
                </c:pt>
                <c:pt idx="679">
                  <c:v>797549</c:v>
                </c:pt>
                <c:pt idx="680">
                  <c:v>798354</c:v>
                </c:pt>
                <c:pt idx="681">
                  <c:v>799235</c:v>
                </c:pt>
                <c:pt idx="682">
                  <c:v>800006</c:v>
                </c:pt>
                <c:pt idx="683">
                  <c:v>800837</c:v>
                </c:pt>
                <c:pt idx="684">
                  <c:v>801732</c:v>
                </c:pt>
                <c:pt idx="685">
                  <c:v>802668</c:v>
                </c:pt>
                <c:pt idx="686">
                  <c:v>803447</c:v>
                </c:pt>
                <c:pt idx="687">
                  <c:v>804240</c:v>
                </c:pt>
                <c:pt idx="688">
                  <c:v>805164</c:v>
                </c:pt>
                <c:pt idx="689">
                  <c:v>806160</c:v>
                </c:pt>
                <c:pt idx="690">
                  <c:v>807057</c:v>
                </c:pt>
                <c:pt idx="691">
                  <c:v>807953</c:v>
                </c:pt>
                <c:pt idx="692">
                  <c:v>808710</c:v>
                </c:pt>
                <c:pt idx="693">
                  <c:v>809619</c:v>
                </c:pt>
                <c:pt idx="694">
                  <c:v>810534</c:v>
                </c:pt>
                <c:pt idx="695">
                  <c:v>811487</c:v>
                </c:pt>
                <c:pt idx="696">
                  <c:v>812478</c:v>
                </c:pt>
                <c:pt idx="697">
                  <c:v>813463</c:v>
                </c:pt>
                <c:pt idx="698">
                  <c:v>814516</c:v>
                </c:pt>
                <c:pt idx="699">
                  <c:v>815419</c:v>
                </c:pt>
                <c:pt idx="700">
                  <c:v>816228</c:v>
                </c:pt>
                <c:pt idx="701">
                  <c:v>822687</c:v>
                </c:pt>
                <c:pt idx="702">
                  <c:v>823639</c:v>
                </c:pt>
                <c:pt idx="703">
                  <c:v>824708</c:v>
                </c:pt>
                <c:pt idx="704">
                  <c:v>825633</c:v>
                </c:pt>
                <c:pt idx="705">
                  <c:v>826552</c:v>
                </c:pt>
                <c:pt idx="706">
                  <c:v>827482</c:v>
                </c:pt>
                <c:pt idx="707">
                  <c:v>828454</c:v>
                </c:pt>
                <c:pt idx="708">
                  <c:v>829371</c:v>
                </c:pt>
                <c:pt idx="709">
                  <c:v>830311</c:v>
                </c:pt>
                <c:pt idx="710">
                  <c:v>831405</c:v>
                </c:pt>
                <c:pt idx="711">
                  <c:v>832253</c:v>
                </c:pt>
                <c:pt idx="712">
                  <c:v>833208</c:v>
                </c:pt>
                <c:pt idx="713">
                  <c:v>834039</c:v>
                </c:pt>
                <c:pt idx="714">
                  <c:v>834905</c:v>
                </c:pt>
                <c:pt idx="715">
                  <c:v>835714</c:v>
                </c:pt>
                <c:pt idx="716">
                  <c:v>836568</c:v>
                </c:pt>
                <c:pt idx="717">
                  <c:v>837564</c:v>
                </c:pt>
                <c:pt idx="718">
                  <c:v>838422</c:v>
                </c:pt>
                <c:pt idx="719">
                  <c:v>839506</c:v>
                </c:pt>
                <c:pt idx="720">
                  <c:v>840543</c:v>
                </c:pt>
                <c:pt idx="721">
                  <c:v>841438</c:v>
                </c:pt>
                <c:pt idx="722">
                  <c:v>842422</c:v>
                </c:pt>
                <c:pt idx="723">
                  <c:v>843266</c:v>
                </c:pt>
                <c:pt idx="724">
                  <c:v>844030</c:v>
                </c:pt>
                <c:pt idx="725">
                  <c:v>844886</c:v>
                </c:pt>
                <c:pt idx="726">
                  <c:v>845630</c:v>
                </c:pt>
                <c:pt idx="727">
                  <c:v>846611</c:v>
                </c:pt>
                <c:pt idx="728">
                  <c:v>847522</c:v>
                </c:pt>
                <c:pt idx="729">
                  <c:v>848258</c:v>
                </c:pt>
                <c:pt idx="730">
                  <c:v>849166</c:v>
                </c:pt>
                <c:pt idx="731">
                  <c:v>849973</c:v>
                </c:pt>
                <c:pt idx="732">
                  <c:v>850668</c:v>
                </c:pt>
                <c:pt idx="733">
                  <c:v>851390</c:v>
                </c:pt>
                <c:pt idx="734">
                  <c:v>852097</c:v>
                </c:pt>
                <c:pt idx="735">
                  <c:v>852869</c:v>
                </c:pt>
                <c:pt idx="736">
                  <c:v>853810</c:v>
                </c:pt>
                <c:pt idx="737">
                  <c:v>854602</c:v>
                </c:pt>
                <c:pt idx="738">
                  <c:v>855353</c:v>
                </c:pt>
                <c:pt idx="739">
                  <c:v>856053</c:v>
                </c:pt>
                <c:pt idx="740">
                  <c:v>856779</c:v>
                </c:pt>
                <c:pt idx="741">
                  <c:v>857498</c:v>
                </c:pt>
                <c:pt idx="742">
                  <c:v>858227</c:v>
                </c:pt>
                <c:pt idx="743">
                  <c:v>859020</c:v>
                </c:pt>
                <c:pt idx="744">
                  <c:v>859849</c:v>
                </c:pt>
                <c:pt idx="745">
                  <c:v>860625</c:v>
                </c:pt>
                <c:pt idx="746">
                  <c:v>861524</c:v>
                </c:pt>
                <c:pt idx="747">
                  <c:v>862437</c:v>
                </c:pt>
                <c:pt idx="748">
                  <c:v>863402</c:v>
                </c:pt>
                <c:pt idx="749">
                  <c:v>864205</c:v>
                </c:pt>
                <c:pt idx="750">
                  <c:v>865156</c:v>
                </c:pt>
                <c:pt idx="751">
                  <c:v>866201</c:v>
                </c:pt>
                <c:pt idx="752">
                  <c:v>866995</c:v>
                </c:pt>
                <c:pt idx="753">
                  <c:v>867895</c:v>
                </c:pt>
                <c:pt idx="754">
                  <c:v>868759</c:v>
                </c:pt>
                <c:pt idx="755">
                  <c:v>869773</c:v>
                </c:pt>
                <c:pt idx="756">
                  <c:v>870650</c:v>
                </c:pt>
                <c:pt idx="757">
                  <c:v>871619</c:v>
                </c:pt>
                <c:pt idx="758">
                  <c:v>872505</c:v>
                </c:pt>
                <c:pt idx="759">
                  <c:v>873553</c:v>
                </c:pt>
                <c:pt idx="760">
                  <c:v>874527</c:v>
                </c:pt>
                <c:pt idx="761">
                  <c:v>875381</c:v>
                </c:pt>
                <c:pt idx="762">
                  <c:v>876536</c:v>
                </c:pt>
                <c:pt idx="763">
                  <c:v>877391</c:v>
                </c:pt>
                <c:pt idx="764">
                  <c:v>878378</c:v>
                </c:pt>
                <c:pt idx="765">
                  <c:v>879533</c:v>
                </c:pt>
                <c:pt idx="766">
                  <c:v>880494</c:v>
                </c:pt>
                <c:pt idx="767">
                  <c:v>881392</c:v>
                </c:pt>
                <c:pt idx="768">
                  <c:v>882243</c:v>
                </c:pt>
                <c:pt idx="769">
                  <c:v>883274</c:v>
                </c:pt>
                <c:pt idx="770">
                  <c:v>884151</c:v>
                </c:pt>
                <c:pt idx="771">
                  <c:v>885037</c:v>
                </c:pt>
                <c:pt idx="772">
                  <c:v>885848</c:v>
                </c:pt>
                <c:pt idx="773">
                  <c:v>886730</c:v>
                </c:pt>
                <c:pt idx="774">
                  <c:v>887598</c:v>
                </c:pt>
                <c:pt idx="775">
                  <c:v>888419</c:v>
                </c:pt>
                <c:pt idx="776">
                  <c:v>889318</c:v>
                </c:pt>
                <c:pt idx="777">
                  <c:v>890304</c:v>
                </c:pt>
                <c:pt idx="778">
                  <c:v>891153</c:v>
                </c:pt>
                <c:pt idx="779">
                  <c:v>892010</c:v>
                </c:pt>
                <c:pt idx="780">
                  <c:v>893043</c:v>
                </c:pt>
                <c:pt idx="781">
                  <c:v>893839</c:v>
                </c:pt>
                <c:pt idx="782">
                  <c:v>894756</c:v>
                </c:pt>
                <c:pt idx="783">
                  <c:v>895519</c:v>
                </c:pt>
                <c:pt idx="784">
                  <c:v>896285</c:v>
                </c:pt>
                <c:pt idx="785">
                  <c:v>897054</c:v>
                </c:pt>
                <c:pt idx="786">
                  <c:v>897782</c:v>
                </c:pt>
                <c:pt idx="787">
                  <c:v>898715</c:v>
                </c:pt>
                <c:pt idx="788">
                  <c:v>899720</c:v>
                </c:pt>
                <c:pt idx="789">
                  <c:v>900641</c:v>
                </c:pt>
                <c:pt idx="790">
                  <c:v>901284</c:v>
                </c:pt>
                <c:pt idx="791">
                  <c:v>901976</c:v>
                </c:pt>
                <c:pt idx="792">
                  <c:v>902703</c:v>
                </c:pt>
                <c:pt idx="793">
                  <c:v>903427</c:v>
                </c:pt>
                <c:pt idx="794">
                  <c:v>904183</c:v>
                </c:pt>
                <c:pt idx="795">
                  <c:v>904965</c:v>
                </c:pt>
                <c:pt idx="796">
                  <c:v>905795</c:v>
                </c:pt>
                <c:pt idx="797">
                  <c:v>906561</c:v>
                </c:pt>
                <c:pt idx="798">
                  <c:v>907355</c:v>
                </c:pt>
                <c:pt idx="799">
                  <c:v>908080</c:v>
                </c:pt>
                <c:pt idx="800">
                  <c:v>908872</c:v>
                </c:pt>
                <c:pt idx="801">
                  <c:v>909713</c:v>
                </c:pt>
                <c:pt idx="802">
                  <c:v>910814</c:v>
                </c:pt>
                <c:pt idx="803">
                  <c:v>911650</c:v>
                </c:pt>
                <c:pt idx="804">
                  <c:v>912416</c:v>
                </c:pt>
                <c:pt idx="805">
                  <c:v>913189</c:v>
                </c:pt>
                <c:pt idx="806">
                  <c:v>914107</c:v>
                </c:pt>
                <c:pt idx="807">
                  <c:v>914933</c:v>
                </c:pt>
                <c:pt idx="808">
                  <c:v>915775</c:v>
                </c:pt>
                <c:pt idx="809">
                  <c:v>916716</c:v>
                </c:pt>
                <c:pt idx="810">
                  <c:v>917422</c:v>
                </c:pt>
                <c:pt idx="811">
                  <c:v>918134</c:v>
                </c:pt>
                <c:pt idx="812">
                  <c:v>919095</c:v>
                </c:pt>
                <c:pt idx="813">
                  <c:v>919988</c:v>
                </c:pt>
                <c:pt idx="814">
                  <c:v>920903</c:v>
                </c:pt>
                <c:pt idx="815">
                  <c:v>921843</c:v>
                </c:pt>
                <c:pt idx="816">
                  <c:v>922700</c:v>
                </c:pt>
                <c:pt idx="817">
                  <c:v>923703</c:v>
                </c:pt>
                <c:pt idx="818">
                  <c:v>924525</c:v>
                </c:pt>
                <c:pt idx="819">
                  <c:v>925741</c:v>
                </c:pt>
                <c:pt idx="820">
                  <c:v>926582</c:v>
                </c:pt>
                <c:pt idx="821">
                  <c:v>927839</c:v>
                </c:pt>
                <c:pt idx="822">
                  <c:v>928952</c:v>
                </c:pt>
                <c:pt idx="823">
                  <c:v>929953</c:v>
                </c:pt>
                <c:pt idx="824">
                  <c:v>930844</c:v>
                </c:pt>
                <c:pt idx="825">
                  <c:v>931952</c:v>
                </c:pt>
                <c:pt idx="826">
                  <c:v>932761</c:v>
                </c:pt>
                <c:pt idx="827">
                  <c:v>933647</c:v>
                </c:pt>
                <c:pt idx="828">
                  <c:v>934632</c:v>
                </c:pt>
                <c:pt idx="829">
                  <c:v>935364</c:v>
                </c:pt>
                <c:pt idx="830">
                  <c:v>936203</c:v>
                </c:pt>
                <c:pt idx="831">
                  <c:v>937030</c:v>
                </c:pt>
                <c:pt idx="832">
                  <c:v>938045</c:v>
                </c:pt>
                <c:pt idx="833">
                  <c:v>938893</c:v>
                </c:pt>
                <c:pt idx="834">
                  <c:v>939835</c:v>
                </c:pt>
                <c:pt idx="835">
                  <c:v>940614</c:v>
                </c:pt>
                <c:pt idx="836">
                  <c:v>941533</c:v>
                </c:pt>
                <c:pt idx="837">
                  <c:v>942508</c:v>
                </c:pt>
                <c:pt idx="838">
                  <c:v>943216</c:v>
                </c:pt>
                <c:pt idx="839">
                  <c:v>943967</c:v>
                </c:pt>
                <c:pt idx="840">
                  <c:v>944772</c:v>
                </c:pt>
                <c:pt idx="841">
                  <c:v>945643</c:v>
                </c:pt>
                <c:pt idx="842">
                  <c:v>946347</c:v>
                </c:pt>
                <c:pt idx="843">
                  <c:v>947047</c:v>
                </c:pt>
                <c:pt idx="844">
                  <c:v>947844</c:v>
                </c:pt>
                <c:pt idx="845">
                  <c:v>948874</c:v>
                </c:pt>
                <c:pt idx="846">
                  <c:v>949628</c:v>
                </c:pt>
                <c:pt idx="847">
                  <c:v>950428</c:v>
                </c:pt>
                <c:pt idx="848">
                  <c:v>951288</c:v>
                </c:pt>
                <c:pt idx="849">
                  <c:v>951980</c:v>
                </c:pt>
                <c:pt idx="850">
                  <c:v>952681</c:v>
                </c:pt>
                <c:pt idx="851">
                  <c:v>953429</c:v>
                </c:pt>
                <c:pt idx="852">
                  <c:v>954254</c:v>
                </c:pt>
                <c:pt idx="853">
                  <c:v>955045</c:v>
                </c:pt>
                <c:pt idx="854">
                  <c:v>955958</c:v>
                </c:pt>
                <c:pt idx="855">
                  <c:v>956826</c:v>
                </c:pt>
                <c:pt idx="856">
                  <c:v>957663</c:v>
                </c:pt>
                <c:pt idx="857">
                  <c:v>958531</c:v>
                </c:pt>
                <c:pt idx="858">
                  <c:v>959468</c:v>
                </c:pt>
                <c:pt idx="859">
                  <c:v>960276</c:v>
                </c:pt>
                <c:pt idx="860">
                  <c:v>961021</c:v>
                </c:pt>
                <c:pt idx="861">
                  <c:v>961943</c:v>
                </c:pt>
                <c:pt idx="862">
                  <c:v>962867</c:v>
                </c:pt>
                <c:pt idx="863">
                  <c:v>963686</c:v>
                </c:pt>
                <c:pt idx="864">
                  <c:v>964634</c:v>
                </c:pt>
                <c:pt idx="865">
                  <c:v>965431</c:v>
                </c:pt>
                <c:pt idx="866">
                  <c:v>973286</c:v>
                </c:pt>
                <c:pt idx="867">
                  <c:v>974144</c:v>
                </c:pt>
                <c:pt idx="868">
                  <c:v>974962</c:v>
                </c:pt>
                <c:pt idx="869">
                  <c:v>1172691</c:v>
                </c:pt>
                <c:pt idx="870">
                  <c:v>1173830</c:v>
                </c:pt>
                <c:pt idx="871">
                  <c:v>1174814</c:v>
                </c:pt>
                <c:pt idx="872">
                  <c:v>1175739</c:v>
                </c:pt>
                <c:pt idx="873">
                  <c:v>1176735</c:v>
                </c:pt>
                <c:pt idx="874">
                  <c:v>1177791</c:v>
                </c:pt>
                <c:pt idx="875">
                  <c:v>1178874</c:v>
                </c:pt>
                <c:pt idx="876">
                  <c:v>1179669</c:v>
                </c:pt>
                <c:pt idx="877">
                  <c:v>1180489</c:v>
                </c:pt>
                <c:pt idx="878">
                  <c:v>1181347</c:v>
                </c:pt>
                <c:pt idx="879">
                  <c:v>1182297</c:v>
                </c:pt>
                <c:pt idx="880">
                  <c:v>1183185</c:v>
                </c:pt>
                <c:pt idx="881">
                  <c:v>1183963</c:v>
                </c:pt>
                <c:pt idx="882">
                  <c:v>1184832</c:v>
                </c:pt>
                <c:pt idx="883">
                  <c:v>1185778</c:v>
                </c:pt>
                <c:pt idx="884">
                  <c:v>1186855</c:v>
                </c:pt>
                <c:pt idx="885">
                  <c:v>1187797</c:v>
                </c:pt>
                <c:pt idx="886">
                  <c:v>1188717</c:v>
                </c:pt>
                <c:pt idx="887">
                  <c:v>1189603</c:v>
                </c:pt>
                <c:pt idx="888">
                  <c:v>1190304</c:v>
                </c:pt>
                <c:pt idx="889">
                  <c:v>1191156</c:v>
                </c:pt>
                <c:pt idx="890">
                  <c:v>1191887</c:v>
                </c:pt>
                <c:pt idx="891">
                  <c:v>1192614</c:v>
                </c:pt>
                <c:pt idx="892">
                  <c:v>1193496</c:v>
                </c:pt>
                <c:pt idx="893">
                  <c:v>1194243</c:v>
                </c:pt>
                <c:pt idx="894">
                  <c:v>1195038</c:v>
                </c:pt>
                <c:pt idx="895">
                  <c:v>1195857</c:v>
                </c:pt>
                <c:pt idx="896">
                  <c:v>1196611</c:v>
                </c:pt>
                <c:pt idx="897">
                  <c:v>1197387</c:v>
                </c:pt>
                <c:pt idx="898">
                  <c:v>1198199</c:v>
                </c:pt>
                <c:pt idx="899">
                  <c:v>1199000</c:v>
                </c:pt>
                <c:pt idx="900">
                  <c:v>1199847</c:v>
                </c:pt>
                <c:pt idx="901">
                  <c:v>1200855</c:v>
                </c:pt>
                <c:pt idx="902">
                  <c:v>1201804</c:v>
                </c:pt>
                <c:pt idx="903">
                  <c:v>1202877</c:v>
                </c:pt>
                <c:pt idx="904">
                  <c:v>1203882</c:v>
                </c:pt>
                <c:pt idx="905">
                  <c:v>1205063</c:v>
                </c:pt>
                <c:pt idx="906">
                  <c:v>1206050</c:v>
                </c:pt>
                <c:pt idx="907">
                  <c:v>1207072</c:v>
                </c:pt>
                <c:pt idx="908">
                  <c:v>1208011</c:v>
                </c:pt>
                <c:pt idx="909">
                  <c:v>1209095</c:v>
                </c:pt>
                <c:pt idx="910">
                  <c:v>1210139</c:v>
                </c:pt>
                <c:pt idx="911">
                  <c:v>1211070</c:v>
                </c:pt>
                <c:pt idx="912">
                  <c:v>1211906</c:v>
                </c:pt>
                <c:pt idx="913">
                  <c:v>1212696</c:v>
                </c:pt>
                <c:pt idx="914">
                  <c:v>1213928</c:v>
                </c:pt>
                <c:pt idx="915">
                  <c:v>1214896</c:v>
                </c:pt>
                <c:pt idx="916">
                  <c:v>1215826</c:v>
                </c:pt>
                <c:pt idx="917">
                  <c:v>1216703</c:v>
                </c:pt>
                <c:pt idx="918">
                  <c:v>1217730</c:v>
                </c:pt>
                <c:pt idx="919">
                  <c:v>1218770</c:v>
                </c:pt>
                <c:pt idx="920">
                  <c:v>1219903</c:v>
                </c:pt>
                <c:pt idx="921">
                  <c:v>1234777</c:v>
                </c:pt>
                <c:pt idx="922">
                  <c:v>1235438</c:v>
                </c:pt>
                <c:pt idx="923">
                  <c:v>1236454</c:v>
                </c:pt>
                <c:pt idx="924">
                  <c:v>1237246</c:v>
                </c:pt>
                <c:pt idx="925">
                  <c:v>1238189</c:v>
                </c:pt>
                <c:pt idx="926">
                  <c:v>1239072</c:v>
                </c:pt>
                <c:pt idx="927">
                  <c:v>1240040</c:v>
                </c:pt>
                <c:pt idx="928">
                  <c:v>1241238</c:v>
                </c:pt>
                <c:pt idx="929">
                  <c:v>1242285</c:v>
                </c:pt>
                <c:pt idx="930">
                  <c:v>1243194</c:v>
                </c:pt>
                <c:pt idx="931">
                  <c:v>1244221</c:v>
                </c:pt>
                <c:pt idx="932">
                  <c:v>1245109</c:v>
                </c:pt>
                <c:pt idx="933">
                  <c:v>1246026</c:v>
                </c:pt>
                <c:pt idx="934">
                  <c:v>1246991</c:v>
                </c:pt>
                <c:pt idx="935">
                  <c:v>1248140</c:v>
                </c:pt>
                <c:pt idx="936">
                  <c:v>1249087</c:v>
                </c:pt>
                <c:pt idx="937">
                  <c:v>1250202</c:v>
                </c:pt>
                <c:pt idx="938">
                  <c:v>1251217</c:v>
                </c:pt>
                <c:pt idx="939">
                  <c:v>1252030</c:v>
                </c:pt>
                <c:pt idx="940">
                  <c:v>1252908</c:v>
                </c:pt>
                <c:pt idx="941">
                  <c:v>1253887</c:v>
                </c:pt>
                <c:pt idx="942">
                  <c:v>1254758</c:v>
                </c:pt>
                <c:pt idx="943">
                  <c:v>1255614</c:v>
                </c:pt>
                <c:pt idx="944">
                  <c:v>1256453</c:v>
                </c:pt>
                <c:pt idx="945">
                  <c:v>1257593</c:v>
                </c:pt>
                <c:pt idx="946">
                  <c:v>1263956</c:v>
                </c:pt>
                <c:pt idx="947">
                  <c:v>1264674</c:v>
                </c:pt>
                <c:pt idx="948">
                  <c:v>1265762</c:v>
                </c:pt>
                <c:pt idx="949">
                  <c:v>1266625</c:v>
                </c:pt>
                <c:pt idx="950">
                  <c:v>1267538</c:v>
                </c:pt>
                <c:pt idx="951">
                  <c:v>1268369</c:v>
                </c:pt>
                <c:pt idx="952">
                  <c:v>1269181</c:v>
                </c:pt>
                <c:pt idx="953">
                  <c:v>1270027</c:v>
                </c:pt>
                <c:pt idx="954">
                  <c:v>1270896</c:v>
                </c:pt>
                <c:pt idx="955">
                  <c:v>1271810</c:v>
                </c:pt>
                <c:pt idx="956">
                  <c:v>1272669</c:v>
                </c:pt>
                <c:pt idx="957">
                  <c:v>1279181</c:v>
                </c:pt>
                <c:pt idx="958">
                  <c:v>1279985</c:v>
                </c:pt>
                <c:pt idx="959">
                  <c:v>1280733</c:v>
                </c:pt>
                <c:pt idx="960">
                  <c:v>1281499</c:v>
                </c:pt>
                <c:pt idx="961">
                  <c:v>1282433</c:v>
                </c:pt>
                <c:pt idx="962">
                  <c:v>1283187</c:v>
                </c:pt>
                <c:pt idx="963">
                  <c:v>1284055</c:v>
                </c:pt>
                <c:pt idx="964">
                  <c:v>1284781</c:v>
                </c:pt>
                <c:pt idx="965">
                  <c:v>1285548</c:v>
                </c:pt>
                <c:pt idx="966">
                  <c:v>1286346</c:v>
                </c:pt>
                <c:pt idx="967">
                  <c:v>1287201</c:v>
                </c:pt>
                <c:pt idx="968">
                  <c:v>1287928</c:v>
                </c:pt>
                <c:pt idx="969">
                  <c:v>1288701</c:v>
                </c:pt>
                <c:pt idx="970">
                  <c:v>1289699</c:v>
                </c:pt>
                <c:pt idx="971">
                  <c:v>1290499</c:v>
                </c:pt>
                <c:pt idx="972">
                  <c:v>1291489</c:v>
                </c:pt>
                <c:pt idx="973">
                  <c:v>1292507</c:v>
                </c:pt>
                <c:pt idx="974">
                  <c:v>1293404</c:v>
                </c:pt>
                <c:pt idx="975">
                  <c:v>1294213</c:v>
                </c:pt>
                <c:pt idx="976">
                  <c:v>1295110</c:v>
                </c:pt>
                <c:pt idx="977">
                  <c:v>1295991</c:v>
                </c:pt>
                <c:pt idx="978">
                  <c:v>1296899</c:v>
                </c:pt>
                <c:pt idx="979">
                  <c:v>1297681</c:v>
                </c:pt>
                <c:pt idx="980">
                  <c:v>1298676</c:v>
                </c:pt>
                <c:pt idx="981">
                  <c:v>1299647</c:v>
                </c:pt>
                <c:pt idx="982">
                  <c:v>1300529</c:v>
                </c:pt>
                <c:pt idx="983">
                  <c:v>1301384</c:v>
                </c:pt>
                <c:pt idx="984">
                  <c:v>1302325</c:v>
                </c:pt>
                <c:pt idx="985">
                  <c:v>1303147</c:v>
                </c:pt>
                <c:pt idx="986">
                  <c:v>1304018</c:v>
                </c:pt>
                <c:pt idx="987">
                  <c:v>1304859</c:v>
                </c:pt>
                <c:pt idx="988">
                  <c:v>1305736</c:v>
                </c:pt>
                <c:pt idx="989">
                  <c:v>1306528</c:v>
                </c:pt>
                <c:pt idx="990">
                  <c:v>1307473</c:v>
                </c:pt>
                <c:pt idx="991">
                  <c:v>1308357</c:v>
                </c:pt>
                <c:pt idx="992">
                  <c:v>1309242</c:v>
                </c:pt>
                <c:pt idx="993">
                  <c:v>1310092</c:v>
                </c:pt>
                <c:pt idx="994">
                  <c:v>1310997</c:v>
                </c:pt>
                <c:pt idx="995">
                  <c:v>1311791</c:v>
                </c:pt>
                <c:pt idx="996">
                  <c:v>1312661</c:v>
                </c:pt>
                <c:pt idx="997">
                  <c:v>1313457</c:v>
                </c:pt>
                <c:pt idx="998">
                  <c:v>1314216</c:v>
                </c:pt>
                <c:pt idx="999">
                  <c:v>1315062</c:v>
                </c:pt>
                <c:pt idx="1000">
                  <c:v>1321769</c:v>
                </c:pt>
                <c:pt idx="1001">
                  <c:v>1328686</c:v>
                </c:pt>
                <c:pt idx="1002">
                  <c:v>1329285</c:v>
                </c:pt>
                <c:pt idx="1003">
                  <c:v>1329919</c:v>
                </c:pt>
                <c:pt idx="1004">
                  <c:v>1330663</c:v>
                </c:pt>
                <c:pt idx="1005">
                  <c:v>1331324</c:v>
                </c:pt>
                <c:pt idx="1006">
                  <c:v>1332055</c:v>
                </c:pt>
                <c:pt idx="1007">
                  <c:v>1332744</c:v>
                </c:pt>
                <c:pt idx="1008">
                  <c:v>1333499</c:v>
                </c:pt>
                <c:pt idx="1009">
                  <c:v>1334180</c:v>
                </c:pt>
                <c:pt idx="1010">
                  <c:v>1334922</c:v>
                </c:pt>
                <c:pt idx="1011">
                  <c:v>1335632</c:v>
                </c:pt>
                <c:pt idx="1012">
                  <c:v>1336397</c:v>
                </c:pt>
                <c:pt idx="1013">
                  <c:v>1337153</c:v>
                </c:pt>
                <c:pt idx="1014">
                  <c:v>1338033</c:v>
                </c:pt>
                <c:pt idx="1015">
                  <c:v>1338659</c:v>
                </c:pt>
                <c:pt idx="1016">
                  <c:v>1339440</c:v>
                </c:pt>
                <c:pt idx="1017">
                  <c:v>1340124</c:v>
                </c:pt>
                <c:pt idx="1018">
                  <c:v>1340826</c:v>
                </c:pt>
                <c:pt idx="1019">
                  <c:v>1341488</c:v>
                </c:pt>
                <c:pt idx="1020">
                  <c:v>1342099</c:v>
                </c:pt>
                <c:pt idx="1021">
                  <c:v>1342763</c:v>
                </c:pt>
                <c:pt idx="1022">
                  <c:v>1343385</c:v>
                </c:pt>
                <c:pt idx="1023">
                  <c:v>1344061</c:v>
                </c:pt>
                <c:pt idx="1024">
                  <c:v>1344735</c:v>
                </c:pt>
                <c:pt idx="1025">
                  <c:v>1346304</c:v>
                </c:pt>
                <c:pt idx="1026">
                  <c:v>1346975</c:v>
                </c:pt>
                <c:pt idx="1027">
                  <c:v>1347668</c:v>
                </c:pt>
                <c:pt idx="1028">
                  <c:v>1348292</c:v>
                </c:pt>
                <c:pt idx="1029">
                  <c:v>1348926</c:v>
                </c:pt>
                <c:pt idx="1030">
                  <c:v>1349597</c:v>
                </c:pt>
                <c:pt idx="1031">
                  <c:v>1350264</c:v>
                </c:pt>
                <c:pt idx="1032">
                  <c:v>1350876</c:v>
                </c:pt>
                <c:pt idx="1033">
                  <c:v>1351472</c:v>
                </c:pt>
                <c:pt idx="1034">
                  <c:v>1352117</c:v>
                </c:pt>
                <c:pt idx="1035">
                  <c:v>1352718</c:v>
                </c:pt>
                <c:pt idx="1036">
                  <c:v>1353443</c:v>
                </c:pt>
                <c:pt idx="1037">
                  <c:v>1354040</c:v>
                </c:pt>
                <c:pt idx="1038">
                  <c:v>1354675</c:v>
                </c:pt>
                <c:pt idx="1039">
                  <c:v>1355282</c:v>
                </c:pt>
                <c:pt idx="1040">
                  <c:v>1355898</c:v>
                </c:pt>
                <c:pt idx="1041">
                  <c:v>1356556</c:v>
                </c:pt>
                <c:pt idx="1042">
                  <c:v>1357189</c:v>
                </c:pt>
                <c:pt idx="1043">
                  <c:v>1357776</c:v>
                </c:pt>
                <c:pt idx="1044">
                  <c:v>1358388</c:v>
                </c:pt>
                <c:pt idx="1045">
                  <c:v>1358981</c:v>
                </c:pt>
                <c:pt idx="1046">
                  <c:v>1359615</c:v>
                </c:pt>
                <c:pt idx="1047">
                  <c:v>1360279</c:v>
                </c:pt>
                <c:pt idx="1048">
                  <c:v>1360883</c:v>
                </c:pt>
                <c:pt idx="1049">
                  <c:v>1361472</c:v>
                </c:pt>
                <c:pt idx="1050">
                  <c:v>1362061</c:v>
                </c:pt>
                <c:pt idx="1051">
                  <c:v>1362649</c:v>
                </c:pt>
                <c:pt idx="1052">
                  <c:v>1363284</c:v>
                </c:pt>
                <c:pt idx="1053">
                  <c:v>1363866</c:v>
                </c:pt>
                <c:pt idx="1054">
                  <c:v>1364466</c:v>
                </c:pt>
                <c:pt idx="1055">
                  <c:v>1365049</c:v>
                </c:pt>
                <c:pt idx="1056">
                  <c:v>1365614</c:v>
                </c:pt>
                <c:pt idx="1057">
                  <c:v>1366206</c:v>
                </c:pt>
                <c:pt idx="1058">
                  <c:v>1366781</c:v>
                </c:pt>
                <c:pt idx="1059">
                  <c:v>1367347</c:v>
                </c:pt>
                <c:pt idx="1060">
                  <c:v>1367914</c:v>
                </c:pt>
                <c:pt idx="1061">
                  <c:v>1368490</c:v>
                </c:pt>
                <c:pt idx="1062">
                  <c:v>1369135</c:v>
                </c:pt>
                <c:pt idx="1063">
                  <c:v>1369765</c:v>
                </c:pt>
                <c:pt idx="1064">
                  <c:v>1370381</c:v>
                </c:pt>
                <c:pt idx="1065">
                  <c:v>1371509</c:v>
                </c:pt>
                <c:pt idx="1066">
                  <c:v>1372078</c:v>
                </c:pt>
                <c:pt idx="1067">
                  <c:v>1372643</c:v>
                </c:pt>
                <c:pt idx="1068">
                  <c:v>1373221</c:v>
                </c:pt>
                <c:pt idx="1069">
                  <c:v>1373800</c:v>
                </c:pt>
                <c:pt idx="1070">
                  <c:v>1374365</c:v>
                </c:pt>
                <c:pt idx="1071">
                  <c:v>1374934</c:v>
                </c:pt>
                <c:pt idx="1072">
                  <c:v>1375498</c:v>
                </c:pt>
                <c:pt idx="1073">
                  <c:v>1376078</c:v>
                </c:pt>
                <c:pt idx="1074">
                  <c:v>1377246</c:v>
                </c:pt>
                <c:pt idx="1075">
                  <c:v>1377838</c:v>
                </c:pt>
                <c:pt idx="1076">
                  <c:v>1378467</c:v>
                </c:pt>
              </c:numCache>
            </c:numRef>
          </c:xVal>
          <c:yVal>
            <c:numRef>
              <c:f>'rat-dora-10CL-1000-PAY'!$F$6948:$F$8024</c:f>
              <c:numCache>
                <c:formatCode>General</c:formatCode>
                <c:ptCount val="1077"/>
                <c:pt idx="0">
                  <c:v>62</c:v>
                </c:pt>
                <c:pt idx="1">
                  <c:v>63</c:v>
                </c:pt>
                <c:pt idx="2">
                  <c:v>66</c:v>
                </c:pt>
                <c:pt idx="3">
                  <c:v>69</c:v>
                </c:pt>
                <c:pt idx="4">
                  <c:v>65</c:v>
                </c:pt>
                <c:pt idx="5">
                  <c:v>68</c:v>
                </c:pt>
                <c:pt idx="6">
                  <c:v>67</c:v>
                </c:pt>
                <c:pt idx="7">
                  <c:v>61</c:v>
                </c:pt>
                <c:pt idx="8">
                  <c:v>70</c:v>
                </c:pt>
                <c:pt idx="9">
                  <c:v>64</c:v>
                </c:pt>
                <c:pt idx="10">
                  <c:v>62</c:v>
                </c:pt>
                <c:pt idx="11">
                  <c:v>63</c:v>
                </c:pt>
                <c:pt idx="12">
                  <c:v>66</c:v>
                </c:pt>
                <c:pt idx="13">
                  <c:v>69</c:v>
                </c:pt>
                <c:pt idx="14">
                  <c:v>66</c:v>
                </c:pt>
                <c:pt idx="15">
                  <c:v>65</c:v>
                </c:pt>
                <c:pt idx="16">
                  <c:v>68</c:v>
                </c:pt>
                <c:pt idx="17">
                  <c:v>67</c:v>
                </c:pt>
                <c:pt idx="18">
                  <c:v>61</c:v>
                </c:pt>
                <c:pt idx="19">
                  <c:v>70</c:v>
                </c:pt>
                <c:pt idx="20">
                  <c:v>70</c:v>
                </c:pt>
                <c:pt idx="21">
                  <c:v>66</c:v>
                </c:pt>
                <c:pt idx="22">
                  <c:v>67</c:v>
                </c:pt>
                <c:pt idx="23">
                  <c:v>70</c:v>
                </c:pt>
                <c:pt idx="24">
                  <c:v>67</c:v>
                </c:pt>
                <c:pt idx="25">
                  <c:v>61</c:v>
                </c:pt>
                <c:pt idx="26">
                  <c:v>70</c:v>
                </c:pt>
                <c:pt idx="27">
                  <c:v>68</c:v>
                </c:pt>
                <c:pt idx="28">
                  <c:v>66</c:v>
                </c:pt>
                <c:pt idx="29">
                  <c:v>67</c:v>
                </c:pt>
                <c:pt idx="30">
                  <c:v>63</c:v>
                </c:pt>
                <c:pt idx="31">
                  <c:v>67</c:v>
                </c:pt>
                <c:pt idx="32">
                  <c:v>67</c:v>
                </c:pt>
                <c:pt idx="33">
                  <c:v>64</c:v>
                </c:pt>
                <c:pt idx="34">
                  <c:v>66</c:v>
                </c:pt>
                <c:pt idx="35">
                  <c:v>62</c:v>
                </c:pt>
                <c:pt idx="36">
                  <c:v>61</c:v>
                </c:pt>
                <c:pt idx="37">
                  <c:v>64</c:v>
                </c:pt>
                <c:pt idx="38">
                  <c:v>65</c:v>
                </c:pt>
                <c:pt idx="39">
                  <c:v>69</c:v>
                </c:pt>
                <c:pt idx="40">
                  <c:v>65</c:v>
                </c:pt>
                <c:pt idx="41">
                  <c:v>67</c:v>
                </c:pt>
                <c:pt idx="42">
                  <c:v>62</c:v>
                </c:pt>
                <c:pt idx="43">
                  <c:v>61</c:v>
                </c:pt>
                <c:pt idx="44">
                  <c:v>64</c:v>
                </c:pt>
                <c:pt idx="45">
                  <c:v>69</c:v>
                </c:pt>
                <c:pt idx="46">
                  <c:v>67</c:v>
                </c:pt>
                <c:pt idx="47">
                  <c:v>61</c:v>
                </c:pt>
                <c:pt idx="48">
                  <c:v>66</c:v>
                </c:pt>
                <c:pt idx="49">
                  <c:v>69</c:v>
                </c:pt>
                <c:pt idx="50">
                  <c:v>63</c:v>
                </c:pt>
                <c:pt idx="51">
                  <c:v>63</c:v>
                </c:pt>
                <c:pt idx="52">
                  <c:v>70</c:v>
                </c:pt>
                <c:pt idx="53">
                  <c:v>68</c:v>
                </c:pt>
                <c:pt idx="54">
                  <c:v>70</c:v>
                </c:pt>
                <c:pt idx="55">
                  <c:v>61</c:v>
                </c:pt>
                <c:pt idx="56">
                  <c:v>68</c:v>
                </c:pt>
                <c:pt idx="57">
                  <c:v>65</c:v>
                </c:pt>
                <c:pt idx="58">
                  <c:v>64</c:v>
                </c:pt>
                <c:pt idx="59">
                  <c:v>70</c:v>
                </c:pt>
                <c:pt idx="60">
                  <c:v>70</c:v>
                </c:pt>
                <c:pt idx="61">
                  <c:v>65</c:v>
                </c:pt>
                <c:pt idx="62">
                  <c:v>67</c:v>
                </c:pt>
                <c:pt idx="63">
                  <c:v>64</c:v>
                </c:pt>
                <c:pt idx="64">
                  <c:v>67</c:v>
                </c:pt>
                <c:pt idx="65">
                  <c:v>69</c:v>
                </c:pt>
                <c:pt idx="66">
                  <c:v>69</c:v>
                </c:pt>
                <c:pt idx="67">
                  <c:v>62</c:v>
                </c:pt>
                <c:pt idx="68">
                  <c:v>68</c:v>
                </c:pt>
                <c:pt idx="69">
                  <c:v>70</c:v>
                </c:pt>
                <c:pt idx="70">
                  <c:v>64</c:v>
                </c:pt>
                <c:pt idx="71">
                  <c:v>65</c:v>
                </c:pt>
                <c:pt idx="72">
                  <c:v>65</c:v>
                </c:pt>
                <c:pt idx="73">
                  <c:v>69</c:v>
                </c:pt>
                <c:pt idx="74">
                  <c:v>63</c:v>
                </c:pt>
                <c:pt idx="75">
                  <c:v>65</c:v>
                </c:pt>
                <c:pt idx="76">
                  <c:v>64</c:v>
                </c:pt>
                <c:pt idx="77">
                  <c:v>62</c:v>
                </c:pt>
                <c:pt idx="78">
                  <c:v>61</c:v>
                </c:pt>
                <c:pt idx="79">
                  <c:v>66</c:v>
                </c:pt>
                <c:pt idx="80">
                  <c:v>65</c:v>
                </c:pt>
                <c:pt idx="81">
                  <c:v>63</c:v>
                </c:pt>
                <c:pt idx="82">
                  <c:v>61</c:v>
                </c:pt>
                <c:pt idx="83">
                  <c:v>64</c:v>
                </c:pt>
                <c:pt idx="84">
                  <c:v>70</c:v>
                </c:pt>
                <c:pt idx="85">
                  <c:v>70</c:v>
                </c:pt>
                <c:pt idx="86">
                  <c:v>68</c:v>
                </c:pt>
                <c:pt idx="87">
                  <c:v>68</c:v>
                </c:pt>
                <c:pt idx="88">
                  <c:v>62</c:v>
                </c:pt>
                <c:pt idx="89">
                  <c:v>61</c:v>
                </c:pt>
                <c:pt idx="90">
                  <c:v>69</c:v>
                </c:pt>
                <c:pt idx="91">
                  <c:v>69</c:v>
                </c:pt>
                <c:pt idx="92">
                  <c:v>67</c:v>
                </c:pt>
                <c:pt idx="93">
                  <c:v>68</c:v>
                </c:pt>
                <c:pt idx="94">
                  <c:v>62</c:v>
                </c:pt>
                <c:pt idx="95">
                  <c:v>69</c:v>
                </c:pt>
                <c:pt idx="96">
                  <c:v>69</c:v>
                </c:pt>
                <c:pt idx="97">
                  <c:v>68</c:v>
                </c:pt>
                <c:pt idx="98">
                  <c:v>64</c:v>
                </c:pt>
                <c:pt idx="99">
                  <c:v>63</c:v>
                </c:pt>
                <c:pt idx="100">
                  <c:v>65</c:v>
                </c:pt>
                <c:pt idx="101">
                  <c:v>68</c:v>
                </c:pt>
                <c:pt idx="102">
                  <c:v>69</c:v>
                </c:pt>
                <c:pt idx="103">
                  <c:v>64</c:v>
                </c:pt>
                <c:pt idx="104">
                  <c:v>63</c:v>
                </c:pt>
                <c:pt idx="105">
                  <c:v>61</c:v>
                </c:pt>
                <c:pt idx="106">
                  <c:v>70</c:v>
                </c:pt>
                <c:pt idx="107">
                  <c:v>61</c:v>
                </c:pt>
                <c:pt idx="108">
                  <c:v>66</c:v>
                </c:pt>
                <c:pt idx="109">
                  <c:v>62</c:v>
                </c:pt>
                <c:pt idx="110">
                  <c:v>64</c:v>
                </c:pt>
                <c:pt idx="111">
                  <c:v>69</c:v>
                </c:pt>
                <c:pt idx="112">
                  <c:v>69</c:v>
                </c:pt>
                <c:pt idx="113">
                  <c:v>65</c:v>
                </c:pt>
                <c:pt idx="114">
                  <c:v>69</c:v>
                </c:pt>
                <c:pt idx="115">
                  <c:v>69</c:v>
                </c:pt>
                <c:pt idx="116">
                  <c:v>62</c:v>
                </c:pt>
                <c:pt idx="117">
                  <c:v>66</c:v>
                </c:pt>
                <c:pt idx="118">
                  <c:v>68</c:v>
                </c:pt>
                <c:pt idx="119">
                  <c:v>64</c:v>
                </c:pt>
                <c:pt idx="120">
                  <c:v>69</c:v>
                </c:pt>
                <c:pt idx="121">
                  <c:v>66</c:v>
                </c:pt>
                <c:pt idx="122">
                  <c:v>67</c:v>
                </c:pt>
                <c:pt idx="123">
                  <c:v>61</c:v>
                </c:pt>
                <c:pt idx="124">
                  <c:v>70</c:v>
                </c:pt>
                <c:pt idx="125">
                  <c:v>68</c:v>
                </c:pt>
                <c:pt idx="126">
                  <c:v>66</c:v>
                </c:pt>
                <c:pt idx="127">
                  <c:v>64</c:v>
                </c:pt>
                <c:pt idx="128">
                  <c:v>62</c:v>
                </c:pt>
                <c:pt idx="129">
                  <c:v>64</c:v>
                </c:pt>
                <c:pt idx="130">
                  <c:v>62</c:v>
                </c:pt>
                <c:pt idx="131">
                  <c:v>61</c:v>
                </c:pt>
                <c:pt idx="132">
                  <c:v>70</c:v>
                </c:pt>
                <c:pt idx="133">
                  <c:v>65</c:v>
                </c:pt>
                <c:pt idx="134">
                  <c:v>65</c:v>
                </c:pt>
                <c:pt idx="135">
                  <c:v>69</c:v>
                </c:pt>
                <c:pt idx="136">
                  <c:v>70</c:v>
                </c:pt>
                <c:pt idx="137">
                  <c:v>63</c:v>
                </c:pt>
                <c:pt idx="138">
                  <c:v>67</c:v>
                </c:pt>
                <c:pt idx="139">
                  <c:v>61</c:v>
                </c:pt>
                <c:pt idx="140">
                  <c:v>63</c:v>
                </c:pt>
                <c:pt idx="141">
                  <c:v>64</c:v>
                </c:pt>
                <c:pt idx="142">
                  <c:v>70</c:v>
                </c:pt>
                <c:pt idx="143">
                  <c:v>66</c:v>
                </c:pt>
                <c:pt idx="144">
                  <c:v>68</c:v>
                </c:pt>
                <c:pt idx="145">
                  <c:v>66</c:v>
                </c:pt>
                <c:pt idx="146">
                  <c:v>65</c:v>
                </c:pt>
                <c:pt idx="147">
                  <c:v>68</c:v>
                </c:pt>
                <c:pt idx="148">
                  <c:v>66</c:v>
                </c:pt>
                <c:pt idx="149">
                  <c:v>70</c:v>
                </c:pt>
                <c:pt idx="150">
                  <c:v>64</c:v>
                </c:pt>
                <c:pt idx="151">
                  <c:v>68</c:v>
                </c:pt>
                <c:pt idx="152">
                  <c:v>67</c:v>
                </c:pt>
                <c:pt idx="153">
                  <c:v>63</c:v>
                </c:pt>
                <c:pt idx="154">
                  <c:v>64</c:v>
                </c:pt>
                <c:pt idx="155">
                  <c:v>66</c:v>
                </c:pt>
                <c:pt idx="156">
                  <c:v>68</c:v>
                </c:pt>
                <c:pt idx="157">
                  <c:v>69</c:v>
                </c:pt>
                <c:pt idx="158">
                  <c:v>68</c:v>
                </c:pt>
                <c:pt idx="159">
                  <c:v>70</c:v>
                </c:pt>
                <c:pt idx="160">
                  <c:v>64</c:v>
                </c:pt>
                <c:pt idx="161">
                  <c:v>69</c:v>
                </c:pt>
                <c:pt idx="162">
                  <c:v>65</c:v>
                </c:pt>
                <c:pt idx="163">
                  <c:v>61</c:v>
                </c:pt>
                <c:pt idx="164">
                  <c:v>63</c:v>
                </c:pt>
                <c:pt idx="165">
                  <c:v>67</c:v>
                </c:pt>
                <c:pt idx="166">
                  <c:v>61</c:v>
                </c:pt>
                <c:pt idx="167">
                  <c:v>69</c:v>
                </c:pt>
                <c:pt idx="168">
                  <c:v>61</c:v>
                </c:pt>
                <c:pt idx="169">
                  <c:v>69</c:v>
                </c:pt>
                <c:pt idx="170">
                  <c:v>70</c:v>
                </c:pt>
                <c:pt idx="171">
                  <c:v>65</c:v>
                </c:pt>
                <c:pt idx="172">
                  <c:v>63</c:v>
                </c:pt>
                <c:pt idx="173">
                  <c:v>68</c:v>
                </c:pt>
                <c:pt idx="174">
                  <c:v>66</c:v>
                </c:pt>
                <c:pt idx="175">
                  <c:v>61</c:v>
                </c:pt>
                <c:pt idx="176">
                  <c:v>61</c:v>
                </c:pt>
                <c:pt idx="177">
                  <c:v>61</c:v>
                </c:pt>
                <c:pt idx="178">
                  <c:v>62</c:v>
                </c:pt>
                <c:pt idx="179">
                  <c:v>65</c:v>
                </c:pt>
                <c:pt idx="180">
                  <c:v>65</c:v>
                </c:pt>
                <c:pt idx="181">
                  <c:v>65</c:v>
                </c:pt>
                <c:pt idx="182">
                  <c:v>68</c:v>
                </c:pt>
                <c:pt idx="183">
                  <c:v>66</c:v>
                </c:pt>
                <c:pt idx="184">
                  <c:v>69</c:v>
                </c:pt>
                <c:pt idx="185">
                  <c:v>68</c:v>
                </c:pt>
                <c:pt idx="186">
                  <c:v>69</c:v>
                </c:pt>
                <c:pt idx="187">
                  <c:v>64</c:v>
                </c:pt>
                <c:pt idx="188">
                  <c:v>61</c:v>
                </c:pt>
                <c:pt idx="189">
                  <c:v>68</c:v>
                </c:pt>
                <c:pt idx="190">
                  <c:v>64</c:v>
                </c:pt>
                <c:pt idx="191">
                  <c:v>67</c:v>
                </c:pt>
                <c:pt idx="192">
                  <c:v>65</c:v>
                </c:pt>
                <c:pt idx="193">
                  <c:v>62</c:v>
                </c:pt>
                <c:pt idx="194">
                  <c:v>62</c:v>
                </c:pt>
                <c:pt idx="195">
                  <c:v>63</c:v>
                </c:pt>
                <c:pt idx="196">
                  <c:v>69</c:v>
                </c:pt>
                <c:pt idx="197">
                  <c:v>69</c:v>
                </c:pt>
                <c:pt idx="198">
                  <c:v>63</c:v>
                </c:pt>
                <c:pt idx="199">
                  <c:v>64</c:v>
                </c:pt>
                <c:pt idx="200">
                  <c:v>66</c:v>
                </c:pt>
                <c:pt idx="201">
                  <c:v>68</c:v>
                </c:pt>
                <c:pt idx="202">
                  <c:v>68</c:v>
                </c:pt>
                <c:pt idx="203">
                  <c:v>69</c:v>
                </c:pt>
                <c:pt idx="204">
                  <c:v>66</c:v>
                </c:pt>
                <c:pt idx="205">
                  <c:v>68</c:v>
                </c:pt>
                <c:pt idx="206">
                  <c:v>64</c:v>
                </c:pt>
                <c:pt idx="207">
                  <c:v>70</c:v>
                </c:pt>
                <c:pt idx="208">
                  <c:v>69</c:v>
                </c:pt>
                <c:pt idx="209">
                  <c:v>62</c:v>
                </c:pt>
                <c:pt idx="210">
                  <c:v>63</c:v>
                </c:pt>
                <c:pt idx="211">
                  <c:v>66</c:v>
                </c:pt>
                <c:pt idx="212">
                  <c:v>70</c:v>
                </c:pt>
                <c:pt idx="213">
                  <c:v>68</c:v>
                </c:pt>
                <c:pt idx="214">
                  <c:v>63</c:v>
                </c:pt>
                <c:pt idx="215">
                  <c:v>69</c:v>
                </c:pt>
                <c:pt idx="216">
                  <c:v>61</c:v>
                </c:pt>
                <c:pt idx="217">
                  <c:v>65</c:v>
                </c:pt>
                <c:pt idx="218">
                  <c:v>68</c:v>
                </c:pt>
                <c:pt idx="219">
                  <c:v>68</c:v>
                </c:pt>
                <c:pt idx="220">
                  <c:v>62</c:v>
                </c:pt>
                <c:pt idx="221">
                  <c:v>61</c:v>
                </c:pt>
                <c:pt idx="222">
                  <c:v>66</c:v>
                </c:pt>
                <c:pt idx="223">
                  <c:v>66</c:v>
                </c:pt>
                <c:pt idx="224">
                  <c:v>65</c:v>
                </c:pt>
                <c:pt idx="225">
                  <c:v>70</c:v>
                </c:pt>
                <c:pt idx="226">
                  <c:v>61</c:v>
                </c:pt>
                <c:pt idx="227">
                  <c:v>66</c:v>
                </c:pt>
                <c:pt idx="228">
                  <c:v>67</c:v>
                </c:pt>
                <c:pt idx="229">
                  <c:v>69</c:v>
                </c:pt>
                <c:pt idx="230">
                  <c:v>61</c:v>
                </c:pt>
                <c:pt idx="231">
                  <c:v>61</c:v>
                </c:pt>
                <c:pt idx="232">
                  <c:v>67</c:v>
                </c:pt>
                <c:pt idx="233">
                  <c:v>62</c:v>
                </c:pt>
                <c:pt idx="234">
                  <c:v>64</c:v>
                </c:pt>
                <c:pt idx="235">
                  <c:v>62</c:v>
                </c:pt>
                <c:pt idx="236">
                  <c:v>63</c:v>
                </c:pt>
                <c:pt idx="237">
                  <c:v>61</c:v>
                </c:pt>
                <c:pt idx="238">
                  <c:v>65</c:v>
                </c:pt>
                <c:pt idx="239">
                  <c:v>63</c:v>
                </c:pt>
                <c:pt idx="240">
                  <c:v>64</c:v>
                </c:pt>
                <c:pt idx="241">
                  <c:v>65</c:v>
                </c:pt>
                <c:pt idx="242">
                  <c:v>61</c:v>
                </c:pt>
                <c:pt idx="243">
                  <c:v>69</c:v>
                </c:pt>
                <c:pt idx="244">
                  <c:v>64</c:v>
                </c:pt>
                <c:pt idx="245">
                  <c:v>65</c:v>
                </c:pt>
                <c:pt idx="246">
                  <c:v>64</c:v>
                </c:pt>
                <c:pt idx="247">
                  <c:v>61</c:v>
                </c:pt>
                <c:pt idx="248">
                  <c:v>63</c:v>
                </c:pt>
                <c:pt idx="249">
                  <c:v>65</c:v>
                </c:pt>
                <c:pt idx="250">
                  <c:v>62</c:v>
                </c:pt>
                <c:pt idx="251">
                  <c:v>67</c:v>
                </c:pt>
                <c:pt idx="252">
                  <c:v>66</c:v>
                </c:pt>
                <c:pt idx="253">
                  <c:v>64</c:v>
                </c:pt>
                <c:pt idx="254">
                  <c:v>67</c:v>
                </c:pt>
                <c:pt idx="255">
                  <c:v>62</c:v>
                </c:pt>
                <c:pt idx="256">
                  <c:v>62</c:v>
                </c:pt>
                <c:pt idx="257">
                  <c:v>61</c:v>
                </c:pt>
                <c:pt idx="258">
                  <c:v>65</c:v>
                </c:pt>
                <c:pt idx="259">
                  <c:v>63</c:v>
                </c:pt>
                <c:pt idx="260">
                  <c:v>69</c:v>
                </c:pt>
                <c:pt idx="261">
                  <c:v>68</c:v>
                </c:pt>
                <c:pt idx="262">
                  <c:v>68</c:v>
                </c:pt>
                <c:pt idx="263">
                  <c:v>66</c:v>
                </c:pt>
                <c:pt idx="264">
                  <c:v>61</c:v>
                </c:pt>
                <c:pt idx="265">
                  <c:v>63</c:v>
                </c:pt>
                <c:pt idx="266">
                  <c:v>62</c:v>
                </c:pt>
                <c:pt idx="267">
                  <c:v>64</c:v>
                </c:pt>
                <c:pt idx="268">
                  <c:v>64</c:v>
                </c:pt>
                <c:pt idx="269">
                  <c:v>68</c:v>
                </c:pt>
                <c:pt idx="270">
                  <c:v>64</c:v>
                </c:pt>
                <c:pt idx="271">
                  <c:v>69</c:v>
                </c:pt>
                <c:pt idx="272">
                  <c:v>69</c:v>
                </c:pt>
                <c:pt idx="273">
                  <c:v>61</c:v>
                </c:pt>
                <c:pt idx="274">
                  <c:v>64</c:v>
                </c:pt>
                <c:pt idx="275">
                  <c:v>63</c:v>
                </c:pt>
                <c:pt idx="276">
                  <c:v>70</c:v>
                </c:pt>
                <c:pt idx="277">
                  <c:v>70</c:v>
                </c:pt>
                <c:pt idx="278">
                  <c:v>67</c:v>
                </c:pt>
                <c:pt idx="279">
                  <c:v>61</c:v>
                </c:pt>
                <c:pt idx="280">
                  <c:v>67</c:v>
                </c:pt>
                <c:pt idx="281">
                  <c:v>66</c:v>
                </c:pt>
                <c:pt idx="282">
                  <c:v>63</c:v>
                </c:pt>
                <c:pt idx="283">
                  <c:v>69</c:v>
                </c:pt>
                <c:pt idx="284">
                  <c:v>62</c:v>
                </c:pt>
                <c:pt idx="285">
                  <c:v>66</c:v>
                </c:pt>
                <c:pt idx="286">
                  <c:v>66</c:v>
                </c:pt>
                <c:pt idx="287">
                  <c:v>62</c:v>
                </c:pt>
                <c:pt idx="288">
                  <c:v>70</c:v>
                </c:pt>
                <c:pt idx="289">
                  <c:v>61</c:v>
                </c:pt>
                <c:pt idx="290">
                  <c:v>62</c:v>
                </c:pt>
                <c:pt idx="291">
                  <c:v>67</c:v>
                </c:pt>
                <c:pt idx="292">
                  <c:v>63</c:v>
                </c:pt>
                <c:pt idx="293">
                  <c:v>64</c:v>
                </c:pt>
                <c:pt idx="294">
                  <c:v>66</c:v>
                </c:pt>
                <c:pt idx="295">
                  <c:v>63</c:v>
                </c:pt>
                <c:pt idx="296">
                  <c:v>64</c:v>
                </c:pt>
                <c:pt idx="297">
                  <c:v>65</c:v>
                </c:pt>
                <c:pt idx="298">
                  <c:v>66</c:v>
                </c:pt>
                <c:pt idx="299">
                  <c:v>67</c:v>
                </c:pt>
                <c:pt idx="300">
                  <c:v>69</c:v>
                </c:pt>
                <c:pt idx="301">
                  <c:v>61</c:v>
                </c:pt>
                <c:pt idx="302">
                  <c:v>70</c:v>
                </c:pt>
                <c:pt idx="303">
                  <c:v>67</c:v>
                </c:pt>
                <c:pt idx="304">
                  <c:v>63</c:v>
                </c:pt>
                <c:pt idx="305">
                  <c:v>64</c:v>
                </c:pt>
                <c:pt idx="306">
                  <c:v>63</c:v>
                </c:pt>
                <c:pt idx="307">
                  <c:v>66</c:v>
                </c:pt>
                <c:pt idx="308">
                  <c:v>68</c:v>
                </c:pt>
                <c:pt idx="309">
                  <c:v>62</c:v>
                </c:pt>
                <c:pt idx="310">
                  <c:v>63</c:v>
                </c:pt>
                <c:pt idx="311">
                  <c:v>66</c:v>
                </c:pt>
                <c:pt idx="312">
                  <c:v>67</c:v>
                </c:pt>
                <c:pt idx="313">
                  <c:v>64</c:v>
                </c:pt>
                <c:pt idx="314">
                  <c:v>65</c:v>
                </c:pt>
                <c:pt idx="315">
                  <c:v>62</c:v>
                </c:pt>
                <c:pt idx="316">
                  <c:v>63</c:v>
                </c:pt>
                <c:pt idx="317">
                  <c:v>65</c:v>
                </c:pt>
                <c:pt idx="318">
                  <c:v>65</c:v>
                </c:pt>
                <c:pt idx="319">
                  <c:v>62</c:v>
                </c:pt>
                <c:pt idx="320">
                  <c:v>68</c:v>
                </c:pt>
                <c:pt idx="321">
                  <c:v>63</c:v>
                </c:pt>
                <c:pt idx="322">
                  <c:v>61</c:v>
                </c:pt>
                <c:pt idx="323">
                  <c:v>70</c:v>
                </c:pt>
                <c:pt idx="324">
                  <c:v>69</c:v>
                </c:pt>
                <c:pt idx="325">
                  <c:v>62</c:v>
                </c:pt>
                <c:pt idx="326">
                  <c:v>61</c:v>
                </c:pt>
                <c:pt idx="327">
                  <c:v>66</c:v>
                </c:pt>
                <c:pt idx="328">
                  <c:v>68</c:v>
                </c:pt>
                <c:pt idx="329">
                  <c:v>67</c:v>
                </c:pt>
                <c:pt idx="330">
                  <c:v>67</c:v>
                </c:pt>
                <c:pt idx="331">
                  <c:v>65</c:v>
                </c:pt>
                <c:pt idx="332">
                  <c:v>62</c:v>
                </c:pt>
                <c:pt idx="333">
                  <c:v>65</c:v>
                </c:pt>
                <c:pt idx="334">
                  <c:v>69</c:v>
                </c:pt>
                <c:pt idx="335">
                  <c:v>61</c:v>
                </c:pt>
                <c:pt idx="336">
                  <c:v>65</c:v>
                </c:pt>
                <c:pt idx="337">
                  <c:v>69</c:v>
                </c:pt>
                <c:pt idx="338">
                  <c:v>70</c:v>
                </c:pt>
                <c:pt idx="339">
                  <c:v>63</c:v>
                </c:pt>
                <c:pt idx="340">
                  <c:v>62</c:v>
                </c:pt>
                <c:pt idx="341">
                  <c:v>64</c:v>
                </c:pt>
                <c:pt idx="342">
                  <c:v>61</c:v>
                </c:pt>
                <c:pt idx="343">
                  <c:v>63</c:v>
                </c:pt>
                <c:pt idx="344">
                  <c:v>70</c:v>
                </c:pt>
                <c:pt idx="345">
                  <c:v>64</c:v>
                </c:pt>
                <c:pt idx="346">
                  <c:v>62</c:v>
                </c:pt>
                <c:pt idx="347">
                  <c:v>61</c:v>
                </c:pt>
                <c:pt idx="348">
                  <c:v>62</c:v>
                </c:pt>
                <c:pt idx="349">
                  <c:v>61</c:v>
                </c:pt>
                <c:pt idx="350">
                  <c:v>65</c:v>
                </c:pt>
                <c:pt idx="351">
                  <c:v>65</c:v>
                </c:pt>
                <c:pt idx="352">
                  <c:v>67</c:v>
                </c:pt>
                <c:pt idx="353">
                  <c:v>67</c:v>
                </c:pt>
                <c:pt idx="354">
                  <c:v>62</c:v>
                </c:pt>
                <c:pt idx="355">
                  <c:v>66</c:v>
                </c:pt>
                <c:pt idx="356">
                  <c:v>69</c:v>
                </c:pt>
                <c:pt idx="357">
                  <c:v>64</c:v>
                </c:pt>
                <c:pt idx="358">
                  <c:v>61</c:v>
                </c:pt>
                <c:pt idx="359">
                  <c:v>64</c:v>
                </c:pt>
                <c:pt idx="360">
                  <c:v>63</c:v>
                </c:pt>
                <c:pt idx="361">
                  <c:v>70</c:v>
                </c:pt>
                <c:pt idx="362">
                  <c:v>62</c:v>
                </c:pt>
                <c:pt idx="363">
                  <c:v>64</c:v>
                </c:pt>
                <c:pt idx="364">
                  <c:v>64</c:v>
                </c:pt>
                <c:pt idx="365">
                  <c:v>67</c:v>
                </c:pt>
                <c:pt idx="366">
                  <c:v>65</c:v>
                </c:pt>
                <c:pt idx="367">
                  <c:v>69</c:v>
                </c:pt>
                <c:pt idx="368">
                  <c:v>70</c:v>
                </c:pt>
                <c:pt idx="369">
                  <c:v>70</c:v>
                </c:pt>
                <c:pt idx="370">
                  <c:v>69</c:v>
                </c:pt>
                <c:pt idx="371">
                  <c:v>69</c:v>
                </c:pt>
                <c:pt idx="372">
                  <c:v>70</c:v>
                </c:pt>
                <c:pt idx="373">
                  <c:v>63</c:v>
                </c:pt>
                <c:pt idx="374">
                  <c:v>63</c:v>
                </c:pt>
                <c:pt idx="375">
                  <c:v>65</c:v>
                </c:pt>
                <c:pt idx="376">
                  <c:v>66</c:v>
                </c:pt>
                <c:pt idx="377">
                  <c:v>70</c:v>
                </c:pt>
                <c:pt idx="378">
                  <c:v>68</c:v>
                </c:pt>
                <c:pt idx="379">
                  <c:v>63</c:v>
                </c:pt>
                <c:pt idx="380">
                  <c:v>67</c:v>
                </c:pt>
                <c:pt idx="381">
                  <c:v>65</c:v>
                </c:pt>
                <c:pt idx="382">
                  <c:v>69</c:v>
                </c:pt>
                <c:pt idx="383">
                  <c:v>69</c:v>
                </c:pt>
                <c:pt idx="384">
                  <c:v>62</c:v>
                </c:pt>
                <c:pt idx="385">
                  <c:v>63</c:v>
                </c:pt>
                <c:pt idx="386">
                  <c:v>66</c:v>
                </c:pt>
                <c:pt idx="387">
                  <c:v>63</c:v>
                </c:pt>
                <c:pt idx="388">
                  <c:v>69</c:v>
                </c:pt>
                <c:pt idx="389">
                  <c:v>68</c:v>
                </c:pt>
                <c:pt idx="390">
                  <c:v>69</c:v>
                </c:pt>
                <c:pt idx="391">
                  <c:v>63</c:v>
                </c:pt>
                <c:pt idx="392">
                  <c:v>67</c:v>
                </c:pt>
                <c:pt idx="393">
                  <c:v>65</c:v>
                </c:pt>
                <c:pt idx="394">
                  <c:v>62</c:v>
                </c:pt>
                <c:pt idx="395">
                  <c:v>62</c:v>
                </c:pt>
                <c:pt idx="396">
                  <c:v>66</c:v>
                </c:pt>
                <c:pt idx="397">
                  <c:v>67</c:v>
                </c:pt>
                <c:pt idx="398">
                  <c:v>61</c:v>
                </c:pt>
                <c:pt idx="399">
                  <c:v>70</c:v>
                </c:pt>
                <c:pt idx="400">
                  <c:v>70</c:v>
                </c:pt>
                <c:pt idx="401">
                  <c:v>64</c:v>
                </c:pt>
                <c:pt idx="402">
                  <c:v>69</c:v>
                </c:pt>
                <c:pt idx="403">
                  <c:v>64</c:v>
                </c:pt>
                <c:pt idx="404">
                  <c:v>63</c:v>
                </c:pt>
                <c:pt idx="405">
                  <c:v>62</c:v>
                </c:pt>
                <c:pt idx="406">
                  <c:v>70</c:v>
                </c:pt>
                <c:pt idx="407">
                  <c:v>62</c:v>
                </c:pt>
                <c:pt idx="408">
                  <c:v>62</c:v>
                </c:pt>
                <c:pt idx="409">
                  <c:v>66</c:v>
                </c:pt>
                <c:pt idx="410">
                  <c:v>65</c:v>
                </c:pt>
                <c:pt idx="411">
                  <c:v>68</c:v>
                </c:pt>
                <c:pt idx="412">
                  <c:v>67</c:v>
                </c:pt>
                <c:pt idx="413">
                  <c:v>69</c:v>
                </c:pt>
                <c:pt idx="414">
                  <c:v>61</c:v>
                </c:pt>
                <c:pt idx="415">
                  <c:v>62</c:v>
                </c:pt>
                <c:pt idx="416">
                  <c:v>70</c:v>
                </c:pt>
                <c:pt idx="417">
                  <c:v>66</c:v>
                </c:pt>
                <c:pt idx="418">
                  <c:v>65</c:v>
                </c:pt>
                <c:pt idx="419">
                  <c:v>63</c:v>
                </c:pt>
                <c:pt idx="420">
                  <c:v>66</c:v>
                </c:pt>
                <c:pt idx="421">
                  <c:v>65</c:v>
                </c:pt>
                <c:pt idx="422">
                  <c:v>63</c:v>
                </c:pt>
                <c:pt idx="423">
                  <c:v>64</c:v>
                </c:pt>
                <c:pt idx="424">
                  <c:v>62</c:v>
                </c:pt>
                <c:pt idx="425">
                  <c:v>66</c:v>
                </c:pt>
                <c:pt idx="426">
                  <c:v>66</c:v>
                </c:pt>
                <c:pt idx="427">
                  <c:v>61</c:v>
                </c:pt>
                <c:pt idx="428">
                  <c:v>67</c:v>
                </c:pt>
                <c:pt idx="429">
                  <c:v>69</c:v>
                </c:pt>
                <c:pt idx="430">
                  <c:v>62</c:v>
                </c:pt>
                <c:pt idx="431">
                  <c:v>62</c:v>
                </c:pt>
                <c:pt idx="432">
                  <c:v>66</c:v>
                </c:pt>
                <c:pt idx="433">
                  <c:v>68</c:v>
                </c:pt>
                <c:pt idx="434">
                  <c:v>64</c:v>
                </c:pt>
                <c:pt idx="435">
                  <c:v>65</c:v>
                </c:pt>
                <c:pt idx="436">
                  <c:v>66</c:v>
                </c:pt>
                <c:pt idx="437">
                  <c:v>69</c:v>
                </c:pt>
                <c:pt idx="438">
                  <c:v>66</c:v>
                </c:pt>
                <c:pt idx="439">
                  <c:v>63</c:v>
                </c:pt>
                <c:pt idx="440">
                  <c:v>69</c:v>
                </c:pt>
                <c:pt idx="441">
                  <c:v>69</c:v>
                </c:pt>
                <c:pt idx="442">
                  <c:v>62</c:v>
                </c:pt>
                <c:pt idx="443">
                  <c:v>68</c:v>
                </c:pt>
                <c:pt idx="444">
                  <c:v>66</c:v>
                </c:pt>
                <c:pt idx="445">
                  <c:v>64</c:v>
                </c:pt>
                <c:pt idx="446">
                  <c:v>63</c:v>
                </c:pt>
                <c:pt idx="447">
                  <c:v>61</c:v>
                </c:pt>
                <c:pt idx="448">
                  <c:v>64</c:v>
                </c:pt>
                <c:pt idx="449">
                  <c:v>62</c:v>
                </c:pt>
                <c:pt idx="450">
                  <c:v>65</c:v>
                </c:pt>
                <c:pt idx="451">
                  <c:v>63</c:v>
                </c:pt>
                <c:pt idx="452">
                  <c:v>65</c:v>
                </c:pt>
                <c:pt idx="453">
                  <c:v>65</c:v>
                </c:pt>
                <c:pt idx="454">
                  <c:v>70</c:v>
                </c:pt>
                <c:pt idx="455">
                  <c:v>64</c:v>
                </c:pt>
                <c:pt idx="456">
                  <c:v>69</c:v>
                </c:pt>
                <c:pt idx="457">
                  <c:v>67</c:v>
                </c:pt>
                <c:pt idx="458">
                  <c:v>69</c:v>
                </c:pt>
                <c:pt idx="459">
                  <c:v>70</c:v>
                </c:pt>
                <c:pt idx="460">
                  <c:v>64</c:v>
                </c:pt>
                <c:pt idx="461">
                  <c:v>66</c:v>
                </c:pt>
                <c:pt idx="462">
                  <c:v>69</c:v>
                </c:pt>
                <c:pt idx="463">
                  <c:v>68</c:v>
                </c:pt>
                <c:pt idx="464">
                  <c:v>68</c:v>
                </c:pt>
                <c:pt idx="465">
                  <c:v>67</c:v>
                </c:pt>
                <c:pt idx="466">
                  <c:v>63</c:v>
                </c:pt>
                <c:pt idx="467">
                  <c:v>70</c:v>
                </c:pt>
                <c:pt idx="468">
                  <c:v>64</c:v>
                </c:pt>
                <c:pt idx="469">
                  <c:v>68</c:v>
                </c:pt>
                <c:pt idx="470">
                  <c:v>66</c:v>
                </c:pt>
                <c:pt idx="471">
                  <c:v>61</c:v>
                </c:pt>
                <c:pt idx="472">
                  <c:v>66</c:v>
                </c:pt>
                <c:pt idx="473">
                  <c:v>64</c:v>
                </c:pt>
                <c:pt idx="474">
                  <c:v>62</c:v>
                </c:pt>
                <c:pt idx="475">
                  <c:v>62</c:v>
                </c:pt>
                <c:pt idx="476">
                  <c:v>61</c:v>
                </c:pt>
                <c:pt idx="477">
                  <c:v>69</c:v>
                </c:pt>
                <c:pt idx="478">
                  <c:v>66</c:v>
                </c:pt>
                <c:pt idx="479">
                  <c:v>65</c:v>
                </c:pt>
                <c:pt idx="480">
                  <c:v>61</c:v>
                </c:pt>
                <c:pt idx="481">
                  <c:v>66</c:v>
                </c:pt>
                <c:pt idx="482">
                  <c:v>64</c:v>
                </c:pt>
                <c:pt idx="483">
                  <c:v>61</c:v>
                </c:pt>
                <c:pt idx="484">
                  <c:v>63</c:v>
                </c:pt>
                <c:pt idx="485">
                  <c:v>67</c:v>
                </c:pt>
                <c:pt idx="486">
                  <c:v>64</c:v>
                </c:pt>
                <c:pt idx="487">
                  <c:v>65</c:v>
                </c:pt>
                <c:pt idx="488">
                  <c:v>69</c:v>
                </c:pt>
                <c:pt idx="489">
                  <c:v>61</c:v>
                </c:pt>
                <c:pt idx="490">
                  <c:v>64</c:v>
                </c:pt>
                <c:pt idx="491">
                  <c:v>65</c:v>
                </c:pt>
                <c:pt idx="492">
                  <c:v>65</c:v>
                </c:pt>
                <c:pt idx="493">
                  <c:v>68</c:v>
                </c:pt>
                <c:pt idx="494">
                  <c:v>63</c:v>
                </c:pt>
                <c:pt idx="495">
                  <c:v>70</c:v>
                </c:pt>
                <c:pt idx="496">
                  <c:v>66</c:v>
                </c:pt>
                <c:pt idx="497">
                  <c:v>63</c:v>
                </c:pt>
                <c:pt idx="498">
                  <c:v>70</c:v>
                </c:pt>
                <c:pt idx="499">
                  <c:v>68</c:v>
                </c:pt>
                <c:pt idx="500">
                  <c:v>61</c:v>
                </c:pt>
                <c:pt idx="501">
                  <c:v>67</c:v>
                </c:pt>
                <c:pt idx="502">
                  <c:v>65</c:v>
                </c:pt>
                <c:pt idx="503">
                  <c:v>67</c:v>
                </c:pt>
                <c:pt idx="504">
                  <c:v>62</c:v>
                </c:pt>
                <c:pt idx="505">
                  <c:v>65</c:v>
                </c:pt>
                <c:pt idx="506">
                  <c:v>63</c:v>
                </c:pt>
                <c:pt idx="507">
                  <c:v>63</c:v>
                </c:pt>
                <c:pt idx="508">
                  <c:v>70</c:v>
                </c:pt>
                <c:pt idx="509">
                  <c:v>64</c:v>
                </c:pt>
                <c:pt idx="510">
                  <c:v>64</c:v>
                </c:pt>
                <c:pt idx="511">
                  <c:v>70</c:v>
                </c:pt>
                <c:pt idx="512">
                  <c:v>67</c:v>
                </c:pt>
                <c:pt idx="513">
                  <c:v>65</c:v>
                </c:pt>
                <c:pt idx="514">
                  <c:v>61</c:v>
                </c:pt>
                <c:pt idx="515">
                  <c:v>61</c:v>
                </c:pt>
                <c:pt idx="516">
                  <c:v>67</c:v>
                </c:pt>
                <c:pt idx="517">
                  <c:v>69</c:v>
                </c:pt>
                <c:pt idx="518">
                  <c:v>65</c:v>
                </c:pt>
                <c:pt idx="519">
                  <c:v>63</c:v>
                </c:pt>
                <c:pt idx="520">
                  <c:v>67</c:v>
                </c:pt>
                <c:pt idx="521">
                  <c:v>70</c:v>
                </c:pt>
                <c:pt idx="522">
                  <c:v>66</c:v>
                </c:pt>
                <c:pt idx="523">
                  <c:v>67</c:v>
                </c:pt>
                <c:pt idx="524">
                  <c:v>61</c:v>
                </c:pt>
                <c:pt idx="525">
                  <c:v>66</c:v>
                </c:pt>
                <c:pt idx="526">
                  <c:v>67</c:v>
                </c:pt>
                <c:pt idx="527">
                  <c:v>66</c:v>
                </c:pt>
                <c:pt idx="528">
                  <c:v>66</c:v>
                </c:pt>
                <c:pt idx="529">
                  <c:v>64</c:v>
                </c:pt>
                <c:pt idx="530">
                  <c:v>66</c:v>
                </c:pt>
                <c:pt idx="531">
                  <c:v>62</c:v>
                </c:pt>
                <c:pt idx="532">
                  <c:v>65</c:v>
                </c:pt>
                <c:pt idx="533">
                  <c:v>63</c:v>
                </c:pt>
                <c:pt idx="534">
                  <c:v>68</c:v>
                </c:pt>
                <c:pt idx="535">
                  <c:v>69</c:v>
                </c:pt>
                <c:pt idx="536">
                  <c:v>70</c:v>
                </c:pt>
                <c:pt idx="537">
                  <c:v>61</c:v>
                </c:pt>
                <c:pt idx="538">
                  <c:v>70</c:v>
                </c:pt>
                <c:pt idx="539">
                  <c:v>64</c:v>
                </c:pt>
                <c:pt idx="540">
                  <c:v>70</c:v>
                </c:pt>
                <c:pt idx="541">
                  <c:v>66</c:v>
                </c:pt>
                <c:pt idx="542">
                  <c:v>67</c:v>
                </c:pt>
                <c:pt idx="543">
                  <c:v>61</c:v>
                </c:pt>
                <c:pt idx="544">
                  <c:v>65</c:v>
                </c:pt>
                <c:pt idx="545">
                  <c:v>70</c:v>
                </c:pt>
                <c:pt idx="546">
                  <c:v>67</c:v>
                </c:pt>
                <c:pt idx="547">
                  <c:v>69</c:v>
                </c:pt>
                <c:pt idx="548">
                  <c:v>63</c:v>
                </c:pt>
                <c:pt idx="549">
                  <c:v>61</c:v>
                </c:pt>
                <c:pt idx="550">
                  <c:v>63</c:v>
                </c:pt>
                <c:pt idx="551">
                  <c:v>64</c:v>
                </c:pt>
                <c:pt idx="552">
                  <c:v>62</c:v>
                </c:pt>
                <c:pt idx="553">
                  <c:v>66</c:v>
                </c:pt>
                <c:pt idx="554">
                  <c:v>66</c:v>
                </c:pt>
                <c:pt idx="555">
                  <c:v>65</c:v>
                </c:pt>
                <c:pt idx="556">
                  <c:v>69</c:v>
                </c:pt>
                <c:pt idx="557">
                  <c:v>66</c:v>
                </c:pt>
                <c:pt idx="558">
                  <c:v>69</c:v>
                </c:pt>
                <c:pt idx="559">
                  <c:v>70</c:v>
                </c:pt>
                <c:pt idx="560">
                  <c:v>61</c:v>
                </c:pt>
                <c:pt idx="561">
                  <c:v>70</c:v>
                </c:pt>
                <c:pt idx="562">
                  <c:v>66</c:v>
                </c:pt>
                <c:pt idx="563">
                  <c:v>68</c:v>
                </c:pt>
                <c:pt idx="564">
                  <c:v>63</c:v>
                </c:pt>
                <c:pt idx="565">
                  <c:v>64</c:v>
                </c:pt>
                <c:pt idx="566">
                  <c:v>64</c:v>
                </c:pt>
                <c:pt idx="567">
                  <c:v>70</c:v>
                </c:pt>
                <c:pt idx="568">
                  <c:v>70</c:v>
                </c:pt>
                <c:pt idx="569">
                  <c:v>62</c:v>
                </c:pt>
                <c:pt idx="570">
                  <c:v>69</c:v>
                </c:pt>
                <c:pt idx="571">
                  <c:v>65</c:v>
                </c:pt>
                <c:pt idx="572">
                  <c:v>70</c:v>
                </c:pt>
                <c:pt idx="573">
                  <c:v>65</c:v>
                </c:pt>
                <c:pt idx="574">
                  <c:v>65</c:v>
                </c:pt>
                <c:pt idx="575">
                  <c:v>70</c:v>
                </c:pt>
                <c:pt idx="576">
                  <c:v>67</c:v>
                </c:pt>
                <c:pt idx="577">
                  <c:v>62</c:v>
                </c:pt>
                <c:pt idx="578">
                  <c:v>67</c:v>
                </c:pt>
                <c:pt idx="579">
                  <c:v>62</c:v>
                </c:pt>
                <c:pt idx="580">
                  <c:v>61</c:v>
                </c:pt>
                <c:pt idx="581">
                  <c:v>62</c:v>
                </c:pt>
                <c:pt idx="582">
                  <c:v>70</c:v>
                </c:pt>
                <c:pt idx="583">
                  <c:v>65</c:v>
                </c:pt>
                <c:pt idx="584">
                  <c:v>62</c:v>
                </c:pt>
                <c:pt idx="585">
                  <c:v>64</c:v>
                </c:pt>
                <c:pt idx="586">
                  <c:v>64</c:v>
                </c:pt>
                <c:pt idx="587">
                  <c:v>70</c:v>
                </c:pt>
                <c:pt idx="588">
                  <c:v>65</c:v>
                </c:pt>
                <c:pt idx="589">
                  <c:v>64</c:v>
                </c:pt>
                <c:pt idx="590">
                  <c:v>62</c:v>
                </c:pt>
                <c:pt idx="591">
                  <c:v>65</c:v>
                </c:pt>
                <c:pt idx="592">
                  <c:v>68</c:v>
                </c:pt>
                <c:pt idx="593">
                  <c:v>65</c:v>
                </c:pt>
                <c:pt idx="594">
                  <c:v>66</c:v>
                </c:pt>
                <c:pt idx="595">
                  <c:v>62</c:v>
                </c:pt>
                <c:pt idx="596">
                  <c:v>66</c:v>
                </c:pt>
                <c:pt idx="597">
                  <c:v>63</c:v>
                </c:pt>
                <c:pt idx="598">
                  <c:v>69</c:v>
                </c:pt>
                <c:pt idx="599">
                  <c:v>67</c:v>
                </c:pt>
                <c:pt idx="600">
                  <c:v>63</c:v>
                </c:pt>
                <c:pt idx="601">
                  <c:v>67</c:v>
                </c:pt>
                <c:pt idx="602">
                  <c:v>66</c:v>
                </c:pt>
                <c:pt idx="603">
                  <c:v>65</c:v>
                </c:pt>
                <c:pt idx="604">
                  <c:v>61</c:v>
                </c:pt>
                <c:pt idx="605">
                  <c:v>62</c:v>
                </c:pt>
                <c:pt idx="606">
                  <c:v>64</c:v>
                </c:pt>
                <c:pt idx="607">
                  <c:v>67</c:v>
                </c:pt>
                <c:pt idx="608">
                  <c:v>69</c:v>
                </c:pt>
                <c:pt idx="609">
                  <c:v>65</c:v>
                </c:pt>
                <c:pt idx="610">
                  <c:v>65</c:v>
                </c:pt>
                <c:pt idx="611">
                  <c:v>63</c:v>
                </c:pt>
                <c:pt idx="612">
                  <c:v>67</c:v>
                </c:pt>
                <c:pt idx="613">
                  <c:v>67</c:v>
                </c:pt>
                <c:pt idx="614">
                  <c:v>64</c:v>
                </c:pt>
                <c:pt idx="615">
                  <c:v>64</c:v>
                </c:pt>
                <c:pt idx="616">
                  <c:v>69</c:v>
                </c:pt>
                <c:pt idx="617">
                  <c:v>61</c:v>
                </c:pt>
                <c:pt idx="618">
                  <c:v>66</c:v>
                </c:pt>
                <c:pt idx="619">
                  <c:v>62</c:v>
                </c:pt>
                <c:pt idx="620">
                  <c:v>67</c:v>
                </c:pt>
                <c:pt idx="621">
                  <c:v>69</c:v>
                </c:pt>
                <c:pt idx="622">
                  <c:v>66</c:v>
                </c:pt>
                <c:pt idx="623">
                  <c:v>62</c:v>
                </c:pt>
                <c:pt idx="624">
                  <c:v>66</c:v>
                </c:pt>
                <c:pt idx="625">
                  <c:v>69</c:v>
                </c:pt>
                <c:pt idx="626">
                  <c:v>66</c:v>
                </c:pt>
                <c:pt idx="627">
                  <c:v>64</c:v>
                </c:pt>
                <c:pt idx="628">
                  <c:v>64</c:v>
                </c:pt>
                <c:pt idx="629">
                  <c:v>65</c:v>
                </c:pt>
                <c:pt idx="630">
                  <c:v>66</c:v>
                </c:pt>
                <c:pt idx="631">
                  <c:v>68</c:v>
                </c:pt>
                <c:pt idx="632">
                  <c:v>61</c:v>
                </c:pt>
                <c:pt idx="633">
                  <c:v>70</c:v>
                </c:pt>
                <c:pt idx="634">
                  <c:v>70</c:v>
                </c:pt>
                <c:pt idx="635">
                  <c:v>63</c:v>
                </c:pt>
                <c:pt idx="636">
                  <c:v>70</c:v>
                </c:pt>
                <c:pt idx="637">
                  <c:v>62</c:v>
                </c:pt>
                <c:pt idx="638">
                  <c:v>61</c:v>
                </c:pt>
                <c:pt idx="639">
                  <c:v>66</c:v>
                </c:pt>
                <c:pt idx="640">
                  <c:v>69</c:v>
                </c:pt>
                <c:pt idx="641">
                  <c:v>68</c:v>
                </c:pt>
                <c:pt idx="642">
                  <c:v>61</c:v>
                </c:pt>
                <c:pt idx="643">
                  <c:v>63</c:v>
                </c:pt>
                <c:pt idx="644">
                  <c:v>61</c:v>
                </c:pt>
                <c:pt idx="645">
                  <c:v>68</c:v>
                </c:pt>
                <c:pt idx="646">
                  <c:v>67</c:v>
                </c:pt>
                <c:pt idx="647">
                  <c:v>62</c:v>
                </c:pt>
                <c:pt idx="648">
                  <c:v>61</c:v>
                </c:pt>
                <c:pt idx="649">
                  <c:v>67</c:v>
                </c:pt>
                <c:pt idx="650">
                  <c:v>65</c:v>
                </c:pt>
                <c:pt idx="651">
                  <c:v>64</c:v>
                </c:pt>
                <c:pt idx="652">
                  <c:v>64</c:v>
                </c:pt>
                <c:pt idx="653">
                  <c:v>69</c:v>
                </c:pt>
                <c:pt idx="654">
                  <c:v>64</c:v>
                </c:pt>
                <c:pt idx="655">
                  <c:v>70</c:v>
                </c:pt>
                <c:pt idx="656">
                  <c:v>65</c:v>
                </c:pt>
                <c:pt idx="657">
                  <c:v>68</c:v>
                </c:pt>
                <c:pt idx="658">
                  <c:v>66</c:v>
                </c:pt>
                <c:pt idx="659">
                  <c:v>70</c:v>
                </c:pt>
                <c:pt idx="660">
                  <c:v>64</c:v>
                </c:pt>
                <c:pt idx="661">
                  <c:v>68</c:v>
                </c:pt>
                <c:pt idx="662">
                  <c:v>70</c:v>
                </c:pt>
                <c:pt idx="663">
                  <c:v>68</c:v>
                </c:pt>
                <c:pt idx="664">
                  <c:v>66</c:v>
                </c:pt>
                <c:pt idx="665">
                  <c:v>66</c:v>
                </c:pt>
                <c:pt idx="666">
                  <c:v>68</c:v>
                </c:pt>
                <c:pt idx="667">
                  <c:v>62</c:v>
                </c:pt>
                <c:pt idx="668">
                  <c:v>63</c:v>
                </c:pt>
                <c:pt idx="669">
                  <c:v>62</c:v>
                </c:pt>
                <c:pt idx="670">
                  <c:v>68</c:v>
                </c:pt>
                <c:pt idx="671">
                  <c:v>66</c:v>
                </c:pt>
                <c:pt idx="672">
                  <c:v>67</c:v>
                </c:pt>
                <c:pt idx="673">
                  <c:v>69</c:v>
                </c:pt>
                <c:pt idx="674">
                  <c:v>65</c:v>
                </c:pt>
                <c:pt idx="675">
                  <c:v>62</c:v>
                </c:pt>
                <c:pt idx="676">
                  <c:v>68</c:v>
                </c:pt>
                <c:pt idx="677">
                  <c:v>65</c:v>
                </c:pt>
                <c:pt idx="678">
                  <c:v>63</c:v>
                </c:pt>
                <c:pt idx="679">
                  <c:v>65</c:v>
                </c:pt>
                <c:pt idx="680">
                  <c:v>66</c:v>
                </c:pt>
                <c:pt idx="681">
                  <c:v>68</c:v>
                </c:pt>
                <c:pt idx="682">
                  <c:v>70</c:v>
                </c:pt>
                <c:pt idx="683">
                  <c:v>70</c:v>
                </c:pt>
                <c:pt idx="684">
                  <c:v>69</c:v>
                </c:pt>
                <c:pt idx="685">
                  <c:v>65</c:v>
                </c:pt>
                <c:pt idx="686">
                  <c:v>64</c:v>
                </c:pt>
                <c:pt idx="687">
                  <c:v>61</c:v>
                </c:pt>
                <c:pt idx="688">
                  <c:v>65</c:v>
                </c:pt>
                <c:pt idx="689">
                  <c:v>64</c:v>
                </c:pt>
                <c:pt idx="690">
                  <c:v>63</c:v>
                </c:pt>
                <c:pt idx="691">
                  <c:v>70</c:v>
                </c:pt>
                <c:pt idx="692">
                  <c:v>64</c:v>
                </c:pt>
                <c:pt idx="693">
                  <c:v>68</c:v>
                </c:pt>
                <c:pt idx="694">
                  <c:v>63</c:v>
                </c:pt>
                <c:pt idx="695">
                  <c:v>65</c:v>
                </c:pt>
                <c:pt idx="696">
                  <c:v>65</c:v>
                </c:pt>
                <c:pt idx="697">
                  <c:v>68</c:v>
                </c:pt>
                <c:pt idx="698">
                  <c:v>68</c:v>
                </c:pt>
                <c:pt idx="699">
                  <c:v>62</c:v>
                </c:pt>
                <c:pt idx="700">
                  <c:v>68</c:v>
                </c:pt>
                <c:pt idx="701">
                  <c:v>67</c:v>
                </c:pt>
                <c:pt idx="702">
                  <c:v>62</c:v>
                </c:pt>
                <c:pt idx="703">
                  <c:v>66</c:v>
                </c:pt>
                <c:pt idx="704">
                  <c:v>65</c:v>
                </c:pt>
                <c:pt idx="705">
                  <c:v>70</c:v>
                </c:pt>
                <c:pt idx="706">
                  <c:v>65</c:v>
                </c:pt>
                <c:pt idx="707">
                  <c:v>69</c:v>
                </c:pt>
                <c:pt idx="708">
                  <c:v>63</c:v>
                </c:pt>
                <c:pt idx="709">
                  <c:v>70</c:v>
                </c:pt>
                <c:pt idx="710">
                  <c:v>65</c:v>
                </c:pt>
                <c:pt idx="711">
                  <c:v>67</c:v>
                </c:pt>
                <c:pt idx="712">
                  <c:v>63</c:v>
                </c:pt>
                <c:pt idx="713">
                  <c:v>66</c:v>
                </c:pt>
                <c:pt idx="714">
                  <c:v>65</c:v>
                </c:pt>
                <c:pt idx="715">
                  <c:v>69</c:v>
                </c:pt>
                <c:pt idx="716">
                  <c:v>65</c:v>
                </c:pt>
                <c:pt idx="717">
                  <c:v>63</c:v>
                </c:pt>
                <c:pt idx="718">
                  <c:v>62</c:v>
                </c:pt>
                <c:pt idx="719">
                  <c:v>62</c:v>
                </c:pt>
                <c:pt idx="720">
                  <c:v>66</c:v>
                </c:pt>
                <c:pt idx="721">
                  <c:v>64</c:v>
                </c:pt>
                <c:pt idx="722">
                  <c:v>67</c:v>
                </c:pt>
                <c:pt idx="723">
                  <c:v>64</c:v>
                </c:pt>
                <c:pt idx="724">
                  <c:v>68</c:v>
                </c:pt>
                <c:pt idx="725">
                  <c:v>62</c:v>
                </c:pt>
                <c:pt idx="726">
                  <c:v>65</c:v>
                </c:pt>
                <c:pt idx="727">
                  <c:v>66</c:v>
                </c:pt>
                <c:pt idx="728">
                  <c:v>68</c:v>
                </c:pt>
                <c:pt idx="729">
                  <c:v>62</c:v>
                </c:pt>
                <c:pt idx="730">
                  <c:v>67</c:v>
                </c:pt>
                <c:pt idx="731">
                  <c:v>64</c:v>
                </c:pt>
                <c:pt idx="732">
                  <c:v>68</c:v>
                </c:pt>
                <c:pt idx="733">
                  <c:v>65</c:v>
                </c:pt>
                <c:pt idx="734">
                  <c:v>61</c:v>
                </c:pt>
                <c:pt idx="735">
                  <c:v>65</c:v>
                </c:pt>
                <c:pt idx="736">
                  <c:v>65</c:v>
                </c:pt>
                <c:pt idx="737">
                  <c:v>68</c:v>
                </c:pt>
                <c:pt idx="738">
                  <c:v>64</c:v>
                </c:pt>
                <c:pt idx="739">
                  <c:v>65</c:v>
                </c:pt>
                <c:pt idx="740">
                  <c:v>69</c:v>
                </c:pt>
                <c:pt idx="741">
                  <c:v>62</c:v>
                </c:pt>
                <c:pt idx="742">
                  <c:v>68</c:v>
                </c:pt>
                <c:pt idx="743">
                  <c:v>69</c:v>
                </c:pt>
                <c:pt idx="744">
                  <c:v>65</c:v>
                </c:pt>
                <c:pt idx="745">
                  <c:v>70</c:v>
                </c:pt>
                <c:pt idx="746">
                  <c:v>64</c:v>
                </c:pt>
                <c:pt idx="747">
                  <c:v>67</c:v>
                </c:pt>
                <c:pt idx="748">
                  <c:v>63</c:v>
                </c:pt>
                <c:pt idx="749">
                  <c:v>62</c:v>
                </c:pt>
                <c:pt idx="750">
                  <c:v>63</c:v>
                </c:pt>
                <c:pt idx="751">
                  <c:v>63</c:v>
                </c:pt>
                <c:pt idx="752">
                  <c:v>61</c:v>
                </c:pt>
                <c:pt idx="753">
                  <c:v>69</c:v>
                </c:pt>
                <c:pt idx="754">
                  <c:v>64</c:v>
                </c:pt>
                <c:pt idx="755">
                  <c:v>70</c:v>
                </c:pt>
                <c:pt idx="756">
                  <c:v>68</c:v>
                </c:pt>
                <c:pt idx="757">
                  <c:v>70</c:v>
                </c:pt>
                <c:pt idx="758">
                  <c:v>70</c:v>
                </c:pt>
                <c:pt idx="759">
                  <c:v>62</c:v>
                </c:pt>
                <c:pt idx="760">
                  <c:v>64</c:v>
                </c:pt>
                <c:pt idx="761">
                  <c:v>68</c:v>
                </c:pt>
                <c:pt idx="762">
                  <c:v>61</c:v>
                </c:pt>
                <c:pt idx="763">
                  <c:v>68</c:v>
                </c:pt>
                <c:pt idx="764">
                  <c:v>66</c:v>
                </c:pt>
                <c:pt idx="765">
                  <c:v>61</c:v>
                </c:pt>
                <c:pt idx="766">
                  <c:v>62</c:v>
                </c:pt>
                <c:pt idx="767">
                  <c:v>70</c:v>
                </c:pt>
                <c:pt idx="768">
                  <c:v>65</c:v>
                </c:pt>
                <c:pt idx="769">
                  <c:v>65</c:v>
                </c:pt>
                <c:pt idx="770">
                  <c:v>66</c:v>
                </c:pt>
                <c:pt idx="771">
                  <c:v>67</c:v>
                </c:pt>
                <c:pt idx="772">
                  <c:v>65</c:v>
                </c:pt>
                <c:pt idx="773">
                  <c:v>64</c:v>
                </c:pt>
                <c:pt idx="774">
                  <c:v>67</c:v>
                </c:pt>
                <c:pt idx="775">
                  <c:v>70</c:v>
                </c:pt>
                <c:pt idx="776">
                  <c:v>63</c:v>
                </c:pt>
                <c:pt idx="777">
                  <c:v>65</c:v>
                </c:pt>
                <c:pt idx="778">
                  <c:v>63</c:v>
                </c:pt>
                <c:pt idx="779">
                  <c:v>64</c:v>
                </c:pt>
                <c:pt idx="780">
                  <c:v>62</c:v>
                </c:pt>
                <c:pt idx="781">
                  <c:v>64</c:v>
                </c:pt>
                <c:pt idx="782">
                  <c:v>70</c:v>
                </c:pt>
                <c:pt idx="783">
                  <c:v>65</c:v>
                </c:pt>
                <c:pt idx="784">
                  <c:v>68</c:v>
                </c:pt>
                <c:pt idx="785">
                  <c:v>70</c:v>
                </c:pt>
                <c:pt idx="786">
                  <c:v>68</c:v>
                </c:pt>
                <c:pt idx="787">
                  <c:v>61</c:v>
                </c:pt>
                <c:pt idx="788">
                  <c:v>62</c:v>
                </c:pt>
                <c:pt idx="789">
                  <c:v>68</c:v>
                </c:pt>
                <c:pt idx="790">
                  <c:v>67</c:v>
                </c:pt>
                <c:pt idx="791">
                  <c:v>63</c:v>
                </c:pt>
                <c:pt idx="792">
                  <c:v>64</c:v>
                </c:pt>
                <c:pt idx="793">
                  <c:v>69</c:v>
                </c:pt>
                <c:pt idx="794">
                  <c:v>63</c:v>
                </c:pt>
                <c:pt idx="795">
                  <c:v>63</c:v>
                </c:pt>
                <c:pt idx="796">
                  <c:v>63</c:v>
                </c:pt>
                <c:pt idx="797">
                  <c:v>66</c:v>
                </c:pt>
                <c:pt idx="798">
                  <c:v>65</c:v>
                </c:pt>
                <c:pt idx="799">
                  <c:v>61</c:v>
                </c:pt>
                <c:pt idx="800">
                  <c:v>66</c:v>
                </c:pt>
                <c:pt idx="801">
                  <c:v>67</c:v>
                </c:pt>
                <c:pt idx="802">
                  <c:v>67</c:v>
                </c:pt>
                <c:pt idx="803">
                  <c:v>69</c:v>
                </c:pt>
                <c:pt idx="804">
                  <c:v>67</c:v>
                </c:pt>
                <c:pt idx="805">
                  <c:v>66</c:v>
                </c:pt>
                <c:pt idx="806">
                  <c:v>65</c:v>
                </c:pt>
                <c:pt idx="807">
                  <c:v>63</c:v>
                </c:pt>
                <c:pt idx="808">
                  <c:v>68</c:v>
                </c:pt>
                <c:pt idx="809">
                  <c:v>64</c:v>
                </c:pt>
                <c:pt idx="810">
                  <c:v>62</c:v>
                </c:pt>
                <c:pt idx="811">
                  <c:v>65</c:v>
                </c:pt>
                <c:pt idx="812">
                  <c:v>65</c:v>
                </c:pt>
                <c:pt idx="813">
                  <c:v>70</c:v>
                </c:pt>
                <c:pt idx="814">
                  <c:v>64</c:v>
                </c:pt>
                <c:pt idx="815">
                  <c:v>62</c:v>
                </c:pt>
                <c:pt idx="816">
                  <c:v>67</c:v>
                </c:pt>
                <c:pt idx="817">
                  <c:v>63</c:v>
                </c:pt>
                <c:pt idx="818">
                  <c:v>65</c:v>
                </c:pt>
                <c:pt idx="819">
                  <c:v>65</c:v>
                </c:pt>
                <c:pt idx="820">
                  <c:v>69</c:v>
                </c:pt>
                <c:pt idx="821">
                  <c:v>63</c:v>
                </c:pt>
                <c:pt idx="822">
                  <c:v>63</c:v>
                </c:pt>
                <c:pt idx="823">
                  <c:v>65</c:v>
                </c:pt>
                <c:pt idx="824">
                  <c:v>66</c:v>
                </c:pt>
                <c:pt idx="825">
                  <c:v>66</c:v>
                </c:pt>
                <c:pt idx="826">
                  <c:v>63</c:v>
                </c:pt>
                <c:pt idx="827">
                  <c:v>67</c:v>
                </c:pt>
                <c:pt idx="828">
                  <c:v>67</c:v>
                </c:pt>
                <c:pt idx="829">
                  <c:v>65</c:v>
                </c:pt>
                <c:pt idx="830">
                  <c:v>67</c:v>
                </c:pt>
                <c:pt idx="831">
                  <c:v>65</c:v>
                </c:pt>
                <c:pt idx="832">
                  <c:v>63</c:v>
                </c:pt>
                <c:pt idx="833">
                  <c:v>62</c:v>
                </c:pt>
                <c:pt idx="834">
                  <c:v>69</c:v>
                </c:pt>
                <c:pt idx="835">
                  <c:v>61</c:v>
                </c:pt>
                <c:pt idx="836">
                  <c:v>66</c:v>
                </c:pt>
                <c:pt idx="837">
                  <c:v>65</c:v>
                </c:pt>
                <c:pt idx="838">
                  <c:v>68</c:v>
                </c:pt>
                <c:pt idx="839">
                  <c:v>65</c:v>
                </c:pt>
                <c:pt idx="840">
                  <c:v>69</c:v>
                </c:pt>
                <c:pt idx="841">
                  <c:v>68</c:v>
                </c:pt>
                <c:pt idx="842">
                  <c:v>64</c:v>
                </c:pt>
                <c:pt idx="843">
                  <c:v>61</c:v>
                </c:pt>
                <c:pt idx="844">
                  <c:v>67</c:v>
                </c:pt>
                <c:pt idx="845">
                  <c:v>67</c:v>
                </c:pt>
                <c:pt idx="846">
                  <c:v>66</c:v>
                </c:pt>
                <c:pt idx="847">
                  <c:v>63</c:v>
                </c:pt>
                <c:pt idx="848">
                  <c:v>70</c:v>
                </c:pt>
                <c:pt idx="849">
                  <c:v>63</c:v>
                </c:pt>
                <c:pt idx="850">
                  <c:v>64</c:v>
                </c:pt>
                <c:pt idx="851">
                  <c:v>69</c:v>
                </c:pt>
                <c:pt idx="852">
                  <c:v>68</c:v>
                </c:pt>
                <c:pt idx="853">
                  <c:v>63</c:v>
                </c:pt>
                <c:pt idx="854">
                  <c:v>67</c:v>
                </c:pt>
                <c:pt idx="855">
                  <c:v>65</c:v>
                </c:pt>
                <c:pt idx="856">
                  <c:v>70</c:v>
                </c:pt>
                <c:pt idx="857">
                  <c:v>69</c:v>
                </c:pt>
                <c:pt idx="858">
                  <c:v>68</c:v>
                </c:pt>
                <c:pt idx="859">
                  <c:v>66</c:v>
                </c:pt>
                <c:pt idx="860">
                  <c:v>64</c:v>
                </c:pt>
                <c:pt idx="861">
                  <c:v>63</c:v>
                </c:pt>
                <c:pt idx="862">
                  <c:v>62</c:v>
                </c:pt>
                <c:pt idx="863">
                  <c:v>70</c:v>
                </c:pt>
                <c:pt idx="864">
                  <c:v>66</c:v>
                </c:pt>
                <c:pt idx="865">
                  <c:v>61</c:v>
                </c:pt>
                <c:pt idx="866">
                  <c:v>68</c:v>
                </c:pt>
                <c:pt idx="867">
                  <c:v>65</c:v>
                </c:pt>
                <c:pt idx="868">
                  <c:v>69</c:v>
                </c:pt>
                <c:pt idx="869">
                  <c:v>65</c:v>
                </c:pt>
                <c:pt idx="870">
                  <c:v>61</c:v>
                </c:pt>
                <c:pt idx="871">
                  <c:v>67</c:v>
                </c:pt>
                <c:pt idx="872">
                  <c:v>70</c:v>
                </c:pt>
                <c:pt idx="873">
                  <c:v>62</c:v>
                </c:pt>
                <c:pt idx="874">
                  <c:v>65</c:v>
                </c:pt>
                <c:pt idx="875">
                  <c:v>67</c:v>
                </c:pt>
                <c:pt idx="876">
                  <c:v>62</c:v>
                </c:pt>
                <c:pt idx="877">
                  <c:v>69</c:v>
                </c:pt>
                <c:pt idx="878">
                  <c:v>69</c:v>
                </c:pt>
                <c:pt idx="879">
                  <c:v>63</c:v>
                </c:pt>
                <c:pt idx="880">
                  <c:v>67</c:v>
                </c:pt>
                <c:pt idx="881">
                  <c:v>63</c:v>
                </c:pt>
                <c:pt idx="882">
                  <c:v>67</c:v>
                </c:pt>
                <c:pt idx="883">
                  <c:v>68</c:v>
                </c:pt>
                <c:pt idx="884">
                  <c:v>66</c:v>
                </c:pt>
                <c:pt idx="885">
                  <c:v>69</c:v>
                </c:pt>
                <c:pt idx="886">
                  <c:v>63</c:v>
                </c:pt>
                <c:pt idx="887">
                  <c:v>62</c:v>
                </c:pt>
                <c:pt idx="888">
                  <c:v>66</c:v>
                </c:pt>
                <c:pt idx="889">
                  <c:v>63</c:v>
                </c:pt>
                <c:pt idx="890">
                  <c:v>62</c:v>
                </c:pt>
                <c:pt idx="891">
                  <c:v>69</c:v>
                </c:pt>
                <c:pt idx="892">
                  <c:v>70</c:v>
                </c:pt>
                <c:pt idx="893">
                  <c:v>66</c:v>
                </c:pt>
                <c:pt idx="894">
                  <c:v>67</c:v>
                </c:pt>
                <c:pt idx="895">
                  <c:v>69</c:v>
                </c:pt>
                <c:pt idx="896">
                  <c:v>66</c:v>
                </c:pt>
                <c:pt idx="897">
                  <c:v>69</c:v>
                </c:pt>
                <c:pt idx="898">
                  <c:v>62</c:v>
                </c:pt>
                <c:pt idx="899">
                  <c:v>66</c:v>
                </c:pt>
                <c:pt idx="900">
                  <c:v>62</c:v>
                </c:pt>
                <c:pt idx="901">
                  <c:v>70</c:v>
                </c:pt>
                <c:pt idx="902">
                  <c:v>70</c:v>
                </c:pt>
                <c:pt idx="903">
                  <c:v>69</c:v>
                </c:pt>
                <c:pt idx="904">
                  <c:v>66</c:v>
                </c:pt>
                <c:pt idx="905">
                  <c:v>64</c:v>
                </c:pt>
                <c:pt idx="906">
                  <c:v>63</c:v>
                </c:pt>
                <c:pt idx="907">
                  <c:v>69</c:v>
                </c:pt>
                <c:pt idx="908">
                  <c:v>64</c:v>
                </c:pt>
                <c:pt idx="909">
                  <c:v>70</c:v>
                </c:pt>
                <c:pt idx="910">
                  <c:v>61</c:v>
                </c:pt>
                <c:pt idx="911">
                  <c:v>66</c:v>
                </c:pt>
                <c:pt idx="912">
                  <c:v>68</c:v>
                </c:pt>
                <c:pt idx="913">
                  <c:v>67</c:v>
                </c:pt>
                <c:pt idx="914">
                  <c:v>63</c:v>
                </c:pt>
                <c:pt idx="915">
                  <c:v>70</c:v>
                </c:pt>
                <c:pt idx="916">
                  <c:v>66</c:v>
                </c:pt>
                <c:pt idx="917">
                  <c:v>65</c:v>
                </c:pt>
                <c:pt idx="918">
                  <c:v>61</c:v>
                </c:pt>
                <c:pt idx="919">
                  <c:v>66</c:v>
                </c:pt>
                <c:pt idx="920">
                  <c:v>66</c:v>
                </c:pt>
                <c:pt idx="921">
                  <c:v>64</c:v>
                </c:pt>
                <c:pt idx="922">
                  <c:v>63</c:v>
                </c:pt>
                <c:pt idx="923">
                  <c:v>66</c:v>
                </c:pt>
                <c:pt idx="924">
                  <c:v>64</c:v>
                </c:pt>
                <c:pt idx="925">
                  <c:v>66</c:v>
                </c:pt>
                <c:pt idx="926">
                  <c:v>63</c:v>
                </c:pt>
                <c:pt idx="927">
                  <c:v>62</c:v>
                </c:pt>
                <c:pt idx="928">
                  <c:v>62</c:v>
                </c:pt>
                <c:pt idx="929">
                  <c:v>62</c:v>
                </c:pt>
                <c:pt idx="930">
                  <c:v>69</c:v>
                </c:pt>
                <c:pt idx="931">
                  <c:v>67</c:v>
                </c:pt>
                <c:pt idx="932">
                  <c:v>61</c:v>
                </c:pt>
                <c:pt idx="933">
                  <c:v>69</c:v>
                </c:pt>
                <c:pt idx="934">
                  <c:v>67</c:v>
                </c:pt>
                <c:pt idx="935">
                  <c:v>66</c:v>
                </c:pt>
                <c:pt idx="936">
                  <c:v>61</c:v>
                </c:pt>
                <c:pt idx="937">
                  <c:v>61</c:v>
                </c:pt>
                <c:pt idx="938">
                  <c:v>70</c:v>
                </c:pt>
                <c:pt idx="939">
                  <c:v>63</c:v>
                </c:pt>
                <c:pt idx="940">
                  <c:v>63</c:v>
                </c:pt>
                <c:pt idx="941">
                  <c:v>67</c:v>
                </c:pt>
                <c:pt idx="942">
                  <c:v>68</c:v>
                </c:pt>
                <c:pt idx="943">
                  <c:v>61</c:v>
                </c:pt>
                <c:pt idx="944">
                  <c:v>66</c:v>
                </c:pt>
                <c:pt idx="945">
                  <c:v>66</c:v>
                </c:pt>
                <c:pt idx="946">
                  <c:v>70</c:v>
                </c:pt>
                <c:pt idx="947">
                  <c:v>69</c:v>
                </c:pt>
                <c:pt idx="948">
                  <c:v>67</c:v>
                </c:pt>
                <c:pt idx="949">
                  <c:v>65</c:v>
                </c:pt>
                <c:pt idx="950">
                  <c:v>64</c:v>
                </c:pt>
                <c:pt idx="951">
                  <c:v>65</c:v>
                </c:pt>
                <c:pt idx="952">
                  <c:v>64</c:v>
                </c:pt>
                <c:pt idx="953">
                  <c:v>68</c:v>
                </c:pt>
                <c:pt idx="954">
                  <c:v>63</c:v>
                </c:pt>
                <c:pt idx="955">
                  <c:v>69</c:v>
                </c:pt>
                <c:pt idx="956">
                  <c:v>69</c:v>
                </c:pt>
                <c:pt idx="957">
                  <c:v>64</c:v>
                </c:pt>
                <c:pt idx="958">
                  <c:v>68</c:v>
                </c:pt>
                <c:pt idx="959">
                  <c:v>67</c:v>
                </c:pt>
                <c:pt idx="960">
                  <c:v>63</c:v>
                </c:pt>
                <c:pt idx="961">
                  <c:v>63</c:v>
                </c:pt>
                <c:pt idx="962">
                  <c:v>65</c:v>
                </c:pt>
                <c:pt idx="963">
                  <c:v>66</c:v>
                </c:pt>
                <c:pt idx="964">
                  <c:v>65</c:v>
                </c:pt>
                <c:pt idx="965">
                  <c:v>64</c:v>
                </c:pt>
                <c:pt idx="966">
                  <c:v>70</c:v>
                </c:pt>
                <c:pt idx="967">
                  <c:v>70</c:v>
                </c:pt>
                <c:pt idx="968">
                  <c:v>63</c:v>
                </c:pt>
                <c:pt idx="969">
                  <c:v>68</c:v>
                </c:pt>
                <c:pt idx="970">
                  <c:v>66</c:v>
                </c:pt>
                <c:pt idx="971">
                  <c:v>63</c:v>
                </c:pt>
                <c:pt idx="972">
                  <c:v>63</c:v>
                </c:pt>
                <c:pt idx="973">
                  <c:v>70</c:v>
                </c:pt>
                <c:pt idx="974">
                  <c:v>70</c:v>
                </c:pt>
                <c:pt idx="975">
                  <c:v>68</c:v>
                </c:pt>
                <c:pt idx="976">
                  <c:v>69</c:v>
                </c:pt>
                <c:pt idx="977">
                  <c:v>65</c:v>
                </c:pt>
                <c:pt idx="978">
                  <c:v>66</c:v>
                </c:pt>
                <c:pt idx="979">
                  <c:v>63</c:v>
                </c:pt>
                <c:pt idx="980">
                  <c:v>69</c:v>
                </c:pt>
                <c:pt idx="981">
                  <c:v>68</c:v>
                </c:pt>
                <c:pt idx="982">
                  <c:v>65</c:v>
                </c:pt>
                <c:pt idx="983">
                  <c:v>61</c:v>
                </c:pt>
                <c:pt idx="984">
                  <c:v>61</c:v>
                </c:pt>
                <c:pt idx="985">
                  <c:v>68</c:v>
                </c:pt>
                <c:pt idx="986">
                  <c:v>70</c:v>
                </c:pt>
                <c:pt idx="987">
                  <c:v>62</c:v>
                </c:pt>
                <c:pt idx="988">
                  <c:v>69</c:v>
                </c:pt>
                <c:pt idx="989">
                  <c:v>68</c:v>
                </c:pt>
                <c:pt idx="990">
                  <c:v>65</c:v>
                </c:pt>
                <c:pt idx="991">
                  <c:v>63</c:v>
                </c:pt>
                <c:pt idx="992">
                  <c:v>61</c:v>
                </c:pt>
                <c:pt idx="993">
                  <c:v>62</c:v>
                </c:pt>
                <c:pt idx="994">
                  <c:v>69</c:v>
                </c:pt>
                <c:pt idx="995">
                  <c:v>64</c:v>
                </c:pt>
                <c:pt idx="996">
                  <c:v>61</c:v>
                </c:pt>
                <c:pt idx="997">
                  <c:v>69</c:v>
                </c:pt>
                <c:pt idx="998">
                  <c:v>68</c:v>
                </c:pt>
                <c:pt idx="999">
                  <c:v>64</c:v>
                </c:pt>
                <c:pt idx="1000">
                  <c:v>65</c:v>
                </c:pt>
                <c:pt idx="1001">
                  <c:v>68</c:v>
                </c:pt>
                <c:pt idx="1002">
                  <c:v>70</c:v>
                </c:pt>
                <c:pt idx="1003">
                  <c:v>66</c:v>
                </c:pt>
                <c:pt idx="1004">
                  <c:v>70</c:v>
                </c:pt>
                <c:pt idx="1005">
                  <c:v>66</c:v>
                </c:pt>
                <c:pt idx="1006">
                  <c:v>61</c:v>
                </c:pt>
                <c:pt idx="1007">
                  <c:v>66</c:v>
                </c:pt>
                <c:pt idx="1008">
                  <c:v>61</c:v>
                </c:pt>
                <c:pt idx="1009">
                  <c:v>68</c:v>
                </c:pt>
                <c:pt idx="1010">
                  <c:v>66</c:v>
                </c:pt>
                <c:pt idx="1011">
                  <c:v>65</c:v>
                </c:pt>
                <c:pt idx="1012">
                  <c:v>68</c:v>
                </c:pt>
                <c:pt idx="1013">
                  <c:v>70</c:v>
                </c:pt>
                <c:pt idx="1014">
                  <c:v>70</c:v>
                </c:pt>
                <c:pt idx="1015">
                  <c:v>61</c:v>
                </c:pt>
                <c:pt idx="1016">
                  <c:v>61</c:v>
                </c:pt>
                <c:pt idx="1017">
                  <c:v>65</c:v>
                </c:pt>
                <c:pt idx="1018">
                  <c:v>65</c:v>
                </c:pt>
                <c:pt idx="1019">
                  <c:v>68</c:v>
                </c:pt>
                <c:pt idx="1020">
                  <c:v>64</c:v>
                </c:pt>
                <c:pt idx="1021">
                  <c:v>70</c:v>
                </c:pt>
                <c:pt idx="1022">
                  <c:v>64</c:v>
                </c:pt>
                <c:pt idx="1023">
                  <c:v>67</c:v>
                </c:pt>
                <c:pt idx="1024">
                  <c:v>68</c:v>
                </c:pt>
                <c:pt idx="1025">
                  <c:v>66</c:v>
                </c:pt>
                <c:pt idx="1026">
                  <c:v>66</c:v>
                </c:pt>
                <c:pt idx="1027">
                  <c:v>68</c:v>
                </c:pt>
                <c:pt idx="1028">
                  <c:v>62</c:v>
                </c:pt>
                <c:pt idx="1029">
                  <c:v>70</c:v>
                </c:pt>
                <c:pt idx="1030">
                  <c:v>61</c:v>
                </c:pt>
                <c:pt idx="1031">
                  <c:v>62</c:v>
                </c:pt>
                <c:pt idx="1032">
                  <c:v>63</c:v>
                </c:pt>
                <c:pt idx="1033">
                  <c:v>70</c:v>
                </c:pt>
                <c:pt idx="1034">
                  <c:v>66</c:v>
                </c:pt>
                <c:pt idx="1035">
                  <c:v>63</c:v>
                </c:pt>
                <c:pt idx="1036">
                  <c:v>63</c:v>
                </c:pt>
                <c:pt idx="1037">
                  <c:v>61</c:v>
                </c:pt>
                <c:pt idx="1038">
                  <c:v>63</c:v>
                </c:pt>
                <c:pt idx="1039">
                  <c:v>69</c:v>
                </c:pt>
                <c:pt idx="1040">
                  <c:v>66</c:v>
                </c:pt>
                <c:pt idx="1041">
                  <c:v>66</c:v>
                </c:pt>
                <c:pt idx="1042">
                  <c:v>67</c:v>
                </c:pt>
                <c:pt idx="1043">
                  <c:v>69</c:v>
                </c:pt>
                <c:pt idx="1044">
                  <c:v>66</c:v>
                </c:pt>
                <c:pt idx="1045">
                  <c:v>68</c:v>
                </c:pt>
                <c:pt idx="1046">
                  <c:v>64</c:v>
                </c:pt>
                <c:pt idx="1047">
                  <c:v>61</c:v>
                </c:pt>
                <c:pt idx="1048">
                  <c:v>62</c:v>
                </c:pt>
                <c:pt idx="1049">
                  <c:v>70</c:v>
                </c:pt>
                <c:pt idx="1050">
                  <c:v>62</c:v>
                </c:pt>
                <c:pt idx="1051">
                  <c:v>70</c:v>
                </c:pt>
                <c:pt idx="1052">
                  <c:v>68</c:v>
                </c:pt>
                <c:pt idx="1053">
                  <c:v>69</c:v>
                </c:pt>
                <c:pt idx="1054">
                  <c:v>61</c:v>
                </c:pt>
                <c:pt idx="1055">
                  <c:v>62</c:v>
                </c:pt>
                <c:pt idx="1056">
                  <c:v>66</c:v>
                </c:pt>
                <c:pt idx="1057">
                  <c:v>65</c:v>
                </c:pt>
                <c:pt idx="1058">
                  <c:v>67</c:v>
                </c:pt>
                <c:pt idx="1059">
                  <c:v>61</c:v>
                </c:pt>
                <c:pt idx="1060">
                  <c:v>63</c:v>
                </c:pt>
                <c:pt idx="1061">
                  <c:v>65</c:v>
                </c:pt>
                <c:pt idx="1062">
                  <c:v>65</c:v>
                </c:pt>
                <c:pt idx="1063">
                  <c:v>65</c:v>
                </c:pt>
                <c:pt idx="1064">
                  <c:v>62</c:v>
                </c:pt>
                <c:pt idx="1065">
                  <c:v>69</c:v>
                </c:pt>
                <c:pt idx="1066">
                  <c:v>61</c:v>
                </c:pt>
                <c:pt idx="1067">
                  <c:v>67</c:v>
                </c:pt>
                <c:pt idx="1068">
                  <c:v>69</c:v>
                </c:pt>
                <c:pt idx="1069">
                  <c:v>64</c:v>
                </c:pt>
                <c:pt idx="1070">
                  <c:v>69</c:v>
                </c:pt>
                <c:pt idx="1071">
                  <c:v>64</c:v>
                </c:pt>
                <c:pt idx="1072">
                  <c:v>62</c:v>
                </c:pt>
                <c:pt idx="1073">
                  <c:v>68</c:v>
                </c:pt>
                <c:pt idx="1074">
                  <c:v>66</c:v>
                </c:pt>
                <c:pt idx="1075">
                  <c:v>64</c:v>
                </c:pt>
                <c:pt idx="1076">
                  <c:v>64</c:v>
                </c:pt>
              </c:numCache>
            </c:numRef>
          </c:yVal>
          <c:smooth val="0"/>
        </c:ser>
        <c:ser>
          <c:idx val="8"/>
          <c:order val="7"/>
          <c:tx>
            <c:strRef>
              <c:f>'rat-dora-10CL-1000-PAY'!$A$8025</c:f>
              <c:strCache>
                <c:ptCount val="1"/>
                <c:pt idx="0">
                  <c:v>DISTRICT-P-8-PRI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'rat-dora-10CL-1000-PAY'!$E$8025:$E$9003</c:f>
              <c:numCache>
                <c:formatCode>General</c:formatCode>
                <c:ptCount val="979"/>
                <c:pt idx="0">
                  <c:v>-262934</c:v>
                </c:pt>
                <c:pt idx="1">
                  <c:v>-75513</c:v>
                </c:pt>
                <c:pt idx="2">
                  <c:v>-64901</c:v>
                </c:pt>
                <c:pt idx="3">
                  <c:v>-50369</c:v>
                </c:pt>
                <c:pt idx="4">
                  <c:v>-50019</c:v>
                </c:pt>
                <c:pt idx="5">
                  <c:v>-49632</c:v>
                </c:pt>
                <c:pt idx="6">
                  <c:v>-46304</c:v>
                </c:pt>
                <c:pt idx="7">
                  <c:v>-45882</c:v>
                </c:pt>
                <c:pt idx="8">
                  <c:v>-32481</c:v>
                </c:pt>
                <c:pt idx="9">
                  <c:v>-30722</c:v>
                </c:pt>
                <c:pt idx="10">
                  <c:v>-29722</c:v>
                </c:pt>
                <c:pt idx="11">
                  <c:v>-28924</c:v>
                </c:pt>
                <c:pt idx="12">
                  <c:v>-28133</c:v>
                </c:pt>
                <c:pt idx="13">
                  <c:v>-27330</c:v>
                </c:pt>
                <c:pt idx="14">
                  <c:v>-26637</c:v>
                </c:pt>
                <c:pt idx="15">
                  <c:v>-25925</c:v>
                </c:pt>
                <c:pt idx="16">
                  <c:v>-24424</c:v>
                </c:pt>
                <c:pt idx="17">
                  <c:v>-23776</c:v>
                </c:pt>
                <c:pt idx="18">
                  <c:v>-22175</c:v>
                </c:pt>
                <c:pt idx="19">
                  <c:v>-21772</c:v>
                </c:pt>
                <c:pt idx="20">
                  <c:v>-12854</c:v>
                </c:pt>
                <c:pt idx="21">
                  <c:v>-12466</c:v>
                </c:pt>
                <c:pt idx="22">
                  <c:v>-12130</c:v>
                </c:pt>
                <c:pt idx="23">
                  <c:v>-3216</c:v>
                </c:pt>
                <c:pt idx="24">
                  <c:v>-2619</c:v>
                </c:pt>
                <c:pt idx="25">
                  <c:v>-2019</c:v>
                </c:pt>
                <c:pt idx="26">
                  <c:v>-1058</c:v>
                </c:pt>
                <c:pt idx="27">
                  <c:v>599</c:v>
                </c:pt>
                <c:pt idx="28">
                  <c:v>1639</c:v>
                </c:pt>
                <c:pt idx="29">
                  <c:v>2657</c:v>
                </c:pt>
                <c:pt idx="30">
                  <c:v>3517</c:v>
                </c:pt>
                <c:pt idx="31">
                  <c:v>4454</c:v>
                </c:pt>
                <c:pt idx="32">
                  <c:v>5932</c:v>
                </c:pt>
                <c:pt idx="33">
                  <c:v>25772</c:v>
                </c:pt>
                <c:pt idx="34">
                  <c:v>26128</c:v>
                </c:pt>
                <c:pt idx="35">
                  <c:v>26398</c:v>
                </c:pt>
                <c:pt idx="36">
                  <c:v>26801</c:v>
                </c:pt>
                <c:pt idx="37">
                  <c:v>27335</c:v>
                </c:pt>
                <c:pt idx="38">
                  <c:v>27645</c:v>
                </c:pt>
                <c:pt idx="39">
                  <c:v>28250</c:v>
                </c:pt>
                <c:pt idx="40">
                  <c:v>28560</c:v>
                </c:pt>
                <c:pt idx="41">
                  <c:v>28910</c:v>
                </c:pt>
                <c:pt idx="42">
                  <c:v>36696</c:v>
                </c:pt>
                <c:pt idx="43">
                  <c:v>37272</c:v>
                </c:pt>
                <c:pt idx="44">
                  <c:v>37611</c:v>
                </c:pt>
                <c:pt idx="45">
                  <c:v>37965</c:v>
                </c:pt>
                <c:pt idx="46">
                  <c:v>38383</c:v>
                </c:pt>
                <c:pt idx="47">
                  <c:v>38871</c:v>
                </c:pt>
                <c:pt idx="48">
                  <c:v>39552</c:v>
                </c:pt>
                <c:pt idx="49">
                  <c:v>41026</c:v>
                </c:pt>
                <c:pt idx="50">
                  <c:v>41828</c:v>
                </c:pt>
                <c:pt idx="51">
                  <c:v>42482</c:v>
                </c:pt>
                <c:pt idx="52">
                  <c:v>43255</c:v>
                </c:pt>
                <c:pt idx="53">
                  <c:v>44048</c:v>
                </c:pt>
                <c:pt idx="54">
                  <c:v>44845</c:v>
                </c:pt>
                <c:pt idx="55">
                  <c:v>45584</c:v>
                </c:pt>
                <c:pt idx="56">
                  <c:v>46408</c:v>
                </c:pt>
                <c:pt idx="57">
                  <c:v>47137</c:v>
                </c:pt>
                <c:pt idx="58">
                  <c:v>47928</c:v>
                </c:pt>
                <c:pt idx="59">
                  <c:v>48872</c:v>
                </c:pt>
                <c:pt idx="60">
                  <c:v>49804</c:v>
                </c:pt>
                <c:pt idx="61">
                  <c:v>50590</c:v>
                </c:pt>
                <c:pt idx="62">
                  <c:v>51485</c:v>
                </c:pt>
                <c:pt idx="63">
                  <c:v>52378</c:v>
                </c:pt>
                <c:pt idx="64">
                  <c:v>53376</c:v>
                </c:pt>
                <c:pt idx="65">
                  <c:v>64767</c:v>
                </c:pt>
                <c:pt idx="66">
                  <c:v>65107</c:v>
                </c:pt>
                <c:pt idx="67">
                  <c:v>65424</c:v>
                </c:pt>
                <c:pt idx="68">
                  <c:v>66165</c:v>
                </c:pt>
                <c:pt idx="69">
                  <c:v>67185</c:v>
                </c:pt>
                <c:pt idx="70">
                  <c:v>67981</c:v>
                </c:pt>
                <c:pt idx="71">
                  <c:v>68846</c:v>
                </c:pt>
                <c:pt idx="72">
                  <c:v>69625</c:v>
                </c:pt>
                <c:pt idx="73">
                  <c:v>70414</c:v>
                </c:pt>
                <c:pt idx="74">
                  <c:v>71138</c:v>
                </c:pt>
                <c:pt idx="75">
                  <c:v>71914</c:v>
                </c:pt>
                <c:pt idx="76">
                  <c:v>72694</c:v>
                </c:pt>
                <c:pt idx="77">
                  <c:v>73608</c:v>
                </c:pt>
                <c:pt idx="78">
                  <c:v>74584</c:v>
                </c:pt>
                <c:pt idx="79">
                  <c:v>75572</c:v>
                </c:pt>
                <c:pt idx="80">
                  <c:v>76447</c:v>
                </c:pt>
                <c:pt idx="81">
                  <c:v>77686</c:v>
                </c:pt>
                <c:pt idx="82">
                  <c:v>78690</c:v>
                </c:pt>
                <c:pt idx="83">
                  <c:v>79621</c:v>
                </c:pt>
                <c:pt idx="84">
                  <c:v>80477</c:v>
                </c:pt>
                <c:pt idx="85">
                  <c:v>81413</c:v>
                </c:pt>
                <c:pt idx="86">
                  <c:v>82290</c:v>
                </c:pt>
                <c:pt idx="87">
                  <c:v>83120</c:v>
                </c:pt>
                <c:pt idx="88">
                  <c:v>84029</c:v>
                </c:pt>
                <c:pt idx="89">
                  <c:v>85041</c:v>
                </c:pt>
                <c:pt idx="90">
                  <c:v>85847</c:v>
                </c:pt>
                <c:pt idx="91">
                  <c:v>86731</c:v>
                </c:pt>
                <c:pt idx="92">
                  <c:v>87505</c:v>
                </c:pt>
                <c:pt idx="93">
                  <c:v>88302</c:v>
                </c:pt>
                <c:pt idx="94">
                  <c:v>89055</c:v>
                </c:pt>
                <c:pt idx="95">
                  <c:v>90039</c:v>
                </c:pt>
                <c:pt idx="96">
                  <c:v>90978</c:v>
                </c:pt>
                <c:pt idx="97">
                  <c:v>91758</c:v>
                </c:pt>
                <c:pt idx="98">
                  <c:v>102822</c:v>
                </c:pt>
                <c:pt idx="99">
                  <c:v>103428</c:v>
                </c:pt>
                <c:pt idx="100">
                  <c:v>104181</c:v>
                </c:pt>
                <c:pt idx="101">
                  <c:v>104986</c:v>
                </c:pt>
                <c:pt idx="102">
                  <c:v>105781</c:v>
                </c:pt>
                <c:pt idx="103">
                  <c:v>106547</c:v>
                </c:pt>
                <c:pt idx="104">
                  <c:v>107434</c:v>
                </c:pt>
                <c:pt idx="105">
                  <c:v>108396</c:v>
                </c:pt>
                <c:pt idx="106">
                  <c:v>109326</c:v>
                </c:pt>
                <c:pt idx="107">
                  <c:v>110277</c:v>
                </c:pt>
                <c:pt idx="108">
                  <c:v>111147</c:v>
                </c:pt>
                <c:pt idx="109">
                  <c:v>112124</c:v>
                </c:pt>
                <c:pt idx="110">
                  <c:v>112861</c:v>
                </c:pt>
                <c:pt idx="111">
                  <c:v>113843</c:v>
                </c:pt>
                <c:pt idx="112">
                  <c:v>114819</c:v>
                </c:pt>
                <c:pt idx="113">
                  <c:v>115770</c:v>
                </c:pt>
                <c:pt idx="114">
                  <c:v>116668</c:v>
                </c:pt>
                <c:pt idx="115">
                  <c:v>117610</c:v>
                </c:pt>
                <c:pt idx="116">
                  <c:v>118630</c:v>
                </c:pt>
                <c:pt idx="117">
                  <c:v>119577</c:v>
                </c:pt>
                <c:pt idx="118">
                  <c:v>120537</c:v>
                </c:pt>
                <c:pt idx="119">
                  <c:v>121587</c:v>
                </c:pt>
                <c:pt idx="120">
                  <c:v>122382</c:v>
                </c:pt>
                <c:pt idx="121">
                  <c:v>123351</c:v>
                </c:pt>
                <c:pt idx="122">
                  <c:v>124103</c:v>
                </c:pt>
                <c:pt idx="123">
                  <c:v>125025</c:v>
                </c:pt>
                <c:pt idx="124">
                  <c:v>125946</c:v>
                </c:pt>
                <c:pt idx="125">
                  <c:v>134892</c:v>
                </c:pt>
                <c:pt idx="126">
                  <c:v>135703</c:v>
                </c:pt>
                <c:pt idx="127">
                  <c:v>136467</c:v>
                </c:pt>
                <c:pt idx="128">
                  <c:v>137322</c:v>
                </c:pt>
                <c:pt idx="129">
                  <c:v>138183</c:v>
                </c:pt>
                <c:pt idx="130">
                  <c:v>139059</c:v>
                </c:pt>
                <c:pt idx="131">
                  <c:v>139889</c:v>
                </c:pt>
                <c:pt idx="132">
                  <c:v>140748</c:v>
                </c:pt>
                <c:pt idx="133">
                  <c:v>141584</c:v>
                </c:pt>
                <c:pt idx="134">
                  <c:v>142683</c:v>
                </c:pt>
                <c:pt idx="135">
                  <c:v>143676</c:v>
                </c:pt>
                <c:pt idx="136">
                  <c:v>144582</c:v>
                </c:pt>
                <c:pt idx="137">
                  <c:v>166812</c:v>
                </c:pt>
                <c:pt idx="138">
                  <c:v>167598</c:v>
                </c:pt>
                <c:pt idx="139">
                  <c:v>168404</c:v>
                </c:pt>
                <c:pt idx="140">
                  <c:v>169254</c:v>
                </c:pt>
                <c:pt idx="141">
                  <c:v>170082</c:v>
                </c:pt>
                <c:pt idx="142">
                  <c:v>170910</c:v>
                </c:pt>
                <c:pt idx="143">
                  <c:v>171975</c:v>
                </c:pt>
                <c:pt idx="144">
                  <c:v>172929</c:v>
                </c:pt>
                <c:pt idx="145">
                  <c:v>173881</c:v>
                </c:pt>
                <c:pt idx="146">
                  <c:v>174774</c:v>
                </c:pt>
                <c:pt idx="147">
                  <c:v>175565</c:v>
                </c:pt>
                <c:pt idx="148">
                  <c:v>176449</c:v>
                </c:pt>
                <c:pt idx="149">
                  <c:v>177335</c:v>
                </c:pt>
                <c:pt idx="150">
                  <c:v>178396</c:v>
                </c:pt>
                <c:pt idx="151">
                  <c:v>179259</c:v>
                </c:pt>
                <c:pt idx="152">
                  <c:v>180240</c:v>
                </c:pt>
                <c:pt idx="153">
                  <c:v>181325</c:v>
                </c:pt>
                <c:pt idx="154">
                  <c:v>182286</c:v>
                </c:pt>
                <c:pt idx="155">
                  <c:v>183239</c:v>
                </c:pt>
                <c:pt idx="156">
                  <c:v>184189</c:v>
                </c:pt>
                <c:pt idx="157">
                  <c:v>185139</c:v>
                </c:pt>
                <c:pt idx="158">
                  <c:v>186023</c:v>
                </c:pt>
                <c:pt idx="159">
                  <c:v>187011</c:v>
                </c:pt>
                <c:pt idx="160">
                  <c:v>188038</c:v>
                </c:pt>
                <c:pt idx="161">
                  <c:v>188966</c:v>
                </c:pt>
                <c:pt idx="162">
                  <c:v>189967</c:v>
                </c:pt>
                <c:pt idx="163">
                  <c:v>190972</c:v>
                </c:pt>
                <c:pt idx="164">
                  <c:v>191977</c:v>
                </c:pt>
                <c:pt idx="165">
                  <c:v>193017</c:v>
                </c:pt>
                <c:pt idx="166">
                  <c:v>193992</c:v>
                </c:pt>
                <c:pt idx="167">
                  <c:v>194863</c:v>
                </c:pt>
                <c:pt idx="168">
                  <c:v>195731</c:v>
                </c:pt>
                <c:pt idx="169">
                  <c:v>196631</c:v>
                </c:pt>
                <c:pt idx="170">
                  <c:v>197538</c:v>
                </c:pt>
                <c:pt idx="171">
                  <c:v>198538</c:v>
                </c:pt>
                <c:pt idx="172">
                  <c:v>199671</c:v>
                </c:pt>
                <c:pt idx="173">
                  <c:v>200598</c:v>
                </c:pt>
                <c:pt idx="174">
                  <c:v>201482</c:v>
                </c:pt>
                <c:pt idx="175">
                  <c:v>202465</c:v>
                </c:pt>
                <c:pt idx="176">
                  <c:v>203318</c:v>
                </c:pt>
                <c:pt idx="177">
                  <c:v>204141</c:v>
                </c:pt>
                <c:pt idx="178">
                  <c:v>205139</c:v>
                </c:pt>
                <c:pt idx="179">
                  <c:v>205963</c:v>
                </c:pt>
                <c:pt idx="180">
                  <c:v>206843</c:v>
                </c:pt>
                <c:pt idx="181">
                  <c:v>207688</c:v>
                </c:pt>
                <c:pt idx="182">
                  <c:v>208466</c:v>
                </c:pt>
                <c:pt idx="183">
                  <c:v>209403</c:v>
                </c:pt>
                <c:pt idx="184">
                  <c:v>210318</c:v>
                </c:pt>
                <c:pt idx="185">
                  <c:v>211406</c:v>
                </c:pt>
                <c:pt idx="186">
                  <c:v>212192</c:v>
                </c:pt>
                <c:pt idx="187">
                  <c:v>213061</c:v>
                </c:pt>
                <c:pt idx="188">
                  <c:v>213993</c:v>
                </c:pt>
                <c:pt idx="189">
                  <c:v>215174</c:v>
                </c:pt>
                <c:pt idx="190">
                  <c:v>216021</c:v>
                </c:pt>
                <c:pt idx="191">
                  <c:v>226744</c:v>
                </c:pt>
                <c:pt idx="192">
                  <c:v>227258</c:v>
                </c:pt>
                <c:pt idx="193">
                  <c:v>227714</c:v>
                </c:pt>
                <c:pt idx="194">
                  <c:v>228105</c:v>
                </c:pt>
                <c:pt idx="195">
                  <c:v>228895</c:v>
                </c:pt>
                <c:pt idx="196">
                  <c:v>229706</c:v>
                </c:pt>
                <c:pt idx="197">
                  <c:v>230622</c:v>
                </c:pt>
                <c:pt idx="198">
                  <c:v>231572</c:v>
                </c:pt>
                <c:pt idx="199">
                  <c:v>232452</c:v>
                </c:pt>
                <c:pt idx="200">
                  <c:v>233196</c:v>
                </c:pt>
                <c:pt idx="201">
                  <c:v>234026</c:v>
                </c:pt>
                <c:pt idx="202">
                  <c:v>234967</c:v>
                </c:pt>
                <c:pt idx="203">
                  <c:v>235771</c:v>
                </c:pt>
                <c:pt idx="204">
                  <c:v>236640</c:v>
                </c:pt>
                <c:pt idx="205">
                  <c:v>237754</c:v>
                </c:pt>
                <c:pt idx="206">
                  <c:v>238821</c:v>
                </c:pt>
                <c:pt idx="207">
                  <c:v>239669</c:v>
                </c:pt>
                <c:pt idx="208">
                  <c:v>240636</c:v>
                </c:pt>
                <c:pt idx="209">
                  <c:v>241509</c:v>
                </c:pt>
                <c:pt idx="210">
                  <c:v>242477</c:v>
                </c:pt>
                <c:pt idx="211">
                  <c:v>243372</c:v>
                </c:pt>
                <c:pt idx="212">
                  <c:v>244318</c:v>
                </c:pt>
                <c:pt idx="213">
                  <c:v>245208</c:v>
                </c:pt>
                <c:pt idx="214">
                  <c:v>246214</c:v>
                </c:pt>
                <c:pt idx="215">
                  <c:v>247301</c:v>
                </c:pt>
                <c:pt idx="216">
                  <c:v>248397</c:v>
                </c:pt>
                <c:pt idx="217">
                  <c:v>249123</c:v>
                </c:pt>
                <c:pt idx="218">
                  <c:v>249923</c:v>
                </c:pt>
                <c:pt idx="219">
                  <c:v>250699</c:v>
                </c:pt>
                <c:pt idx="220">
                  <c:v>251451</c:v>
                </c:pt>
                <c:pt idx="221">
                  <c:v>252371</c:v>
                </c:pt>
                <c:pt idx="222">
                  <c:v>253155</c:v>
                </c:pt>
                <c:pt idx="223">
                  <c:v>253887</c:v>
                </c:pt>
                <c:pt idx="224">
                  <c:v>254821</c:v>
                </c:pt>
                <c:pt idx="225">
                  <c:v>255636</c:v>
                </c:pt>
                <c:pt idx="226">
                  <c:v>256433</c:v>
                </c:pt>
                <c:pt idx="227">
                  <c:v>257308</c:v>
                </c:pt>
                <c:pt idx="228">
                  <c:v>258390</c:v>
                </c:pt>
                <c:pt idx="229">
                  <c:v>259176</c:v>
                </c:pt>
                <c:pt idx="230">
                  <c:v>260120</c:v>
                </c:pt>
                <c:pt idx="231">
                  <c:v>260800</c:v>
                </c:pt>
                <c:pt idx="232">
                  <c:v>261686</c:v>
                </c:pt>
                <c:pt idx="233">
                  <c:v>276802</c:v>
                </c:pt>
                <c:pt idx="234">
                  <c:v>277180</c:v>
                </c:pt>
                <c:pt idx="235">
                  <c:v>277556</c:v>
                </c:pt>
                <c:pt idx="236">
                  <c:v>277910</c:v>
                </c:pt>
                <c:pt idx="237">
                  <c:v>278303</c:v>
                </c:pt>
                <c:pt idx="238">
                  <c:v>279121</c:v>
                </c:pt>
                <c:pt idx="239">
                  <c:v>279804</c:v>
                </c:pt>
                <c:pt idx="240">
                  <c:v>280628</c:v>
                </c:pt>
                <c:pt idx="241">
                  <c:v>281482</c:v>
                </c:pt>
                <c:pt idx="242">
                  <c:v>282362</c:v>
                </c:pt>
                <c:pt idx="243">
                  <c:v>283253</c:v>
                </c:pt>
                <c:pt idx="244">
                  <c:v>283947</c:v>
                </c:pt>
                <c:pt idx="245">
                  <c:v>284807</c:v>
                </c:pt>
                <c:pt idx="246">
                  <c:v>285524</c:v>
                </c:pt>
                <c:pt idx="247">
                  <c:v>286377</c:v>
                </c:pt>
                <c:pt idx="248">
                  <c:v>287331</c:v>
                </c:pt>
                <c:pt idx="249">
                  <c:v>288161</c:v>
                </c:pt>
                <c:pt idx="250">
                  <c:v>289009</c:v>
                </c:pt>
                <c:pt idx="251">
                  <c:v>289873</c:v>
                </c:pt>
                <c:pt idx="252">
                  <c:v>290702</c:v>
                </c:pt>
                <c:pt idx="253">
                  <c:v>291514</c:v>
                </c:pt>
                <c:pt idx="254">
                  <c:v>292289</c:v>
                </c:pt>
                <c:pt idx="255">
                  <c:v>293177</c:v>
                </c:pt>
                <c:pt idx="256">
                  <c:v>294022</c:v>
                </c:pt>
                <c:pt idx="257">
                  <c:v>294911</c:v>
                </c:pt>
                <c:pt idx="258">
                  <c:v>295995</c:v>
                </c:pt>
                <c:pt idx="259">
                  <c:v>296853</c:v>
                </c:pt>
                <c:pt idx="260">
                  <c:v>297622</c:v>
                </c:pt>
                <c:pt idx="261">
                  <c:v>298506</c:v>
                </c:pt>
                <c:pt idx="262">
                  <c:v>299337</c:v>
                </c:pt>
                <c:pt idx="263">
                  <c:v>300186</c:v>
                </c:pt>
                <c:pt idx="264">
                  <c:v>300935</c:v>
                </c:pt>
                <c:pt idx="265">
                  <c:v>301663</c:v>
                </c:pt>
                <c:pt idx="266">
                  <c:v>302467</c:v>
                </c:pt>
                <c:pt idx="267">
                  <c:v>303345</c:v>
                </c:pt>
                <c:pt idx="268">
                  <c:v>304004</c:v>
                </c:pt>
                <c:pt idx="269">
                  <c:v>304700</c:v>
                </c:pt>
                <c:pt idx="270">
                  <c:v>305410</c:v>
                </c:pt>
                <c:pt idx="271">
                  <c:v>306121</c:v>
                </c:pt>
                <c:pt idx="272">
                  <c:v>306837</c:v>
                </c:pt>
                <c:pt idx="273">
                  <c:v>307596</c:v>
                </c:pt>
                <c:pt idx="274">
                  <c:v>308496</c:v>
                </c:pt>
                <c:pt idx="275">
                  <c:v>309565</c:v>
                </c:pt>
                <c:pt idx="276">
                  <c:v>310535</c:v>
                </c:pt>
                <c:pt idx="277">
                  <c:v>326747</c:v>
                </c:pt>
                <c:pt idx="278">
                  <c:v>327060</c:v>
                </c:pt>
                <c:pt idx="279">
                  <c:v>327405</c:v>
                </c:pt>
                <c:pt idx="280">
                  <c:v>328436</c:v>
                </c:pt>
                <c:pt idx="281">
                  <c:v>329401</c:v>
                </c:pt>
                <c:pt idx="282">
                  <c:v>330278</c:v>
                </c:pt>
                <c:pt idx="283">
                  <c:v>331126</c:v>
                </c:pt>
                <c:pt idx="284">
                  <c:v>332048</c:v>
                </c:pt>
                <c:pt idx="285">
                  <c:v>332954</c:v>
                </c:pt>
                <c:pt idx="286">
                  <c:v>333741</c:v>
                </c:pt>
                <c:pt idx="287">
                  <c:v>334597</c:v>
                </c:pt>
                <c:pt idx="288">
                  <c:v>335199</c:v>
                </c:pt>
                <c:pt idx="289">
                  <c:v>336076</c:v>
                </c:pt>
                <c:pt idx="290">
                  <c:v>337050</c:v>
                </c:pt>
                <c:pt idx="291">
                  <c:v>337957</c:v>
                </c:pt>
                <c:pt idx="292">
                  <c:v>338782</c:v>
                </c:pt>
                <c:pt idx="293">
                  <c:v>339574</c:v>
                </c:pt>
                <c:pt idx="294">
                  <c:v>340338</c:v>
                </c:pt>
                <c:pt idx="295">
                  <c:v>341093</c:v>
                </c:pt>
                <c:pt idx="296">
                  <c:v>342160</c:v>
                </c:pt>
                <c:pt idx="297">
                  <c:v>343000</c:v>
                </c:pt>
                <c:pt idx="298">
                  <c:v>343881</c:v>
                </c:pt>
                <c:pt idx="299">
                  <c:v>344757</c:v>
                </c:pt>
                <c:pt idx="300">
                  <c:v>345596</c:v>
                </c:pt>
                <c:pt idx="301">
                  <c:v>356832</c:v>
                </c:pt>
                <c:pt idx="302">
                  <c:v>357231</c:v>
                </c:pt>
                <c:pt idx="303">
                  <c:v>358149</c:v>
                </c:pt>
                <c:pt idx="304">
                  <c:v>358948</c:v>
                </c:pt>
                <c:pt idx="305">
                  <c:v>359897</c:v>
                </c:pt>
                <c:pt idx="306">
                  <c:v>360696</c:v>
                </c:pt>
                <c:pt idx="307">
                  <c:v>361416</c:v>
                </c:pt>
                <c:pt idx="308">
                  <c:v>362127</c:v>
                </c:pt>
                <c:pt idx="309">
                  <c:v>362816</c:v>
                </c:pt>
                <c:pt idx="310">
                  <c:v>363461</c:v>
                </c:pt>
                <c:pt idx="311">
                  <c:v>364179</c:v>
                </c:pt>
                <c:pt idx="312">
                  <c:v>364856</c:v>
                </c:pt>
                <c:pt idx="313">
                  <c:v>365505</c:v>
                </c:pt>
                <c:pt idx="314">
                  <c:v>366112</c:v>
                </c:pt>
                <c:pt idx="315">
                  <c:v>366752</c:v>
                </c:pt>
                <c:pt idx="316">
                  <c:v>367418</c:v>
                </c:pt>
                <c:pt idx="317">
                  <c:v>368241</c:v>
                </c:pt>
                <c:pt idx="318">
                  <c:v>369151</c:v>
                </c:pt>
                <c:pt idx="319">
                  <c:v>369938</c:v>
                </c:pt>
                <c:pt idx="320">
                  <c:v>370710</c:v>
                </c:pt>
                <c:pt idx="321">
                  <c:v>371455</c:v>
                </c:pt>
                <c:pt idx="322">
                  <c:v>372286</c:v>
                </c:pt>
                <c:pt idx="323">
                  <c:v>372991</c:v>
                </c:pt>
                <c:pt idx="324">
                  <c:v>373899</c:v>
                </c:pt>
                <c:pt idx="325">
                  <c:v>374637</c:v>
                </c:pt>
                <c:pt idx="326">
                  <c:v>375502</c:v>
                </c:pt>
                <c:pt idx="327">
                  <c:v>376337</c:v>
                </c:pt>
                <c:pt idx="328">
                  <c:v>377278</c:v>
                </c:pt>
                <c:pt idx="329">
                  <c:v>378200</c:v>
                </c:pt>
                <c:pt idx="330">
                  <c:v>379014</c:v>
                </c:pt>
                <c:pt idx="331">
                  <c:v>380005</c:v>
                </c:pt>
                <c:pt idx="332">
                  <c:v>387514</c:v>
                </c:pt>
                <c:pt idx="333">
                  <c:v>388514</c:v>
                </c:pt>
                <c:pt idx="334">
                  <c:v>389397</c:v>
                </c:pt>
                <c:pt idx="335">
                  <c:v>390490</c:v>
                </c:pt>
                <c:pt idx="336">
                  <c:v>391427</c:v>
                </c:pt>
                <c:pt idx="337">
                  <c:v>392379</c:v>
                </c:pt>
                <c:pt idx="338">
                  <c:v>406916</c:v>
                </c:pt>
                <c:pt idx="339">
                  <c:v>407310</c:v>
                </c:pt>
                <c:pt idx="340">
                  <c:v>407603</c:v>
                </c:pt>
                <c:pt idx="341">
                  <c:v>407912</c:v>
                </c:pt>
                <c:pt idx="342">
                  <c:v>408297</c:v>
                </c:pt>
                <c:pt idx="343">
                  <c:v>408627</c:v>
                </c:pt>
                <c:pt idx="344">
                  <c:v>408976</c:v>
                </c:pt>
                <c:pt idx="345">
                  <c:v>409460</c:v>
                </c:pt>
                <c:pt idx="346">
                  <c:v>410400</c:v>
                </c:pt>
                <c:pt idx="347">
                  <c:v>411221</c:v>
                </c:pt>
                <c:pt idx="348">
                  <c:v>412120</c:v>
                </c:pt>
                <c:pt idx="349">
                  <c:v>412936</c:v>
                </c:pt>
                <c:pt idx="350">
                  <c:v>413705</c:v>
                </c:pt>
                <c:pt idx="351">
                  <c:v>414471</c:v>
                </c:pt>
                <c:pt idx="352">
                  <c:v>415406</c:v>
                </c:pt>
                <c:pt idx="353">
                  <c:v>416203</c:v>
                </c:pt>
                <c:pt idx="354">
                  <c:v>417191</c:v>
                </c:pt>
                <c:pt idx="355">
                  <c:v>418092</c:v>
                </c:pt>
                <c:pt idx="356">
                  <c:v>418992</c:v>
                </c:pt>
                <c:pt idx="357">
                  <c:v>419956</c:v>
                </c:pt>
                <c:pt idx="358">
                  <c:v>421012</c:v>
                </c:pt>
                <c:pt idx="359">
                  <c:v>421947</c:v>
                </c:pt>
                <c:pt idx="360">
                  <c:v>422872</c:v>
                </c:pt>
                <c:pt idx="361">
                  <c:v>437590</c:v>
                </c:pt>
                <c:pt idx="362">
                  <c:v>438427</c:v>
                </c:pt>
                <c:pt idx="363">
                  <c:v>439307</c:v>
                </c:pt>
                <c:pt idx="364">
                  <c:v>440186</c:v>
                </c:pt>
                <c:pt idx="365">
                  <c:v>441184</c:v>
                </c:pt>
                <c:pt idx="366">
                  <c:v>442130</c:v>
                </c:pt>
                <c:pt idx="367">
                  <c:v>442955</c:v>
                </c:pt>
                <c:pt idx="368">
                  <c:v>443958</c:v>
                </c:pt>
                <c:pt idx="369">
                  <c:v>444913</c:v>
                </c:pt>
                <c:pt idx="370">
                  <c:v>445875</c:v>
                </c:pt>
                <c:pt idx="371">
                  <c:v>446786</c:v>
                </c:pt>
                <c:pt idx="372">
                  <c:v>447766</c:v>
                </c:pt>
                <c:pt idx="373">
                  <c:v>448638</c:v>
                </c:pt>
                <c:pt idx="374">
                  <c:v>449583</c:v>
                </c:pt>
                <c:pt idx="375">
                  <c:v>450336</c:v>
                </c:pt>
                <c:pt idx="376">
                  <c:v>451241</c:v>
                </c:pt>
                <c:pt idx="377">
                  <c:v>452074</c:v>
                </c:pt>
                <c:pt idx="378">
                  <c:v>452966</c:v>
                </c:pt>
                <c:pt idx="379">
                  <c:v>453909</c:v>
                </c:pt>
                <c:pt idx="380">
                  <c:v>454756</c:v>
                </c:pt>
                <c:pt idx="381">
                  <c:v>455478</c:v>
                </c:pt>
                <c:pt idx="382">
                  <c:v>456257</c:v>
                </c:pt>
                <c:pt idx="383">
                  <c:v>457054</c:v>
                </c:pt>
                <c:pt idx="384">
                  <c:v>457923</c:v>
                </c:pt>
                <c:pt idx="385">
                  <c:v>458732</c:v>
                </c:pt>
                <c:pt idx="386">
                  <c:v>459486</c:v>
                </c:pt>
                <c:pt idx="387">
                  <c:v>460171</c:v>
                </c:pt>
                <c:pt idx="388">
                  <c:v>461021</c:v>
                </c:pt>
                <c:pt idx="389">
                  <c:v>461776</c:v>
                </c:pt>
                <c:pt idx="390">
                  <c:v>462601</c:v>
                </c:pt>
                <c:pt idx="391">
                  <c:v>463501</c:v>
                </c:pt>
                <c:pt idx="392">
                  <c:v>464346</c:v>
                </c:pt>
                <c:pt idx="393">
                  <c:v>465325</c:v>
                </c:pt>
                <c:pt idx="394">
                  <c:v>466132</c:v>
                </c:pt>
                <c:pt idx="395">
                  <c:v>467208</c:v>
                </c:pt>
                <c:pt idx="396">
                  <c:v>468042</c:v>
                </c:pt>
                <c:pt idx="397">
                  <c:v>468962</c:v>
                </c:pt>
                <c:pt idx="398">
                  <c:v>469839</c:v>
                </c:pt>
                <c:pt idx="399">
                  <c:v>470906</c:v>
                </c:pt>
                <c:pt idx="400">
                  <c:v>471787</c:v>
                </c:pt>
                <c:pt idx="401">
                  <c:v>472704</c:v>
                </c:pt>
                <c:pt idx="402">
                  <c:v>473711</c:v>
                </c:pt>
                <c:pt idx="403">
                  <c:v>474675</c:v>
                </c:pt>
                <c:pt idx="404">
                  <c:v>475601</c:v>
                </c:pt>
                <c:pt idx="405">
                  <c:v>476694</c:v>
                </c:pt>
                <c:pt idx="406">
                  <c:v>477751</c:v>
                </c:pt>
                <c:pt idx="407">
                  <c:v>486767</c:v>
                </c:pt>
                <c:pt idx="408">
                  <c:v>487136</c:v>
                </c:pt>
                <c:pt idx="409">
                  <c:v>487497</c:v>
                </c:pt>
                <c:pt idx="410">
                  <c:v>487864</c:v>
                </c:pt>
                <c:pt idx="411">
                  <c:v>488224</c:v>
                </c:pt>
                <c:pt idx="412">
                  <c:v>488630</c:v>
                </c:pt>
                <c:pt idx="413">
                  <c:v>489068</c:v>
                </c:pt>
                <c:pt idx="414">
                  <c:v>489436</c:v>
                </c:pt>
                <c:pt idx="415">
                  <c:v>489808</c:v>
                </c:pt>
                <c:pt idx="416">
                  <c:v>490209</c:v>
                </c:pt>
                <c:pt idx="417">
                  <c:v>490600</c:v>
                </c:pt>
                <c:pt idx="418">
                  <c:v>491034</c:v>
                </c:pt>
                <c:pt idx="419">
                  <c:v>491595</c:v>
                </c:pt>
                <c:pt idx="420">
                  <c:v>492494</c:v>
                </c:pt>
                <c:pt idx="421">
                  <c:v>493493</c:v>
                </c:pt>
                <c:pt idx="422">
                  <c:v>494408</c:v>
                </c:pt>
                <c:pt idx="423">
                  <c:v>495455</c:v>
                </c:pt>
                <c:pt idx="424">
                  <c:v>496928</c:v>
                </c:pt>
                <c:pt idx="425">
                  <c:v>497845</c:v>
                </c:pt>
                <c:pt idx="426">
                  <c:v>498882</c:v>
                </c:pt>
                <c:pt idx="427">
                  <c:v>499824</c:v>
                </c:pt>
                <c:pt idx="428">
                  <c:v>500828</c:v>
                </c:pt>
                <c:pt idx="429">
                  <c:v>501775</c:v>
                </c:pt>
                <c:pt idx="430">
                  <c:v>502814</c:v>
                </c:pt>
                <c:pt idx="431">
                  <c:v>503915</c:v>
                </c:pt>
                <c:pt idx="432">
                  <c:v>504811</c:v>
                </c:pt>
                <c:pt idx="433">
                  <c:v>505846</c:v>
                </c:pt>
                <c:pt idx="434">
                  <c:v>506684</c:v>
                </c:pt>
                <c:pt idx="435">
                  <c:v>507674</c:v>
                </c:pt>
                <c:pt idx="436">
                  <c:v>508468</c:v>
                </c:pt>
                <c:pt idx="437">
                  <c:v>509362</c:v>
                </c:pt>
                <c:pt idx="438">
                  <c:v>510160</c:v>
                </c:pt>
                <c:pt idx="439">
                  <c:v>511031</c:v>
                </c:pt>
                <c:pt idx="440">
                  <c:v>511945</c:v>
                </c:pt>
                <c:pt idx="441">
                  <c:v>512948</c:v>
                </c:pt>
                <c:pt idx="442">
                  <c:v>513866</c:v>
                </c:pt>
                <c:pt idx="443">
                  <c:v>514984</c:v>
                </c:pt>
                <c:pt idx="444">
                  <c:v>516098</c:v>
                </c:pt>
                <c:pt idx="445">
                  <c:v>517026</c:v>
                </c:pt>
                <c:pt idx="446">
                  <c:v>517972</c:v>
                </c:pt>
                <c:pt idx="447">
                  <c:v>518890</c:v>
                </c:pt>
                <c:pt idx="448">
                  <c:v>519831</c:v>
                </c:pt>
                <c:pt idx="449">
                  <c:v>520819</c:v>
                </c:pt>
                <c:pt idx="450">
                  <c:v>521725</c:v>
                </c:pt>
                <c:pt idx="451">
                  <c:v>522783</c:v>
                </c:pt>
                <c:pt idx="452">
                  <c:v>523814</c:v>
                </c:pt>
                <c:pt idx="453">
                  <c:v>524814</c:v>
                </c:pt>
                <c:pt idx="454">
                  <c:v>525791</c:v>
                </c:pt>
                <c:pt idx="455">
                  <c:v>526802</c:v>
                </c:pt>
                <c:pt idx="456">
                  <c:v>527772</c:v>
                </c:pt>
                <c:pt idx="457">
                  <c:v>528695</c:v>
                </c:pt>
                <c:pt idx="458">
                  <c:v>529674</c:v>
                </c:pt>
                <c:pt idx="459">
                  <c:v>530572</c:v>
                </c:pt>
                <c:pt idx="460">
                  <c:v>531529</c:v>
                </c:pt>
                <c:pt idx="461">
                  <c:v>532537</c:v>
                </c:pt>
                <c:pt idx="462">
                  <c:v>533335</c:v>
                </c:pt>
                <c:pt idx="463">
                  <c:v>534184</c:v>
                </c:pt>
                <c:pt idx="464">
                  <c:v>535085</c:v>
                </c:pt>
                <c:pt idx="465">
                  <c:v>535978</c:v>
                </c:pt>
                <c:pt idx="466">
                  <c:v>536864</c:v>
                </c:pt>
                <c:pt idx="467">
                  <c:v>537771</c:v>
                </c:pt>
                <c:pt idx="468">
                  <c:v>538780</c:v>
                </c:pt>
                <c:pt idx="469">
                  <c:v>566819</c:v>
                </c:pt>
                <c:pt idx="470">
                  <c:v>567295</c:v>
                </c:pt>
                <c:pt idx="471">
                  <c:v>567706</c:v>
                </c:pt>
                <c:pt idx="472">
                  <c:v>568085</c:v>
                </c:pt>
                <c:pt idx="473">
                  <c:v>568437</c:v>
                </c:pt>
                <c:pt idx="474">
                  <c:v>568798</c:v>
                </c:pt>
                <c:pt idx="475">
                  <c:v>569181</c:v>
                </c:pt>
                <c:pt idx="476">
                  <c:v>569663</c:v>
                </c:pt>
                <c:pt idx="477">
                  <c:v>570745</c:v>
                </c:pt>
                <c:pt idx="478">
                  <c:v>571561</c:v>
                </c:pt>
                <c:pt idx="479">
                  <c:v>572507</c:v>
                </c:pt>
                <c:pt idx="480">
                  <c:v>573384</c:v>
                </c:pt>
                <c:pt idx="481">
                  <c:v>574236</c:v>
                </c:pt>
                <c:pt idx="482">
                  <c:v>575351</c:v>
                </c:pt>
                <c:pt idx="483">
                  <c:v>576464</c:v>
                </c:pt>
                <c:pt idx="484">
                  <c:v>577550</c:v>
                </c:pt>
                <c:pt idx="485">
                  <c:v>578614</c:v>
                </c:pt>
                <c:pt idx="486">
                  <c:v>579501</c:v>
                </c:pt>
                <c:pt idx="487">
                  <c:v>580410</c:v>
                </c:pt>
                <c:pt idx="488">
                  <c:v>581158</c:v>
                </c:pt>
                <c:pt idx="489">
                  <c:v>581954</c:v>
                </c:pt>
                <c:pt idx="490">
                  <c:v>582749</c:v>
                </c:pt>
                <c:pt idx="491">
                  <c:v>583687</c:v>
                </c:pt>
                <c:pt idx="492">
                  <c:v>584536</c:v>
                </c:pt>
                <c:pt idx="493">
                  <c:v>585375</c:v>
                </c:pt>
                <c:pt idx="494">
                  <c:v>586285</c:v>
                </c:pt>
                <c:pt idx="495">
                  <c:v>587435</c:v>
                </c:pt>
                <c:pt idx="496">
                  <c:v>588368</c:v>
                </c:pt>
                <c:pt idx="497">
                  <c:v>589341</c:v>
                </c:pt>
                <c:pt idx="498">
                  <c:v>590300</c:v>
                </c:pt>
                <c:pt idx="499">
                  <c:v>591235</c:v>
                </c:pt>
                <c:pt idx="500">
                  <c:v>599126</c:v>
                </c:pt>
                <c:pt idx="501">
                  <c:v>599968</c:v>
                </c:pt>
                <c:pt idx="502">
                  <c:v>600736</c:v>
                </c:pt>
                <c:pt idx="503">
                  <c:v>601572</c:v>
                </c:pt>
                <c:pt idx="504">
                  <c:v>602398</c:v>
                </c:pt>
                <c:pt idx="505">
                  <c:v>603194</c:v>
                </c:pt>
                <c:pt idx="506">
                  <c:v>604060</c:v>
                </c:pt>
                <c:pt idx="507">
                  <c:v>604908</c:v>
                </c:pt>
                <c:pt idx="508">
                  <c:v>605660</c:v>
                </c:pt>
                <c:pt idx="509">
                  <c:v>606482</c:v>
                </c:pt>
                <c:pt idx="510">
                  <c:v>607440</c:v>
                </c:pt>
                <c:pt idx="511">
                  <c:v>608174</c:v>
                </c:pt>
                <c:pt idx="512">
                  <c:v>609121</c:v>
                </c:pt>
                <c:pt idx="513">
                  <c:v>610333</c:v>
                </c:pt>
                <c:pt idx="514">
                  <c:v>610739</c:v>
                </c:pt>
                <c:pt idx="515">
                  <c:v>611479</c:v>
                </c:pt>
                <c:pt idx="516">
                  <c:v>612259</c:v>
                </c:pt>
                <c:pt idx="517">
                  <c:v>613057</c:v>
                </c:pt>
                <c:pt idx="518">
                  <c:v>613946</c:v>
                </c:pt>
                <c:pt idx="519">
                  <c:v>614734</c:v>
                </c:pt>
                <c:pt idx="520">
                  <c:v>615491</c:v>
                </c:pt>
                <c:pt idx="521">
                  <c:v>616263</c:v>
                </c:pt>
                <c:pt idx="522">
                  <c:v>617219</c:v>
                </c:pt>
                <c:pt idx="523">
                  <c:v>617994</c:v>
                </c:pt>
                <c:pt idx="524">
                  <c:v>618917</c:v>
                </c:pt>
                <c:pt idx="525">
                  <c:v>619732</c:v>
                </c:pt>
                <c:pt idx="526">
                  <c:v>620577</c:v>
                </c:pt>
                <c:pt idx="527">
                  <c:v>621528</c:v>
                </c:pt>
                <c:pt idx="528">
                  <c:v>622491</c:v>
                </c:pt>
                <c:pt idx="529">
                  <c:v>623421</c:v>
                </c:pt>
                <c:pt idx="530">
                  <c:v>624251</c:v>
                </c:pt>
                <c:pt idx="531">
                  <c:v>625153</c:v>
                </c:pt>
                <c:pt idx="532">
                  <c:v>626121</c:v>
                </c:pt>
                <c:pt idx="533">
                  <c:v>627013</c:v>
                </c:pt>
                <c:pt idx="534">
                  <c:v>627921</c:v>
                </c:pt>
                <c:pt idx="535">
                  <c:v>628810</c:v>
                </c:pt>
                <c:pt idx="536">
                  <c:v>629843</c:v>
                </c:pt>
                <c:pt idx="537">
                  <c:v>630852</c:v>
                </c:pt>
                <c:pt idx="538">
                  <c:v>631790</c:v>
                </c:pt>
                <c:pt idx="539">
                  <c:v>632607</c:v>
                </c:pt>
                <c:pt idx="540">
                  <c:v>633566</c:v>
                </c:pt>
                <c:pt idx="541">
                  <c:v>634373</c:v>
                </c:pt>
                <c:pt idx="542">
                  <c:v>635289</c:v>
                </c:pt>
                <c:pt idx="543">
                  <c:v>636121</c:v>
                </c:pt>
                <c:pt idx="544">
                  <c:v>636998</c:v>
                </c:pt>
                <c:pt idx="545">
                  <c:v>637751</c:v>
                </c:pt>
                <c:pt idx="546">
                  <c:v>638503</c:v>
                </c:pt>
                <c:pt idx="547">
                  <c:v>639398</c:v>
                </c:pt>
                <c:pt idx="548">
                  <c:v>640370</c:v>
                </c:pt>
                <c:pt idx="549">
                  <c:v>641281</c:v>
                </c:pt>
                <c:pt idx="550">
                  <c:v>642129</c:v>
                </c:pt>
                <c:pt idx="551">
                  <c:v>643194</c:v>
                </c:pt>
                <c:pt idx="552">
                  <c:v>644161</c:v>
                </c:pt>
                <c:pt idx="553">
                  <c:v>645057</c:v>
                </c:pt>
                <c:pt idx="554">
                  <c:v>645932</c:v>
                </c:pt>
                <c:pt idx="555">
                  <c:v>646829</c:v>
                </c:pt>
                <c:pt idx="556">
                  <c:v>647770</c:v>
                </c:pt>
                <c:pt idx="557">
                  <c:v>648684</c:v>
                </c:pt>
                <c:pt idx="558">
                  <c:v>649460</c:v>
                </c:pt>
                <c:pt idx="559">
                  <c:v>650227</c:v>
                </c:pt>
                <c:pt idx="560">
                  <c:v>650974</c:v>
                </c:pt>
                <c:pt idx="561">
                  <c:v>651841</c:v>
                </c:pt>
                <c:pt idx="562">
                  <c:v>652537</c:v>
                </c:pt>
                <c:pt idx="563">
                  <c:v>653503</c:v>
                </c:pt>
                <c:pt idx="564">
                  <c:v>654307</c:v>
                </c:pt>
                <c:pt idx="565">
                  <c:v>655028</c:v>
                </c:pt>
                <c:pt idx="566">
                  <c:v>655764</c:v>
                </c:pt>
                <c:pt idx="567">
                  <c:v>656583</c:v>
                </c:pt>
                <c:pt idx="568">
                  <c:v>657388</c:v>
                </c:pt>
                <c:pt idx="569">
                  <c:v>658212</c:v>
                </c:pt>
                <c:pt idx="570">
                  <c:v>658910</c:v>
                </c:pt>
                <c:pt idx="571">
                  <c:v>659793</c:v>
                </c:pt>
                <c:pt idx="572">
                  <c:v>660573</c:v>
                </c:pt>
                <c:pt idx="573">
                  <c:v>661262</c:v>
                </c:pt>
                <c:pt idx="574">
                  <c:v>662050</c:v>
                </c:pt>
                <c:pt idx="575">
                  <c:v>662864</c:v>
                </c:pt>
                <c:pt idx="576">
                  <c:v>663652</c:v>
                </c:pt>
                <c:pt idx="577">
                  <c:v>664348</c:v>
                </c:pt>
                <c:pt idx="578">
                  <c:v>665095</c:v>
                </c:pt>
                <c:pt idx="579">
                  <c:v>665842</c:v>
                </c:pt>
                <c:pt idx="580">
                  <c:v>666683</c:v>
                </c:pt>
                <c:pt idx="581">
                  <c:v>667326</c:v>
                </c:pt>
                <c:pt idx="582">
                  <c:v>668256</c:v>
                </c:pt>
                <c:pt idx="583">
                  <c:v>669257</c:v>
                </c:pt>
                <c:pt idx="584">
                  <c:v>670073</c:v>
                </c:pt>
                <c:pt idx="585">
                  <c:v>670922</c:v>
                </c:pt>
                <c:pt idx="586">
                  <c:v>671762</c:v>
                </c:pt>
                <c:pt idx="587">
                  <c:v>672640</c:v>
                </c:pt>
                <c:pt idx="588">
                  <c:v>673490</c:v>
                </c:pt>
                <c:pt idx="589">
                  <c:v>674380</c:v>
                </c:pt>
                <c:pt idx="590">
                  <c:v>675213</c:v>
                </c:pt>
                <c:pt idx="591">
                  <c:v>676029</c:v>
                </c:pt>
                <c:pt idx="592">
                  <c:v>676952</c:v>
                </c:pt>
                <c:pt idx="593">
                  <c:v>677718</c:v>
                </c:pt>
                <c:pt idx="594">
                  <c:v>678482</c:v>
                </c:pt>
                <c:pt idx="595">
                  <c:v>679262</c:v>
                </c:pt>
                <c:pt idx="596">
                  <c:v>680174</c:v>
                </c:pt>
                <c:pt idx="597">
                  <c:v>680943</c:v>
                </c:pt>
                <c:pt idx="598">
                  <c:v>681823</c:v>
                </c:pt>
                <c:pt idx="599">
                  <c:v>682583</c:v>
                </c:pt>
                <c:pt idx="600">
                  <c:v>683411</c:v>
                </c:pt>
                <c:pt idx="601">
                  <c:v>684289</c:v>
                </c:pt>
                <c:pt idx="602">
                  <c:v>685283</c:v>
                </c:pt>
                <c:pt idx="603">
                  <c:v>686180</c:v>
                </c:pt>
                <c:pt idx="604">
                  <c:v>687049</c:v>
                </c:pt>
                <c:pt idx="605">
                  <c:v>687857</c:v>
                </c:pt>
                <c:pt idx="606">
                  <c:v>688941</c:v>
                </c:pt>
                <c:pt idx="607">
                  <c:v>689783</c:v>
                </c:pt>
                <c:pt idx="608">
                  <c:v>690546</c:v>
                </c:pt>
                <c:pt idx="609">
                  <c:v>691331</c:v>
                </c:pt>
                <c:pt idx="610">
                  <c:v>692284</c:v>
                </c:pt>
                <c:pt idx="611">
                  <c:v>693005</c:v>
                </c:pt>
                <c:pt idx="612">
                  <c:v>693744</c:v>
                </c:pt>
                <c:pt idx="613">
                  <c:v>694675</c:v>
                </c:pt>
                <c:pt idx="614">
                  <c:v>695403</c:v>
                </c:pt>
                <c:pt idx="615">
                  <c:v>696229</c:v>
                </c:pt>
                <c:pt idx="616">
                  <c:v>697182</c:v>
                </c:pt>
                <c:pt idx="617">
                  <c:v>697998</c:v>
                </c:pt>
                <c:pt idx="618">
                  <c:v>698788</c:v>
                </c:pt>
                <c:pt idx="619">
                  <c:v>699731</c:v>
                </c:pt>
                <c:pt idx="620">
                  <c:v>700637</c:v>
                </c:pt>
                <c:pt idx="621">
                  <c:v>701573</c:v>
                </c:pt>
                <c:pt idx="622">
                  <c:v>702466</c:v>
                </c:pt>
                <c:pt idx="623">
                  <c:v>703274</c:v>
                </c:pt>
                <c:pt idx="624">
                  <c:v>704105</c:v>
                </c:pt>
                <c:pt idx="625">
                  <c:v>705284</c:v>
                </c:pt>
                <c:pt idx="626">
                  <c:v>705973</c:v>
                </c:pt>
                <c:pt idx="627">
                  <c:v>706725</c:v>
                </c:pt>
                <c:pt idx="628">
                  <c:v>707577</c:v>
                </c:pt>
                <c:pt idx="629">
                  <c:v>708466</c:v>
                </c:pt>
                <c:pt idx="630">
                  <c:v>709200</c:v>
                </c:pt>
                <c:pt idx="631">
                  <c:v>710114</c:v>
                </c:pt>
                <c:pt idx="632">
                  <c:v>710969</c:v>
                </c:pt>
                <c:pt idx="633">
                  <c:v>711774</c:v>
                </c:pt>
                <c:pt idx="634">
                  <c:v>712651</c:v>
                </c:pt>
                <c:pt idx="635">
                  <c:v>713549</c:v>
                </c:pt>
                <c:pt idx="636">
                  <c:v>714490</c:v>
                </c:pt>
                <c:pt idx="637">
                  <c:v>715191</c:v>
                </c:pt>
                <c:pt idx="638">
                  <c:v>716110</c:v>
                </c:pt>
                <c:pt idx="639">
                  <c:v>717148</c:v>
                </c:pt>
                <c:pt idx="640">
                  <c:v>717925</c:v>
                </c:pt>
                <c:pt idx="641">
                  <c:v>718830</c:v>
                </c:pt>
                <c:pt idx="642">
                  <c:v>719690</c:v>
                </c:pt>
                <c:pt idx="643">
                  <c:v>721093</c:v>
                </c:pt>
                <c:pt idx="644">
                  <c:v>721849</c:v>
                </c:pt>
                <c:pt idx="645">
                  <c:v>722664</c:v>
                </c:pt>
                <c:pt idx="646">
                  <c:v>723336</c:v>
                </c:pt>
                <c:pt idx="647">
                  <c:v>724325</c:v>
                </c:pt>
                <c:pt idx="648">
                  <c:v>725075</c:v>
                </c:pt>
                <c:pt idx="649">
                  <c:v>726064</c:v>
                </c:pt>
                <c:pt idx="650">
                  <c:v>726993</c:v>
                </c:pt>
                <c:pt idx="651">
                  <c:v>728023</c:v>
                </c:pt>
                <c:pt idx="652">
                  <c:v>728837</c:v>
                </c:pt>
                <c:pt idx="653">
                  <c:v>729825</c:v>
                </c:pt>
                <c:pt idx="654">
                  <c:v>730786</c:v>
                </c:pt>
                <c:pt idx="655">
                  <c:v>731703</c:v>
                </c:pt>
                <c:pt idx="656">
                  <c:v>732428</c:v>
                </c:pt>
                <c:pt idx="657">
                  <c:v>733286</c:v>
                </c:pt>
                <c:pt idx="658">
                  <c:v>734010</c:v>
                </c:pt>
                <c:pt idx="659">
                  <c:v>734987</c:v>
                </c:pt>
                <c:pt idx="660">
                  <c:v>735794</c:v>
                </c:pt>
                <c:pt idx="661">
                  <c:v>736547</c:v>
                </c:pt>
                <c:pt idx="662">
                  <c:v>737515</c:v>
                </c:pt>
                <c:pt idx="663">
                  <c:v>738434</c:v>
                </c:pt>
                <c:pt idx="664">
                  <c:v>739081</c:v>
                </c:pt>
                <c:pt idx="665">
                  <c:v>739889</c:v>
                </c:pt>
                <c:pt idx="666">
                  <c:v>740716</c:v>
                </c:pt>
                <c:pt idx="667">
                  <c:v>741402</c:v>
                </c:pt>
                <c:pt idx="668">
                  <c:v>742091</c:v>
                </c:pt>
                <c:pt idx="669">
                  <c:v>742837</c:v>
                </c:pt>
                <c:pt idx="670">
                  <c:v>743704</c:v>
                </c:pt>
                <c:pt idx="671">
                  <c:v>751222</c:v>
                </c:pt>
                <c:pt idx="672">
                  <c:v>752039</c:v>
                </c:pt>
                <c:pt idx="673">
                  <c:v>752931</c:v>
                </c:pt>
                <c:pt idx="674">
                  <c:v>753603</c:v>
                </c:pt>
                <c:pt idx="675">
                  <c:v>754339</c:v>
                </c:pt>
                <c:pt idx="676">
                  <c:v>755023</c:v>
                </c:pt>
                <c:pt idx="677">
                  <c:v>755876</c:v>
                </c:pt>
                <c:pt idx="678">
                  <c:v>756814</c:v>
                </c:pt>
                <c:pt idx="679">
                  <c:v>757506</c:v>
                </c:pt>
                <c:pt idx="680">
                  <c:v>758300</c:v>
                </c:pt>
                <c:pt idx="681">
                  <c:v>758957</c:v>
                </c:pt>
                <c:pt idx="682">
                  <c:v>759692</c:v>
                </c:pt>
                <c:pt idx="683">
                  <c:v>760553</c:v>
                </c:pt>
                <c:pt idx="684">
                  <c:v>761375</c:v>
                </c:pt>
                <c:pt idx="685">
                  <c:v>762088</c:v>
                </c:pt>
                <c:pt idx="686">
                  <c:v>762839</c:v>
                </c:pt>
                <c:pt idx="687">
                  <c:v>763630</c:v>
                </c:pt>
                <c:pt idx="688">
                  <c:v>764426</c:v>
                </c:pt>
                <c:pt idx="689">
                  <c:v>765133</c:v>
                </c:pt>
                <c:pt idx="690">
                  <c:v>765946</c:v>
                </c:pt>
                <c:pt idx="691">
                  <c:v>766633</c:v>
                </c:pt>
                <c:pt idx="692">
                  <c:v>767377</c:v>
                </c:pt>
                <c:pt idx="693">
                  <c:v>768203</c:v>
                </c:pt>
                <c:pt idx="694">
                  <c:v>769058</c:v>
                </c:pt>
                <c:pt idx="695">
                  <c:v>769978</c:v>
                </c:pt>
                <c:pt idx="696">
                  <c:v>770987</c:v>
                </c:pt>
                <c:pt idx="697">
                  <c:v>771804</c:v>
                </c:pt>
                <c:pt idx="698">
                  <c:v>772647</c:v>
                </c:pt>
                <c:pt idx="699">
                  <c:v>773404</c:v>
                </c:pt>
                <c:pt idx="700">
                  <c:v>774217</c:v>
                </c:pt>
                <c:pt idx="701">
                  <c:v>781042</c:v>
                </c:pt>
                <c:pt idx="702">
                  <c:v>781808</c:v>
                </c:pt>
                <c:pt idx="703">
                  <c:v>782655</c:v>
                </c:pt>
                <c:pt idx="704">
                  <c:v>783650</c:v>
                </c:pt>
                <c:pt idx="705">
                  <c:v>784438</c:v>
                </c:pt>
                <c:pt idx="706">
                  <c:v>785222</c:v>
                </c:pt>
                <c:pt idx="707">
                  <c:v>785983</c:v>
                </c:pt>
                <c:pt idx="708">
                  <c:v>786880</c:v>
                </c:pt>
                <c:pt idx="709">
                  <c:v>787666</c:v>
                </c:pt>
                <c:pt idx="710">
                  <c:v>788369</c:v>
                </c:pt>
                <c:pt idx="711">
                  <c:v>789223</c:v>
                </c:pt>
                <c:pt idx="712">
                  <c:v>790105</c:v>
                </c:pt>
                <c:pt idx="713">
                  <c:v>791070</c:v>
                </c:pt>
                <c:pt idx="714">
                  <c:v>792077</c:v>
                </c:pt>
                <c:pt idx="715">
                  <c:v>792921</c:v>
                </c:pt>
                <c:pt idx="716">
                  <c:v>793658</c:v>
                </c:pt>
                <c:pt idx="717">
                  <c:v>794524</c:v>
                </c:pt>
                <c:pt idx="718">
                  <c:v>795354</c:v>
                </c:pt>
                <c:pt idx="719">
                  <c:v>796389</c:v>
                </c:pt>
                <c:pt idx="720">
                  <c:v>797255</c:v>
                </c:pt>
                <c:pt idx="721">
                  <c:v>798066</c:v>
                </c:pt>
                <c:pt idx="722">
                  <c:v>798995</c:v>
                </c:pt>
                <c:pt idx="723">
                  <c:v>799877</c:v>
                </c:pt>
                <c:pt idx="724">
                  <c:v>800724</c:v>
                </c:pt>
                <c:pt idx="725">
                  <c:v>801537</c:v>
                </c:pt>
                <c:pt idx="726">
                  <c:v>802418</c:v>
                </c:pt>
                <c:pt idx="727">
                  <c:v>803186</c:v>
                </c:pt>
                <c:pt idx="728">
                  <c:v>804061</c:v>
                </c:pt>
                <c:pt idx="729">
                  <c:v>804978</c:v>
                </c:pt>
                <c:pt idx="730">
                  <c:v>805866</c:v>
                </c:pt>
                <c:pt idx="731">
                  <c:v>806622</c:v>
                </c:pt>
                <c:pt idx="732">
                  <c:v>807350</c:v>
                </c:pt>
                <c:pt idx="733">
                  <c:v>808181</c:v>
                </c:pt>
                <c:pt idx="734">
                  <c:v>808908</c:v>
                </c:pt>
                <c:pt idx="735">
                  <c:v>809599</c:v>
                </c:pt>
                <c:pt idx="736">
                  <c:v>810373</c:v>
                </c:pt>
                <c:pt idx="737">
                  <c:v>811171</c:v>
                </c:pt>
                <c:pt idx="738">
                  <c:v>811906</c:v>
                </c:pt>
                <c:pt idx="739">
                  <c:v>812731</c:v>
                </c:pt>
                <c:pt idx="740">
                  <c:v>813568</c:v>
                </c:pt>
                <c:pt idx="741">
                  <c:v>814270</c:v>
                </c:pt>
                <c:pt idx="742">
                  <c:v>814985</c:v>
                </c:pt>
                <c:pt idx="743">
                  <c:v>815797</c:v>
                </c:pt>
                <c:pt idx="744">
                  <c:v>816500</c:v>
                </c:pt>
                <c:pt idx="745">
                  <c:v>817394</c:v>
                </c:pt>
                <c:pt idx="746">
                  <c:v>818118</c:v>
                </c:pt>
                <c:pt idx="747">
                  <c:v>818968</c:v>
                </c:pt>
                <c:pt idx="748">
                  <c:v>819679</c:v>
                </c:pt>
                <c:pt idx="749">
                  <c:v>820545</c:v>
                </c:pt>
                <c:pt idx="750">
                  <c:v>821564</c:v>
                </c:pt>
                <c:pt idx="751">
                  <c:v>822520</c:v>
                </c:pt>
                <c:pt idx="752">
                  <c:v>823315</c:v>
                </c:pt>
                <c:pt idx="753">
                  <c:v>824079</c:v>
                </c:pt>
                <c:pt idx="754">
                  <c:v>825120</c:v>
                </c:pt>
                <c:pt idx="755">
                  <c:v>826059</c:v>
                </c:pt>
                <c:pt idx="756">
                  <c:v>826841</c:v>
                </c:pt>
                <c:pt idx="757">
                  <c:v>827719</c:v>
                </c:pt>
                <c:pt idx="758">
                  <c:v>828438</c:v>
                </c:pt>
                <c:pt idx="759">
                  <c:v>829370</c:v>
                </c:pt>
                <c:pt idx="760">
                  <c:v>830310</c:v>
                </c:pt>
                <c:pt idx="761">
                  <c:v>831284</c:v>
                </c:pt>
                <c:pt idx="762">
                  <c:v>832050</c:v>
                </c:pt>
                <c:pt idx="763">
                  <c:v>832931</c:v>
                </c:pt>
                <c:pt idx="764">
                  <c:v>834000</c:v>
                </c:pt>
                <c:pt idx="765">
                  <c:v>834837</c:v>
                </c:pt>
                <c:pt idx="766">
                  <c:v>835856</c:v>
                </c:pt>
                <c:pt idx="767">
                  <c:v>836726</c:v>
                </c:pt>
                <c:pt idx="768">
                  <c:v>837472</c:v>
                </c:pt>
                <c:pt idx="769">
                  <c:v>838244</c:v>
                </c:pt>
                <c:pt idx="770">
                  <c:v>839141</c:v>
                </c:pt>
                <c:pt idx="771">
                  <c:v>839907</c:v>
                </c:pt>
                <c:pt idx="772">
                  <c:v>840862</c:v>
                </c:pt>
                <c:pt idx="773">
                  <c:v>841671</c:v>
                </c:pt>
                <c:pt idx="774">
                  <c:v>842625</c:v>
                </c:pt>
                <c:pt idx="775">
                  <c:v>843426</c:v>
                </c:pt>
                <c:pt idx="776">
                  <c:v>844285</c:v>
                </c:pt>
                <c:pt idx="777">
                  <c:v>845110</c:v>
                </c:pt>
                <c:pt idx="778">
                  <c:v>845970</c:v>
                </c:pt>
                <c:pt idx="779">
                  <c:v>846842</c:v>
                </c:pt>
                <c:pt idx="780">
                  <c:v>847828</c:v>
                </c:pt>
                <c:pt idx="781">
                  <c:v>848850</c:v>
                </c:pt>
                <c:pt idx="782">
                  <c:v>849589</c:v>
                </c:pt>
                <c:pt idx="783">
                  <c:v>850532</c:v>
                </c:pt>
                <c:pt idx="784">
                  <c:v>851377</c:v>
                </c:pt>
                <c:pt idx="785">
                  <c:v>852330</c:v>
                </c:pt>
                <c:pt idx="786">
                  <c:v>853227</c:v>
                </c:pt>
                <c:pt idx="787">
                  <c:v>854008</c:v>
                </c:pt>
                <c:pt idx="788">
                  <c:v>854830</c:v>
                </c:pt>
                <c:pt idx="789">
                  <c:v>855659</c:v>
                </c:pt>
                <c:pt idx="790">
                  <c:v>856370</c:v>
                </c:pt>
                <c:pt idx="791">
                  <c:v>857273</c:v>
                </c:pt>
                <c:pt idx="792">
                  <c:v>858016</c:v>
                </c:pt>
                <c:pt idx="793">
                  <c:v>858818</c:v>
                </c:pt>
                <c:pt idx="794">
                  <c:v>859418</c:v>
                </c:pt>
                <c:pt idx="795">
                  <c:v>860292</c:v>
                </c:pt>
                <c:pt idx="796">
                  <c:v>861355</c:v>
                </c:pt>
                <c:pt idx="797">
                  <c:v>862159</c:v>
                </c:pt>
                <c:pt idx="798">
                  <c:v>862900</c:v>
                </c:pt>
                <c:pt idx="799">
                  <c:v>863715</c:v>
                </c:pt>
                <c:pt idx="800">
                  <c:v>864483</c:v>
                </c:pt>
                <c:pt idx="801">
                  <c:v>865229</c:v>
                </c:pt>
                <c:pt idx="802">
                  <c:v>865985</c:v>
                </c:pt>
                <c:pt idx="803">
                  <c:v>866770</c:v>
                </c:pt>
                <c:pt idx="804">
                  <c:v>867729</c:v>
                </c:pt>
                <c:pt idx="805">
                  <c:v>868681</c:v>
                </c:pt>
                <c:pt idx="806">
                  <c:v>869540</c:v>
                </c:pt>
                <c:pt idx="807">
                  <c:v>870471</c:v>
                </c:pt>
                <c:pt idx="808">
                  <c:v>871406</c:v>
                </c:pt>
                <c:pt idx="809">
                  <c:v>872240</c:v>
                </c:pt>
                <c:pt idx="810">
                  <c:v>873197</c:v>
                </c:pt>
                <c:pt idx="811">
                  <c:v>874066</c:v>
                </c:pt>
                <c:pt idx="812">
                  <c:v>874917</c:v>
                </c:pt>
                <c:pt idx="813">
                  <c:v>875652</c:v>
                </c:pt>
                <c:pt idx="814">
                  <c:v>876634</c:v>
                </c:pt>
                <c:pt idx="815">
                  <c:v>877675</c:v>
                </c:pt>
                <c:pt idx="816">
                  <c:v>878856</c:v>
                </c:pt>
                <c:pt idx="817">
                  <c:v>879676</c:v>
                </c:pt>
                <c:pt idx="818">
                  <c:v>880599</c:v>
                </c:pt>
                <c:pt idx="819">
                  <c:v>881436</c:v>
                </c:pt>
                <c:pt idx="820">
                  <c:v>882366</c:v>
                </c:pt>
                <c:pt idx="821">
                  <c:v>883292</c:v>
                </c:pt>
                <c:pt idx="822">
                  <c:v>884254</c:v>
                </c:pt>
                <c:pt idx="823">
                  <c:v>885133</c:v>
                </c:pt>
                <c:pt idx="824">
                  <c:v>886100</c:v>
                </c:pt>
                <c:pt idx="825">
                  <c:v>887176</c:v>
                </c:pt>
                <c:pt idx="826">
                  <c:v>888004</c:v>
                </c:pt>
                <c:pt idx="827">
                  <c:v>888815</c:v>
                </c:pt>
                <c:pt idx="828">
                  <c:v>889669</c:v>
                </c:pt>
                <c:pt idx="829">
                  <c:v>890487</c:v>
                </c:pt>
                <c:pt idx="830">
                  <c:v>891362</c:v>
                </c:pt>
                <c:pt idx="831">
                  <c:v>892214</c:v>
                </c:pt>
                <c:pt idx="832">
                  <c:v>893073</c:v>
                </c:pt>
                <c:pt idx="833">
                  <c:v>893940</c:v>
                </c:pt>
                <c:pt idx="834">
                  <c:v>894714</c:v>
                </c:pt>
                <c:pt idx="835">
                  <c:v>895612</c:v>
                </c:pt>
                <c:pt idx="836">
                  <c:v>896435</c:v>
                </c:pt>
                <c:pt idx="837">
                  <c:v>897444</c:v>
                </c:pt>
                <c:pt idx="838">
                  <c:v>898205</c:v>
                </c:pt>
                <c:pt idx="839">
                  <c:v>899040</c:v>
                </c:pt>
                <c:pt idx="840">
                  <c:v>899944</c:v>
                </c:pt>
                <c:pt idx="841">
                  <c:v>900658</c:v>
                </c:pt>
                <c:pt idx="842">
                  <c:v>901450</c:v>
                </c:pt>
                <c:pt idx="843">
                  <c:v>902217</c:v>
                </c:pt>
                <c:pt idx="844">
                  <c:v>902973</c:v>
                </c:pt>
                <c:pt idx="845">
                  <c:v>903650</c:v>
                </c:pt>
                <c:pt idx="846">
                  <c:v>904378</c:v>
                </c:pt>
                <c:pt idx="847">
                  <c:v>905338</c:v>
                </c:pt>
                <c:pt idx="848">
                  <c:v>906237</c:v>
                </c:pt>
                <c:pt idx="849">
                  <c:v>907170</c:v>
                </c:pt>
                <c:pt idx="850">
                  <c:v>908009</c:v>
                </c:pt>
                <c:pt idx="851">
                  <c:v>908748</c:v>
                </c:pt>
                <c:pt idx="852">
                  <c:v>909568</c:v>
                </c:pt>
                <c:pt idx="853">
                  <c:v>910349</c:v>
                </c:pt>
                <c:pt idx="854">
                  <c:v>911141</c:v>
                </c:pt>
                <c:pt idx="855">
                  <c:v>911988</c:v>
                </c:pt>
                <c:pt idx="856">
                  <c:v>912840</c:v>
                </c:pt>
                <c:pt idx="857">
                  <c:v>913632</c:v>
                </c:pt>
                <c:pt idx="858">
                  <c:v>914342</c:v>
                </c:pt>
                <c:pt idx="859">
                  <c:v>915187</c:v>
                </c:pt>
                <c:pt idx="860">
                  <c:v>916233</c:v>
                </c:pt>
                <c:pt idx="861">
                  <c:v>917200</c:v>
                </c:pt>
                <c:pt idx="862">
                  <c:v>918092</c:v>
                </c:pt>
                <c:pt idx="863">
                  <c:v>918914</c:v>
                </c:pt>
                <c:pt idx="864">
                  <c:v>919783</c:v>
                </c:pt>
                <c:pt idx="865">
                  <c:v>920573</c:v>
                </c:pt>
                <c:pt idx="866">
                  <c:v>921426</c:v>
                </c:pt>
                <c:pt idx="867">
                  <c:v>922370</c:v>
                </c:pt>
                <c:pt idx="868">
                  <c:v>928940</c:v>
                </c:pt>
                <c:pt idx="869">
                  <c:v>930525</c:v>
                </c:pt>
                <c:pt idx="870">
                  <c:v>931364</c:v>
                </c:pt>
                <c:pt idx="871">
                  <c:v>932211</c:v>
                </c:pt>
                <c:pt idx="872">
                  <c:v>933170</c:v>
                </c:pt>
                <c:pt idx="873">
                  <c:v>1131209</c:v>
                </c:pt>
                <c:pt idx="874">
                  <c:v>1132339</c:v>
                </c:pt>
                <c:pt idx="875">
                  <c:v>1133289</c:v>
                </c:pt>
                <c:pt idx="876">
                  <c:v>1134268</c:v>
                </c:pt>
                <c:pt idx="877">
                  <c:v>1135239</c:v>
                </c:pt>
                <c:pt idx="878">
                  <c:v>1136321</c:v>
                </c:pt>
                <c:pt idx="879">
                  <c:v>1137584</c:v>
                </c:pt>
                <c:pt idx="880">
                  <c:v>1138443</c:v>
                </c:pt>
                <c:pt idx="881">
                  <c:v>1139371</c:v>
                </c:pt>
                <c:pt idx="882">
                  <c:v>1140225</c:v>
                </c:pt>
                <c:pt idx="883">
                  <c:v>1141086</c:v>
                </c:pt>
                <c:pt idx="884">
                  <c:v>1142083</c:v>
                </c:pt>
                <c:pt idx="885">
                  <c:v>1143153</c:v>
                </c:pt>
                <c:pt idx="886">
                  <c:v>1144516</c:v>
                </c:pt>
                <c:pt idx="887">
                  <c:v>1145501</c:v>
                </c:pt>
                <c:pt idx="888">
                  <c:v>1146521</c:v>
                </c:pt>
                <c:pt idx="889">
                  <c:v>1147642</c:v>
                </c:pt>
                <c:pt idx="890">
                  <c:v>1148535</c:v>
                </c:pt>
                <c:pt idx="891">
                  <c:v>1149328</c:v>
                </c:pt>
                <c:pt idx="892">
                  <c:v>1150125</c:v>
                </c:pt>
                <c:pt idx="893">
                  <c:v>1151070</c:v>
                </c:pt>
                <c:pt idx="894">
                  <c:v>1151974</c:v>
                </c:pt>
                <c:pt idx="895">
                  <c:v>1152766</c:v>
                </c:pt>
                <c:pt idx="896">
                  <c:v>1153710</c:v>
                </c:pt>
                <c:pt idx="897">
                  <c:v>1154859</c:v>
                </c:pt>
                <c:pt idx="898">
                  <c:v>1155813</c:v>
                </c:pt>
                <c:pt idx="899">
                  <c:v>1156589</c:v>
                </c:pt>
                <c:pt idx="900">
                  <c:v>1157969</c:v>
                </c:pt>
                <c:pt idx="901">
                  <c:v>1158988</c:v>
                </c:pt>
                <c:pt idx="902">
                  <c:v>1159956</c:v>
                </c:pt>
                <c:pt idx="903">
                  <c:v>1161092</c:v>
                </c:pt>
                <c:pt idx="904">
                  <c:v>1162104</c:v>
                </c:pt>
                <c:pt idx="905">
                  <c:v>1163025</c:v>
                </c:pt>
                <c:pt idx="906">
                  <c:v>1164044</c:v>
                </c:pt>
                <c:pt idx="907">
                  <c:v>1165066</c:v>
                </c:pt>
                <c:pt idx="908">
                  <c:v>1166232</c:v>
                </c:pt>
                <c:pt idx="909">
                  <c:v>1167882</c:v>
                </c:pt>
                <c:pt idx="910">
                  <c:v>1168961</c:v>
                </c:pt>
                <c:pt idx="911">
                  <c:v>1170395</c:v>
                </c:pt>
                <c:pt idx="912">
                  <c:v>1171456</c:v>
                </c:pt>
                <c:pt idx="913">
                  <c:v>1172411</c:v>
                </c:pt>
                <c:pt idx="914">
                  <c:v>1173461</c:v>
                </c:pt>
                <c:pt idx="915">
                  <c:v>1174465</c:v>
                </c:pt>
                <c:pt idx="916">
                  <c:v>1175635</c:v>
                </c:pt>
                <c:pt idx="917">
                  <c:v>1177334</c:v>
                </c:pt>
                <c:pt idx="918">
                  <c:v>1178456</c:v>
                </c:pt>
                <c:pt idx="919">
                  <c:v>1192148</c:v>
                </c:pt>
                <c:pt idx="920">
                  <c:v>1192953</c:v>
                </c:pt>
                <c:pt idx="921">
                  <c:v>1193910</c:v>
                </c:pt>
                <c:pt idx="922">
                  <c:v>1194817</c:v>
                </c:pt>
                <c:pt idx="923">
                  <c:v>1195716</c:v>
                </c:pt>
                <c:pt idx="924">
                  <c:v>1196633</c:v>
                </c:pt>
                <c:pt idx="925">
                  <c:v>1197533</c:v>
                </c:pt>
                <c:pt idx="926">
                  <c:v>1198450</c:v>
                </c:pt>
                <c:pt idx="927">
                  <c:v>1199323</c:v>
                </c:pt>
                <c:pt idx="928">
                  <c:v>1200353</c:v>
                </c:pt>
                <c:pt idx="929">
                  <c:v>1201283</c:v>
                </c:pt>
                <c:pt idx="930">
                  <c:v>1202384</c:v>
                </c:pt>
                <c:pt idx="931">
                  <c:v>1203322</c:v>
                </c:pt>
                <c:pt idx="932">
                  <c:v>1204338</c:v>
                </c:pt>
                <c:pt idx="933">
                  <c:v>1205480</c:v>
                </c:pt>
                <c:pt idx="934">
                  <c:v>1206551</c:v>
                </c:pt>
                <c:pt idx="935">
                  <c:v>1207891</c:v>
                </c:pt>
                <c:pt idx="936">
                  <c:v>1208829</c:v>
                </c:pt>
                <c:pt idx="937">
                  <c:v>1209990</c:v>
                </c:pt>
                <c:pt idx="938">
                  <c:v>1211039</c:v>
                </c:pt>
                <c:pt idx="939">
                  <c:v>1212099</c:v>
                </c:pt>
                <c:pt idx="940">
                  <c:v>1212943</c:v>
                </c:pt>
                <c:pt idx="941">
                  <c:v>1213883</c:v>
                </c:pt>
                <c:pt idx="942">
                  <c:v>1214880</c:v>
                </c:pt>
                <c:pt idx="943">
                  <c:v>1221274</c:v>
                </c:pt>
                <c:pt idx="944">
                  <c:v>1222152</c:v>
                </c:pt>
                <c:pt idx="945">
                  <c:v>1223095</c:v>
                </c:pt>
                <c:pt idx="946">
                  <c:v>1224076</c:v>
                </c:pt>
                <c:pt idx="947">
                  <c:v>1225024</c:v>
                </c:pt>
                <c:pt idx="948">
                  <c:v>1225979</c:v>
                </c:pt>
                <c:pt idx="949">
                  <c:v>1227138</c:v>
                </c:pt>
                <c:pt idx="950">
                  <c:v>1228177</c:v>
                </c:pt>
                <c:pt idx="951">
                  <c:v>1229017</c:v>
                </c:pt>
                <c:pt idx="952">
                  <c:v>1229986</c:v>
                </c:pt>
                <c:pt idx="953">
                  <c:v>1236909</c:v>
                </c:pt>
                <c:pt idx="954">
                  <c:v>1237590</c:v>
                </c:pt>
                <c:pt idx="955">
                  <c:v>1238407</c:v>
                </c:pt>
                <c:pt idx="956">
                  <c:v>1239302</c:v>
                </c:pt>
                <c:pt idx="957">
                  <c:v>1240144</c:v>
                </c:pt>
                <c:pt idx="958">
                  <c:v>1241023</c:v>
                </c:pt>
                <c:pt idx="959">
                  <c:v>1241914</c:v>
                </c:pt>
                <c:pt idx="960">
                  <c:v>1242740</c:v>
                </c:pt>
                <c:pt idx="961">
                  <c:v>1243643</c:v>
                </c:pt>
                <c:pt idx="962">
                  <c:v>1244472</c:v>
                </c:pt>
                <c:pt idx="963">
                  <c:v>1245281</c:v>
                </c:pt>
                <c:pt idx="964">
                  <c:v>1246421</c:v>
                </c:pt>
                <c:pt idx="965">
                  <c:v>1247316</c:v>
                </c:pt>
                <c:pt idx="966">
                  <c:v>1248087</c:v>
                </c:pt>
                <c:pt idx="967">
                  <c:v>1249089</c:v>
                </c:pt>
                <c:pt idx="968">
                  <c:v>1250093</c:v>
                </c:pt>
                <c:pt idx="969">
                  <c:v>1250995</c:v>
                </c:pt>
                <c:pt idx="970">
                  <c:v>1251938</c:v>
                </c:pt>
                <c:pt idx="971">
                  <c:v>1252806</c:v>
                </c:pt>
                <c:pt idx="972">
                  <c:v>1253714</c:v>
                </c:pt>
                <c:pt idx="973">
                  <c:v>1256649</c:v>
                </c:pt>
                <c:pt idx="974">
                  <c:v>1257595</c:v>
                </c:pt>
                <c:pt idx="975">
                  <c:v>1260582</c:v>
                </c:pt>
                <c:pt idx="976">
                  <c:v>1261701</c:v>
                </c:pt>
                <c:pt idx="977">
                  <c:v>1262625</c:v>
                </c:pt>
                <c:pt idx="978">
                  <c:v>1269110</c:v>
                </c:pt>
              </c:numCache>
            </c:numRef>
          </c:xVal>
          <c:yVal>
            <c:numRef>
              <c:f>'rat-dora-10CL-1000-PAY'!$F$8025:$F$9003</c:f>
              <c:numCache>
                <c:formatCode>General</c:formatCode>
                <c:ptCount val="979"/>
                <c:pt idx="0">
                  <c:v>72</c:v>
                </c:pt>
                <c:pt idx="1">
                  <c:v>76</c:v>
                </c:pt>
                <c:pt idx="2">
                  <c:v>71</c:v>
                </c:pt>
                <c:pt idx="3">
                  <c:v>78</c:v>
                </c:pt>
                <c:pt idx="4">
                  <c:v>80</c:v>
                </c:pt>
                <c:pt idx="5">
                  <c:v>79</c:v>
                </c:pt>
                <c:pt idx="6">
                  <c:v>74</c:v>
                </c:pt>
                <c:pt idx="7">
                  <c:v>77</c:v>
                </c:pt>
                <c:pt idx="8">
                  <c:v>76</c:v>
                </c:pt>
                <c:pt idx="9">
                  <c:v>71</c:v>
                </c:pt>
                <c:pt idx="10">
                  <c:v>78</c:v>
                </c:pt>
                <c:pt idx="11">
                  <c:v>80</c:v>
                </c:pt>
                <c:pt idx="12">
                  <c:v>79</c:v>
                </c:pt>
                <c:pt idx="13">
                  <c:v>79</c:v>
                </c:pt>
                <c:pt idx="14">
                  <c:v>71</c:v>
                </c:pt>
                <c:pt idx="15">
                  <c:v>71</c:v>
                </c:pt>
                <c:pt idx="16">
                  <c:v>74</c:v>
                </c:pt>
                <c:pt idx="17">
                  <c:v>77</c:v>
                </c:pt>
                <c:pt idx="18">
                  <c:v>75</c:v>
                </c:pt>
                <c:pt idx="19">
                  <c:v>76</c:v>
                </c:pt>
                <c:pt idx="20">
                  <c:v>79</c:v>
                </c:pt>
                <c:pt idx="21">
                  <c:v>72</c:v>
                </c:pt>
                <c:pt idx="22">
                  <c:v>77</c:v>
                </c:pt>
                <c:pt idx="23">
                  <c:v>80</c:v>
                </c:pt>
                <c:pt idx="24">
                  <c:v>73</c:v>
                </c:pt>
                <c:pt idx="25">
                  <c:v>80</c:v>
                </c:pt>
                <c:pt idx="26">
                  <c:v>74</c:v>
                </c:pt>
                <c:pt idx="27">
                  <c:v>78</c:v>
                </c:pt>
                <c:pt idx="28">
                  <c:v>74</c:v>
                </c:pt>
                <c:pt idx="29">
                  <c:v>79</c:v>
                </c:pt>
                <c:pt idx="30">
                  <c:v>75</c:v>
                </c:pt>
                <c:pt idx="31">
                  <c:v>76</c:v>
                </c:pt>
                <c:pt idx="32">
                  <c:v>78</c:v>
                </c:pt>
                <c:pt idx="33">
                  <c:v>72</c:v>
                </c:pt>
                <c:pt idx="34">
                  <c:v>77</c:v>
                </c:pt>
                <c:pt idx="35">
                  <c:v>80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79</c:v>
                </c:pt>
                <c:pt idx="40">
                  <c:v>71</c:v>
                </c:pt>
                <c:pt idx="41">
                  <c:v>77</c:v>
                </c:pt>
                <c:pt idx="42">
                  <c:v>73</c:v>
                </c:pt>
                <c:pt idx="43">
                  <c:v>76</c:v>
                </c:pt>
                <c:pt idx="44">
                  <c:v>72</c:v>
                </c:pt>
                <c:pt idx="45">
                  <c:v>77</c:v>
                </c:pt>
                <c:pt idx="46">
                  <c:v>73</c:v>
                </c:pt>
                <c:pt idx="47">
                  <c:v>77</c:v>
                </c:pt>
                <c:pt idx="48">
                  <c:v>79</c:v>
                </c:pt>
                <c:pt idx="49">
                  <c:v>78</c:v>
                </c:pt>
                <c:pt idx="50">
                  <c:v>80</c:v>
                </c:pt>
                <c:pt idx="51">
                  <c:v>72</c:v>
                </c:pt>
                <c:pt idx="52">
                  <c:v>80</c:v>
                </c:pt>
                <c:pt idx="53">
                  <c:v>80</c:v>
                </c:pt>
                <c:pt idx="54">
                  <c:v>72</c:v>
                </c:pt>
                <c:pt idx="55">
                  <c:v>77</c:v>
                </c:pt>
                <c:pt idx="56">
                  <c:v>79</c:v>
                </c:pt>
                <c:pt idx="57">
                  <c:v>79</c:v>
                </c:pt>
                <c:pt idx="58">
                  <c:v>76</c:v>
                </c:pt>
                <c:pt idx="59">
                  <c:v>76</c:v>
                </c:pt>
                <c:pt idx="60">
                  <c:v>76</c:v>
                </c:pt>
                <c:pt idx="61">
                  <c:v>74</c:v>
                </c:pt>
                <c:pt idx="62">
                  <c:v>76</c:v>
                </c:pt>
                <c:pt idx="63">
                  <c:v>77</c:v>
                </c:pt>
                <c:pt idx="64">
                  <c:v>73</c:v>
                </c:pt>
                <c:pt idx="65">
                  <c:v>76</c:v>
                </c:pt>
                <c:pt idx="66">
                  <c:v>75</c:v>
                </c:pt>
                <c:pt idx="67">
                  <c:v>73</c:v>
                </c:pt>
                <c:pt idx="68">
                  <c:v>78</c:v>
                </c:pt>
                <c:pt idx="69">
                  <c:v>74</c:v>
                </c:pt>
                <c:pt idx="70">
                  <c:v>74</c:v>
                </c:pt>
                <c:pt idx="71">
                  <c:v>73</c:v>
                </c:pt>
                <c:pt idx="72">
                  <c:v>72</c:v>
                </c:pt>
                <c:pt idx="73">
                  <c:v>71</c:v>
                </c:pt>
                <c:pt idx="74">
                  <c:v>74</c:v>
                </c:pt>
                <c:pt idx="75">
                  <c:v>77</c:v>
                </c:pt>
                <c:pt idx="76">
                  <c:v>76</c:v>
                </c:pt>
                <c:pt idx="77">
                  <c:v>71</c:v>
                </c:pt>
                <c:pt idx="78">
                  <c:v>73</c:v>
                </c:pt>
                <c:pt idx="79">
                  <c:v>78</c:v>
                </c:pt>
                <c:pt idx="80">
                  <c:v>72</c:v>
                </c:pt>
                <c:pt idx="81">
                  <c:v>72</c:v>
                </c:pt>
                <c:pt idx="82">
                  <c:v>72</c:v>
                </c:pt>
                <c:pt idx="83">
                  <c:v>71</c:v>
                </c:pt>
                <c:pt idx="84">
                  <c:v>80</c:v>
                </c:pt>
                <c:pt idx="85">
                  <c:v>72</c:v>
                </c:pt>
                <c:pt idx="86">
                  <c:v>77</c:v>
                </c:pt>
                <c:pt idx="87">
                  <c:v>74</c:v>
                </c:pt>
                <c:pt idx="88">
                  <c:v>78</c:v>
                </c:pt>
                <c:pt idx="89">
                  <c:v>76</c:v>
                </c:pt>
                <c:pt idx="90">
                  <c:v>71</c:v>
                </c:pt>
                <c:pt idx="91">
                  <c:v>79</c:v>
                </c:pt>
                <c:pt idx="92">
                  <c:v>71</c:v>
                </c:pt>
                <c:pt idx="93">
                  <c:v>73</c:v>
                </c:pt>
                <c:pt idx="94">
                  <c:v>71</c:v>
                </c:pt>
                <c:pt idx="95">
                  <c:v>78</c:v>
                </c:pt>
                <c:pt idx="96">
                  <c:v>78</c:v>
                </c:pt>
                <c:pt idx="97">
                  <c:v>77</c:v>
                </c:pt>
                <c:pt idx="98">
                  <c:v>72</c:v>
                </c:pt>
                <c:pt idx="99">
                  <c:v>74</c:v>
                </c:pt>
                <c:pt idx="100">
                  <c:v>76</c:v>
                </c:pt>
                <c:pt idx="101">
                  <c:v>73</c:v>
                </c:pt>
                <c:pt idx="102">
                  <c:v>72</c:v>
                </c:pt>
                <c:pt idx="103">
                  <c:v>80</c:v>
                </c:pt>
                <c:pt idx="104">
                  <c:v>80</c:v>
                </c:pt>
                <c:pt idx="105">
                  <c:v>80</c:v>
                </c:pt>
                <c:pt idx="106">
                  <c:v>79</c:v>
                </c:pt>
                <c:pt idx="107">
                  <c:v>80</c:v>
                </c:pt>
                <c:pt idx="108">
                  <c:v>75</c:v>
                </c:pt>
                <c:pt idx="109">
                  <c:v>80</c:v>
                </c:pt>
                <c:pt idx="110">
                  <c:v>72</c:v>
                </c:pt>
                <c:pt idx="111">
                  <c:v>71</c:v>
                </c:pt>
                <c:pt idx="112">
                  <c:v>75</c:v>
                </c:pt>
                <c:pt idx="113">
                  <c:v>79</c:v>
                </c:pt>
                <c:pt idx="114">
                  <c:v>72</c:v>
                </c:pt>
                <c:pt idx="115">
                  <c:v>71</c:v>
                </c:pt>
                <c:pt idx="116">
                  <c:v>73</c:v>
                </c:pt>
                <c:pt idx="117">
                  <c:v>77</c:v>
                </c:pt>
                <c:pt idx="118">
                  <c:v>76</c:v>
                </c:pt>
                <c:pt idx="119">
                  <c:v>75</c:v>
                </c:pt>
                <c:pt idx="120">
                  <c:v>78</c:v>
                </c:pt>
                <c:pt idx="121">
                  <c:v>72</c:v>
                </c:pt>
                <c:pt idx="122">
                  <c:v>80</c:v>
                </c:pt>
                <c:pt idx="123">
                  <c:v>77</c:v>
                </c:pt>
                <c:pt idx="124">
                  <c:v>79</c:v>
                </c:pt>
                <c:pt idx="125">
                  <c:v>79</c:v>
                </c:pt>
                <c:pt idx="126">
                  <c:v>80</c:v>
                </c:pt>
                <c:pt idx="127">
                  <c:v>74</c:v>
                </c:pt>
                <c:pt idx="128">
                  <c:v>72</c:v>
                </c:pt>
                <c:pt idx="129">
                  <c:v>76</c:v>
                </c:pt>
                <c:pt idx="130">
                  <c:v>78</c:v>
                </c:pt>
                <c:pt idx="131">
                  <c:v>75</c:v>
                </c:pt>
                <c:pt idx="132">
                  <c:v>72</c:v>
                </c:pt>
                <c:pt idx="133">
                  <c:v>71</c:v>
                </c:pt>
                <c:pt idx="134">
                  <c:v>73</c:v>
                </c:pt>
                <c:pt idx="135">
                  <c:v>71</c:v>
                </c:pt>
                <c:pt idx="136">
                  <c:v>79</c:v>
                </c:pt>
                <c:pt idx="137">
                  <c:v>80</c:v>
                </c:pt>
                <c:pt idx="138">
                  <c:v>74</c:v>
                </c:pt>
                <c:pt idx="139">
                  <c:v>77</c:v>
                </c:pt>
                <c:pt idx="140">
                  <c:v>71</c:v>
                </c:pt>
                <c:pt idx="141">
                  <c:v>71</c:v>
                </c:pt>
                <c:pt idx="142">
                  <c:v>77</c:v>
                </c:pt>
                <c:pt idx="143">
                  <c:v>72</c:v>
                </c:pt>
                <c:pt idx="144">
                  <c:v>78</c:v>
                </c:pt>
                <c:pt idx="145">
                  <c:v>77</c:v>
                </c:pt>
                <c:pt idx="146">
                  <c:v>75</c:v>
                </c:pt>
                <c:pt idx="147">
                  <c:v>72</c:v>
                </c:pt>
                <c:pt idx="148">
                  <c:v>78</c:v>
                </c:pt>
                <c:pt idx="149">
                  <c:v>76</c:v>
                </c:pt>
                <c:pt idx="150">
                  <c:v>72</c:v>
                </c:pt>
                <c:pt idx="151">
                  <c:v>80</c:v>
                </c:pt>
                <c:pt idx="152">
                  <c:v>78</c:v>
                </c:pt>
                <c:pt idx="153">
                  <c:v>72</c:v>
                </c:pt>
                <c:pt idx="154">
                  <c:v>71</c:v>
                </c:pt>
                <c:pt idx="155">
                  <c:v>71</c:v>
                </c:pt>
                <c:pt idx="156">
                  <c:v>73</c:v>
                </c:pt>
                <c:pt idx="157">
                  <c:v>74</c:v>
                </c:pt>
                <c:pt idx="158">
                  <c:v>77</c:v>
                </c:pt>
                <c:pt idx="159">
                  <c:v>74</c:v>
                </c:pt>
                <c:pt idx="160">
                  <c:v>80</c:v>
                </c:pt>
                <c:pt idx="161">
                  <c:v>76</c:v>
                </c:pt>
                <c:pt idx="162">
                  <c:v>74</c:v>
                </c:pt>
                <c:pt idx="163">
                  <c:v>74</c:v>
                </c:pt>
                <c:pt idx="164">
                  <c:v>72</c:v>
                </c:pt>
                <c:pt idx="165">
                  <c:v>72</c:v>
                </c:pt>
                <c:pt idx="166">
                  <c:v>71</c:v>
                </c:pt>
                <c:pt idx="167">
                  <c:v>74</c:v>
                </c:pt>
                <c:pt idx="168">
                  <c:v>75</c:v>
                </c:pt>
                <c:pt idx="169">
                  <c:v>72</c:v>
                </c:pt>
                <c:pt idx="170">
                  <c:v>76</c:v>
                </c:pt>
                <c:pt idx="171">
                  <c:v>79</c:v>
                </c:pt>
                <c:pt idx="172">
                  <c:v>74</c:v>
                </c:pt>
                <c:pt idx="173">
                  <c:v>74</c:v>
                </c:pt>
                <c:pt idx="174">
                  <c:v>80</c:v>
                </c:pt>
                <c:pt idx="175">
                  <c:v>74</c:v>
                </c:pt>
                <c:pt idx="176">
                  <c:v>73</c:v>
                </c:pt>
                <c:pt idx="177">
                  <c:v>72</c:v>
                </c:pt>
                <c:pt idx="178">
                  <c:v>71</c:v>
                </c:pt>
                <c:pt idx="179">
                  <c:v>77</c:v>
                </c:pt>
                <c:pt idx="180">
                  <c:v>78</c:v>
                </c:pt>
                <c:pt idx="181">
                  <c:v>79</c:v>
                </c:pt>
                <c:pt idx="182">
                  <c:v>75</c:v>
                </c:pt>
                <c:pt idx="183">
                  <c:v>73</c:v>
                </c:pt>
                <c:pt idx="184">
                  <c:v>72</c:v>
                </c:pt>
                <c:pt idx="185">
                  <c:v>79</c:v>
                </c:pt>
                <c:pt idx="186">
                  <c:v>74</c:v>
                </c:pt>
                <c:pt idx="187">
                  <c:v>72</c:v>
                </c:pt>
                <c:pt idx="188">
                  <c:v>73</c:v>
                </c:pt>
                <c:pt idx="189">
                  <c:v>75</c:v>
                </c:pt>
                <c:pt idx="190">
                  <c:v>71</c:v>
                </c:pt>
                <c:pt idx="191">
                  <c:v>80</c:v>
                </c:pt>
                <c:pt idx="192">
                  <c:v>71</c:v>
                </c:pt>
                <c:pt idx="193">
                  <c:v>78</c:v>
                </c:pt>
                <c:pt idx="194">
                  <c:v>80</c:v>
                </c:pt>
                <c:pt idx="195">
                  <c:v>77</c:v>
                </c:pt>
                <c:pt idx="196">
                  <c:v>76</c:v>
                </c:pt>
                <c:pt idx="197">
                  <c:v>72</c:v>
                </c:pt>
                <c:pt idx="198">
                  <c:v>80</c:v>
                </c:pt>
                <c:pt idx="199">
                  <c:v>77</c:v>
                </c:pt>
                <c:pt idx="200">
                  <c:v>74</c:v>
                </c:pt>
                <c:pt idx="201">
                  <c:v>78</c:v>
                </c:pt>
                <c:pt idx="202">
                  <c:v>71</c:v>
                </c:pt>
                <c:pt idx="203">
                  <c:v>80</c:v>
                </c:pt>
                <c:pt idx="204">
                  <c:v>75</c:v>
                </c:pt>
                <c:pt idx="205">
                  <c:v>72</c:v>
                </c:pt>
                <c:pt idx="206">
                  <c:v>72</c:v>
                </c:pt>
                <c:pt idx="207">
                  <c:v>73</c:v>
                </c:pt>
                <c:pt idx="208">
                  <c:v>72</c:v>
                </c:pt>
                <c:pt idx="209">
                  <c:v>77</c:v>
                </c:pt>
                <c:pt idx="210">
                  <c:v>71</c:v>
                </c:pt>
                <c:pt idx="211">
                  <c:v>74</c:v>
                </c:pt>
                <c:pt idx="212">
                  <c:v>71</c:v>
                </c:pt>
                <c:pt idx="213">
                  <c:v>75</c:v>
                </c:pt>
                <c:pt idx="214">
                  <c:v>78</c:v>
                </c:pt>
                <c:pt idx="215">
                  <c:v>74</c:v>
                </c:pt>
                <c:pt idx="216">
                  <c:v>74</c:v>
                </c:pt>
                <c:pt idx="217">
                  <c:v>71</c:v>
                </c:pt>
                <c:pt idx="218">
                  <c:v>79</c:v>
                </c:pt>
                <c:pt idx="219">
                  <c:v>73</c:v>
                </c:pt>
                <c:pt idx="220">
                  <c:v>71</c:v>
                </c:pt>
                <c:pt idx="221">
                  <c:v>72</c:v>
                </c:pt>
                <c:pt idx="222">
                  <c:v>78</c:v>
                </c:pt>
                <c:pt idx="223">
                  <c:v>71</c:v>
                </c:pt>
                <c:pt idx="224">
                  <c:v>74</c:v>
                </c:pt>
                <c:pt idx="225">
                  <c:v>72</c:v>
                </c:pt>
                <c:pt idx="226">
                  <c:v>78</c:v>
                </c:pt>
                <c:pt idx="227">
                  <c:v>74</c:v>
                </c:pt>
                <c:pt idx="228">
                  <c:v>76</c:v>
                </c:pt>
                <c:pt idx="229">
                  <c:v>75</c:v>
                </c:pt>
                <c:pt idx="230">
                  <c:v>75</c:v>
                </c:pt>
                <c:pt idx="231">
                  <c:v>80</c:v>
                </c:pt>
                <c:pt idx="232">
                  <c:v>76</c:v>
                </c:pt>
                <c:pt idx="233">
                  <c:v>75</c:v>
                </c:pt>
                <c:pt idx="234">
                  <c:v>74</c:v>
                </c:pt>
                <c:pt idx="235">
                  <c:v>73</c:v>
                </c:pt>
                <c:pt idx="236">
                  <c:v>78</c:v>
                </c:pt>
                <c:pt idx="237">
                  <c:v>71</c:v>
                </c:pt>
                <c:pt idx="238">
                  <c:v>78</c:v>
                </c:pt>
                <c:pt idx="239">
                  <c:v>76</c:v>
                </c:pt>
                <c:pt idx="240">
                  <c:v>72</c:v>
                </c:pt>
                <c:pt idx="241">
                  <c:v>74</c:v>
                </c:pt>
                <c:pt idx="242">
                  <c:v>80</c:v>
                </c:pt>
                <c:pt idx="243">
                  <c:v>80</c:v>
                </c:pt>
                <c:pt idx="244">
                  <c:v>76</c:v>
                </c:pt>
                <c:pt idx="245">
                  <c:v>72</c:v>
                </c:pt>
                <c:pt idx="246">
                  <c:v>77</c:v>
                </c:pt>
                <c:pt idx="247">
                  <c:v>77</c:v>
                </c:pt>
                <c:pt idx="248">
                  <c:v>72</c:v>
                </c:pt>
                <c:pt idx="249">
                  <c:v>74</c:v>
                </c:pt>
                <c:pt idx="250">
                  <c:v>74</c:v>
                </c:pt>
                <c:pt idx="251">
                  <c:v>73</c:v>
                </c:pt>
                <c:pt idx="252">
                  <c:v>74</c:v>
                </c:pt>
                <c:pt idx="253">
                  <c:v>73</c:v>
                </c:pt>
                <c:pt idx="254">
                  <c:v>75</c:v>
                </c:pt>
                <c:pt idx="255">
                  <c:v>73</c:v>
                </c:pt>
                <c:pt idx="256">
                  <c:v>73</c:v>
                </c:pt>
                <c:pt idx="257">
                  <c:v>75</c:v>
                </c:pt>
                <c:pt idx="258">
                  <c:v>79</c:v>
                </c:pt>
                <c:pt idx="259">
                  <c:v>74</c:v>
                </c:pt>
                <c:pt idx="260">
                  <c:v>75</c:v>
                </c:pt>
                <c:pt idx="261">
                  <c:v>75</c:v>
                </c:pt>
                <c:pt idx="262">
                  <c:v>72</c:v>
                </c:pt>
                <c:pt idx="263">
                  <c:v>78</c:v>
                </c:pt>
                <c:pt idx="264">
                  <c:v>72</c:v>
                </c:pt>
                <c:pt idx="265">
                  <c:v>75</c:v>
                </c:pt>
                <c:pt idx="266">
                  <c:v>77</c:v>
                </c:pt>
                <c:pt idx="267">
                  <c:v>77</c:v>
                </c:pt>
                <c:pt idx="268">
                  <c:v>75</c:v>
                </c:pt>
                <c:pt idx="269">
                  <c:v>76</c:v>
                </c:pt>
                <c:pt idx="270">
                  <c:v>73</c:v>
                </c:pt>
                <c:pt idx="271">
                  <c:v>79</c:v>
                </c:pt>
                <c:pt idx="272">
                  <c:v>77</c:v>
                </c:pt>
                <c:pt idx="273">
                  <c:v>79</c:v>
                </c:pt>
                <c:pt idx="274">
                  <c:v>77</c:v>
                </c:pt>
                <c:pt idx="275">
                  <c:v>80</c:v>
                </c:pt>
                <c:pt idx="276">
                  <c:v>80</c:v>
                </c:pt>
                <c:pt idx="277">
                  <c:v>78</c:v>
                </c:pt>
                <c:pt idx="278">
                  <c:v>77</c:v>
                </c:pt>
                <c:pt idx="279">
                  <c:v>76</c:v>
                </c:pt>
                <c:pt idx="280">
                  <c:v>76</c:v>
                </c:pt>
                <c:pt idx="281">
                  <c:v>77</c:v>
                </c:pt>
                <c:pt idx="282">
                  <c:v>71</c:v>
                </c:pt>
                <c:pt idx="283">
                  <c:v>78</c:v>
                </c:pt>
                <c:pt idx="284">
                  <c:v>75</c:v>
                </c:pt>
                <c:pt idx="285">
                  <c:v>77</c:v>
                </c:pt>
                <c:pt idx="286">
                  <c:v>71</c:v>
                </c:pt>
                <c:pt idx="287">
                  <c:v>76</c:v>
                </c:pt>
                <c:pt idx="288">
                  <c:v>79</c:v>
                </c:pt>
                <c:pt idx="289">
                  <c:v>72</c:v>
                </c:pt>
                <c:pt idx="290">
                  <c:v>75</c:v>
                </c:pt>
                <c:pt idx="291">
                  <c:v>71</c:v>
                </c:pt>
                <c:pt idx="292">
                  <c:v>76</c:v>
                </c:pt>
                <c:pt idx="293">
                  <c:v>79</c:v>
                </c:pt>
                <c:pt idx="294">
                  <c:v>78</c:v>
                </c:pt>
                <c:pt idx="295">
                  <c:v>79</c:v>
                </c:pt>
                <c:pt idx="296">
                  <c:v>76</c:v>
                </c:pt>
                <c:pt idx="297">
                  <c:v>78</c:v>
                </c:pt>
                <c:pt idx="298">
                  <c:v>73</c:v>
                </c:pt>
                <c:pt idx="299">
                  <c:v>77</c:v>
                </c:pt>
                <c:pt idx="300">
                  <c:v>79</c:v>
                </c:pt>
                <c:pt idx="301">
                  <c:v>76</c:v>
                </c:pt>
                <c:pt idx="302">
                  <c:v>71</c:v>
                </c:pt>
                <c:pt idx="303">
                  <c:v>76</c:v>
                </c:pt>
                <c:pt idx="304">
                  <c:v>71</c:v>
                </c:pt>
                <c:pt idx="305">
                  <c:v>72</c:v>
                </c:pt>
                <c:pt idx="306">
                  <c:v>78</c:v>
                </c:pt>
                <c:pt idx="307">
                  <c:v>74</c:v>
                </c:pt>
                <c:pt idx="308">
                  <c:v>79</c:v>
                </c:pt>
                <c:pt idx="309">
                  <c:v>74</c:v>
                </c:pt>
                <c:pt idx="310">
                  <c:v>77</c:v>
                </c:pt>
                <c:pt idx="311">
                  <c:v>76</c:v>
                </c:pt>
                <c:pt idx="312">
                  <c:v>73</c:v>
                </c:pt>
                <c:pt idx="313">
                  <c:v>80</c:v>
                </c:pt>
                <c:pt idx="314">
                  <c:v>79</c:v>
                </c:pt>
                <c:pt idx="315">
                  <c:v>72</c:v>
                </c:pt>
                <c:pt idx="316">
                  <c:v>76</c:v>
                </c:pt>
                <c:pt idx="317">
                  <c:v>72</c:v>
                </c:pt>
                <c:pt idx="318">
                  <c:v>72</c:v>
                </c:pt>
                <c:pt idx="319">
                  <c:v>72</c:v>
                </c:pt>
                <c:pt idx="320">
                  <c:v>74</c:v>
                </c:pt>
                <c:pt idx="321">
                  <c:v>78</c:v>
                </c:pt>
                <c:pt idx="322">
                  <c:v>79</c:v>
                </c:pt>
                <c:pt idx="323">
                  <c:v>74</c:v>
                </c:pt>
                <c:pt idx="324">
                  <c:v>78</c:v>
                </c:pt>
                <c:pt idx="325">
                  <c:v>77</c:v>
                </c:pt>
                <c:pt idx="326">
                  <c:v>80</c:v>
                </c:pt>
                <c:pt idx="327">
                  <c:v>72</c:v>
                </c:pt>
                <c:pt idx="328">
                  <c:v>73</c:v>
                </c:pt>
                <c:pt idx="329">
                  <c:v>78</c:v>
                </c:pt>
                <c:pt idx="330">
                  <c:v>76</c:v>
                </c:pt>
                <c:pt idx="331">
                  <c:v>71</c:v>
                </c:pt>
                <c:pt idx="332">
                  <c:v>76</c:v>
                </c:pt>
                <c:pt idx="333">
                  <c:v>74</c:v>
                </c:pt>
                <c:pt idx="334">
                  <c:v>74</c:v>
                </c:pt>
                <c:pt idx="335">
                  <c:v>76</c:v>
                </c:pt>
                <c:pt idx="336">
                  <c:v>77</c:v>
                </c:pt>
                <c:pt idx="337">
                  <c:v>75</c:v>
                </c:pt>
                <c:pt idx="338">
                  <c:v>71</c:v>
                </c:pt>
                <c:pt idx="339">
                  <c:v>77</c:v>
                </c:pt>
                <c:pt idx="340">
                  <c:v>76</c:v>
                </c:pt>
                <c:pt idx="341">
                  <c:v>79</c:v>
                </c:pt>
                <c:pt idx="342">
                  <c:v>73</c:v>
                </c:pt>
                <c:pt idx="343">
                  <c:v>75</c:v>
                </c:pt>
                <c:pt idx="344">
                  <c:v>71</c:v>
                </c:pt>
                <c:pt idx="345">
                  <c:v>75</c:v>
                </c:pt>
                <c:pt idx="346">
                  <c:v>74</c:v>
                </c:pt>
                <c:pt idx="347">
                  <c:v>79</c:v>
                </c:pt>
                <c:pt idx="348">
                  <c:v>74</c:v>
                </c:pt>
                <c:pt idx="349">
                  <c:v>79</c:v>
                </c:pt>
                <c:pt idx="350">
                  <c:v>71</c:v>
                </c:pt>
                <c:pt idx="351">
                  <c:v>72</c:v>
                </c:pt>
                <c:pt idx="352">
                  <c:v>72</c:v>
                </c:pt>
                <c:pt idx="353">
                  <c:v>73</c:v>
                </c:pt>
                <c:pt idx="354">
                  <c:v>71</c:v>
                </c:pt>
                <c:pt idx="355">
                  <c:v>77</c:v>
                </c:pt>
                <c:pt idx="356">
                  <c:v>72</c:v>
                </c:pt>
                <c:pt idx="357">
                  <c:v>78</c:v>
                </c:pt>
                <c:pt idx="358">
                  <c:v>78</c:v>
                </c:pt>
                <c:pt idx="359">
                  <c:v>79</c:v>
                </c:pt>
                <c:pt idx="360">
                  <c:v>75</c:v>
                </c:pt>
                <c:pt idx="361">
                  <c:v>73</c:v>
                </c:pt>
                <c:pt idx="362">
                  <c:v>71</c:v>
                </c:pt>
                <c:pt idx="363">
                  <c:v>79</c:v>
                </c:pt>
                <c:pt idx="364">
                  <c:v>71</c:v>
                </c:pt>
                <c:pt idx="365">
                  <c:v>79</c:v>
                </c:pt>
                <c:pt idx="366">
                  <c:v>74</c:v>
                </c:pt>
                <c:pt idx="367">
                  <c:v>72</c:v>
                </c:pt>
                <c:pt idx="368">
                  <c:v>76</c:v>
                </c:pt>
                <c:pt idx="369">
                  <c:v>72</c:v>
                </c:pt>
                <c:pt idx="370">
                  <c:v>73</c:v>
                </c:pt>
                <c:pt idx="371">
                  <c:v>77</c:v>
                </c:pt>
                <c:pt idx="372">
                  <c:v>74</c:v>
                </c:pt>
                <c:pt idx="373">
                  <c:v>71</c:v>
                </c:pt>
                <c:pt idx="374">
                  <c:v>79</c:v>
                </c:pt>
                <c:pt idx="375">
                  <c:v>77</c:v>
                </c:pt>
                <c:pt idx="376">
                  <c:v>79</c:v>
                </c:pt>
                <c:pt idx="377">
                  <c:v>71</c:v>
                </c:pt>
                <c:pt idx="378">
                  <c:v>71</c:v>
                </c:pt>
                <c:pt idx="379">
                  <c:v>73</c:v>
                </c:pt>
                <c:pt idx="380">
                  <c:v>79</c:v>
                </c:pt>
                <c:pt idx="381">
                  <c:v>71</c:v>
                </c:pt>
                <c:pt idx="382">
                  <c:v>71</c:v>
                </c:pt>
                <c:pt idx="383">
                  <c:v>71</c:v>
                </c:pt>
                <c:pt idx="384">
                  <c:v>77</c:v>
                </c:pt>
                <c:pt idx="385">
                  <c:v>76</c:v>
                </c:pt>
                <c:pt idx="386">
                  <c:v>73</c:v>
                </c:pt>
                <c:pt idx="387">
                  <c:v>78</c:v>
                </c:pt>
                <c:pt idx="388">
                  <c:v>76</c:v>
                </c:pt>
                <c:pt idx="389">
                  <c:v>75</c:v>
                </c:pt>
                <c:pt idx="390">
                  <c:v>78</c:v>
                </c:pt>
                <c:pt idx="391">
                  <c:v>76</c:v>
                </c:pt>
                <c:pt idx="392">
                  <c:v>77</c:v>
                </c:pt>
                <c:pt idx="393">
                  <c:v>71</c:v>
                </c:pt>
                <c:pt idx="394">
                  <c:v>75</c:v>
                </c:pt>
                <c:pt idx="395">
                  <c:v>72</c:v>
                </c:pt>
                <c:pt idx="396">
                  <c:v>76</c:v>
                </c:pt>
                <c:pt idx="397">
                  <c:v>77</c:v>
                </c:pt>
                <c:pt idx="398">
                  <c:v>76</c:v>
                </c:pt>
                <c:pt idx="399">
                  <c:v>79</c:v>
                </c:pt>
                <c:pt idx="400">
                  <c:v>78</c:v>
                </c:pt>
                <c:pt idx="401">
                  <c:v>74</c:v>
                </c:pt>
                <c:pt idx="402">
                  <c:v>74</c:v>
                </c:pt>
                <c:pt idx="403">
                  <c:v>73</c:v>
                </c:pt>
                <c:pt idx="404">
                  <c:v>75</c:v>
                </c:pt>
                <c:pt idx="405">
                  <c:v>77</c:v>
                </c:pt>
                <c:pt idx="406">
                  <c:v>76</c:v>
                </c:pt>
                <c:pt idx="407">
                  <c:v>77</c:v>
                </c:pt>
                <c:pt idx="408">
                  <c:v>76</c:v>
                </c:pt>
                <c:pt idx="409">
                  <c:v>79</c:v>
                </c:pt>
                <c:pt idx="410">
                  <c:v>72</c:v>
                </c:pt>
                <c:pt idx="411">
                  <c:v>73</c:v>
                </c:pt>
                <c:pt idx="412">
                  <c:v>78</c:v>
                </c:pt>
                <c:pt idx="413">
                  <c:v>74</c:v>
                </c:pt>
                <c:pt idx="414">
                  <c:v>71</c:v>
                </c:pt>
                <c:pt idx="415">
                  <c:v>75</c:v>
                </c:pt>
                <c:pt idx="416">
                  <c:v>80</c:v>
                </c:pt>
                <c:pt idx="417">
                  <c:v>79</c:v>
                </c:pt>
                <c:pt idx="418">
                  <c:v>78</c:v>
                </c:pt>
                <c:pt idx="419">
                  <c:v>79</c:v>
                </c:pt>
                <c:pt idx="420">
                  <c:v>74</c:v>
                </c:pt>
                <c:pt idx="421">
                  <c:v>71</c:v>
                </c:pt>
                <c:pt idx="422">
                  <c:v>78</c:v>
                </c:pt>
                <c:pt idx="423">
                  <c:v>77</c:v>
                </c:pt>
                <c:pt idx="424">
                  <c:v>77</c:v>
                </c:pt>
                <c:pt idx="425">
                  <c:v>71</c:v>
                </c:pt>
                <c:pt idx="426">
                  <c:v>75</c:v>
                </c:pt>
                <c:pt idx="427">
                  <c:v>78</c:v>
                </c:pt>
                <c:pt idx="428">
                  <c:v>72</c:v>
                </c:pt>
                <c:pt idx="429">
                  <c:v>76</c:v>
                </c:pt>
                <c:pt idx="430">
                  <c:v>73</c:v>
                </c:pt>
                <c:pt idx="431">
                  <c:v>74</c:v>
                </c:pt>
                <c:pt idx="432">
                  <c:v>78</c:v>
                </c:pt>
                <c:pt idx="433">
                  <c:v>78</c:v>
                </c:pt>
                <c:pt idx="434">
                  <c:v>71</c:v>
                </c:pt>
                <c:pt idx="435">
                  <c:v>73</c:v>
                </c:pt>
                <c:pt idx="436">
                  <c:v>71</c:v>
                </c:pt>
                <c:pt idx="437">
                  <c:v>78</c:v>
                </c:pt>
                <c:pt idx="438">
                  <c:v>73</c:v>
                </c:pt>
                <c:pt idx="439">
                  <c:v>72</c:v>
                </c:pt>
                <c:pt idx="440">
                  <c:v>71</c:v>
                </c:pt>
                <c:pt idx="441">
                  <c:v>71</c:v>
                </c:pt>
                <c:pt idx="442">
                  <c:v>72</c:v>
                </c:pt>
                <c:pt idx="443">
                  <c:v>72</c:v>
                </c:pt>
                <c:pt idx="444">
                  <c:v>72</c:v>
                </c:pt>
                <c:pt idx="445">
                  <c:v>78</c:v>
                </c:pt>
                <c:pt idx="446">
                  <c:v>80</c:v>
                </c:pt>
                <c:pt idx="447">
                  <c:v>73</c:v>
                </c:pt>
                <c:pt idx="448">
                  <c:v>76</c:v>
                </c:pt>
                <c:pt idx="449">
                  <c:v>76</c:v>
                </c:pt>
                <c:pt idx="450">
                  <c:v>75</c:v>
                </c:pt>
                <c:pt idx="451">
                  <c:v>76</c:v>
                </c:pt>
                <c:pt idx="452">
                  <c:v>73</c:v>
                </c:pt>
                <c:pt idx="453">
                  <c:v>72</c:v>
                </c:pt>
                <c:pt idx="454">
                  <c:v>79</c:v>
                </c:pt>
                <c:pt idx="455">
                  <c:v>78</c:v>
                </c:pt>
                <c:pt idx="456">
                  <c:v>73</c:v>
                </c:pt>
                <c:pt idx="457">
                  <c:v>75</c:v>
                </c:pt>
                <c:pt idx="458">
                  <c:v>72</c:v>
                </c:pt>
                <c:pt idx="459">
                  <c:v>75</c:v>
                </c:pt>
                <c:pt idx="460">
                  <c:v>75</c:v>
                </c:pt>
                <c:pt idx="461">
                  <c:v>73</c:v>
                </c:pt>
                <c:pt idx="462">
                  <c:v>75</c:v>
                </c:pt>
                <c:pt idx="463">
                  <c:v>74</c:v>
                </c:pt>
                <c:pt idx="464">
                  <c:v>79</c:v>
                </c:pt>
                <c:pt idx="465">
                  <c:v>78</c:v>
                </c:pt>
                <c:pt idx="466">
                  <c:v>73</c:v>
                </c:pt>
                <c:pt idx="467">
                  <c:v>71</c:v>
                </c:pt>
                <c:pt idx="468">
                  <c:v>80</c:v>
                </c:pt>
                <c:pt idx="469">
                  <c:v>78</c:v>
                </c:pt>
                <c:pt idx="470">
                  <c:v>79</c:v>
                </c:pt>
                <c:pt idx="471">
                  <c:v>72</c:v>
                </c:pt>
                <c:pt idx="472">
                  <c:v>76</c:v>
                </c:pt>
                <c:pt idx="473">
                  <c:v>77</c:v>
                </c:pt>
                <c:pt idx="474">
                  <c:v>75</c:v>
                </c:pt>
                <c:pt idx="475">
                  <c:v>79</c:v>
                </c:pt>
                <c:pt idx="476">
                  <c:v>75</c:v>
                </c:pt>
                <c:pt idx="477">
                  <c:v>75</c:v>
                </c:pt>
                <c:pt idx="478">
                  <c:v>79</c:v>
                </c:pt>
                <c:pt idx="479">
                  <c:v>74</c:v>
                </c:pt>
                <c:pt idx="480">
                  <c:v>71</c:v>
                </c:pt>
                <c:pt idx="481">
                  <c:v>78</c:v>
                </c:pt>
                <c:pt idx="482">
                  <c:v>78</c:v>
                </c:pt>
                <c:pt idx="483">
                  <c:v>78</c:v>
                </c:pt>
                <c:pt idx="484">
                  <c:v>78</c:v>
                </c:pt>
                <c:pt idx="485">
                  <c:v>72</c:v>
                </c:pt>
                <c:pt idx="486">
                  <c:v>73</c:v>
                </c:pt>
                <c:pt idx="487">
                  <c:v>76</c:v>
                </c:pt>
                <c:pt idx="488">
                  <c:v>71</c:v>
                </c:pt>
                <c:pt idx="489">
                  <c:v>76</c:v>
                </c:pt>
                <c:pt idx="490">
                  <c:v>75</c:v>
                </c:pt>
                <c:pt idx="491">
                  <c:v>76</c:v>
                </c:pt>
                <c:pt idx="492">
                  <c:v>75</c:v>
                </c:pt>
                <c:pt idx="493">
                  <c:v>76</c:v>
                </c:pt>
                <c:pt idx="494">
                  <c:v>80</c:v>
                </c:pt>
                <c:pt idx="495">
                  <c:v>73</c:v>
                </c:pt>
                <c:pt idx="496">
                  <c:v>72</c:v>
                </c:pt>
                <c:pt idx="497">
                  <c:v>78</c:v>
                </c:pt>
                <c:pt idx="498">
                  <c:v>75</c:v>
                </c:pt>
                <c:pt idx="499">
                  <c:v>73</c:v>
                </c:pt>
                <c:pt idx="500">
                  <c:v>72</c:v>
                </c:pt>
                <c:pt idx="501">
                  <c:v>77</c:v>
                </c:pt>
                <c:pt idx="502">
                  <c:v>73</c:v>
                </c:pt>
                <c:pt idx="503">
                  <c:v>75</c:v>
                </c:pt>
                <c:pt idx="504">
                  <c:v>80</c:v>
                </c:pt>
                <c:pt idx="505">
                  <c:v>71</c:v>
                </c:pt>
                <c:pt idx="506">
                  <c:v>79</c:v>
                </c:pt>
                <c:pt idx="507">
                  <c:v>79</c:v>
                </c:pt>
                <c:pt idx="508">
                  <c:v>71</c:v>
                </c:pt>
                <c:pt idx="509">
                  <c:v>73</c:v>
                </c:pt>
                <c:pt idx="510">
                  <c:v>73</c:v>
                </c:pt>
                <c:pt idx="511">
                  <c:v>71</c:v>
                </c:pt>
                <c:pt idx="512">
                  <c:v>71</c:v>
                </c:pt>
                <c:pt idx="513">
                  <c:v>80</c:v>
                </c:pt>
                <c:pt idx="514">
                  <c:v>78</c:v>
                </c:pt>
                <c:pt idx="515">
                  <c:v>76</c:v>
                </c:pt>
                <c:pt idx="516">
                  <c:v>72</c:v>
                </c:pt>
                <c:pt idx="517">
                  <c:v>78</c:v>
                </c:pt>
                <c:pt idx="518">
                  <c:v>78</c:v>
                </c:pt>
                <c:pt idx="519">
                  <c:v>77</c:v>
                </c:pt>
                <c:pt idx="520">
                  <c:v>73</c:v>
                </c:pt>
                <c:pt idx="521">
                  <c:v>80</c:v>
                </c:pt>
                <c:pt idx="522">
                  <c:v>77</c:v>
                </c:pt>
                <c:pt idx="523">
                  <c:v>78</c:v>
                </c:pt>
                <c:pt idx="524">
                  <c:v>71</c:v>
                </c:pt>
                <c:pt idx="525">
                  <c:v>75</c:v>
                </c:pt>
                <c:pt idx="526">
                  <c:v>71</c:v>
                </c:pt>
                <c:pt idx="527">
                  <c:v>80</c:v>
                </c:pt>
                <c:pt idx="528">
                  <c:v>76</c:v>
                </c:pt>
                <c:pt idx="529">
                  <c:v>76</c:v>
                </c:pt>
                <c:pt idx="530">
                  <c:v>75</c:v>
                </c:pt>
                <c:pt idx="531">
                  <c:v>73</c:v>
                </c:pt>
                <c:pt idx="532">
                  <c:v>78</c:v>
                </c:pt>
                <c:pt idx="533">
                  <c:v>76</c:v>
                </c:pt>
                <c:pt idx="534">
                  <c:v>79</c:v>
                </c:pt>
                <c:pt idx="535">
                  <c:v>72</c:v>
                </c:pt>
                <c:pt idx="536">
                  <c:v>77</c:v>
                </c:pt>
                <c:pt idx="537">
                  <c:v>72</c:v>
                </c:pt>
                <c:pt idx="538">
                  <c:v>79</c:v>
                </c:pt>
                <c:pt idx="539">
                  <c:v>78</c:v>
                </c:pt>
                <c:pt idx="540">
                  <c:v>73</c:v>
                </c:pt>
                <c:pt idx="541">
                  <c:v>79</c:v>
                </c:pt>
                <c:pt idx="542">
                  <c:v>74</c:v>
                </c:pt>
                <c:pt idx="543">
                  <c:v>79</c:v>
                </c:pt>
                <c:pt idx="544">
                  <c:v>71</c:v>
                </c:pt>
                <c:pt idx="545">
                  <c:v>76</c:v>
                </c:pt>
                <c:pt idx="546">
                  <c:v>72</c:v>
                </c:pt>
                <c:pt idx="547">
                  <c:v>79</c:v>
                </c:pt>
                <c:pt idx="548">
                  <c:v>79</c:v>
                </c:pt>
                <c:pt idx="549">
                  <c:v>77</c:v>
                </c:pt>
                <c:pt idx="550">
                  <c:v>71</c:v>
                </c:pt>
                <c:pt idx="551">
                  <c:v>75</c:v>
                </c:pt>
                <c:pt idx="552">
                  <c:v>75</c:v>
                </c:pt>
                <c:pt idx="553">
                  <c:v>74</c:v>
                </c:pt>
                <c:pt idx="554">
                  <c:v>79</c:v>
                </c:pt>
                <c:pt idx="555">
                  <c:v>80</c:v>
                </c:pt>
                <c:pt idx="556">
                  <c:v>79</c:v>
                </c:pt>
                <c:pt idx="557">
                  <c:v>75</c:v>
                </c:pt>
                <c:pt idx="558">
                  <c:v>78</c:v>
                </c:pt>
                <c:pt idx="559">
                  <c:v>73</c:v>
                </c:pt>
                <c:pt idx="560">
                  <c:v>77</c:v>
                </c:pt>
                <c:pt idx="561">
                  <c:v>77</c:v>
                </c:pt>
                <c:pt idx="562">
                  <c:v>75</c:v>
                </c:pt>
                <c:pt idx="563">
                  <c:v>75</c:v>
                </c:pt>
                <c:pt idx="564">
                  <c:v>78</c:v>
                </c:pt>
                <c:pt idx="565">
                  <c:v>71</c:v>
                </c:pt>
                <c:pt idx="566">
                  <c:v>78</c:v>
                </c:pt>
                <c:pt idx="567">
                  <c:v>78</c:v>
                </c:pt>
                <c:pt idx="568">
                  <c:v>75</c:v>
                </c:pt>
                <c:pt idx="569">
                  <c:v>73</c:v>
                </c:pt>
                <c:pt idx="570">
                  <c:v>75</c:v>
                </c:pt>
                <c:pt idx="571">
                  <c:v>74</c:v>
                </c:pt>
                <c:pt idx="572">
                  <c:v>73</c:v>
                </c:pt>
                <c:pt idx="573">
                  <c:v>72</c:v>
                </c:pt>
                <c:pt idx="574">
                  <c:v>77</c:v>
                </c:pt>
                <c:pt idx="575">
                  <c:v>73</c:v>
                </c:pt>
                <c:pt idx="576">
                  <c:v>80</c:v>
                </c:pt>
                <c:pt idx="577">
                  <c:v>79</c:v>
                </c:pt>
                <c:pt idx="578">
                  <c:v>75</c:v>
                </c:pt>
                <c:pt idx="579">
                  <c:v>76</c:v>
                </c:pt>
                <c:pt idx="580">
                  <c:v>74</c:v>
                </c:pt>
                <c:pt idx="581">
                  <c:v>75</c:v>
                </c:pt>
                <c:pt idx="582">
                  <c:v>77</c:v>
                </c:pt>
                <c:pt idx="583">
                  <c:v>78</c:v>
                </c:pt>
                <c:pt idx="584">
                  <c:v>76</c:v>
                </c:pt>
                <c:pt idx="585">
                  <c:v>79</c:v>
                </c:pt>
                <c:pt idx="586">
                  <c:v>77</c:v>
                </c:pt>
                <c:pt idx="587">
                  <c:v>77</c:v>
                </c:pt>
                <c:pt idx="588">
                  <c:v>73</c:v>
                </c:pt>
                <c:pt idx="589">
                  <c:v>79</c:v>
                </c:pt>
                <c:pt idx="590">
                  <c:v>78</c:v>
                </c:pt>
                <c:pt idx="591">
                  <c:v>73</c:v>
                </c:pt>
                <c:pt idx="592">
                  <c:v>78</c:v>
                </c:pt>
                <c:pt idx="593">
                  <c:v>76</c:v>
                </c:pt>
                <c:pt idx="594">
                  <c:v>73</c:v>
                </c:pt>
                <c:pt idx="595">
                  <c:v>75</c:v>
                </c:pt>
                <c:pt idx="596">
                  <c:v>80</c:v>
                </c:pt>
                <c:pt idx="597">
                  <c:v>74</c:v>
                </c:pt>
                <c:pt idx="598">
                  <c:v>79</c:v>
                </c:pt>
                <c:pt idx="599">
                  <c:v>72</c:v>
                </c:pt>
                <c:pt idx="600">
                  <c:v>79</c:v>
                </c:pt>
                <c:pt idx="601">
                  <c:v>71</c:v>
                </c:pt>
                <c:pt idx="602">
                  <c:v>80</c:v>
                </c:pt>
                <c:pt idx="603">
                  <c:v>74</c:v>
                </c:pt>
                <c:pt idx="604">
                  <c:v>80</c:v>
                </c:pt>
                <c:pt idx="605">
                  <c:v>76</c:v>
                </c:pt>
                <c:pt idx="606">
                  <c:v>79</c:v>
                </c:pt>
                <c:pt idx="607">
                  <c:v>75</c:v>
                </c:pt>
                <c:pt idx="608">
                  <c:v>76</c:v>
                </c:pt>
                <c:pt idx="609">
                  <c:v>73</c:v>
                </c:pt>
                <c:pt idx="610">
                  <c:v>73</c:v>
                </c:pt>
                <c:pt idx="611">
                  <c:v>71</c:v>
                </c:pt>
                <c:pt idx="612">
                  <c:v>75</c:v>
                </c:pt>
                <c:pt idx="613">
                  <c:v>75</c:v>
                </c:pt>
                <c:pt idx="614">
                  <c:v>76</c:v>
                </c:pt>
                <c:pt idx="615">
                  <c:v>74</c:v>
                </c:pt>
                <c:pt idx="616">
                  <c:v>77</c:v>
                </c:pt>
                <c:pt idx="617">
                  <c:v>76</c:v>
                </c:pt>
                <c:pt idx="618">
                  <c:v>80</c:v>
                </c:pt>
                <c:pt idx="619">
                  <c:v>74</c:v>
                </c:pt>
                <c:pt idx="620">
                  <c:v>79</c:v>
                </c:pt>
                <c:pt idx="621">
                  <c:v>72</c:v>
                </c:pt>
                <c:pt idx="622">
                  <c:v>77</c:v>
                </c:pt>
                <c:pt idx="623">
                  <c:v>78</c:v>
                </c:pt>
                <c:pt idx="624">
                  <c:v>80</c:v>
                </c:pt>
                <c:pt idx="625">
                  <c:v>80</c:v>
                </c:pt>
                <c:pt idx="626">
                  <c:v>75</c:v>
                </c:pt>
                <c:pt idx="627">
                  <c:v>71</c:v>
                </c:pt>
                <c:pt idx="628">
                  <c:v>71</c:v>
                </c:pt>
                <c:pt idx="629">
                  <c:v>73</c:v>
                </c:pt>
                <c:pt idx="630">
                  <c:v>77</c:v>
                </c:pt>
                <c:pt idx="631">
                  <c:v>72</c:v>
                </c:pt>
                <c:pt idx="632">
                  <c:v>75</c:v>
                </c:pt>
                <c:pt idx="633">
                  <c:v>78</c:v>
                </c:pt>
                <c:pt idx="634">
                  <c:v>74</c:v>
                </c:pt>
                <c:pt idx="635">
                  <c:v>74</c:v>
                </c:pt>
                <c:pt idx="636">
                  <c:v>76</c:v>
                </c:pt>
                <c:pt idx="637">
                  <c:v>78</c:v>
                </c:pt>
                <c:pt idx="638">
                  <c:v>79</c:v>
                </c:pt>
                <c:pt idx="639">
                  <c:v>79</c:v>
                </c:pt>
                <c:pt idx="640">
                  <c:v>78</c:v>
                </c:pt>
                <c:pt idx="641">
                  <c:v>71</c:v>
                </c:pt>
                <c:pt idx="642">
                  <c:v>78</c:v>
                </c:pt>
                <c:pt idx="643">
                  <c:v>78</c:v>
                </c:pt>
                <c:pt idx="644">
                  <c:v>73</c:v>
                </c:pt>
                <c:pt idx="645">
                  <c:v>80</c:v>
                </c:pt>
                <c:pt idx="646">
                  <c:v>74</c:v>
                </c:pt>
                <c:pt idx="647">
                  <c:v>77</c:v>
                </c:pt>
                <c:pt idx="648">
                  <c:v>74</c:v>
                </c:pt>
                <c:pt idx="649">
                  <c:v>74</c:v>
                </c:pt>
                <c:pt idx="650">
                  <c:v>79</c:v>
                </c:pt>
                <c:pt idx="651">
                  <c:v>79</c:v>
                </c:pt>
                <c:pt idx="652">
                  <c:v>80</c:v>
                </c:pt>
                <c:pt idx="653">
                  <c:v>72</c:v>
                </c:pt>
                <c:pt idx="654">
                  <c:v>73</c:v>
                </c:pt>
                <c:pt idx="655">
                  <c:v>73</c:v>
                </c:pt>
                <c:pt idx="656">
                  <c:v>71</c:v>
                </c:pt>
                <c:pt idx="657">
                  <c:v>79</c:v>
                </c:pt>
                <c:pt idx="658">
                  <c:v>74</c:v>
                </c:pt>
                <c:pt idx="659">
                  <c:v>80</c:v>
                </c:pt>
                <c:pt idx="660">
                  <c:v>74</c:v>
                </c:pt>
                <c:pt idx="661">
                  <c:v>71</c:v>
                </c:pt>
                <c:pt idx="662">
                  <c:v>72</c:v>
                </c:pt>
                <c:pt idx="663">
                  <c:v>73</c:v>
                </c:pt>
                <c:pt idx="664">
                  <c:v>71</c:v>
                </c:pt>
                <c:pt idx="665">
                  <c:v>78</c:v>
                </c:pt>
                <c:pt idx="666">
                  <c:v>76</c:v>
                </c:pt>
                <c:pt idx="667">
                  <c:v>72</c:v>
                </c:pt>
                <c:pt idx="668">
                  <c:v>79</c:v>
                </c:pt>
                <c:pt idx="669">
                  <c:v>79</c:v>
                </c:pt>
                <c:pt idx="670">
                  <c:v>74</c:v>
                </c:pt>
                <c:pt idx="671">
                  <c:v>72</c:v>
                </c:pt>
                <c:pt idx="672">
                  <c:v>71</c:v>
                </c:pt>
                <c:pt idx="673">
                  <c:v>76</c:v>
                </c:pt>
                <c:pt idx="674">
                  <c:v>78</c:v>
                </c:pt>
                <c:pt idx="675">
                  <c:v>73</c:v>
                </c:pt>
                <c:pt idx="676">
                  <c:v>80</c:v>
                </c:pt>
                <c:pt idx="677">
                  <c:v>71</c:v>
                </c:pt>
                <c:pt idx="678">
                  <c:v>77</c:v>
                </c:pt>
                <c:pt idx="679">
                  <c:v>74</c:v>
                </c:pt>
                <c:pt idx="680">
                  <c:v>72</c:v>
                </c:pt>
                <c:pt idx="681">
                  <c:v>74</c:v>
                </c:pt>
                <c:pt idx="682">
                  <c:v>71</c:v>
                </c:pt>
                <c:pt idx="683">
                  <c:v>77</c:v>
                </c:pt>
                <c:pt idx="684">
                  <c:v>71</c:v>
                </c:pt>
                <c:pt idx="685">
                  <c:v>73</c:v>
                </c:pt>
                <c:pt idx="686">
                  <c:v>75</c:v>
                </c:pt>
                <c:pt idx="687">
                  <c:v>71</c:v>
                </c:pt>
                <c:pt idx="688">
                  <c:v>77</c:v>
                </c:pt>
                <c:pt idx="689">
                  <c:v>71</c:v>
                </c:pt>
                <c:pt idx="690">
                  <c:v>77</c:v>
                </c:pt>
                <c:pt idx="691">
                  <c:v>76</c:v>
                </c:pt>
                <c:pt idx="692">
                  <c:v>77</c:v>
                </c:pt>
                <c:pt idx="693">
                  <c:v>74</c:v>
                </c:pt>
                <c:pt idx="694">
                  <c:v>78</c:v>
                </c:pt>
                <c:pt idx="695">
                  <c:v>77</c:v>
                </c:pt>
                <c:pt idx="696">
                  <c:v>77</c:v>
                </c:pt>
                <c:pt idx="697">
                  <c:v>71</c:v>
                </c:pt>
                <c:pt idx="698">
                  <c:v>79</c:v>
                </c:pt>
                <c:pt idx="699">
                  <c:v>75</c:v>
                </c:pt>
                <c:pt idx="700">
                  <c:v>71</c:v>
                </c:pt>
                <c:pt idx="701">
                  <c:v>72</c:v>
                </c:pt>
                <c:pt idx="702">
                  <c:v>76</c:v>
                </c:pt>
                <c:pt idx="703">
                  <c:v>73</c:v>
                </c:pt>
                <c:pt idx="704">
                  <c:v>73</c:v>
                </c:pt>
                <c:pt idx="705">
                  <c:v>80</c:v>
                </c:pt>
                <c:pt idx="706">
                  <c:v>79</c:v>
                </c:pt>
                <c:pt idx="707">
                  <c:v>73</c:v>
                </c:pt>
                <c:pt idx="708">
                  <c:v>75</c:v>
                </c:pt>
                <c:pt idx="709">
                  <c:v>80</c:v>
                </c:pt>
                <c:pt idx="710">
                  <c:v>72</c:v>
                </c:pt>
                <c:pt idx="711">
                  <c:v>71</c:v>
                </c:pt>
                <c:pt idx="712">
                  <c:v>75</c:v>
                </c:pt>
                <c:pt idx="713">
                  <c:v>75</c:v>
                </c:pt>
                <c:pt idx="714">
                  <c:v>72</c:v>
                </c:pt>
                <c:pt idx="715">
                  <c:v>76</c:v>
                </c:pt>
                <c:pt idx="716">
                  <c:v>79</c:v>
                </c:pt>
                <c:pt idx="717">
                  <c:v>74</c:v>
                </c:pt>
                <c:pt idx="718">
                  <c:v>75</c:v>
                </c:pt>
                <c:pt idx="719">
                  <c:v>75</c:v>
                </c:pt>
                <c:pt idx="720">
                  <c:v>79</c:v>
                </c:pt>
                <c:pt idx="721">
                  <c:v>74</c:v>
                </c:pt>
                <c:pt idx="722">
                  <c:v>78</c:v>
                </c:pt>
                <c:pt idx="723">
                  <c:v>76</c:v>
                </c:pt>
                <c:pt idx="724">
                  <c:v>80</c:v>
                </c:pt>
                <c:pt idx="725">
                  <c:v>72</c:v>
                </c:pt>
                <c:pt idx="726">
                  <c:v>75</c:v>
                </c:pt>
                <c:pt idx="727">
                  <c:v>77</c:v>
                </c:pt>
                <c:pt idx="728">
                  <c:v>71</c:v>
                </c:pt>
                <c:pt idx="729">
                  <c:v>79</c:v>
                </c:pt>
                <c:pt idx="730">
                  <c:v>79</c:v>
                </c:pt>
                <c:pt idx="731">
                  <c:v>75</c:v>
                </c:pt>
                <c:pt idx="732">
                  <c:v>72</c:v>
                </c:pt>
                <c:pt idx="733">
                  <c:v>72</c:v>
                </c:pt>
                <c:pt idx="734">
                  <c:v>76</c:v>
                </c:pt>
                <c:pt idx="735">
                  <c:v>79</c:v>
                </c:pt>
                <c:pt idx="736">
                  <c:v>78</c:v>
                </c:pt>
                <c:pt idx="737">
                  <c:v>79</c:v>
                </c:pt>
                <c:pt idx="738">
                  <c:v>74</c:v>
                </c:pt>
                <c:pt idx="739">
                  <c:v>74</c:v>
                </c:pt>
                <c:pt idx="740">
                  <c:v>79</c:v>
                </c:pt>
                <c:pt idx="741">
                  <c:v>72</c:v>
                </c:pt>
                <c:pt idx="742">
                  <c:v>75</c:v>
                </c:pt>
                <c:pt idx="743">
                  <c:v>73</c:v>
                </c:pt>
                <c:pt idx="744">
                  <c:v>80</c:v>
                </c:pt>
                <c:pt idx="745">
                  <c:v>78</c:v>
                </c:pt>
                <c:pt idx="746">
                  <c:v>71</c:v>
                </c:pt>
                <c:pt idx="747">
                  <c:v>75</c:v>
                </c:pt>
                <c:pt idx="748">
                  <c:v>76</c:v>
                </c:pt>
                <c:pt idx="749">
                  <c:v>79</c:v>
                </c:pt>
                <c:pt idx="750">
                  <c:v>79</c:v>
                </c:pt>
                <c:pt idx="751">
                  <c:v>79</c:v>
                </c:pt>
                <c:pt idx="752">
                  <c:v>77</c:v>
                </c:pt>
                <c:pt idx="753">
                  <c:v>76</c:v>
                </c:pt>
                <c:pt idx="754">
                  <c:v>76</c:v>
                </c:pt>
                <c:pt idx="755">
                  <c:v>72</c:v>
                </c:pt>
                <c:pt idx="756">
                  <c:v>74</c:v>
                </c:pt>
                <c:pt idx="757">
                  <c:v>71</c:v>
                </c:pt>
                <c:pt idx="758">
                  <c:v>79</c:v>
                </c:pt>
                <c:pt idx="759">
                  <c:v>71</c:v>
                </c:pt>
                <c:pt idx="760">
                  <c:v>72</c:v>
                </c:pt>
                <c:pt idx="761">
                  <c:v>71</c:v>
                </c:pt>
                <c:pt idx="762">
                  <c:v>77</c:v>
                </c:pt>
                <c:pt idx="763">
                  <c:v>76</c:v>
                </c:pt>
                <c:pt idx="764">
                  <c:v>78</c:v>
                </c:pt>
                <c:pt idx="765">
                  <c:v>73</c:v>
                </c:pt>
                <c:pt idx="766">
                  <c:v>79</c:v>
                </c:pt>
                <c:pt idx="767">
                  <c:v>71</c:v>
                </c:pt>
                <c:pt idx="768">
                  <c:v>75</c:v>
                </c:pt>
                <c:pt idx="769">
                  <c:v>79</c:v>
                </c:pt>
                <c:pt idx="770">
                  <c:v>71</c:v>
                </c:pt>
                <c:pt idx="771">
                  <c:v>72</c:v>
                </c:pt>
                <c:pt idx="772">
                  <c:v>78</c:v>
                </c:pt>
                <c:pt idx="773">
                  <c:v>77</c:v>
                </c:pt>
                <c:pt idx="774">
                  <c:v>76</c:v>
                </c:pt>
                <c:pt idx="775">
                  <c:v>74</c:v>
                </c:pt>
                <c:pt idx="776">
                  <c:v>74</c:v>
                </c:pt>
                <c:pt idx="777">
                  <c:v>73</c:v>
                </c:pt>
                <c:pt idx="778">
                  <c:v>74</c:v>
                </c:pt>
                <c:pt idx="779">
                  <c:v>72</c:v>
                </c:pt>
                <c:pt idx="780">
                  <c:v>77</c:v>
                </c:pt>
                <c:pt idx="781">
                  <c:v>79</c:v>
                </c:pt>
                <c:pt idx="782">
                  <c:v>80</c:v>
                </c:pt>
                <c:pt idx="783">
                  <c:v>74</c:v>
                </c:pt>
                <c:pt idx="784">
                  <c:v>72</c:v>
                </c:pt>
                <c:pt idx="785">
                  <c:v>75</c:v>
                </c:pt>
                <c:pt idx="786">
                  <c:v>75</c:v>
                </c:pt>
                <c:pt idx="787">
                  <c:v>75</c:v>
                </c:pt>
                <c:pt idx="788">
                  <c:v>71</c:v>
                </c:pt>
                <c:pt idx="789">
                  <c:v>74</c:v>
                </c:pt>
                <c:pt idx="790">
                  <c:v>71</c:v>
                </c:pt>
                <c:pt idx="791">
                  <c:v>77</c:v>
                </c:pt>
                <c:pt idx="792">
                  <c:v>73</c:v>
                </c:pt>
                <c:pt idx="793">
                  <c:v>74</c:v>
                </c:pt>
                <c:pt idx="794">
                  <c:v>75</c:v>
                </c:pt>
                <c:pt idx="795">
                  <c:v>77</c:v>
                </c:pt>
                <c:pt idx="796">
                  <c:v>77</c:v>
                </c:pt>
                <c:pt idx="797">
                  <c:v>80</c:v>
                </c:pt>
                <c:pt idx="798">
                  <c:v>76</c:v>
                </c:pt>
                <c:pt idx="799">
                  <c:v>74</c:v>
                </c:pt>
                <c:pt idx="800">
                  <c:v>73</c:v>
                </c:pt>
                <c:pt idx="801">
                  <c:v>71</c:v>
                </c:pt>
                <c:pt idx="802">
                  <c:v>80</c:v>
                </c:pt>
                <c:pt idx="803">
                  <c:v>71</c:v>
                </c:pt>
                <c:pt idx="804">
                  <c:v>72</c:v>
                </c:pt>
                <c:pt idx="805">
                  <c:v>72</c:v>
                </c:pt>
                <c:pt idx="806">
                  <c:v>76</c:v>
                </c:pt>
                <c:pt idx="807">
                  <c:v>78</c:v>
                </c:pt>
                <c:pt idx="808">
                  <c:v>73</c:v>
                </c:pt>
                <c:pt idx="809">
                  <c:v>74</c:v>
                </c:pt>
                <c:pt idx="810">
                  <c:v>80</c:v>
                </c:pt>
                <c:pt idx="811">
                  <c:v>74</c:v>
                </c:pt>
                <c:pt idx="812">
                  <c:v>77</c:v>
                </c:pt>
                <c:pt idx="813">
                  <c:v>79</c:v>
                </c:pt>
                <c:pt idx="814">
                  <c:v>73</c:v>
                </c:pt>
                <c:pt idx="815">
                  <c:v>76</c:v>
                </c:pt>
                <c:pt idx="816">
                  <c:v>76</c:v>
                </c:pt>
                <c:pt idx="817">
                  <c:v>80</c:v>
                </c:pt>
                <c:pt idx="818">
                  <c:v>73</c:v>
                </c:pt>
                <c:pt idx="819">
                  <c:v>80</c:v>
                </c:pt>
                <c:pt idx="820">
                  <c:v>79</c:v>
                </c:pt>
                <c:pt idx="821">
                  <c:v>78</c:v>
                </c:pt>
                <c:pt idx="822">
                  <c:v>80</c:v>
                </c:pt>
                <c:pt idx="823">
                  <c:v>79</c:v>
                </c:pt>
                <c:pt idx="824">
                  <c:v>78</c:v>
                </c:pt>
                <c:pt idx="825">
                  <c:v>78</c:v>
                </c:pt>
                <c:pt idx="826">
                  <c:v>77</c:v>
                </c:pt>
                <c:pt idx="827">
                  <c:v>74</c:v>
                </c:pt>
                <c:pt idx="828">
                  <c:v>76</c:v>
                </c:pt>
                <c:pt idx="829">
                  <c:v>72</c:v>
                </c:pt>
                <c:pt idx="830">
                  <c:v>78</c:v>
                </c:pt>
                <c:pt idx="831">
                  <c:v>73</c:v>
                </c:pt>
                <c:pt idx="832">
                  <c:v>75</c:v>
                </c:pt>
                <c:pt idx="833">
                  <c:v>80</c:v>
                </c:pt>
                <c:pt idx="834">
                  <c:v>74</c:v>
                </c:pt>
                <c:pt idx="835">
                  <c:v>77</c:v>
                </c:pt>
                <c:pt idx="836">
                  <c:v>75</c:v>
                </c:pt>
                <c:pt idx="837">
                  <c:v>79</c:v>
                </c:pt>
                <c:pt idx="838">
                  <c:v>78</c:v>
                </c:pt>
                <c:pt idx="839">
                  <c:v>74</c:v>
                </c:pt>
                <c:pt idx="840">
                  <c:v>75</c:v>
                </c:pt>
                <c:pt idx="841">
                  <c:v>78</c:v>
                </c:pt>
                <c:pt idx="842">
                  <c:v>74</c:v>
                </c:pt>
                <c:pt idx="843">
                  <c:v>72</c:v>
                </c:pt>
                <c:pt idx="844">
                  <c:v>80</c:v>
                </c:pt>
                <c:pt idx="845">
                  <c:v>75</c:v>
                </c:pt>
                <c:pt idx="846">
                  <c:v>80</c:v>
                </c:pt>
                <c:pt idx="847">
                  <c:v>74</c:v>
                </c:pt>
                <c:pt idx="848">
                  <c:v>74</c:v>
                </c:pt>
                <c:pt idx="849">
                  <c:v>79</c:v>
                </c:pt>
                <c:pt idx="850">
                  <c:v>78</c:v>
                </c:pt>
                <c:pt idx="851">
                  <c:v>76</c:v>
                </c:pt>
                <c:pt idx="852">
                  <c:v>73</c:v>
                </c:pt>
                <c:pt idx="853">
                  <c:v>76</c:v>
                </c:pt>
                <c:pt idx="854">
                  <c:v>77</c:v>
                </c:pt>
                <c:pt idx="855">
                  <c:v>80</c:v>
                </c:pt>
                <c:pt idx="856">
                  <c:v>74</c:v>
                </c:pt>
                <c:pt idx="857">
                  <c:v>77</c:v>
                </c:pt>
                <c:pt idx="858">
                  <c:v>80</c:v>
                </c:pt>
                <c:pt idx="859">
                  <c:v>72</c:v>
                </c:pt>
                <c:pt idx="860">
                  <c:v>72</c:v>
                </c:pt>
                <c:pt idx="861">
                  <c:v>79</c:v>
                </c:pt>
                <c:pt idx="862">
                  <c:v>76</c:v>
                </c:pt>
                <c:pt idx="863">
                  <c:v>71</c:v>
                </c:pt>
                <c:pt idx="864">
                  <c:v>76</c:v>
                </c:pt>
                <c:pt idx="865">
                  <c:v>73</c:v>
                </c:pt>
                <c:pt idx="866">
                  <c:v>79</c:v>
                </c:pt>
                <c:pt idx="867">
                  <c:v>76</c:v>
                </c:pt>
                <c:pt idx="868">
                  <c:v>76</c:v>
                </c:pt>
                <c:pt idx="869">
                  <c:v>80</c:v>
                </c:pt>
                <c:pt idx="870">
                  <c:v>72</c:v>
                </c:pt>
                <c:pt idx="871">
                  <c:v>77</c:v>
                </c:pt>
                <c:pt idx="872">
                  <c:v>78</c:v>
                </c:pt>
                <c:pt idx="873">
                  <c:v>76</c:v>
                </c:pt>
                <c:pt idx="874">
                  <c:v>73</c:v>
                </c:pt>
                <c:pt idx="875">
                  <c:v>74</c:v>
                </c:pt>
                <c:pt idx="876">
                  <c:v>75</c:v>
                </c:pt>
                <c:pt idx="877">
                  <c:v>80</c:v>
                </c:pt>
                <c:pt idx="878">
                  <c:v>71</c:v>
                </c:pt>
                <c:pt idx="879">
                  <c:v>77</c:v>
                </c:pt>
                <c:pt idx="880">
                  <c:v>75</c:v>
                </c:pt>
                <c:pt idx="881">
                  <c:v>73</c:v>
                </c:pt>
                <c:pt idx="882">
                  <c:v>79</c:v>
                </c:pt>
                <c:pt idx="883">
                  <c:v>76</c:v>
                </c:pt>
                <c:pt idx="884">
                  <c:v>73</c:v>
                </c:pt>
                <c:pt idx="885">
                  <c:v>79</c:v>
                </c:pt>
                <c:pt idx="886">
                  <c:v>79</c:v>
                </c:pt>
                <c:pt idx="887">
                  <c:v>72</c:v>
                </c:pt>
                <c:pt idx="888">
                  <c:v>75</c:v>
                </c:pt>
                <c:pt idx="889">
                  <c:v>79</c:v>
                </c:pt>
                <c:pt idx="890">
                  <c:v>75</c:v>
                </c:pt>
                <c:pt idx="891">
                  <c:v>78</c:v>
                </c:pt>
                <c:pt idx="892">
                  <c:v>76</c:v>
                </c:pt>
                <c:pt idx="893">
                  <c:v>72</c:v>
                </c:pt>
                <c:pt idx="894">
                  <c:v>80</c:v>
                </c:pt>
                <c:pt idx="895">
                  <c:v>75</c:v>
                </c:pt>
                <c:pt idx="896">
                  <c:v>78</c:v>
                </c:pt>
                <c:pt idx="897">
                  <c:v>78</c:v>
                </c:pt>
                <c:pt idx="898">
                  <c:v>75</c:v>
                </c:pt>
                <c:pt idx="899">
                  <c:v>79</c:v>
                </c:pt>
                <c:pt idx="900">
                  <c:v>73</c:v>
                </c:pt>
                <c:pt idx="901">
                  <c:v>80</c:v>
                </c:pt>
                <c:pt idx="902">
                  <c:v>76</c:v>
                </c:pt>
                <c:pt idx="903">
                  <c:v>77</c:v>
                </c:pt>
                <c:pt idx="904">
                  <c:v>79</c:v>
                </c:pt>
                <c:pt idx="905">
                  <c:v>72</c:v>
                </c:pt>
                <c:pt idx="906">
                  <c:v>76</c:v>
                </c:pt>
                <c:pt idx="907">
                  <c:v>72</c:v>
                </c:pt>
                <c:pt idx="908">
                  <c:v>78</c:v>
                </c:pt>
                <c:pt idx="909">
                  <c:v>79</c:v>
                </c:pt>
                <c:pt idx="910">
                  <c:v>72</c:v>
                </c:pt>
                <c:pt idx="911">
                  <c:v>73</c:v>
                </c:pt>
                <c:pt idx="912">
                  <c:v>76</c:v>
                </c:pt>
                <c:pt idx="913">
                  <c:v>77</c:v>
                </c:pt>
                <c:pt idx="914">
                  <c:v>79</c:v>
                </c:pt>
                <c:pt idx="915">
                  <c:v>73</c:v>
                </c:pt>
                <c:pt idx="916">
                  <c:v>72</c:v>
                </c:pt>
                <c:pt idx="917">
                  <c:v>72</c:v>
                </c:pt>
                <c:pt idx="918">
                  <c:v>80</c:v>
                </c:pt>
                <c:pt idx="919">
                  <c:v>76</c:v>
                </c:pt>
                <c:pt idx="920">
                  <c:v>73</c:v>
                </c:pt>
                <c:pt idx="921">
                  <c:v>74</c:v>
                </c:pt>
                <c:pt idx="922">
                  <c:v>76</c:v>
                </c:pt>
                <c:pt idx="923">
                  <c:v>73</c:v>
                </c:pt>
                <c:pt idx="924">
                  <c:v>74</c:v>
                </c:pt>
                <c:pt idx="925">
                  <c:v>80</c:v>
                </c:pt>
                <c:pt idx="926">
                  <c:v>73</c:v>
                </c:pt>
                <c:pt idx="927">
                  <c:v>78</c:v>
                </c:pt>
                <c:pt idx="928">
                  <c:v>78</c:v>
                </c:pt>
                <c:pt idx="929">
                  <c:v>73</c:v>
                </c:pt>
                <c:pt idx="930">
                  <c:v>72</c:v>
                </c:pt>
                <c:pt idx="931">
                  <c:v>76</c:v>
                </c:pt>
                <c:pt idx="932">
                  <c:v>73</c:v>
                </c:pt>
                <c:pt idx="933">
                  <c:v>77</c:v>
                </c:pt>
                <c:pt idx="934">
                  <c:v>75</c:v>
                </c:pt>
                <c:pt idx="935">
                  <c:v>74</c:v>
                </c:pt>
                <c:pt idx="936">
                  <c:v>71</c:v>
                </c:pt>
                <c:pt idx="937">
                  <c:v>80</c:v>
                </c:pt>
                <c:pt idx="938">
                  <c:v>80</c:v>
                </c:pt>
                <c:pt idx="939">
                  <c:v>76</c:v>
                </c:pt>
                <c:pt idx="940">
                  <c:v>78</c:v>
                </c:pt>
                <c:pt idx="941">
                  <c:v>72</c:v>
                </c:pt>
                <c:pt idx="942">
                  <c:v>73</c:v>
                </c:pt>
                <c:pt idx="943">
                  <c:v>72</c:v>
                </c:pt>
                <c:pt idx="944">
                  <c:v>80</c:v>
                </c:pt>
                <c:pt idx="945">
                  <c:v>72</c:v>
                </c:pt>
                <c:pt idx="946">
                  <c:v>75</c:v>
                </c:pt>
                <c:pt idx="947">
                  <c:v>76</c:v>
                </c:pt>
                <c:pt idx="948">
                  <c:v>77</c:v>
                </c:pt>
                <c:pt idx="949">
                  <c:v>75</c:v>
                </c:pt>
                <c:pt idx="950">
                  <c:v>75</c:v>
                </c:pt>
                <c:pt idx="951">
                  <c:v>79</c:v>
                </c:pt>
                <c:pt idx="952">
                  <c:v>74</c:v>
                </c:pt>
                <c:pt idx="953">
                  <c:v>73</c:v>
                </c:pt>
                <c:pt idx="954">
                  <c:v>71</c:v>
                </c:pt>
                <c:pt idx="955">
                  <c:v>73</c:v>
                </c:pt>
                <c:pt idx="956">
                  <c:v>77</c:v>
                </c:pt>
                <c:pt idx="957">
                  <c:v>73</c:v>
                </c:pt>
                <c:pt idx="958">
                  <c:v>73</c:v>
                </c:pt>
                <c:pt idx="959">
                  <c:v>79</c:v>
                </c:pt>
                <c:pt idx="960">
                  <c:v>76</c:v>
                </c:pt>
                <c:pt idx="961">
                  <c:v>79</c:v>
                </c:pt>
                <c:pt idx="962">
                  <c:v>80</c:v>
                </c:pt>
                <c:pt idx="963">
                  <c:v>77</c:v>
                </c:pt>
                <c:pt idx="964">
                  <c:v>75</c:v>
                </c:pt>
                <c:pt idx="965">
                  <c:v>77</c:v>
                </c:pt>
                <c:pt idx="966">
                  <c:v>79</c:v>
                </c:pt>
                <c:pt idx="967">
                  <c:v>78</c:v>
                </c:pt>
                <c:pt idx="968">
                  <c:v>74</c:v>
                </c:pt>
                <c:pt idx="969">
                  <c:v>77</c:v>
                </c:pt>
                <c:pt idx="970">
                  <c:v>78</c:v>
                </c:pt>
                <c:pt idx="971">
                  <c:v>73</c:v>
                </c:pt>
                <c:pt idx="972">
                  <c:v>74</c:v>
                </c:pt>
                <c:pt idx="973">
                  <c:v>72</c:v>
                </c:pt>
                <c:pt idx="974">
                  <c:v>80</c:v>
                </c:pt>
                <c:pt idx="975">
                  <c:v>79</c:v>
                </c:pt>
                <c:pt idx="976">
                  <c:v>75</c:v>
                </c:pt>
                <c:pt idx="977">
                  <c:v>79</c:v>
                </c:pt>
                <c:pt idx="978">
                  <c:v>78</c:v>
                </c:pt>
              </c:numCache>
            </c:numRef>
          </c:yVal>
          <c:smooth val="0"/>
        </c:ser>
        <c:ser>
          <c:idx val="9"/>
          <c:order val="8"/>
          <c:tx>
            <c:strRef>
              <c:f>'rat-dora-10CL-1000-PAY'!$A$9004</c:f>
              <c:strCache>
                <c:ptCount val="1"/>
                <c:pt idx="0">
                  <c:v>DISTRICT-P-9-PRI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'rat-dora-10CL-1000-PAY'!$E$9004:$E$10000</c:f>
              <c:numCache>
                <c:formatCode>General</c:formatCode>
                <c:ptCount val="997"/>
                <c:pt idx="0">
                  <c:v>-234849</c:v>
                </c:pt>
                <c:pt idx="1">
                  <c:v>-117616</c:v>
                </c:pt>
                <c:pt idx="2">
                  <c:v>-117191</c:v>
                </c:pt>
                <c:pt idx="3">
                  <c:v>-116776</c:v>
                </c:pt>
                <c:pt idx="4">
                  <c:v>-116449</c:v>
                </c:pt>
                <c:pt idx="5">
                  <c:v>-34195</c:v>
                </c:pt>
                <c:pt idx="6">
                  <c:v>-22883</c:v>
                </c:pt>
                <c:pt idx="7">
                  <c:v>-20447</c:v>
                </c:pt>
                <c:pt idx="8">
                  <c:v>-19034</c:v>
                </c:pt>
                <c:pt idx="9">
                  <c:v>-18416</c:v>
                </c:pt>
                <c:pt idx="10">
                  <c:v>-4954</c:v>
                </c:pt>
                <c:pt idx="11">
                  <c:v>-4634</c:v>
                </c:pt>
                <c:pt idx="12">
                  <c:v>-3663</c:v>
                </c:pt>
                <c:pt idx="13">
                  <c:v>-2828</c:v>
                </c:pt>
                <c:pt idx="14">
                  <c:v>-2015</c:v>
                </c:pt>
                <c:pt idx="15">
                  <c:v>-523</c:v>
                </c:pt>
                <c:pt idx="16">
                  <c:v>185</c:v>
                </c:pt>
                <c:pt idx="17">
                  <c:v>2460</c:v>
                </c:pt>
                <c:pt idx="18">
                  <c:v>3243</c:v>
                </c:pt>
                <c:pt idx="19">
                  <c:v>4093</c:v>
                </c:pt>
                <c:pt idx="20">
                  <c:v>4981</c:v>
                </c:pt>
                <c:pt idx="21">
                  <c:v>5717</c:v>
                </c:pt>
                <c:pt idx="22">
                  <c:v>15043</c:v>
                </c:pt>
                <c:pt idx="23">
                  <c:v>15449</c:v>
                </c:pt>
                <c:pt idx="24">
                  <c:v>15878</c:v>
                </c:pt>
                <c:pt idx="25">
                  <c:v>25067</c:v>
                </c:pt>
                <c:pt idx="26">
                  <c:v>25419</c:v>
                </c:pt>
                <c:pt idx="27">
                  <c:v>25867</c:v>
                </c:pt>
                <c:pt idx="28">
                  <c:v>26342</c:v>
                </c:pt>
                <c:pt idx="29">
                  <c:v>27318</c:v>
                </c:pt>
                <c:pt idx="30">
                  <c:v>28127</c:v>
                </c:pt>
                <c:pt idx="31">
                  <c:v>28983</c:v>
                </c:pt>
                <c:pt idx="32">
                  <c:v>29852</c:v>
                </c:pt>
                <c:pt idx="33">
                  <c:v>31591</c:v>
                </c:pt>
                <c:pt idx="34">
                  <c:v>33940</c:v>
                </c:pt>
                <c:pt idx="35">
                  <c:v>36763</c:v>
                </c:pt>
                <c:pt idx="36">
                  <c:v>37646</c:v>
                </c:pt>
                <c:pt idx="37">
                  <c:v>38559</c:v>
                </c:pt>
                <c:pt idx="38">
                  <c:v>39629</c:v>
                </c:pt>
                <c:pt idx="39">
                  <c:v>40531</c:v>
                </c:pt>
                <c:pt idx="40">
                  <c:v>54828</c:v>
                </c:pt>
                <c:pt idx="41">
                  <c:v>55195</c:v>
                </c:pt>
                <c:pt idx="42">
                  <c:v>55569</c:v>
                </c:pt>
                <c:pt idx="43">
                  <c:v>56002</c:v>
                </c:pt>
                <c:pt idx="44">
                  <c:v>56341</c:v>
                </c:pt>
                <c:pt idx="45">
                  <c:v>56854</c:v>
                </c:pt>
                <c:pt idx="46">
                  <c:v>66282</c:v>
                </c:pt>
                <c:pt idx="47">
                  <c:v>67190</c:v>
                </c:pt>
                <c:pt idx="48">
                  <c:v>68030</c:v>
                </c:pt>
                <c:pt idx="49">
                  <c:v>68877</c:v>
                </c:pt>
                <c:pt idx="50">
                  <c:v>69724</c:v>
                </c:pt>
                <c:pt idx="51">
                  <c:v>70096</c:v>
                </c:pt>
                <c:pt idx="52">
                  <c:v>70720</c:v>
                </c:pt>
                <c:pt idx="53">
                  <c:v>71660</c:v>
                </c:pt>
                <c:pt idx="54">
                  <c:v>72416</c:v>
                </c:pt>
                <c:pt idx="55">
                  <c:v>73342</c:v>
                </c:pt>
                <c:pt idx="56">
                  <c:v>74187</c:v>
                </c:pt>
                <c:pt idx="57">
                  <c:v>74954</c:v>
                </c:pt>
                <c:pt idx="58">
                  <c:v>75811</c:v>
                </c:pt>
                <c:pt idx="59">
                  <c:v>76665</c:v>
                </c:pt>
                <c:pt idx="60">
                  <c:v>77621</c:v>
                </c:pt>
                <c:pt idx="61">
                  <c:v>78507</c:v>
                </c:pt>
                <c:pt idx="62">
                  <c:v>79541</c:v>
                </c:pt>
                <c:pt idx="63">
                  <c:v>80402</c:v>
                </c:pt>
                <c:pt idx="64">
                  <c:v>81480</c:v>
                </c:pt>
                <c:pt idx="65">
                  <c:v>89460</c:v>
                </c:pt>
                <c:pt idx="66">
                  <c:v>89751</c:v>
                </c:pt>
                <c:pt idx="67">
                  <c:v>90053</c:v>
                </c:pt>
                <c:pt idx="68">
                  <c:v>90888</c:v>
                </c:pt>
                <c:pt idx="69">
                  <c:v>91813</c:v>
                </c:pt>
                <c:pt idx="70">
                  <c:v>92601</c:v>
                </c:pt>
                <c:pt idx="71">
                  <c:v>93482</c:v>
                </c:pt>
                <c:pt idx="72">
                  <c:v>94305</c:v>
                </c:pt>
                <c:pt idx="73">
                  <c:v>95344</c:v>
                </c:pt>
                <c:pt idx="74">
                  <c:v>96146</c:v>
                </c:pt>
                <c:pt idx="75">
                  <c:v>98573</c:v>
                </c:pt>
                <c:pt idx="76">
                  <c:v>99542</c:v>
                </c:pt>
                <c:pt idx="77">
                  <c:v>100379</c:v>
                </c:pt>
                <c:pt idx="78">
                  <c:v>101473</c:v>
                </c:pt>
                <c:pt idx="79">
                  <c:v>102440</c:v>
                </c:pt>
                <c:pt idx="80">
                  <c:v>103371</c:v>
                </c:pt>
                <c:pt idx="81">
                  <c:v>104296</c:v>
                </c:pt>
                <c:pt idx="82">
                  <c:v>105491</c:v>
                </c:pt>
                <c:pt idx="83">
                  <c:v>106493</c:v>
                </c:pt>
                <c:pt idx="84">
                  <c:v>107297</c:v>
                </c:pt>
                <c:pt idx="85">
                  <c:v>108119</c:v>
                </c:pt>
                <c:pt idx="86">
                  <c:v>109000</c:v>
                </c:pt>
                <c:pt idx="87">
                  <c:v>109878</c:v>
                </c:pt>
                <c:pt idx="88">
                  <c:v>110809</c:v>
                </c:pt>
                <c:pt idx="89">
                  <c:v>111712</c:v>
                </c:pt>
                <c:pt idx="90">
                  <c:v>112628</c:v>
                </c:pt>
                <c:pt idx="91">
                  <c:v>113733</c:v>
                </c:pt>
                <c:pt idx="92">
                  <c:v>114736</c:v>
                </c:pt>
                <c:pt idx="93">
                  <c:v>115698</c:v>
                </c:pt>
                <c:pt idx="94">
                  <c:v>116510</c:v>
                </c:pt>
                <c:pt idx="95">
                  <c:v>117365</c:v>
                </c:pt>
                <c:pt idx="96">
                  <c:v>118117</c:v>
                </c:pt>
                <c:pt idx="97">
                  <c:v>140891</c:v>
                </c:pt>
                <c:pt idx="98">
                  <c:v>141713</c:v>
                </c:pt>
                <c:pt idx="99">
                  <c:v>142547</c:v>
                </c:pt>
                <c:pt idx="100">
                  <c:v>143435</c:v>
                </c:pt>
                <c:pt idx="101">
                  <c:v>144369</c:v>
                </c:pt>
                <c:pt idx="102">
                  <c:v>145247</c:v>
                </c:pt>
                <c:pt idx="103">
                  <c:v>146159</c:v>
                </c:pt>
                <c:pt idx="104">
                  <c:v>147042</c:v>
                </c:pt>
                <c:pt idx="105">
                  <c:v>147930</c:v>
                </c:pt>
                <c:pt idx="106">
                  <c:v>148911</c:v>
                </c:pt>
                <c:pt idx="107">
                  <c:v>149725</c:v>
                </c:pt>
                <c:pt idx="108">
                  <c:v>150530</c:v>
                </c:pt>
                <c:pt idx="109">
                  <c:v>151285</c:v>
                </c:pt>
                <c:pt idx="110">
                  <c:v>152131</c:v>
                </c:pt>
                <c:pt idx="111">
                  <c:v>152951</c:v>
                </c:pt>
                <c:pt idx="112">
                  <c:v>153864</c:v>
                </c:pt>
                <c:pt idx="113">
                  <c:v>154867</c:v>
                </c:pt>
                <c:pt idx="114">
                  <c:v>163624</c:v>
                </c:pt>
                <c:pt idx="115">
                  <c:v>164515</c:v>
                </c:pt>
                <c:pt idx="116">
                  <c:v>165360</c:v>
                </c:pt>
                <c:pt idx="117">
                  <c:v>166347</c:v>
                </c:pt>
                <c:pt idx="118">
                  <c:v>167328</c:v>
                </c:pt>
                <c:pt idx="119">
                  <c:v>168018</c:v>
                </c:pt>
                <c:pt idx="120">
                  <c:v>168851</c:v>
                </c:pt>
                <c:pt idx="121">
                  <c:v>169881</c:v>
                </c:pt>
                <c:pt idx="122">
                  <c:v>170718</c:v>
                </c:pt>
                <c:pt idx="123">
                  <c:v>171590</c:v>
                </c:pt>
                <c:pt idx="124">
                  <c:v>172385</c:v>
                </c:pt>
                <c:pt idx="125">
                  <c:v>173113</c:v>
                </c:pt>
                <c:pt idx="126">
                  <c:v>173831</c:v>
                </c:pt>
                <c:pt idx="127">
                  <c:v>174545</c:v>
                </c:pt>
                <c:pt idx="128">
                  <c:v>175161</c:v>
                </c:pt>
                <c:pt idx="129">
                  <c:v>175752</c:v>
                </c:pt>
                <c:pt idx="130">
                  <c:v>176439</c:v>
                </c:pt>
                <c:pt idx="131">
                  <c:v>177174</c:v>
                </c:pt>
                <c:pt idx="132">
                  <c:v>177942</c:v>
                </c:pt>
                <c:pt idx="133">
                  <c:v>178825</c:v>
                </c:pt>
                <c:pt idx="134">
                  <c:v>179592</c:v>
                </c:pt>
                <c:pt idx="135">
                  <c:v>180465</c:v>
                </c:pt>
                <c:pt idx="136">
                  <c:v>181240</c:v>
                </c:pt>
                <c:pt idx="137">
                  <c:v>194047</c:v>
                </c:pt>
                <c:pt idx="138">
                  <c:v>194885</c:v>
                </c:pt>
                <c:pt idx="139">
                  <c:v>195750</c:v>
                </c:pt>
                <c:pt idx="140">
                  <c:v>196615</c:v>
                </c:pt>
                <c:pt idx="141">
                  <c:v>197468</c:v>
                </c:pt>
                <c:pt idx="142">
                  <c:v>198300</c:v>
                </c:pt>
                <c:pt idx="143">
                  <c:v>199180</c:v>
                </c:pt>
                <c:pt idx="144">
                  <c:v>200061</c:v>
                </c:pt>
                <c:pt idx="145">
                  <c:v>201148</c:v>
                </c:pt>
                <c:pt idx="146">
                  <c:v>201999</c:v>
                </c:pt>
                <c:pt idx="147">
                  <c:v>202933</c:v>
                </c:pt>
                <c:pt idx="148">
                  <c:v>203832</c:v>
                </c:pt>
                <c:pt idx="149">
                  <c:v>204690</c:v>
                </c:pt>
                <c:pt idx="150">
                  <c:v>205751</c:v>
                </c:pt>
                <c:pt idx="151">
                  <c:v>206722</c:v>
                </c:pt>
                <c:pt idx="152">
                  <c:v>207673</c:v>
                </c:pt>
                <c:pt idx="153">
                  <c:v>208719</c:v>
                </c:pt>
                <c:pt idx="154">
                  <c:v>209661</c:v>
                </c:pt>
                <c:pt idx="155">
                  <c:v>210679</c:v>
                </c:pt>
                <c:pt idx="156">
                  <c:v>211704</c:v>
                </c:pt>
                <c:pt idx="157">
                  <c:v>212606</c:v>
                </c:pt>
                <c:pt idx="158">
                  <c:v>213520</c:v>
                </c:pt>
                <c:pt idx="159">
                  <c:v>214542</c:v>
                </c:pt>
                <c:pt idx="160">
                  <c:v>215445</c:v>
                </c:pt>
                <c:pt idx="161">
                  <c:v>216484</c:v>
                </c:pt>
                <c:pt idx="162">
                  <c:v>217476</c:v>
                </c:pt>
                <c:pt idx="163">
                  <c:v>218543</c:v>
                </c:pt>
                <c:pt idx="164">
                  <c:v>219729</c:v>
                </c:pt>
                <c:pt idx="165">
                  <c:v>220812</c:v>
                </c:pt>
                <c:pt idx="166">
                  <c:v>221846</c:v>
                </c:pt>
                <c:pt idx="167">
                  <c:v>222737</c:v>
                </c:pt>
                <c:pt idx="168">
                  <c:v>223661</c:v>
                </c:pt>
                <c:pt idx="169">
                  <c:v>224562</c:v>
                </c:pt>
                <c:pt idx="170">
                  <c:v>225478</c:v>
                </c:pt>
                <c:pt idx="171">
                  <c:v>226622</c:v>
                </c:pt>
                <c:pt idx="172">
                  <c:v>227750</c:v>
                </c:pt>
                <c:pt idx="173">
                  <c:v>228826</c:v>
                </c:pt>
                <c:pt idx="174">
                  <c:v>229738</c:v>
                </c:pt>
                <c:pt idx="175">
                  <c:v>230609</c:v>
                </c:pt>
                <c:pt idx="176">
                  <c:v>231549</c:v>
                </c:pt>
                <c:pt idx="177">
                  <c:v>232488</c:v>
                </c:pt>
                <c:pt idx="178">
                  <c:v>233362</c:v>
                </c:pt>
                <c:pt idx="179">
                  <c:v>234131</c:v>
                </c:pt>
                <c:pt idx="180">
                  <c:v>235067</c:v>
                </c:pt>
                <c:pt idx="181">
                  <c:v>235854</c:v>
                </c:pt>
                <c:pt idx="182">
                  <c:v>236604</c:v>
                </c:pt>
                <c:pt idx="183">
                  <c:v>237495</c:v>
                </c:pt>
                <c:pt idx="184">
                  <c:v>238398</c:v>
                </c:pt>
                <c:pt idx="185">
                  <c:v>239530</c:v>
                </c:pt>
                <c:pt idx="186">
                  <c:v>240329</c:v>
                </c:pt>
                <c:pt idx="187">
                  <c:v>241166</c:v>
                </c:pt>
                <c:pt idx="188">
                  <c:v>242221</c:v>
                </c:pt>
                <c:pt idx="189">
                  <c:v>243117</c:v>
                </c:pt>
                <c:pt idx="190">
                  <c:v>244060</c:v>
                </c:pt>
                <c:pt idx="191">
                  <c:v>254918</c:v>
                </c:pt>
                <c:pt idx="192">
                  <c:v>255280</c:v>
                </c:pt>
                <c:pt idx="193">
                  <c:v>256351</c:v>
                </c:pt>
                <c:pt idx="194">
                  <c:v>257243</c:v>
                </c:pt>
                <c:pt idx="195">
                  <c:v>258130</c:v>
                </c:pt>
                <c:pt idx="196">
                  <c:v>259008</c:v>
                </c:pt>
                <c:pt idx="197">
                  <c:v>259959</c:v>
                </c:pt>
                <c:pt idx="198">
                  <c:v>260894</c:v>
                </c:pt>
                <c:pt idx="199">
                  <c:v>261950</c:v>
                </c:pt>
                <c:pt idx="200">
                  <c:v>262827</c:v>
                </c:pt>
                <c:pt idx="201">
                  <c:v>263646</c:v>
                </c:pt>
                <c:pt idx="202">
                  <c:v>264439</c:v>
                </c:pt>
                <c:pt idx="203">
                  <c:v>265339</c:v>
                </c:pt>
                <c:pt idx="204">
                  <c:v>266334</c:v>
                </c:pt>
                <c:pt idx="205">
                  <c:v>267205</c:v>
                </c:pt>
                <c:pt idx="206">
                  <c:v>268070</c:v>
                </c:pt>
                <c:pt idx="207">
                  <c:v>268940</c:v>
                </c:pt>
                <c:pt idx="208">
                  <c:v>269857</c:v>
                </c:pt>
                <c:pt idx="209">
                  <c:v>270895</c:v>
                </c:pt>
                <c:pt idx="210">
                  <c:v>271914</c:v>
                </c:pt>
                <c:pt idx="211">
                  <c:v>272833</c:v>
                </c:pt>
                <c:pt idx="212">
                  <c:v>273766</c:v>
                </c:pt>
                <c:pt idx="213">
                  <c:v>274931</c:v>
                </c:pt>
                <c:pt idx="214">
                  <c:v>275917</c:v>
                </c:pt>
                <c:pt idx="215">
                  <c:v>276854</c:v>
                </c:pt>
                <c:pt idx="216">
                  <c:v>277652</c:v>
                </c:pt>
                <c:pt idx="217">
                  <c:v>278535</c:v>
                </c:pt>
                <c:pt idx="218">
                  <c:v>279333</c:v>
                </c:pt>
                <c:pt idx="219">
                  <c:v>280365</c:v>
                </c:pt>
                <c:pt idx="220">
                  <c:v>281202</c:v>
                </c:pt>
                <c:pt idx="221">
                  <c:v>281951</c:v>
                </c:pt>
                <c:pt idx="222">
                  <c:v>282774</c:v>
                </c:pt>
                <c:pt idx="223">
                  <c:v>283693</c:v>
                </c:pt>
                <c:pt idx="224">
                  <c:v>284813</c:v>
                </c:pt>
                <c:pt idx="225">
                  <c:v>285439</c:v>
                </c:pt>
                <c:pt idx="226">
                  <c:v>286334</c:v>
                </c:pt>
                <c:pt idx="227">
                  <c:v>287109</c:v>
                </c:pt>
                <c:pt idx="228">
                  <c:v>287868</c:v>
                </c:pt>
                <c:pt idx="229">
                  <c:v>288479</c:v>
                </c:pt>
                <c:pt idx="230">
                  <c:v>289304</c:v>
                </c:pt>
                <c:pt idx="231">
                  <c:v>290106</c:v>
                </c:pt>
                <c:pt idx="232">
                  <c:v>305070</c:v>
                </c:pt>
                <c:pt idx="233">
                  <c:v>305422</c:v>
                </c:pt>
                <c:pt idx="234">
                  <c:v>305796</c:v>
                </c:pt>
                <c:pt idx="235">
                  <c:v>306192</c:v>
                </c:pt>
                <c:pt idx="236">
                  <c:v>306592</c:v>
                </c:pt>
                <c:pt idx="237">
                  <c:v>307047</c:v>
                </c:pt>
                <c:pt idx="238">
                  <c:v>307823</c:v>
                </c:pt>
                <c:pt idx="239">
                  <c:v>308730</c:v>
                </c:pt>
                <c:pt idx="240">
                  <c:v>309572</c:v>
                </c:pt>
                <c:pt idx="241">
                  <c:v>310461</c:v>
                </c:pt>
                <c:pt idx="242">
                  <c:v>311450</c:v>
                </c:pt>
                <c:pt idx="243">
                  <c:v>312456</c:v>
                </c:pt>
                <c:pt idx="244">
                  <c:v>313090</c:v>
                </c:pt>
                <c:pt idx="245">
                  <c:v>313969</c:v>
                </c:pt>
                <c:pt idx="246">
                  <c:v>314819</c:v>
                </c:pt>
                <c:pt idx="247">
                  <c:v>316079</c:v>
                </c:pt>
                <c:pt idx="248">
                  <c:v>317089</c:v>
                </c:pt>
                <c:pt idx="249">
                  <c:v>318248</c:v>
                </c:pt>
                <c:pt idx="250">
                  <c:v>319176</c:v>
                </c:pt>
                <c:pt idx="251">
                  <c:v>319969</c:v>
                </c:pt>
                <c:pt idx="252">
                  <c:v>320939</c:v>
                </c:pt>
                <c:pt idx="253">
                  <c:v>322218</c:v>
                </c:pt>
                <c:pt idx="254">
                  <c:v>323025</c:v>
                </c:pt>
                <c:pt idx="255">
                  <c:v>324057</c:v>
                </c:pt>
                <c:pt idx="256">
                  <c:v>324920</c:v>
                </c:pt>
                <c:pt idx="257">
                  <c:v>334632</c:v>
                </c:pt>
                <c:pt idx="258">
                  <c:v>335124</c:v>
                </c:pt>
                <c:pt idx="259">
                  <c:v>335753</c:v>
                </c:pt>
                <c:pt idx="260">
                  <c:v>336623</c:v>
                </c:pt>
                <c:pt idx="261">
                  <c:v>337591</c:v>
                </c:pt>
                <c:pt idx="262">
                  <c:v>338400</c:v>
                </c:pt>
                <c:pt idx="263">
                  <c:v>354963</c:v>
                </c:pt>
                <c:pt idx="264">
                  <c:v>355334</c:v>
                </c:pt>
                <c:pt idx="265">
                  <c:v>355699</c:v>
                </c:pt>
                <c:pt idx="266">
                  <c:v>356126</c:v>
                </c:pt>
                <c:pt idx="267">
                  <c:v>356847</c:v>
                </c:pt>
                <c:pt idx="268">
                  <c:v>357744</c:v>
                </c:pt>
                <c:pt idx="269">
                  <c:v>358525</c:v>
                </c:pt>
                <c:pt idx="270">
                  <c:v>359243</c:v>
                </c:pt>
                <c:pt idx="271">
                  <c:v>360065</c:v>
                </c:pt>
                <c:pt idx="272">
                  <c:v>360847</c:v>
                </c:pt>
                <c:pt idx="273">
                  <c:v>361695</c:v>
                </c:pt>
                <c:pt idx="274">
                  <c:v>362478</c:v>
                </c:pt>
                <c:pt idx="275">
                  <c:v>363228</c:v>
                </c:pt>
                <c:pt idx="276">
                  <c:v>364265</c:v>
                </c:pt>
                <c:pt idx="277">
                  <c:v>365299</c:v>
                </c:pt>
                <c:pt idx="278">
                  <c:v>366277</c:v>
                </c:pt>
                <c:pt idx="279">
                  <c:v>367214</c:v>
                </c:pt>
                <c:pt idx="280">
                  <c:v>368037</c:v>
                </c:pt>
                <c:pt idx="281">
                  <c:v>368861</c:v>
                </c:pt>
                <c:pt idx="282">
                  <c:v>369745</c:v>
                </c:pt>
                <c:pt idx="283">
                  <c:v>370732</c:v>
                </c:pt>
                <c:pt idx="284">
                  <c:v>371700</c:v>
                </c:pt>
                <c:pt idx="285">
                  <c:v>372509</c:v>
                </c:pt>
                <c:pt idx="286">
                  <c:v>373425</c:v>
                </c:pt>
                <c:pt idx="287">
                  <c:v>405022</c:v>
                </c:pt>
                <c:pt idx="288">
                  <c:v>405450</c:v>
                </c:pt>
                <c:pt idx="289">
                  <c:v>405853</c:v>
                </c:pt>
                <c:pt idx="290">
                  <c:v>406218</c:v>
                </c:pt>
                <c:pt idx="291">
                  <c:v>406538</c:v>
                </c:pt>
                <c:pt idx="292">
                  <c:v>407477</c:v>
                </c:pt>
                <c:pt idx="293">
                  <c:v>414784</c:v>
                </c:pt>
                <c:pt idx="294">
                  <c:v>415600</c:v>
                </c:pt>
                <c:pt idx="295">
                  <c:v>416433</c:v>
                </c:pt>
                <c:pt idx="296">
                  <c:v>417256</c:v>
                </c:pt>
                <c:pt idx="297">
                  <c:v>418177</c:v>
                </c:pt>
                <c:pt idx="298">
                  <c:v>419125</c:v>
                </c:pt>
                <c:pt idx="299">
                  <c:v>420092</c:v>
                </c:pt>
                <c:pt idx="300">
                  <c:v>420967</c:v>
                </c:pt>
                <c:pt idx="301">
                  <c:v>435017</c:v>
                </c:pt>
                <c:pt idx="302">
                  <c:v>435435</c:v>
                </c:pt>
                <c:pt idx="303">
                  <c:v>436244</c:v>
                </c:pt>
                <c:pt idx="304">
                  <c:v>437100</c:v>
                </c:pt>
                <c:pt idx="305">
                  <c:v>438158</c:v>
                </c:pt>
                <c:pt idx="306">
                  <c:v>438920</c:v>
                </c:pt>
                <c:pt idx="307">
                  <c:v>439713</c:v>
                </c:pt>
                <c:pt idx="308">
                  <c:v>440517</c:v>
                </c:pt>
                <c:pt idx="309">
                  <c:v>441304</c:v>
                </c:pt>
                <c:pt idx="310">
                  <c:v>442024</c:v>
                </c:pt>
                <c:pt idx="311">
                  <c:v>442762</c:v>
                </c:pt>
                <c:pt idx="312">
                  <c:v>443448</c:v>
                </c:pt>
                <c:pt idx="313">
                  <c:v>444246</c:v>
                </c:pt>
                <c:pt idx="314">
                  <c:v>445101</c:v>
                </c:pt>
                <c:pt idx="315">
                  <c:v>445958</c:v>
                </c:pt>
                <c:pt idx="316">
                  <c:v>446815</c:v>
                </c:pt>
                <c:pt idx="317">
                  <c:v>447656</c:v>
                </c:pt>
                <c:pt idx="318">
                  <c:v>448616</c:v>
                </c:pt>
                <c:pt idx="319">
                  <c:v>449408</c:v>
                </c:pt>
                <c:pt idx="320">
                  <c:v>450180</c:v>
                </c:pt>
                <c:pt idx="321">
                  <c:v>450942</c:v>
                </c:pt>
                <c:pt idx="322">
                  <c:v>451743</c:v>
                </c:pt>
                <c:pt idx="323">
                  <c:v>452507</c:v>
                </c:pt>
                <c:pt idx="324">
                  <c:v>453249</c:v>
                </c:pt>
                <c:pt idx="325">
                  <c:v>454091</c:v>
                </c:pt>
                <c:pt idx="326">
                  <c:v>454807</c:v>
                </c:pt>
                <c:pt idx="327">
                  <c:v>455627</c:v>
                </c:pt>
                <c:pt idx="328">
                  <c:v>456331</c:v>
                </c:pt>
                <c:pt idx="329">
                  <c:v>457054</c:v>
                </c:pt>
                <c:pt idx="330">
                  <c:v>457711</c:v>
                </c:pt>
                <c:pt idx="331">
                  <c:v>458388</c:v>
                </c:pt>
                <c:pt idx="332">
                  <c:v>459033</c:v>
                </c:pt>
                <c:pt idx="333">
                  <c:v>459771</c:v>
                </c:pt>
                <c:pt idx="334">
                  <c:v>460478</c:v>
                </c:pt>
                <c:pt idx="335">
                  <c:v>461307</c:v>
                </c:pt>
                <c:pt idx="336">
                  <c:v>462049</c:v>
                </c:pt>
                <c:pt idx="337">
                  <c:v>462773</c:v>
                </c:pt>
                <c:pt idx="338">
                  <c:v>463705</c:v>
                </c:pt>
                <c:pt idx="339">
                  <c:v>464493</c:v>
                </c:pt>
                <c:pt idx="340">
                  <c:v>465479</c:v>
                </c:pt>
                <c:pt idx="341">
                  <c:v>466329</c:v>
                </c:pt>
                <c:pt idx="342">
                  <c:v>467392</c:v>
                </c:pt>
                <c:pt idx="343">
                  <c:v>468278</c:v>
                </c:pt>
                <c:pt idx="344">
                  <c:v>469302</c:v>
                </c:pt>
                <c:pt idx="345">
                  <c:v>470215</c:v>
                </c:pt>
                <c:pt idx="346">
                  <c:v>471054</c:v>
                </c:pt>
                <c:pt idx="347">
                  <c:v>471990</c:v>
                </c:pt>
                <c:pt idx="348">
                  <c:v>472931</c:v>
                </c:pt>
                <c:pt idx="349">
                  <c:v>473811</c:v>
                </c:pt>
                <c:pt idx="350">
                  <c:v>474833</c:v>
                </c:pt>
                <c:pt idx="351">
                  <c:v>475835</c:v>
                </c:pt>
                <c:pt idx="352">
                  <c:v>476881</c:v>
                </c:pt>
                <c:pt idx="353">
                  <c:v>477688</c:v>
                </c:pt>
                <c:pt idx="354">
                  <c:v>478624</c:v>
                </c:pt>
                <c:pt idx="355">
                  <c:v>479544</c:v>
                </c:pt>
                <c:pt idx="356">
                  <c:v>480442</c:v>
                </c:pt>
                <c:pt idx="357">
                  <c:v>481298</c:v>
                </c:pt>
                <c:pt idx="358">
                  <c:v>482259</c:v>
                </c:pt>
                <c:pt idx="359">
                  <c:v>483154</c:v>
                </c:pt>
                <c:pt idx="360">
                  <c:v>483991</c:v>
                </c:pt>
                <c:pt idx="361">
                  <c:v>484860</c:v>
                </c:pt>
                <c:pt idx="362">
                  <c:v>485714</c:v>
                </c:pt>
                <c:pt idx="363">
                  <c:v>486594</c:v>
                </c:pt>
                <c:pt idx="364">
                  <c:v>487375</c:v>
                </c:pt>
                <c:pt idx="365">
                  <c:v>488183</c:v>
                </c:pt>
                <c:pt idx="366">
                  <c:v>488958</c:v>
                </c:pt>
                <c:pt idx="367">
                  <c:v>489943</c:v>
                </c:pt>
                <c:pt idx="368">
                  <c:v>490874</c:v>
                </c:pt>
                <c:pt idx="369">
                  <c:v>491798</c:v>
                </c:pt>
                <c:pt idx="370">
                  <c:v>492661</c:v>
                </c:pt>
                <c:pt idx="371">
                  <c:v>493560</c:v>
                </c:pt>
                <c:pt idx="372">
                  <c:v>494534</c:v>
                </c:pt>
                <c:pt idx="373">
                  <c:v>495493</c:v>
                </c:pt>
                <c:pt idx="374">
                  <c:v>496360</c:v>
                </c:pt>
                <c:pt idx="375">
                  <c:v>497248</c:v>
                </c:pt>
                <c:pt idx="376">
                  <c:v>498127</c:v>
                </c:pt>
                <c:pt idx="377">
                  <c:v>498976</c:v>
                </c:pt>
                <c:pt idx="378">
                  <c:v>499872</c:v>
                </c:pt>
                <c:pt idx="379">
                  <c:v>500775</c:v>
                </c:pt>
                <c:pt idx="380">
                  <c:v>501557</c:v>
                </c:pt>
                <c:pt idx="381">
                  <c:v>502332</c:v>
                </c:pt>
                <c:pt idx="382">
                  <c:v>503300</c:v>
                </c:pt>
                <c:pt idx="383">
                  <c:v>504175</c:v>
                </c:pt>
                <c:pt idx="384">
                  <c:v>505131</c:v>
                </c:pt>
                <c:pt idx="385">
                  <c:v>506060</c:v>
                </c:pt>
                <c:pt idx="386">
                  <c:v>515217</c:v>
                </c:pt>
                <c:pt idx="387">
                  <c:v>515500</c:v>
                </c:pt>
                <c:pt idx="388">
                  <c:v>515802</c:v>
                </c:pt>
                <c:pt idx="389">
                  <c:v>516090</c:v>
                </c:pt>
                <c:pt idx="390">
                  <c:v>516396</c:v>
                </c:pt>
                <c:pt idx="391">
                  <c:v>516688</c:v>
                </c:pt>
                <c:pt idx="392">
                  <c:v>517016</c:v>
                </c:pt>
                <c:pt idx="393">
                  <c:v>517763</c:v>
                </c:pt>
                <c:pt idx="394">
                  <c:v>518668</c:v>
                </c:pt>
                <c:pt idx="395">
                  <c:v>519492</c:v>
                </c:pt>
                <c:pt idx="396">
                  <c:v>520531</c:v>
                </c:pt>
                <c:pt idx="397">
                  <c:v>521289</c:v>
                </c:pt>
                <c:pt idx="398">
                  <c:v>522276</c:v>
                </c:pt>
                <c:pt idx="399">
                  <c:v>523334</c:v>
                </c:pt>
                <c:pt idx="400">
                  <c:v>524247</c:v>
                </c:pt>
                <c:pt idx="401">
                  <c:v>525389</c:v>
                </c:pt>
                <c:pt idx="402">
                  <c:v>526251</c:v>
                </c:pt>
                <c:pt idx="403">
                  <c:v>527179</c:v>
                </c:pt>
                <c:pt idx="404">
                  <c:v>528274</c:v>
                </c:pt>
                <c:pt idx="405">
                  <c:v>529245</c:v>
                </c:pt>
                <c:pt idx="406">
                  <c:v>530270</c:v>
                </c:pt>
                <c:pt idx="407">
                  <c:v>531195</c:v>
                </c:pt>
                <c:pt idx="408">
                  <c:v>532141</c:v>
                </c:pt>
                <c:pt idx="409">
                  <c:v>533100</c:v>
                </c:pt>
                <c:pt idx="410">
                  <c:v>533968</c:v>
                </c:pt>
                <c:pt idx="411">
                  <c:v>534836</c:v>
                </c:pt>
                <c:pt idx="412">
                  <c:v>535888</c:v>
                </c:pt>
                <c:pt idx="413">
                  <c:v>536770</c:v>
                </c:pt>
                <c:pt idx="414">
                  <c:v>537656</c:v>
                </c:pt>
                <c:pt idx="415">
                  <c:v>538495</c:v>
                </c:pt>
                <c:pt idx="416">
                  <c:v>539350</c:v>
                </c:pt>
                <c:pt idx="417">
                  <c:v>540313</c:v>
                </c:pt>
                <c:pt idx="418">
                  <c:v>541017</c:v>
                </c:pt>
                <c:pt idx="419">
                  <c:v>541993</c:v>
                </c:pt>
                <c:pt idx="420">
                  <c:v>542904</c:v>
                </c:pt>
                <c:pt idx="421">
                  <c:v>543652</c:v>
                </c:pt>
                <c:pt idx="422">
                  <c:v>544603</c:v>
                </c:pt>
                <c:pt idx="423">
                  <c:v>545490</c:v>
                </c:pt>
                <c:pt idx="424">
                  <c:v>546327</c:v>
                </c:pt>
                <c:pt idx="425">
                  <c:v>547284</c:v>
                </c:pt>
                <c:pt idx="426">
                  <c:v>548199</c:v>
                </c:pt>
                <c:pt idx="427">
                  <c:v>549219</c:v>
                </c:pt>
                <c:pt idx="428">
                  <c:v>550108</c:v>
                </c:pt>
                <c:pt idx="429">
                  <c:v>551064</c:v>
                </c:pt>
                <c:pt idx="430">
                  <c:v>552088</c:v>
                </c:pt>
                <c:pt idx="431">
                  <c:v>553059</c:v>
                </c:pt>
                <c:pt idx="432">
                  <c:v>554029</c:v>
                </c:pt>
                <c:pt idx="433">
                  <c:v>555031</c:v>
                </c:pt>
                <c:pt idx="434">
                  <c:v>556105</c:v>
                </c:pt>
                <c:pt idx="435">
                  <c:v>557049</c:v>
                </c:pt>
                <c:pt idx="436">
                  <c:v>558043</c:v>
                </c:pt>
                <c:pt idx="437">
                  <c:v>558873</c:v>
                </c:pt>
                <c:pt idx="438">
                  <c:v>559660</c:v>
                </c:pt>
                <c:pt idx="439">
                  <c:v>560634</c:v>
                </c:pt>
                <c:pt idx="440">
                  <c:v>561414</c:v>
                </c:pt>
                <c:pt idx="441">
                  <c:v>562344</c:v>
                </c:pt>
                <c:pt idx="442">
                  <c:v>563155</c:v>
                </c:pt>
                <c:pt idx="443">
                  <c:v>564105</c:v>
                </c:pt>
                <c:pt idx="444">
                  <c:v>565179</c:v>
                </c:pt>
                <c:pt idx="445">
                  <c:v>566284</c:v>
                </c:pt>
                <c:pt idx="446">
                  <c:v>567208</c:v>
                </c:pt>
                <c:pt idx="447">
                  <c:v>594887</c:v>
                </c:pt>
                <c:pt idx="448">
                  <c:v>595946</c:v>
                </c:pt>
                <c:pt idx="449">
                  <c:v>596690</c:v>
                </c:pt>
                <c:pt idx="450">
                  <c:v>597580</c:v>
                </c:pt>
                <c:pt idx="451">
                  <c:v>598532</c:v>
                </c:pt>
                <c:pt idx="452">
                  <c:v>599365</c:v>
                </c:pt>
                <c:pt idx="453">
                  <c:v>600383</c:v>
                </c:pt>
                <c:pt idx="454">
                  <c:v>601244</c:v>
                </c:pt>
                <c:pt idx="455">
                  <c:v>602128</c:v>
                </c:pt>
                <c:pt idx="456">
                  <c:v>602911</c:v>
                </c:pt>
                <c:pt idx="457">
                  <c:v>603801</c:v>
                </c:pt>
                <c:pt idx="458">
                  <c:v>604819</c:v>
                </c:pt>
                <c:pt idx="459">
                  <c:v>605728</c:v>
                </c:pt>
                <c:pt idx="460">
                  <c:v>606738</c:v>
                </c:pt>
                <c:pt idx="461">
                  <c:v>607538</c:v>
                </c:pt>
                <c:pt idx="462">
                  <c:v>608336</c:v>
                </c:pt>
                <c:pt idx="463">
                  <c:v>609214</c:v>
                </c:pt>
                <c:pt idx="464">
                  <c:v>610062</c:v>
                </c:pt>
                <c:pt idx="465">
                  <c:v>610888</c:v>
                </c:pt>
                <c:pt idx="466">
                  <c:v>611760</c:v>
                </c:pt>
                <c:pt idx="467">
                  <c:v>612712</c:v>
                </c:pt>
                <c:pt idx="468">
                  <c:v>613699</c:v>
                </c:pt>
                <c:pt idx="469">
                  <c:v>614527</c:v>
                </c:pt>
                <c:pt idx="470">
                  <c:v>615523</c:v>
                </c:pt>
                <c:pt idx="471">
                  <c:v>616481</c:v>
                </c:pt>
                <c:pt idx="472">
                  <c:v>617516</c:v>
                </c:pt>
                <c:pt idx="473">
                  <c:v>618310</c:v>
                </c:pt>
                <c:pt idx="474">
                  <c:v>619227</c:v>
                </c:pt>
                <c:pt idx="475">
                  <c:v>627260</c:v>
                </c:pt>
                <c:pt idx="476">
                  <c:v>628099</c:v>
                </c:pt>
                <c:pt idx="477">
                  <c:v>629226</c:v>
                </c:pt>
                <c:pt idx="478">
                  <c:v>630132</c:v>
                </c:pt>
                <c:pt idx="479">
                  <c:v>631200</c:v>
                </c:pt>
                <c:pt idx="480">
                  <c:v>631992</c:v>
                </c:pt>
                <c:pt idx="481">
                  <c:v>632796</c:v>
                </c:pt>
                <c:pt idx="482">
                  <c:v>633589</c:v>
                </c:pt>
                <c:pt idx="483">
                  <c:v>634362</c:v>
                </c:pt>
                <c:pt idx="484">
                  <c:v>635130</c:v>
                </c:pt>
                <c:pt idx="485">
                  <c:v>636023</c:v>
                </c:pt>
                <c:pt idx="486">
                  <c:v>636787</c:v>
                </c:pt>
                <c:pt idx="487">
                  <c:v>637558</c:v>
                </c:pt>
                <c:pt idx="488">
                  <c:v>642264</c:v>
                </c:pt>
                <c:pt idx="489">
                  <c:v>643036</c:v>
                </c:pt>
                <c:pt idx="490">
                  <c:v>643945</c:v>
                </c:pt>
                <c:pt idx="491">
                  <c:v>644680</c:v>
                </c:pt>
                <c:pt idx="492">
                  <c:v>645519</c:v>
                </c:pt>
                <c:pt idx="493">
                  <c:v>646388</c:v>
                </c:pt>
                <c:pt idx="494">
                  <c:v>647236</c:v>
                </c:pt>
                <c:pt idx="495">
                  <c:v>648089</c:v>
                </c:pt>
                <c:pt idx="496">
                  <c:v>648912</c:v>
                </c:pt>
                <c:pt idx="497">
                  <c:v>649784</c:v>
                </c:pt>
                <c:pt idx="498">
                  <c:v>650657</c:v>
                </c:pt>
                <c:pt idx="499">
                  <c:v>651453</c:v>
                </c:pt>
                <c:pt idx="500">
                  <c:v>652302</c:v>
                </c:pt>
                <c:pt idx="501">
                  <c:v>653294</c:v>
                </c:pt>
                <c:pt idx="502">
                  <c:v>654137</c:v>
                </c:pt>
                <c:pt idx="503">
                  <c:v>655246</c:v>
                </c:pt>
                <c:pt idx="504">
                  <c:v>656085</c:v>
                </c:pt>
                <c:pt idx="505">
                  <c:v>657088</c:v>
                </c:pt>
                <c:pt idx="506">
                  <c:v>658010</c:v>
                </c:pt>
                <c:pt idx="507">
                  <c:v>659024</c:v>
                </c:pt>
                <c:pt idx="508">
                  <c:v>659845</c:v>
                </c:pt>
                <c:pt idx="509">
                  <c:v>660706</c:v>
                </c:pt>
                <c:pt idx="510">
                  <c:v>661668</c:v>
                </c:pt>
                <c:pt idx="511">
                  <c:v>662475</c:v>
                </c:pt>
                <c:pt idx="512">
                  <c:v>663383</c:v>
                </c:pt>
                <c:pt idx="513">
                  <c:v>664678</c:v>
                </c:pt>
                <c:pt idx="514">
                  <c:v>665154</c:v>
                </c:pt>
                <c:pt idx="515">
                  <c:v>666027</c:v>
                </c:pt>
                <c:pt idx="516">
                  <c:v>667182</c:v>
                </c:pt>
                <c:pt idx="517">
                  <c:v>667983</c:v>
                </c:pt>
                <c:pt idx="518">
                  <c:v>668727</c:v>
                </c:pt>
                <c:pt idx="519">
                  <c:v>669526</c:v>
                </c:pt>
                <c:pt idx="520">
                  <c:v>670478</c:v>
                </c:pt>
                <c:pt idx="521">
                  <c:v>671372</c:v>
                </c:pt>
                <c:pt idx="522">
                  <c:v>672241</c:v>
                </c:pt>
                <c:pt idx="523">
                  <c:v>673304</c:v>
                </c:pt>
                <c:pt idx="524">
                  <c:v>674024</c:v>
                </c:pt>
                <c:pt idx="525">
                  <c:v>674913</c:v>
                </c:pt>
                <c:pt idx="526">
                  <c:v>676077</c:v>
                </c:pt>
                <c:pt idx="527">
                  <c:v>676854</c:v>
                </c:pt>
                <c:pt idx="528">
                  <c:v>677592</c:v>
                </c:pt>
                <c:pt idx="529">
                  <c:v>678316</c:v>
                </c:pt>
                <c:pt idx="530">
                  <c:v>679062</c:v>
                </c:pt>
                <c:pt idx="531">
                  <c:v>679777</c:v>
                </c:pt>
                <c:pt idx="532">
                  <c:v>680439</c:v>
                </c:pt>
                <c:pt idx="533">
                  <c:v>681176</c:v>
                </c:pt>
                <c:pt idx="534">
                  <c:v>681905</c:v>
                </c:pt>
                <c:pt idx="535">
                  <c:v>682634</c:v>
                </c:pt>
                <c:pt idx="536">
                  <c:v>683396</c:v>
                </c:pt>
                <c:pt idx="537">
                  <c:v>684043</c:v>
                </c:pt>
                <c:pt idx="538">
                  <c:v>684859</c:v>
                </c:pt>
                <c:pt idx="539">
                  <c:v>685505</c:v>
                </c:pt>
                <c:pt idx="540">
                  <c:v>686258</c:v>
                </c:pt>
                <c:pt idx="541">
                  <c:v>687010</c:v>
                </c:pt>
                <c:pt idx="542">
                  <c:v>687848</c:v>
                </c:pt>
                <c:pt idx="543">
                  <c:v>688666</c:v>
                </c:pt>
                <c:pt idx="544">
                  <c:v>689411</c:v>
                </c:pt>
                <c:pt idx="545">
                  <c:v>690118</c:v>
                </c:pt>
                <c:pt idx="546">
                  <c:v>690755</c:v>
                </c:pt>
                <c:pt idx="547">
                  <c:v>691454</c:v>
                </c:pt>
                <c:pt idx="548">
                  <c:v>692753</c:v>
                </c:pt>
                <c:pt idx="549">
                  <c:v>693574</c:v>
                </c:pt>
                <c:pt idx="550">
                  <c:v>694551</c:v>
                </c:pt>
                <c:pt idx="551">
                  <c:v>695380</c:v>
                </c:pt>
                <c:pt idx="552">
                  <c:v>696292</c:v>
                </c:pt>
                <c:pt idx="553">
                  <c:v>697272</c:v>
                </c:pt>
                <c:pt idx="554">
                  <c:v>698124</c:v>
                </c:pt>
                <c:pt idx="555">
                  <c:v>699165</c:v>
                </c:pt>
                <c:pt idx="556">
                  <c:v>700021</c:v>
                </c:pt>
                <c:pt idx="557">
                  <c:v>700881</c:v>
                </c:pt>
                <c:pt idx="558">
                  <c:v>701735</c:v>
                </c:pt>
                <c:pt idx="559">
                  <c:v>702544</c:v>
                </c:pt>
                <c:pt idx="560">
                  <c:v>703315</c:v>
                </c:pt>
                <c:pt idx="561">
                  <c:v>704148</c:v>
                </c:pt>
                <c:pt idx="562">
                  <c:v>704939</c:v>
                </c:pt>
                <c:pt idx="563">
                  <c:v>705749</c:v>
                </c:pt>
                <c:pt idx="564">
                  <c:v>706566</c:v>
                </c:pt>
                <c:pt idx="565">
                  <c:v>707343</c:v>
                </c:pt>
                <c:pt idx="566">
                  <c:v>708203</c:v>
                </c:pt>
                <c:pt idx="567">
                  <c:v>708966</c:v>
                </c:pt>
                <c:pt idx="568">
                  <c:v>709852</c:v>
                </c:pt>
                <c:pt idx="569">
                  <c:v>710633</c:v>
                </c:pt>
                <c:pt idx="570">
                  <c:v>711495</c:v>
                </c:pt>
                <c:pt idx="571">
                  <c:v>712410</c:v>
                </c:pt>
                <c:pt idx="572">
                  <c:v>713366</c:v>
                </c:pt>
                <c:pt idx="573">
                  <c:v>714249</c:v>
                </c:pt>
                <c:pt idx="574">
                  <c:v>715156</c:v>
                </c:pt>
                <c:pt idx="575">
                  <c:v>716175</c:v>
                </c:pt>
                <c:pt idx="576">
                  <c:v>716974</c:v>
                </c:pt>
                <c:pt idx="577">
                  <c:v>717818</c:v>
                </c:pt>
                <c:pt idx="578">
                  <c:v>718608</c:v>
                </c:pt>
                <c:pt idx="579">
                  <c:v>719340</c:v>
                </c:pt>
                <c:pt idx="580">
                  <c:v>720331</c:v>
                </c:pt>
                <c:pt idx="581">
                  <c:v>721132</c:v>
                </c:pt>
                <c:pt idx="582">
                  <c:v>721793</c:v>
                </c:pt>
                <c:pt idx="583">
                  <c:v>722559</c:v>
                </c:pt>
                <c:pt idx="584">
                  <c:v>723241</c:v>
                </c:pt>
                <c:pt idx="585">
                  <c:v>724076</c:v>
                </c:pt>
                <c:pt idx="586">
                  <c:v>724765</c:v>
                </c:pt>
                <c:pt idx="587">
                  <c:v>725519</c:v>
                </c:pt>
                <c:pt idx="588">
                  <c:v>726291</c:v>
                </c:pt>
                <c:pt idx="589">
                  <c:v>727041</c:v>
                </c:pt>
                <c:pt idx="590">
                  <c:v>727867</c:v>
                </c:pt>
                <c:pt idx="591">
                  <c:v>728700</c:v>
                </c:pt>
                <c:pt idx="592">
                  <c:v>729620</c:v>
                </c:pt>
                <c:pt idx="593">
                  <c:v>730583</c:v>
                </c:pt>
                <c:pt idx="594">
                  <c:v>731423</c:v>
                </c:pt>
                <c:pt idx="595">
                  <c:v>732261</c:v>
                </c:pt>
                <c:pt idx="596">
                  <c:v>733138</c:v>
                </c:pt>
                <c:pt idx="597">
                  <c:v>733991</c:v>
                </c:pt>
                <c:pt idx="598">
                  <c:v>734794</c:v>
                </c:pt>
                <c:pt idx="599">
                  <c:v>735676</c:v>
                </c:pt>
                <c:pt idx="600">
                  <c:v>736641</c:v>
                </c:pt>
                <c:pt idx="601">
                  <c:v>737564</c:v>
                </c:pt>
                <c:pt idx="602">
                  <c:v>738232</c:v>
                </c:pt>
                <c:pt idx="603">
                  <c:v>739211</c:v>
                </c:pt>
                <c:pt idx="604">
                  <c:v>740086</c:v>
                </c:pt>
                <c:pt idx="605">
                  <c:v>740871</c:v>
                </c:pt>
                <c:pt idx="606">
                  <c:v>741906</c:v>
                </c:pt>
                <c:pt idx="607">
                  <c:v>742733</c:v>
                </c:pt>
                <c:pt idx="608">
                  <c:v>743543</c:v>
                </c:pt>
                <c:pt idx="609">
                  <c:v>744380</c:v>
                </c:pt>
                <c:pt idx="610">
                  <c:v>745482</c:v>
                </c:pt>
                <c:pt idx="611">
                  <c:v>746205</c:v>
                </c:pt>
                <c:pt idx="612">
                  <c:v>746936</c:v>
                </c:pt>
                <c:pt idx="613">
                  <c:v>747853</c:v>
                </c:pt>
                <c:pt idx="614">
                  <c:v>748727</c:v>
                </c:pt>
                <c:pt idx="615">
                  <c:v>749652</c:v>
                </c:pt>
                <c:pt idx="616">
                  <c:v>750600</c:v>
                </c:pt>
                <c:pt idx="617">
                  <c:v>751485</c:v>
                </c:pt>
                <c:pt idx="618">
                  <c:v>752490</c:v>
                </c:pt>
                <c:pt idx="619">
                  <c:v>753310</c:v>
                </c:pt>
                <c:pt idx="620">
                  <c:v>754212</c:v>
                </c:pt>
                <c:pt idx="621">
                  <c:v>755117</c:v>
                </c:pt>
                <c:pt idx="622">
                  <c:v>756125</c:v>
                </c:pt>
                <c:pt idx="623">
                  <c:v>756988</c:v>
                </c:pt>
                <c:pt idx="624">
                  <c:v>757870</c:v>
                </c:pt>
                <c:pt idx="625">
                  <c:v>758717</c:v>
                </c:pt>
                <c:pt idx="626">
                  <c:v>759516</c:v>
                </c:pt>
                <c:pt idx="627">
                  <c:v>760305</c:v>
                </c:pt>
                <c:pt idx="628">
                  <c:v>761108</c:v>
                </c:pt>
                <c:pt idx="629">
                  <c:v>762117</c:v>
                </c:pt>
                <c:pt idx="630">
                  <c:v>762926</c:v>
                </c:pt>
                <c:pt idx="631">
                  <c:v>763732</c:v>
                </c:pt>
                <c:pt idx="632">
                  <c:v>764667</c:v>
                </c:pt>
                <c:pt idx="633">
                  <c:v>765704</c:v>
                </c:pt>
                <c:pt idx="634">
                  <c:v>766608</c:v>
                </c:pt>
                <c:pt idx="635">
                  <c:v>767369</c:v>
                </c:pt>
                <c:pt idx="636">
                  <c:v>768243</c:v>
                </c:pt>
                <c:pt idx="637">
                  <c:v>768997</c:v>
                </c:pt>
                <c:pt idx="638">
                  <c:v>769733</c:v>
                </c:pt>
                <c:pt idx="639">
                  <c:v>770374</c:v>
                </c:pt>
                <c:pt idx="640">
                  <c:v>771132</c:v>
                </c:pt>
                <c:pt idx="641">
                  <c:v>771813</c:v>
                </c:pt>
                <c:pt idx="642">
                  <c:v>772509</c:v>
                </c:pt>
                <c:pt idx="643">
                  <c:v>773236</c:v>
                </c:pt>
                <c:pt idx="644">
                  <c:v>774044</c:v>
                </c:pt>
                <c:pt idx="645">
                  <c:v>774665</c:v>
                </c:pt>
                <c:pt idx="646">
                  <c:v>775311</c:v>
                </c:pt>
                <c:pt idx="647">
                  <c:v>775933</c:v>
                </c:pt>
                <c:pt idx="648">
                  <c:v>776598</c:v>
                </c:pt>
                <c:pt idx="649">
                  <c:v>777323</c:v>
                </c:pt>
                <c:pt idx="650">
                  <c:v>778093</c:v>
                </c:pt>
                <c:pt idx="651">
                  <c:v>778899</c:v>
                </c:pt>
                <c:pt idx="652">
                  <c:v>779689</c:v>
                </c:pt>
                <c:pt idx="653">
                  <c:v>780426</c:v>
                </c:pt>
                <c:pt idx="654">
                  <c:v>781191</c:v>
                </c:pt>
                <c:pt idx="655">
                  <c:v>781911</c:v>
                </c:pt>
                <c:pt idx="656">
                  <c:v>782857</c:v>
                </c:pt>
                <c:pt idx="657">
                  <c:v>783727</c:v>
                </c:pt>
                <c:pt idx="658">
                  <c:v>784584</c:v>
                </c:pt>
                <c:pt idx="659">
                  <c:v>785253</c:v>
                </c:pt>
                <c:pt idx="660">
                  <c:v>785965</c:v>
                </c:pt>
                <c:pt idx="661">
                  <c:v>786800</c:v>
                </c:pt>
                <c:pt idx="662">
                  <c:v>787852</c:v>
                </c:pt>
                <c:pt idx="663">
                  <c:v>788770</c:v>
                </c:pt>
                <c:pt idx="664">
                  <c:v>789631</c:v>
                </c:pt>
                <c:pt idx="665">
                  <c:v>790495</c:v>
                </c:pt>
                <c:pt idx="666">
                  <c:v>791314</c:v>
                </c:pt>
                <c:pt idx="667">
                  <c:v>792019</c:v>
                </c:pt>
                <c:pt idx="668">
                  <c:v>792864</c:v>
                </c:pt>
                <c:pt idx="669">
                  <c:v>793581</c:v>
                </c:pt>
                <c:pt idx="670">
                  <c:v>794363</c:v>
                </c:pt>
                <c:pt idx="671">
                  <c:v>795070</c:v>
                </c:pt>
                <c:pt idx="672">
                  <c:v>795954</c:v>
                </c:pt>
                <c:pt idx="673">
                  <c:v>796774</c:v>
                </c:pt>
                <c:pt idx="674">
                  <c:v>797678</c:v>
                </c:pt>
                <c:pt idx="675">
                  <c:v>798595</c:v>
                </c:pt>
                <c:pt idx="676">
                  <c:v>799563</c:v>
                </c:pt>
                <c:pt idx="677">
                  <c:v>800397</c:v>
                </c:pt>
                <c:pt idx="678">
                  <c:v>801182</c:v>
                </c:pt>
                <c:pt idx="679">
                  <c:v>802117</c:v>
                </c:pt>
                <c:pt idx="680">
                  <c:v>809075</c:v>
                </c:pt>
                <c:pt idx="681">
                  <c:v>809882</c:v>
                </c:pt>
                <c:pt idx="682">
                  <c:v>810669</c:v>
                </c:pt>
                <c:pt idx="683">
                  <c:v>811434</c:v>
                </c:pt>
                <c:pt idx="684">
                  <c:v>812181</c:v>
                </c:pt>
                <c:pt idx="685">
                  <c:v>813108</c:v>
                </c:pt>
                <c:pt idx="686">
                  <c:v>813913</c:v>
                </c:pt>
                <c:pt idx="687">
                  <c:v>814768</c:v>
                </c:pt>
                <c:pt idx="688">
                  <c:v>815683</c:v>
                </c:pt>
                <c:pt idx="689">
                  <c:v>816513</c:v>
                </c:pt>
                <c:pt idx="690">
                  <c:v>817472</c:v>
                </c:pt>
                <c:pt idx="691">
                  <c:v>818355</c:v>
                </c:pt>
                <c:pt idx="692">
                  <c:v>819313</c:v>
                </c:pt>
                <c:pt idx="693">
                  <c:v>820208</c:v>
                </c:pt>
                <c:pt idx="694">
                  <c:v>820957</c:v>
                </c:pt>
                <c:pt idx="695">
                  <c:v>821693</c:v>
                </c:pt>
                <c:pt idx="696">
                  <c:v>822543</c:v>
                </c:pt>
                <c:pt idx="697">
                  <c:v>823406</c:v>
                </c:pt>
                <c:pt idx="698">
                  <c:v>824249</c:v>
                </c:pt>
                <c:pt idx="699">
                  <c:v>825066</c:v>
                </c:pt>
                <c:pt idx="700">
                  <c:v>826231</c:v>
                </c:pt>
                <c:pt idx="701">
                  <c:v>827115</c:v>
                </c:pt>
                <c:pt idx="702">
                  <c:v>828377</c:v>
                </c:pt>
                <c:pt idx="703">
                  <c:v>829288</c:v>
                </c:pt>
                <c:pt idx="704">
                  <c:v>830112</c:v>
                </c:pt>
                <c:pt idx="705">
                  <c:v>830910</c:v>
                </c:pt>
                <c:pt idx="706">
                  <c:v>831751</c:v>
                </c:pt>
                <c:pt idx="707">
                  <c:v>832631</c:v>
                </c:pt>
                <c:pt idx="708">
                  <c:v>833537</c:v>
                </c:pt>
                <c:pt idx="709">
                  <c:v>834287</c:v>
                </c:pt>
                <c:pt idx="710">
                  <c:v>835132</c:v>
                </c:pt>
                <c:pt idx="711">
                  <c:v>835991</c:v>
                </c:pt>
                <c:pt idx="712">
                  <c:v>836995</c:v>
                </c:pt>
                <c:pt idx="713">
                  <c:v>850311</c:v>
                </c:pt>
                <c:pt idx="714">
                  <c:v>851236</c:v>
                </c:pt>
                <c:pt idx="715">
                  <c:v>852064</c:v>
                </c:pt>
                <c:pt idx="716">
                  <c:v>852904</c:v>
                </c:pt>
                <c:pt idx="717">
                  <c:v>853767</c:v>
                </c:pt>
                <c:pt idx="718">
                  <c:v>854764</c:v>
                </c:pt>
                <c:pt idx="719">
                  <c:v>855818</c:v>
                </c:pt>
                <c:pt idx="720">
                  <c:v>856711</c:v>
                </c:pt>
                <c:pt idx="721">
                  <c:v>857558</c:v>
                </c:pt>
                <c:pt idx="722">
                  <c:v>858562</c:v>
                </c:pt>
                <c:pt idx="723">
                  <c:v>859377</c:v>
                </c:pt>
                <c:pt idx="724">
                  <c:v>860334</c:v>
                </c:pt>
                <c:pt idx="725">
                  <c:v>861188</c:v>
                </c:pt>
                <c:pt idx="726">
                  <c:v>862125</c:v>
                </c:pt>
                <c:pt idx="727">
                  <c:v>863001</c:v>
                </c:pt>
                <c:pt idx="728">
                  <c:v>863892</c:v>
                </c:pt>
                <c:pt idx="729">
                  <c:v>864956</c:v>
                </c:pt>
                <c:pt idx="730">
                  <c:v>865863</c:v>
                </c:pt>
                <c:pt idx="731">
                  <c:v>866795</c:v>
                </c:pt>
                <c:pt idx="732">
                  <c:v>867696</c:v>
                </c:pt>
                <c:pt idx="733">
                  <c:v>868468</c:v>
                </c:pt>
                <c:pt idx="734">
                  <c:v>869359</c:v>
                </c:pt>
                <c:pt idx="735">
                  <c:v>870259</c:v>
                </c:pt>
                <c:pt idx="736">
                  <c:v>871213</c:v>
                </c:pt>
                <c:pt idx="737">
                  <c:v>872120</c:v>
                </c:pt>
                <c:pt idx="738">
                  <c:v>873035</c:v>
                </c:pt>
                <c:pt idx="739">
                  <c:v>873860</c:v>
                </c:pt>
                <c:pt idx="740">
                  <c:v>874769</c:v>
                </c:pt>
                <c:pt idx="741">
                  <c:v>875877</c:v>
                </c:pt>
                <c:pt idx="742">
                  <c:v>876943</c:v>
                </c:pt>
                <c:pt idx="743">
                  <c:v>877699</c:v>
                </c:pt>
                <c:pt idx="744">
                  <c:v>878569</c:v>
                </c:pt>
                <c:pt idx="745">
                  <c:v>879700</c:v>
                </c:pt>
                <c:pt idx="746">
                  <c:v>880677</c:v>
                </c:pt>
                <c:pt idx="747">
                  <c:v>881568</c:v>
                </c:pt>
                <c:pt idx="748">
                  <c:v>882407</c:v>
                </c:pt>
                <c:pt idx="749">
                  <c:v>883376</c:v>
                </c:pt>
                <c:pt idx="750">
                  <c:v>884188</c:v>
                </c:pt>
                <c:pt idx="751">
                  <c:v>884891</c:v>
                </c:pt>
                <c:pt idx="752">
                  <c:v>885665</c:v>
                </c:pt>
                <c:pt idx="753">
                  <c:v>886483</c:v>
                </c:pt>
                <c:pt idx="754">
                  <c:v>887442</c:v>
                </c:pt>
                <c:pt idx="755">
                  <c:v>888380</c:v>
                </c:pt>
                <c:pt idx="756">
                  <c:v>889285</c:v>
                </c:pt>
                <c:pt idx="757">
                  <c:v>890206</c:v>
                </c:pt>
                <c:pt idx="758">
                  <c:v>890967</c:v>
                </c:pt>
                <c:pt idx="759">
                  <c:v>891726</c:v>
                </c:pt>
                <c:pt idx="760">
                  <c:v>892588</c:v>
                </c:pt>
                <c:pt idx="761">
                  <c:v>893454</c:v>
                </c:pt>
                <c:pt idx="762">
                  <c:v>894220</c:v>
                </c:pt>
                <c:pt idx="763">
                  <c:v>895318</c:v>
                </c:pt>
                <c:pt idx="764">
                  <c:v>896325</c:v>
                </c:pt>
                <c:pt idx="765">
                  <c:v>897081</c:v>
                </c:pt>
                <c:pt idx="766">
                  <c:v>897949</c:v>
                </c:pt>
                <c:pt idx="767">
                  <c:v>898981</c:v>
                </c:pt>
                <c:pt idx="768">
                  <c:v>900006</c:v>
                </c:pt>
                <c:pt idx="769">
                  <c:v>900775</c:v>
                </c:pt>
                <c:pt idx="770">
                  <c:v>901825</c:v>
                </c:pt>
                <c:pt idx="771">
                  <c:v>902733</c:v>
                </c:pt>
                <c:pt idx="772">
                  <c:v>903550</c:v>
                </c:pt>
                <c:pt idx="773">
                  <c:v>904635</c:v>
                </c:pt>
                <c:pt idx="774">
                  <c:v>905488</c:v>
                </c:pt>
                <c:pt idx="775">
                  <c:v>906475</c:v>
                </c:pt>
                <c:pt idx="776">
                  <c:v>907402</c:v>
                </c:pt>
                <c:pt idx="777">
                  <c:v>908332</c:v>
                </c:pt>
                <c:pt idx="778">
                  <c:v>909293</c:v>
                </c:pt>
                <c:pt idx="779">
                  <c:v>910289</c:v>
                </c:pt>
                <c:pt idx="780">
                  <c:v>911203</c:v>
                </c:pt>
                <c:pt idx="781">
                  <c:v>912225</c:v>
                </c:pt>
                <c:pt idx="782">
                  <c:v>913187</c:v>
                </c:pt>
                <c:pt idx="783">
                  <c:v>914326</c:v>
                </c:pt>
                <c:pt idx="784">
                  <c:v>915070</c:v>
                </c:pt>
                <c:pt idx="785">
                  <c:v>915890</c:v>
                </c:pt>
                <c:pt idx="786">
                  <c:v>916617</c:v>
                </c:pt>
                <c:pt idx="787">
                  <c:v>917469</c:v>
                </c:pt>
                <c:pt idx="788">
                  <c:v>918330</c:v>
                </c:pt>
                <c:pt idx="789">
                  <c:v>919105</c:v>
                </c:pt>
                <c:pt idx="790">
                  <c:v>919993</c:v>
                </c:pt>
                <c:pt idx="791">
                  <c:v>920761</c:v>
                </c:pt>
                <c:pt idx="792">
                  <c:v>921479</c:v>
                </c:pt>
                <c:pt idx="793">
                  <c:v>922471</c:v>
                </c:pt>
                <c:pt idx="794">
                  <c:v>923332</c:v>
                </c:pt>
                <c:pt idx="795">
                  <c:v>924358</c:v>
                </c:pt>
                <c:pt idx="796">
                  <c:v>925216</c:v>
                </c:pt>
                <c:pt idx="797">
                  <c:v>926152</c:v>
                </c:pt>
                <c:pt idx="798">
                  <c:v>927057</c:v>
                </c:pt>
                <c:pt idx="799">
                  <c:v>928107</c:v>
                </c:pt>
                <c:pt idx="800">
                  <c:v>928780</c:v>
                </c:pt>
                <c:pt idx="801">
                  <c:v>929521</c:v>
                </c:pt>
                <c:pt idx="802">
                  <c:v>930240</c:v>
                </c:pt>
                <c:pt idx="803">
                  <c:v>931004</c:v>
                </c:pt>
                <c:pt idx="804">
                  <c:v>931791</c:v>
                </c:pt>
                <c:pt idx="805">
                  <c:v>932477</c:v>
                </c:pt>
                <c:pt idx="806">
                  <c:v>933290</c:v>
                </c:pt>
                <c:pt idx="807">
                  <c:v>934117</c:v>
                </c:pt>
                <c:pt idx="808">
                  <c:v>934895</c:v>
                </c:pt>
                <c:pt idx="809">
                  <c:v>935602</c:v>
                </c:pt>
                <c:pt idx="810">
                  <c:v>936305</c:v>
                </c:pt>
                <c:pt idx="811">
                  <c:v>937084</c:v>
                </c:pt>
                <c:pt idx="812">
                  <c:v>937855</c:v>
                </c:pt>
                <c:pt idx="813">
                  <c:v>938646</c:v>
                </c:pt>
                <c:pt idx="814">
                  <c:v>939418</c:v>
                </c:pt>
                <c:pt idx="815">
                  <c:v>940100</c:v>
                </c:pt>
                <c:pt idx="816">
                  <c:v>940882</c:v>
                </c:pt>
                <c:pt idx="817">
                  <c:v>941703</c:v>
                </c:pt>
                <c:pt idx="818">
                  <c:v>942718</c:v>
                </c:pt>
                <c:pt idx="819">
                  <c:v>943563</c:v>
                </c:pt>
                <c:pt idx="820">
                  <c:v>944412</c:v>
                </c:pt>
                <c:pt idx="821">
                  <c:v>945306</c:v>
                </c:pt>
                <c:pt idx="822">
                  <c:v>946381</c:v>
                </c:pt>
                <c:pt idx="823">
                  <c:v>947408</c:v>
                </c:pt>
                <c:pt idx="824">
                  <c:v>948322</c:v>
                </c:pt>
                <c:pt idx="825">
                  <c:v>949331</c:v>
                </c:pt>
                <c:pt idx="826">
                  <c:v>950303</c:v>
                </c:pt>
                <c:pt idx="827">
                  <c:v>957017</c:v>
                </c:pt>
                <c:pt idx="828">
                  <c:v>958629</c:v>
                </c:pt>
                <c:pt idx="829">
                  <c:v>959602</c:v>
                </c:pt>
                <c:pt idx="830">
                  <c:v>960630</c:v>
                </c:pt>
                <c:pt idx="831">
                  <c:v>1158231</c:v>
                </c:pt>
                <c:pt idx="832">
                  <c:v>1159289</c:v>
                </c:pt>
                <c:pt idx="833">
                  <c:v>1160265</c:v>
                </c:pt>
                <c:pt idx="834">
                  <c:v>1161140</c:v>
                </c:pt>
                <c:pt idx="835">
                  <c:v>1161937</c:v>
                </c:pt>
                <c:pt idx="836">
                  <c:v>1162795</c:v>
                </c:pt>
                <c:pt idx="837">
                  <c:v>1163709</c:v>
                </c:pt>
                <c:pt idx="838">
                  <c:v>1164612</c:v>
                </c:pt>
                <c:pt idx="839">
                  <c:v>1165273</c:v>
                </c:pt>
                <c:pt idx="840">
                  <c:v>1166247</c:v>
                </c:pt>
                <c:pt idx="841">
                  <c:v>1166972</c:v>
                </c:pt>
                <c:pt idx="842">
                  <c:v>1167931</c:v>
                </c:pt>
                <c:pt idx="843">
                  <c:v>1168836</c:v>
                </c:pt>
                <c:pt idx="844">
                  <c:v>1169568</c:v>
                </c:pt>
                <c:pt idx="845">
                  <c:v>1170582</c:v>
                </c:pt>
                <c:pt idx="846">
                  <c:v>1171538</c:v>
                </c:pt>
                <c:pt idx="847">
                  <c:v>1172420</c:v>
                </c:pt>
                <c:pt idx="848">
                  <c:v>1173190</c:v>
                </c:pt>
                <c:pt idx="849">
                  <c:v>1174091</c:v>
                </c:pt>
                <c:pt idx="850">
                  <c:v>1175191</c:v>
                </c:pt>
                <c:pt idx="851">
                  <c:v>1175908</c:v>
                </c:pt>
                <c:pt idx="852">
                  <c:v>1176761</c:v>
                </c:pt>
                <c:pt idx="853">
                  <c:v>1177492</c:v>
                </c:pt>
                <c:pt idx="854">
                  <c:v>1178218</c:v>
                </c:pt>
                <c:pt idx="855">
                  <c:v>1179110</c:v>
                </c:pt>
                <c:pt idx="856">
                  <c:v>1179986</c:v>
                </c:pt>
                <c:pt idx="857">
                  <c:v>1180793</c:v>
                </c:pt>
                <c:pt idx="858">
                  <c:v>1181642</c:v>
                </c:pt>
                <c:pt idx="859">
                  <c:v>1182393</c:v>
                </c:pt>
                <c:pt idx="860">
                  <c:v>1183148</c:v>
                </c:pt>
                <c:pt idx="861">
                  <c:v>1184064</c:v>
                </c:pt>
                <c:pt idx="862">
                  <c:v>1184978</c:v>
                </c:pt>
                <c:pt idx="863">
                  <c:v>1185959</c:v>
                </c:pt>
                <c:pt idx="864">
                  <c:v>1186849</c:v>
                </c:pt>
                <c:pt idx="865">
                  <c:v>1187768</c:v>
                </c:pt>
                <c:pt idx="866">
                  <c:v>1188709</c:v>
                </c:pt>
                <c:pt idx="867">
                  <c:v>1189637</c:v>
                </c:pt>
                <c:pt idx="868">
                  <c:v>1190667</c:v>
                </c:pt>
                <c:pt idx="869">
                  <c:v>1191856</c:v>
                </c:pt>
                <c:pt idx="870">
                  <c:v>1192877</c:v>
                </c:pt>
                <c:pt idx="871">
                  <c:v>1193778</c:v>
                </c:pt>
                <c:pt idx="872">
                  <c:v>1194792</c:v>
                </c:pt>
                <c:pt idx="873">
                  <c:v>1195790</c:v>
                </c:pt>
                <c:pt idx="874">
                  <c:v>1196674</c:v>
                </c:pt>
                <c:pt idx="875">
                  <c:v>1197671</c:v>
                </c:pt>
                <c:pt idx="876">
                  <c:v>1198508</c:v>
                </c:pt>
                <c:pt idx="877">
                  <c:v>1199492</c:v>
                </c:pt>
                <c:pt idx="878">
                  <c:v>1200426</c:v>
                </c:pt>
                <c:pt idx="879">
                  <c:v>1201273</c:v>
                </c:pt>
                <c:pt idx="880">
                  <c:v>1202135</c:v>
                </c:pt>
                <c:pt idx="881">
                  <c:v>1203070</c:v>
                </c:pt>
                <c:pt idx="882">
                  <c:v>1203991</c:v>
                </c:pt>
                <c:pt idx="883">
                  <c:v>1204970</c:v>
                </c:pt>
                <c:pt idx="884">
                  <c:v>1205972</c:v>
                </c:pt>
                <c:pt idx="885">
                  <c:v>1220301</c:v>
                </c:pt>
                <c:pt idx="886">
                  <c:v>1221257</c:v>
                </c:pt>
                <c:pt idx="887">
                  <c:v>1222442</c:v>
                </c:pt>
                <c:pt idx="888">
                  <c:v>1223627</c:v>
                </c:pt>
                <c:pt idx="889">
                  <c:v>1224856</c:v>
                </c:pt>
                <c:pt idx="890">
                  <c:v>1225798</c:v>
                </c:pt>
                <c:pt idx="891">
                  <c:v>1226744</c:v>
                </c:pt>
                <c:pt idx="892">
                  <c:v>1227784</c:v>
                </c:pt>
                <c:pt idx="893">
                  <c:v>1228781</c:v>
                </c:pt>
                <c:pt idx="894">
                  <c:v>1229928</c:v>
                </c:pt>
                <c:pt idx="895">
                  <c:v>1231027</c:v>
                </c:pt>
                <c:pt idx="896">
                  <c:v>1232005</c:v>
                </c:pt>
                <c:pt idx="897">
                  <c:v>1233127</c:v>
                </c:pt>
                <c:pt idx="898">
                  <c:v>1234204</c:v>
                </c:pt>
                <c:pt idx="899">
                  <c:v>1235392</c:v>
                </c:pt>
                <c:pt idx="900">
                  <c:v>1236537</c:v>
                </c:pt>
                <c:pt idx="901">
                  <c:v>1237389</c:v>
                </c:pt>
                <c:pt idx="902">
                  <c:v>1238245</c:v>
                </c:pt>
                <c:pt idx="903">
                  <c:v>1239096</c:v>
                </c:pt>
                <c:pt idx="904">
                  <c:v>1240014</c:v>
                </c:pt>
                <c:pt idx="905">
                  <c:v>1240880</c:v>
                </c:pt>
                <c:pt idx="906">
                  <c:v>1241826</c:v>
                </c:pt>
                <c:pt idx="907">
                  <c:v>1242767</c:v>
                </c:pt>
                <c:pt idx="908">
                  <c:v>1249298</c:v>
                </c:pt>
                <c:pt idx="909">
                  <c:v>1250197</c:v>
                </c:pt>
                <c:pt idx="910">
                  <c:v>1251165</c:v>
                </c:pt>
                <c:pt idx="911">
                  <c:v>1252200</c:v>
                </c:pt>
                <c:pt idx="912">
                  <c:v>1253158</c:v>
                </c:pt>
                <c:pt idx="913">
                  <c:v>1254139</c:v>
                </c:pt>
                <c:pt idx="914">
                  <c:v>1255239</c:v>
                </c:pt>
                <c:pt idx="915">
                  <c:v>1256249</c:v>
                </c:pt>
                <c:pt idx="916">
                  <c:v>1257258</c:v>
                </c:pt>
                <c:pt idx="917">
                  <c:v>1258123</c:v>
                </c:pt>
                <c:pt idx="918">
                  <c:v>1264728</c:v>
                </c:pt>
                <c:pt idx="919">
                  <c:v>1265892</c:v>
                </c:pt>
                <c:pt idx="920">
                  <c:v>1266858</c:v>
                </c:pt>
                <c:pt idx="921">
                  <c:v>1267657</c:v>
                </c:pt>
                <c:pt idx="922">
                  <c:v>1268547</c:v>
                </c:pt>
                <c:pt idx="923">
                  <c:v>1269497</c:v>
                </c:pt>
                <c:pt idx="924">
                  <c:v>1270466</c:v>
                </c:pt>
                <c:pt idx="925">
                  <c:v>1271545</c:v>
                </c:pt>
                <c:pt idx="926">
                  <c:v>1272724</c:v>
                </c:pt>
                <c:pt idx="927">
                  <c:v>1273532</c:v>
                </c:pt>
                <c:pt idx="928">
                  <c:v>1274464</c:v>
                </c:pt>
                <c:pt idx="929">
                  <c:v>1275224</c:v>
                </c:pt>
                <c:pt idx="930">
                  <c:v>1276079</c:v>
                </c:pt>
                <c:pt idx="931">
                  <c:v>1276911</c:v>
                </c:pt>
                <c:pt idx="932">
                  <c:v>1277814</c:v>
                </c:pt>
                <c:pt idx="933">
                  <c:v>1278735</c:v>
                </c:pt>
                <c:pt idx="934">
                  <c:v>1279593</c:v>
                </c:pt>
                <c:pt idx="935">
                  <c:v>1280456</c:v>
                </c:pt>
                <c:pt idx="936">
                  <c:v>1281310</c:v>
                </c:pt>
                <c:pt idx="937">
                  <c:v>1282289</c:v>
                </c:pt>
                <c:pt idx="938">
                  <c:v>1283464</c:v>
                </c:pt>
                <c:pt idx="939">
                  <c:v>1284359</c:v>
                </c:pt>
                <c:pt idx="940">
                  <c:v>1285438</c:v>
                </c:pt>
                <c:pt idx="941">
                  <c:v>1286420</c:v>
                </c:pt>
                <c:pt idx="942">
                  <c:v>1287414</c:v>
                </c:pt>
                <c:pt idx="943">
                  <c:v>1288345</c:v>
                </c:pt>
                <c:pt idx="944">
                  <c:v>1289332</c:v>
                </c:pt>
                <c:pt idx="945">
                  <c:v>1290295</c:v>
                </c:pt>
                <c:pt idx="946">
                  <c:v>1291300</c:v>
                </c:pt>
                <c:pt idx="947">
                  <c:v>1292327</c:v>
                </c:pt>
                <c:pt idx="948">
                  <c:v>1293575</c:v>
                </c:pt>
                <c:pt idx="949">
                  <c:v>1294646</c:v>
                </c:pt>
                <c:pt idx="950">
                  <c:v>1295663</c:v>
                </c:pt>
                <c:pt idx="951">
                  <c:v>1296588</c:v>
                </c:pt>
                <c:pt idx="952">
                  <c:v>1297419</c:v>
                </c:pt>
                <c:pt idx="953">
                  <c:v>1298306</c:v>
                </c:pt>
                <c:pt idx="954">
                  <c:v>1299205</c:v>
                </c:pt>
                <c:pt idx="955">
                  <c:v>1300262</c:v>
                </c:pt>
                <c:pt idx="956">
                  <c:v>1301330</c:v>
                </c:pt>
                <c:pt idx="957">
                  <c:v>1313988</c:v>
                </c:pt>
                <c:pt idx="958">
                  <c:v>1314769</c:v>
                </c:pt>
                <c:pt idx="959">
                  <c:v>1315509</c:v>
                </c:pt>
                <c:pt idx="960">
                  <c:v>1316209</c:v>
                </c:pt>
                <c:pt idx="961">
                  <c:v>1316916</c:v>
                </c:pt>
                <c:pt idx="962">
                  <c:v>1317662</c:v>
                </c:pt>
                <c:pt idx="963">
                  <c:v>1318362</c:v>
                </c:pt>
                <c:pt idx="964">
                  <c:v>1319163</c:v>
                </c:pt>
                <c:pt idx="965">
                  <c:v>1319911</c:v>
                </c:pt>
                <c:pt idx="966">
                  <c:v>1320723</c:v>
                </c:pt>
                <c:pt idx="967">
                  <c:v>1321472</c:v>
                </c:pt>
                <c:pt idx="968">
                  <c:v>1322301</c:v>
                </c:pt>
                <c:pt idx="969">
                  <c:v>1323040</c:v>
                </c:pt>
                <c:pt idx="970">
                  <c:v>1323804</c:v>
                </c:pt>
                <c:pt idx="971">
                  <c:v>1324444</c:v>
                </c:pt>
                <c:pt idx="972">
                  <c:v>1325076</c:v>
                </c:pt>
                <c:pt idx="973">
                  <c:v>1325790</c:v>
                </c:pt>
                <c:pt idx="974">
                  <c:v>1326399</c:v>
                </c:pt>
                <c:pt idx="975">
                  <c:v>1326954</c:v>
                </c:pt>
                <c:pt idx="976">
                  <c:v>1327572</c:v>
                </c:pt>
                <c:pt idx="977">
                  <c:v>1328190</c:v>
                </c:pt>
                <c:pt idx="978">
                  <c:v>1328821</c:v>
                </c:pt>
                <c:pt idx="979">
                  <c:v>1329462</c:v>
                </c:pt>
                <c:pt idx="980">
                  <c:v>1330079</c:v>
                </c:pt>
                <c:pt idx="981">
                  <c:v>1330691</c:v>
                </c:pt>
                <c:pt idx="982">
                  <c:v>1331296</c:v>
                </c:pt>
                <c:pt idx="983">
                  <c:v>1331917</c:v>
                </c:pt>
                <c:pt idx="984">
                  <c:v>1332581</c:v>
                </c:pt>
                <c:pt idx="985">
                  <c:v>1333896</c:v>
                </c:pt>
                <c:pt idx="986">
                  <c:v>1334519</c:v>
                </c:pt>
                <c:pt idx="987">
                  <c:v>1335230</c:v>
                </c:pt>
                <c:pt idx="988">
                  <c:v>1336475</c:v>
                </c:pt>
                <c:pt idx="989">
                  <c:v>1337105</c:v>
                </c:pt>
                <c:pt idx="990">
                  <c:v>1337753</c:v>
                </c:pt>
                <c:pt idx="991">
                  <c:v>1339025</c:v>
                </c:pt>
                <c:pt idx="992">
                  <c:v>1339661</c:v>
                </c:pt>
                <c:pt idx="993">
                  <c:v>1340310</c:v>
                </c:pt>
                <c:pt idx="994">
                  <c:v>1340948</c:v>
                </c:pt>
                <c:pt idx="995">
                  <c:v>1344037</c:v>
                </c:pt>
                <c:pt idx="996">
                  <c:v>1344668</c:v>
                </c:pt>
              </c:numCache>
            </c:numRef>
          </c:xVal>
          <c:yVal>
            <c:numRef>
              <c:f>'rat-dora-10CL-1000-PAY'!$F$9004:$F$10000</c:f>
              <c:numCache>
                <c:formatCode>General</c:formatCode>
                <c:ptCount val="997"/>
                <c:pt idx="0">
                  <c:v>89</c:v>
                </c:pt>
                <c:pt idx="1">
                  <c:v>86</c:v>
                </c:pt>
                <c:pt idx="2">
                  <c:v>84</c:v>
                </c:pt>
                <c:pt idx="3">
                  <c:v>90</c:v>
                </c:pt>
                <c:pt idx="4">
                  <c:v>88</c:v>
                </c:pt>
                <c:pt idx="5">
                  <c:v>82</c:v>
                </c:pt>
                <c:pt idx="6">
                  <c:v>87</c:v>
                </c:pt>
                <c:pt idx="7">
                  <c:v>81</c:v>
                </c:pt>
                <c:pt idx="8">
                  <c:v>85</c:v>
                </c:pt>
                <c:pt idx="9">
                  <c:v>83</c:v>
                </c:pt>
                <c:pt idx="10">
                  <c:v>89</c:v>
                </c:pt>
                <c:pt idx="11">
                  <c:v>86</c:v>
                </c:pt>
                <c:pt idx="12">
                  <c:v>86</c:v>
                </c:pt>
                <c:pt idx="13">
                  <c:v>84</c:v>
                </c:pt>
                <c:pt idx="14">
                  <c:v>90</c:v>
                </c:pt>
                <c:pt idx="15">
                  <c:v>90</c:v>
                </c:pt>
                <c:pt idx="16">
                  <c:v>86</c:v>
                </c:pt>
                <c:pt idx="17">
                  <c:v>87</c:v>
                </c:pt>
                <c:pt idx="18">
                  <c:v>89</c:v>
                </c:pt>
                <c:pt idx="19">
                  <c:v>87</c:v>
                </c:pt>
                <c:pt idx="20">
                  <c:v>88</c:v>
                </c:pt>
                <c:pt idx="21">
                  <c:v>87</c:v>
                </c:pt>
                <c:pt idx="22">
                  <c:v>87</c:v>
                </c:pt>
                <c:pt idx="23">
                  <c:v>83</c:v>
                </c:pt>
                <c:pt idx="24">
                  <c:v>90</c:v>
                </c:pt>
                <c:pt idx="25">
                  <c:v>85</c:v>
                </c:pt>
                <c:pt idx="26">
                  <c:v>83</c:v>
                </c:pt>
                <c:pt idx="27">
                  <c:v>82</c:v>
                </c:pt>
                <c:pt idx="28">
                  <c:v>83</c:v>
                </c:pt>
                <c:pt idx="29">
                  <c:v>83</c:v>
                </c:pt>
                <c:pt idx="30">
                  <c:v>87</c:v>
                </c:pt>
                <c:pt idx="31">
                  <c:v>89</c:v>
                </c:pt>
                <c:pt idx="32">
                  <c:v>86</c:v>
                </c:pt>
                <c:pt idx="33">
                  <c:v>89</c:v>
                </c:pt>
                <c:pt idx="34">
                  <c:v>81</c:v>
                </c:pt>
                <c:pt idx="35">
                  <c:v>83</c:v>
                </c:pt>
                <c:pt idx="36">
                  <c:v>90</c:v>
                </c:pt>
                <c:pt idx="37">
                  <c:v>85</c:v>
                </c:pt>
                <c:pt idx="38">
                  <c:v>85</c:v>
                </c:pt>
                <c:pt idx="39">
                  <c:v>87</c:v>
                </c:pt>
                <c:pt idx="40">
                  <c:v>82</c:v>
                </c:pt>
                <c:pt idx="41">
                  <c:v>83</c:v>
                </c:pt>
                <c:pt idx="42">
                  <c:v>90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89</c:v>
                </c:pt>
                <c:pt idx="47">
                  <c:v>86</c:v>
                </c:pt>
                <c:pt idx="48">
                  <c:v>83</c:v>
                </c:pt>
                <c:pt idx="49">
                  <c:v>89</c:v>
                </c:pt>
                <c:pt idx="50">
                  <c:v>84</c:v>
                </c:pt>
                <c:pt idx="51">
                  <c:v>87</c:v>
                </c:pt>
                <c:pt idx="52">
                  <c:v>89</c:v>
                </c:pt>
                <c:pt idx="53">
                  <c:v>85</c:v>
                </c:pt>
                <c:pt idx="54">
                  <c:v>83</c:v>
                </c:pt>
                <c:pt idx="55">
                  <c:v>85</c:v>
                </c:pt>
                <c:pt idx="56">
                  <c:v>81</c:v>
                </c:pt>
                <c:pt idx="57">
                  <c:v>85</c:v>
                </c:pt>
                <c:pt idx="58">
                  <c:v>86</c:v>
                </c:pt>
                <c:pt idx="59">
                  <c:v>85</c:v>
                </c:pt>
                <c:pt idx="60">
                  <c:v>86</c:v>
                </c:pt>
                <c:pt idx="61">
                  <c:v>83</c:v>
                </c:pt>
                <c:pt idx="62">
                  <c:v>82</c:v>
                </c:pt>
                <c:pt idx="63">
                  <c:v>83</c:v>
                </c:pt>
                <c:pt idx="64">
                  <c:v>88</c:v>
                </c:pt>
                <c:pt idx="65">
                  <c:v>87</c:v>
                </c:pt>
                <c:pt idx="66">
                  <c:v>85</c:v>
                </c:pt>
                <c:pt idx="67">
                  <c:v>88</c:v>
                </c:pt>
                <c:pt idx="68">
                  <c:v>88</c:v>
                </c:pt>
                <c:pt idx="69">
                  <c:v>90</c:v>
                </c:pt>
                <c:pt idx="70">
                  <c:v>88</c:v>
                </c:pt>
                <c:pt idx="71">
                  <c:v>88</c:v>
                </c:pt>
                <c:pt idx="72">
                  <c:v>88</c:v>
                </c:pt>
                <c:pt idx="73">
                  <c:v>87</c:v>
                </c:pt>
                <c:pt idx="74">
                  <c:v>89</c:v>
                </c:pt>
                <c:pt idx="75">
                  <c:v>89</c:v>
                </c:pt>
                <c:pt idx="76">
                  <c:v>88</c:v>
                </c:pt>
                <c:pt idx="77">
                  <c:v>89</c:v>
                </c:pt>
                <c:pt idx="78">
                  <c:v>86</c:v>
                </c:pt>
                <c:pt idx="79">
                  <c:v>88</c:v>
                </c:pt>
                <c:pt idx="80">
                  <c:v>88</c:v>
                </c:pt>
                <c:pt idx="81">
                  <c:v>88</c:v>
                </c:pt>
                <c:pt idx="82">
                  <c:v>81</c:v>
                </c:pt>
                <c:pt idx="83">
                  <c:v>90</c:v>
                </c:pt>
                <c:pt idx="84">
                  <c:v>84</c:v>
                </c:pt>
                <c:pt idx="85">
                  <c:v>86</c:v>
                </c:pt>
                <c:pt idx="86">
                  <c:v>88</c:v>
                </c:pt>
                <c:pt idx="87">
                  <c:v>81</c:v>
                </c:pt>
                <c:pt idx="88">
                  <c:v>87</c:v>
                </c:pt>
                <c:pt idx="89">
                  <c:v>85</c:v>
                </c:pt>
                <c:pt idx="90">
                  <c:v>83</c:v>
                </c:pt>
                <c:pt idx="91">
                  <c:v>89</c:v>
                </c:pt>
                <c:pt idx="92">
                  <c:v>85</c:v>
                </c:pt>
                <c:pt idx="93">
                  <c:v>90</c:v>
                </c:pt>
                <c:pt idx="94">
                  <c:v>88</c:v>
                </c:pt>
                <c:pt idx="95">
                  <c:v>88</c:v>
                </c:pt>
                <c:pt idx="96">
                  <c:v>82</c:v>
                </c:pt>
                <c:pt idx="97">
                  <c:v>87</c:v>
                </c:pt>
                <c:pt idx="98">
                  <c:v>89</c:v>
                </c:pt>
                <c:pt idx="99">
                  <c:v>85</c:v>
                </c:pt>
                <c:pt idx="100">
                  <c:v>86</c:v>
                </c:pt>
                <c:pt idx="101">
                  <c:v>88</c:v>
                </c:pt>
                <c:pt idx="102">
                  <c:v>87</c:v>
                </c:pt>
                <c:pt idx="103">
                  <c:v>87</c:v>
                </c:pt>
                <c:pt idx="104">
                  <c:v>82</c:v>
                </c:pt>
                <c:pt idx="105">
                  <c:v>86</c:v>
                </c:pt>
                <c:pt idx="106">
                  <c:v>86</c:v>
                </c:pt>
                <c:pt idx="107">
                  <c:v>90</c:v>
                </c:pt>
                <c:pt idx="108">
                  <c:v>89</c:v>
                </c:pt>
                <c:pt idx="109">
                  <c:v>90</c:v>
                </c:pt>
                <c:pt idx="110">
                  <c:v>82</c:v>
                </c:pt>
                <c:pt idx="111">
                  <c:v>84</c:v>
                </c:pt>
                <c:pt idx="112">
                  <c:v>82</c:v>
                </c:pt>
                <c:pt idx="113">
                  <c:v>82</c:v>
                </c:pt>
                <c:pt idx="114">
                  <c:v>87</c:v>
                </c:pt>
                <c:pt idx="115">
                  <c:v>82</c:v>
                </c:pt>
                <c:pt idx="116">
                  <c:v>85</c:v>
                </c:pt>
                <c:pt idx="117">
                  <c:v>86</c:v>
                </c:pt>
                <c:pt idx="118">
                  <c:v>86</c:v>
                </c:pt>
                <c:pt idx="119">
                  <c:v>88</c:v>
                </c:pt>
                <c:pt idx="120">
                  <c:v>89</c:v>
                </c:pt>
                <c:pt idx="121">
                  <c:v>89</c:v>
                </c:pt>
                <c:pt idx="122">
                  <c:v>86</c:v>
                </c:pt>
                <c:pt idx="123">
                  <c:v>84</c:v>
                </c:pt>
                <c:pt idx="124">
                  <c:v>88</c:v>
                </c:pt>
                <c:pt idx="125">
                  <c:v>82</c:v>
                </c:pt>
                <c:pt idx="126">
                  <c:v>85</c:v>
                </c:pt>
                <c:pt idx="127">
                  <c:v>82</c:v>
                </c:pt>
                <c:pt idx="128">
                  <c:v>81</c:v>
                </c:pt>
                <c:pt idx="129">
                  <c:v>85</c:v>
                </c:pt>
                <c:pt idx="130">
                  <c:v>81</c:v>
                </c:pt>
                <c:pt idx="131">
                  <c:v>84</c:v>
                </c:pt>
                <c:pt idx="132">
                  <c:v>88</c:v>
                </c:pt>
                <c:pt idx="133">
                  <c:v>82</c:v>
                </c:pt>
                <c:pt idx="134">
                  <c:v>85</c:v>
                </c:pt>
                <c:pt idx="135">
                  <c:v>85</c:v>
                </c:pt>
                <c:pt idx="136">
                  <c:v>87</c:v>
                </c:pt>
                <c:pt idx="137">
                  <c:v>88</c:v>
                </c:pt>
                <c:pt idx="138">
                  <c:v>82</c:v>
                </c:pt>
                <c:pt idx="139">
                  <c:v>90</c:v>
                </c:pt>
                <c:pt idx="140">
                  <c:v>89</c:v>
                </c:pt>
                <c:pt idx="141">
                  <c:v>86</c:v>
                </c:pt>
                <c:pt idx="142">
                  <c:v>90</c:v>
                </c:pt>
                <c:pt idx="143">
                  <c:v>90</c:v>
                </c:pt>
                <c:pt idx="144">
                  <c:v>82</c:v>
                </c:pt>
                <c:pt idx="145">
                  <c:v>86</c:v>
                </c:pt>
                <c:pt idx="146">
                  <c:v>87</c:v>
                </c:pt>
                <c:pt idx="147">
                  <c:v>90</c:v>
                </c:pt>
                <c:pt idx="148">
                  <c:v>88</c:v>
                </c:pt>
                <c:pt idx="149">
                  <c:v>85</c:v>
                </c:pt>
                <c:pt idx="150">
                  <c:v>85</c:v>
                </c:pt>
                <c:pt idx="151">
                  <c:v>88</c:v>
                </c:pt>
                <c:pt idx="152">
                  <c:v>83</c:v>
                </c:pt>
                <c:pt idx="153">
                  <c:v>86</c:v>
                </c:pt>
                <c:pt idx="154">
                  <c:v>88</c:v>
                </c:pt>
                <c:pt idx="155">
                  <c:v>88</c:v>
                </c:pt>
                <c:pt idx="156">
                  <c:v>88</c:v>
                </c:pt>
                <c:pt idx="157">
                  <c:v>81</c:v>
                </c:pt>
                <c:pt idx="158">
                  <c:v>81</c:v>
                </c:pt>
                <c:pt idx="159">
                  <c:v>81</c:v>
                </c:pt>
                <c:pt idx="160">
                  <c:v>85</c:v>
                </c:pt>
                <c:pt idx="161">
                  <c:v>89</c:v>
                </c:pt>
                <c:pt idx="162">
                  <c:v>90</c:v>
                </c:pt>
                <c:pt idx="163">
                  <c:v>86</c:v>
                </c:pt>
                <c:pt idx="164">
                  <c:v>88</c:v>
                </c:pt>
                <c:pt idx="165">
                  <c:v>84</c:v>
                </c:pt>
                <c:pt idx="166">
                  <c:v>83</c:v>
                </c:pt>
                <c:pt idx="167">
                  <c:v>88</c:v>
                </c:pt>
                <c:pt idx="168">
                  <c:v>87</c:v>
                </c:pt>
                <c:pt idx="169">
                  <c:v>89</c:v>
                </c:pt>
                <c:pt idx="170">
                  <c:v>81</c:v>
                </c:pt>
                <c:pt idx="171">
                  <c:v>86</c:v>
                </c:pt>
                <c:pt idx="172">
                  <c:v>88</c:v>
                </c:pt>
                <c:pt idx="173">
                  <c:v>84</c:v>
                </c:pt>
                <c:pt idx="174">
                  <c:v>89</c:v>
                </c:pt>
                <c:pt idx="175">
                  <c:v>84</c:v>
                </c:pt>
                <c:pt idx="176">
                  <c:v>86</c:v>
                </c:pt>
                <c:pt idx="177">
                  <c:v>86</c:v>
                </c:pt>
                <c:pt idx="178">
                  <c:v>81</c:v>
                </c:pt>
                <c:pt idx="179">
                  <c:v>86</c:v>
                </c:pt>
                <c:pt idx="180">
                  <c:v>84</c:v>
                </c:pt>
                <c:pt idx="181">
                  <c:v>87</c:v>
                </c:pt>
                <c:pt idx="182">
                  <c:v>86</c:v>
                </c:pt>
                <c:pt idx="183">
                  <c:v>81</c:v>
                </c:pt>
                <c:pt idx="184">
                  <c:v>88</c:v>
                </c:pt>
                <c:pt idx="185">
                  <c:v>89</c:v>
                </c:pt>
                <c:pt idx="186">
                  <c:v>89</c:v>
                </c:pt>
                <c:pt idx="187">
                  <c:v>85</c:v>
                </c:pt>
                <c:pt idx="188">
                  <c:v>83</c:v>
                </c:pt>
                <c:pt idx="189">
                  <c:v>82</c:v>
                </c:pt>
                <c:pt idx="190">
                  <c:v>81</c:v>
                </c:pt>
                <c:pt idx="191">
                  <c:v>81</c:v>
                </c:pt>
                <c:pt idx="192">
                  <c:v>90</c:v>
                </c:pt>
                <c:pt idx="193">
                  <c:v>90</c:v>
                </c:pt>
                <c:pt idx="194">
                  <c:v>84</c:v>
                </c:pt>
                <c:pt idx="195">
                  <c:v>82</c:v>
                </c:pt>
                <c:pt idx="196">
                  <c:v>81</c:v>
                </c:pt>
                <c:pt idx="197">
                  <c:v>82</c:v>
                </c:pt>
                <c:pt idx="198">
                  <c:v>90</c:v>
                </c:pt>
                <c:pt idx="199">
                  <c:v>87</c:v>
                </c:pt>
                <c:pt idx="200">
                  <c:v>82</c:v>
                </c:pt>
                <c:pt idx="201">
                  <c:v>83</c:v>
                </c:pt>
                <c:pt idx="202">
                  <c:v>89</c:v>
                </c:pt>
                <c:pt idx="203">
                  <c:v>86</c:v>
                </c:pt>
                <c:pt idx="204">
                  <c:v>88</c:v>
                </c:pt>
                <c:pt idx="205">
                  <c:v>87</c:v>
                </c:pt>
                <c:pt idx="206">
                  <c:v>88</c:v>
                </c:pt>
                <c:pt idx="207">
                  <c:v>82</c:v>
                </c:pt>
                <c:pt idx="208">
                  <c:v>84</c:v>
                </c:pt>
                <c:pt idx="209">
                  <c:v>83</c:v>
                </c:pt>
                <c:pt idx="210">
                  <c:v>82</c:v>
                </c:pt>
                <c:pt idx="211">
                  <c:v>89</c:v>
                </c:pt>
                <c:pt idx="212">
                  <c:v>86</c:v>
                </c:pt>
                <c:pt idx="213">
                  <c:v>86</c:v>
                </c:pt>
                <c:pt idx="214">
                  <c:v>86</c:v>
                </c:pt>
                <c:pt idx="215">
                  <c:v>84</c:v>
                </c:pt>
                <c:pt idx="216">
                  <c:v>89</c:v>
                </c:pt>
                <c:pt idx="217">
                  <c:v>87</c:v>
                </c:pt>
                <c:pt idx="218">
                  <c:v>83</c:v>
                </c:pt>
                <c:pt idx="219">
                  <c:v>89</c:v>
                </c:pt>
                <c:pt idx="220">
                  <c:v>90</c:v>
                </c:pt>
                <c:pt idx="221">
                  <c:v>84</c:v>
                </c:pt>
                <c:pt idx="222">
                  <c:v>87</c:v>
                </c:pt>
                <c:pt idx="223">
                  <c:v>88</c:v>
                </c:pt>
                <c:pt idx="224">
                  <c:v>88</c:v>
                </c:pt>
                <c:pt idx="225">
                  <c:v>81</c:v>
                </c:pt>
                <c:pt idx="226">
                  <c:v>82</c:v>
                </c:pt>
                <c:pt idx="227">
                  <c:v>89</c:v>
                </c:pt>
                <c:pt idx="228">
                  <c:v>88</c:v>
                </c:pt>
                <c:pt idx="229">
                  <c:v>90</c:v>
                </c:pt>
                <c:pt idx="230">
                  <c:v>85</c:v>
                </c:pt>
                <c:pt idx="231">
                  <c:v>82</c:v>
                </c:pt>
                <c:pt idx="232">
                  <c:v>85</c:v>
                </c:pt>
                <c:pt idx="233">
                  <c:v>88</c:v>
                </c:pt>
                <c:pt idx="234">
                  <c:v>83</c:v>
                </c:pt>
                <c:pt idx="235">
                  <c:v>84</c:v>
                </c:pt>
                <c:pt idx="236">
                  <c:v>81</c:v>
                </c:pt>
                <c:pt idx="237">
                  <c:v>86</c:v>
                </c:pt>
                <c:pt idx="238">
                  <c:v>81</c:v>
                </c:pt>
                <c:pt idx="239">
                  <c:v>85</c:v>
                </c:pt>
                <c:pt idx="240">
                  <c:v>88</c:v>
                </c:pt>
                <c:pt idx="241">
                  <c:v>83</c:v>
                </c:pt>
                <c:pt idx="242">
                  <c:v>81</c:v>
                </c:pt>
                <c:pt idx="243">
                  <c:v>89</c:v>
                </c:pt>
                <c:pt idx="244">
                  <c:v>84</c:v>
                </c:pt>
                <c:pt idx="245">
                  <c:v>82</c:v>
                </c:pt>
                <c:pt idx="246">
                  <c:v>89</c:v>
                </c:pt>
                <c:pt idx="247">
                  <c:v>86</c:v>
                </c:pt>
                <c:pt idx="248">
                  <c:v>89</c:v>
                </c:pt>
                <c:pt idx="249">
                  <c:v>83</c:v>
                </c:pt>
                <c:pt idx="250">
                  <c:v>90</c:v>
                </c:pt>
                <c:pt idx="251">
                  <c:v>89</c:v>
                </c:pt>
                <c:pt idx="252">
                  <c:v>85</c:v>
                </c:pt>
                <c:pt idx="253">
                  <c:v>86</c:v>
                </c:pt>
                <c:pt idx="254">
                  <c:v>82</c:v>
                </c:pt>
                <c:pt idx="255">
                  <c:v>83</c:v>
                </c:pt>
                <c:pt idx="256">
                  <c:v>84</c:v>
                </c:pt>
                <c:pt idx="257">
                  <c:v>82</c:v>
                </c:pt>
                <c:pt idx="258">
                  <c:v>83</c:v>
                </c:pt>
                <c:pt idx="259">
                  <c:v>82</c:v>
                </c:pt>
                <c:pt idx="260">
                  <c:v>85</c:v>
                </c:pt>
                <c:pt idx="261">
                  <c:v>90</c:v>
                </c:pt>
                <c:pt idx="262">
                  <c:v>86</c:v>
                </c:pt>
                <c:pt idx="263">
                  <c:v>83</c:v>
                </c:pt>
                <c:pt idx="264">
                  <c:v>88</c:v>
                </c:pt>
                <c:pt idx="265">
                  <c:v>82</c:v>
                </c:pt>
                <c:pt idx="266">
                  <c:v>84</c:v>
                </c:pt>
                <c:pt idx="267">
                  <c:v>82</c:v>
                </c:pt>
                <c:pt idx="268">
                  <c:v>82</c:v>
                </c:pt>
                <c:pt idx="269">
                  <c:v>90</c:v>
                </c:pt>
                <c:pt idx="270">
                  <c:v>81</c:v>
                </c:pt>
                <c:pt idx="271">
                  <c:v>89</c:v>
                </c:pt>
                <c:pt idx="272">
                  <c:v>82</c:v>
                </c:pt>
                <c:pt idx="273">
                  <c:v>87</c:v>
                </c:pt>
                <c:pt idx="274">
                  <c:v>90</c:v>
                </c:pt>
                <c:pt idx="275">
                  <c:v>83</c:v>
                </c:pt>
                <c:pt idx="276">
                  <c:v>83</c:v>
                </c:pt>
                <c:pt idx="277">
                  <c:v>83</c:v>
                </c:pt>
                <c:pt idx="278">
                  <c:v>88</c:v>
                </c:pt>
                <c:pt idx="279">
                  <c:v>81</c:v>
                </c:pt>
                <c:pt idx="280">
                  <c:v>89</c:v>
                </c:pt>
                <c:pt idx="281">
                  <c:v>81</c:v>
                </c:pt>
                <c:pt idx="282">
                  <c:v>84</c:v>
                </c:pt>
                <c:pt idx="283">
                  <c:v>87</c:v>
                </c:pt>
                <c:pt idx="284">
                  <c:v>81</c:v>
                </c:pt>
                <c:pt idx="285">
                  <c:v>90</c:v>
                </c:pt>
                <c:pt idx="286">
                  <c:v>89</c:v>
                </c:pt>
                <c:pt idx="287">
                  <c:v>83</c:v>
                </c:pt>
                <c:pt idx="288">
                  <c:v>86</c:v>
                </c:pt>
                <c:pt idx="289">
                  <c:v>82</c:v>
                </c:pt>
                <c:pt idx="290">
                  <c:v>84</c:v>
                </c:pt>
                <c:pt idx="291">
                  <c:v>86</c:v>
                </c:pt>
                <c:pt idx="292">
                  <c:v>89</c:v>
                </c:pt>
                <c:pt idx="293">
                  <c:v>85</c:v>
                </c:pt>
                <c:pt idx="294">
                  <c:v>81</c:v>
                </c:pt>
                <c:pt idx="295">
                  <c:v>90</c:v>
                </c:pt>
                <c:pt idx="296">
                  <c:v>81</c:v>
                </c:pt>
                <c:pt idx="297">
                  <c:v>87</c:v>
                </c:pt>
                <c:pt idx="298">
                  <c:v>85</c:v>
                </c:pt>
                <c:pt idx="299">
                  <c:v>87</c:v>
                </c:pt>
                <c:pt idx="300">
                  <c:v>85</c:v>
                </c:pt>
                <c:pt idx="301">
                  <c:v>90</c:v>
                </c:pt>
                <c:pt idx="302">
                  <c:v>86</c:v>
                </c:pt>
                <c:pt idx="303">
                  <c:v>90</c:v>
                </c:pt>
                <c:pt idx="304">
                  <c:v>85</c:v>
                </c:pt>
                <c:pt idx="305">
                  <c:v>84</c:v>
                </c:pt>
                <c:pt idx="306">
                  <c:v>88</c:v>
                </c:pt>
                <c:pt idx="307">
                  <c:v>86</c:v>
                </c:pt>
                <c:pt idx="308">
                  <c:v>86</c:v>
                </c:pt>
                <c:pt idx="309">
                  <c:v>84</c:v>
                </c:pt>
                <c:pt idx="310">
                  <c:v>85</c:v>
                </c:pt>
                <c:pt idx="311">
                  <c:v>84</c:v>
                </c:pt>
                <c:pt idx="312">
                  <c:v>88</c:v>
                </c:pt>
                <c:pt idx="313">
                  <c:v>89</c:v>
                </c:pt>
                <c:pt idx="314">
                  <c:v>84</c:v>
                </c:pt>
                <c:pt idx="315">
                  <c:v>84</c:v>
                </c:pt>
                <c:pt idx="316">
                  <c:v>88</c:v>
                </c:pt>
                <c:pt idx="317">
                  <c:v>89</c:v>
                </c:pt>
                <c:pt idx="318">
                  <c:v>89</c:v>
                </c:pt>
                <c:pt idx="319">
                  <c:v>88</c:v>
                </c:pt>
                <c:pt idx="320">
                  <c:v>85</c:v>
                </c:pt>
                <c:pt idx="321">
                  <c:v>90</c:v>
                </c:pt>
                <c:pt idx="322">
                  <c:v>87</c:v>
                </c:pt>
                <c:pt idx="323">
                  <c:v>90</c:v>
                </c:pt>
                <c:pt idx="324">
                  <c:v>84</c:v>
                </c:pt>
                <c:pt idx="325">
                  <c:v>84</c:v>
                </c:pt>
                <c:pt idx="326">
                  <c:v>89</c:v>
                </c:pt>
                <c:pt idx="327">
                  <c:v>89</c:v>
                </c:pt>
                <c:pt idx="328">
                  <c:v>90</c:v>
                </c:pt>
                <c:pt idx="329">
                  <c:v>88</c:v>
                </c:pt>
                <c:pt idx="330">
                  <c:v>84</c:v>
                </c:pt>
                <c:pt idx="331">
                  <c:v>85</c:v>
                </c:pt>
                <c:pt idx="332">
                  <c:v>81</c:v>
                </c:pt>
                <c:pt idx="333">
                  <c:v>83</c:v>
                </c:pt>
                <c:pt idx="334">
                  <c:v>83</c:v>
                </c:pt>
                <c:pt idx="335">
                  <c:v>88</c:v>
                </c:pt>
                <c:pt idx="336">
                  <c:v>87</c:v>
                </c:pt>
                <c:pt idx="337">
                  <c:v>84</c:v>
                </c:pt>
                <c:pt idx="338">
                  <c:v>83</c:v>
                </c:pt>
                <c:pt idx="339">
                  <c:v>86</c:v>
                </c:pt>
                <c:pt idx="340">
                  <c:v>83</c:v>
                </c:pt>
                <c:pt idx="341">
                  <c:v>89</c:v>
                </c:pt>
                <c:pt idx="342">
                  <c:v>82</c:v>
                </c:pt>
                <c:pt idx="343">
                  <c:v>86</c:v>
                </c:pt>
                <c:pt idx="344">
                  <c:v>81</c:v>
                </c:pt>
                <c:pt idx="345">
                  <c:v>81</c:v>
                </c:pt>
                <c:pt idx="346">
                  <c:v>88</c:v>
                </c:pt>
                <c:pt idx="347">
                  <c:v>86</c:v>
                </c:pt>
                <c:pt idx="348">
                  <c:v>90</c:v>
                </c:pt>
                <c:pt idx="349">
                  <c:v>85</c:v>
                </c:pt>
                <c:pt idx="350">
                  <c:v>83</c:v>
                </c:pt>
                <c:pt idx="351">
                  <c:v>87</c:v>
                </c:pt>
                <c:pt idx="352">
                  <c:v>87</c:v>
                </c:pt>
                <c:pt idx="353">
                  <c:v>83</c:v>
                </c:pt>
                <c:pt idx="354">
                  <c:v>81</c:v>
                </c:pt>
                <c:pt idx="355">
                  <c:v>86</c:v>
                </c:pt>
                <c:pt idx="356">
                  <c:v>90</c:v>
                </c:pt>
                <c:pt idx="357">
                  <c:v>82</c:v>
                </c:pt>
                <c:pt idx="358">
                  <c:v>84</c:v>
                </c:pt>
                <c:pt idx="359">
                  <c:v>84</c:v>
                </c:pt>
                <c:pt idx="360">
                  <c:v>88</c:v>
                </c:pt>
                <c:pt idx="361">
                  <c:v>86</c:v>
                </c:pt>
                <c:pt idx="362">
                  <c:v>88</c:v>
                </c:pt>
                <c:pt idx="363">
                  <c:v>89</c:v>
                </c:pt>
                <c:pt idx="364">
                  <c:v>90</c:v>
                </c:pt>
                <c:pt idx="365">
                  <c:v>87</c:v>
                </c:pt>
                <c:pt idx="366">
                  <c:v>85</c:v>
                </c:pt>
                <c:pt idx="367">
                  <c:v>85</c:v>
                </c:pt>
                <c:pt idx="368">
                  <c:v>87</c:v>
                </c:pt>
                <c:pt idx="369">
                  <c:v>82</c:v>
                </c:pt>
                <c:pt idx="370">
                  <c:v>86</c:v>
                </c:pt>
                <c:pt idx="371">
                  <c:v>88</c:v>
                </c:pt>
                <c:pt idx="372">
                  <c:v>85</c:v>
                </c:pt>
                <c:pt idx="373">
                  <c:v>90</c:v>
                </c:pt>
                <c:pt idx="374">
                  <c:v>85</c:v>
                </c:pt>
                <c:pt idx="375">
                  <c:v>86</c:v>
                </c:pt>
                <c:pt idx="376">
                  <c:v>90</c:v>
                </c:pt>
                <c:pt idx="377">
                  <c:v>81</c:v>
                </c:pt>
                <c:pt idx="378">
                  <c:v>88</c:v>
                </c:pt>
                <c:pt idx="379">
                  <c:v>90</c:v>
                </c:pt>
                <c:pt idx="380">
                  <c:v>85</c:v>
                </c:pt>
                <c:pt idx="381">
                  <c:v>86</c:v>
                </c:pt>
                <c:pt idx="382">
                  <c:v>87</c:v>
                </c:pt>
                <c:pt idx="383">
                  <c:v>83</c:v>
                </c:pt>
                <c:pt idx="384">
                  <c:v>89</c:v>
                </c:pt>
                <c:pt idx="385">
                  <c:v>82</c:v>
                </c:pt>
                <c:pt idx="386">
                  <c:v>86</c:v>
                </c:pt>
                <c:pt idx="387">
                  <c:v>88</c:v>
                </c:pt>
                <c:pt idx="388">
                  <c:v>89</c:v>
                </c:pt>
                <c:pt idx="389">
                  <c:v>87</c:v>
                </c:pt>
                <c:pt idx="390">
                  <c:v>85</c:v>
                </c:pt>
                <c:pt idx="391">
                  <c:v>83</c:v>
                </c:pt>
                <c:pt idx="392">
                  <c:v>82</c:v>
                </c:pt>
                <c:pt idx="393">
                  <c:v>83</c:v>
                </c:pt>
                <c:pt idx="394">
                  <c:v>88</c:v>
                </c:pt>
                <c:pt idx="395">
                  <c:v>87</c:v>
                </c:pt>
                <c:pt idx="396">
                  <c:v>87</c:v>
                </c:pt>
                <c:pt idx="397">
                  <c:v>81</c:v>
                </c:pt>
                <c:pt idx="398">
                  <c:v>89</c:v>
                </c:pt>
                <c:pt idx="399">
                  <c:v>87</c:v>
                </c:pt>
                <c:pt idx="400">
                  <c:v>83</c:v>
                </c:pt>
                <c:pt idx="401">
                  <c:v>86</c:v>
                </c:pt>
                <c:pt idx="402">
                  <c:v>81</c:v>
                </c:pt>
                <c:pt idx="403">
                  <c:v>83</c:v>
                </c:pt>
                <c:pt idx="404">
                  <c:v>82</c:v>
                </c:pt>
                <c:pt idx="405">
                  <c:v>90</c:v>
                </c:pt>
                <c:pt idx="406">
                  <c:v>82</c:v>
                </c:pt>
                <c:pt idx="407">
                  <c:v>88</c:v>
                </c:pt>
                <c:pt idx="408">
                  <c:v>85</c:v>
                </c:pt>
                <c:pt idx="409">
                  <c:v>84</c:v>
                </c:pt>
                <c:pt idx="410">
                  <c:v>85</c:v>
                </c:pt>
                <c:pt idx="411">
                  <c:v>81</c:v>
                </c:pt>
                <c:pt idx="412">
                  <c:v>90</c:v>
                </c:pt>
                <c:pt idx="413">
                  <c:v>86</c:v>
                </c:pt>
                <c:pt idx="414">
                  <c:v>88</c:v>
                </c:pt>
                <c:pt idx="415">
                  <c:v>87</c:v>
                </c:pt>
                <c:pt idx="416">
                  <c:v>89</c:v>
                </c:pt>
                <c:pt idx="417">
                  <c:v>81</c:v>
                </c:pt>
                <c:pt idx="418">
                  <c:v>84</c:v>
                </c:pt>
                <c:pt idx="419">
                  <c:v>88</c:v>
                </c:pt>
                <c:pt idx="420">
                  <c:v>84</c:v>
                </c:pt>
                <c:pt idx="421">
                  <c:v>82</c:v>
                </c:pt>
                <c:pt idx="422">
                  <c:v>83</c:v>
                </c:pt>
                <c:pt idx="423">
                  <c:v>82</c:v>
                </c:pt>
                <c:pt idx="424">
                  <c:v>90</c:v>
                </c:pt>
                <c:pt idx="425">
                  <c:v>86</c:v>
                </c:pt>
                <c:pt idx="426">
                  <c:v>83</c:v>
                </c:pt>
                <c:pt idx="427">
                  <c:v>84</c:v>
                </c:pt>
                <c:pt idx="428">
                  <c:v>90</c:v>
                </c:pt>
                <c:pt idx="429">
                  <c:v>83</c:v>
                </c:pt>
                <c:pt idx="430">
                  <c:v>81</c:v>
                </c:pt>
                <c:pt idx="431">
                  <c:v>88</c:v>
                </c:pt>
                <c:pt idx="432">
                  <c:v>81</c:v>
                </c:pt>
                <c:pt idx="433">
                  <c:v>86</c:v>
                </c:pt>
                <c:pt idx="434">
                  <c:v>84</c:v>
                </c:pt>
                <c:pt idx="435">
                  <c:v>90</c:v>
                </c:pt>
                <c:pt idx="436">
                  <c:v>87</c:v>
                </c:pt>
                <c:pt idx="437">
                  <c:v>82</c:v>
                </c:pt>
                <c:pt idx="438">
                  <c:v>86</c:v>
                </c:pt>
                <c:pt idx="439">
                  <c:v>87</c:v>
                </c:pt>
                <c:pt idx="440">
                  <c:v>90</c:v>
                </c:pt>
                <c:pt idx="441">
                  <c:v>87</c:v>
                </c:pt>
                <c:pt idx="442">
                  <c:v>88</c:v>
                </c:pt>
                <c:pt idx="443">
                  <c:v>87</c:v>
                </c:pt>
                <c:pt idx="444">
                  <c:v>87</c:v>
                </c:pt>
                <c:pt idx="445">
                  <c:v>88</c:v>
                </c:pt>
                <c:pt idx="446">
                  <c:v>88</c:v>
                </c:pt>
                <c:pt idx="447">
                  <c:v>84</c:v>
                </c:pt>
                <c:pt idx="448">
                  <c:v>84</c:v>
                </c:pt>
                <c:pt idx="449">
                  <c:v>87</c:v>
                </c:pt>
                <c:pt idx="450">
                  <c:v>83</c:v>
                </c:pt>
                <c:pt idx="451">
                  <c:v>83</c:v>
                </c:pt>
                <c:pt idx="452">
                  <c:v>84</c:v>
                </c:pt>
                <c:pt idx="453">
                  <c:v>82</c:v>
                </c:pt>
                <c:pt idx="454">
                  <c:v>87</c:v>
                </c:pt>
                <c:pt idx="455">
                  <c:v>84</c:v>
                </c:pt>
                <c:pt idx="456">
                  <c:v>85</c:v>
                </c:pt>
                <c:pt idx="457">
                  <c:v>90</c:v>
                </c:pt>
                <c:pt idx="458">
                  <c:v>88</c:v>
                </c:pt>
                <c:pt idx="459">
                  <c:v>84</c:v>
                </c:pt>
                <c:pt idx="460">
                  <c:v>86</c:v>
                </c:pt>
                <c:pt idx="461">
                  <c:v>84</c:v>
                </c:pt>
                <c:pt idx="462">
                  <c:v>89</c:v>
                </c:pt>
                <c:pt idx="463">
                  <c:v>81</c:v>
                </c:pt>
                <c:pt idx="464">
                  <c:v>85</c:v>
                </c:pt>
                <c:pt idx="465">
                  <c:v>84</c:v>
                </c:pt>
                <c:pt idx="466">
                  <c:v>83</c:v>
                </c:pt>
                <c:pt idx="467">
                  <c:v>89</c:v>
                </c:pt>
                <c:pt idx="468">
                  <c:v>89</c:v>
                </c:pt>
                <c:pt idx="469">
                  <c:v>90</c:v>
                </c:pt>
                <c:pt idx="470">
                  <c:v>81</c:v>
                </c:pt>
                <c:pt idx="471">
                  <c:v>81</c:v>
                </c:pt>
                <c:pt idx="472">
                  <c:v>86</c:v>
                </c:pt>
                <c:pt idx="473">
                  <c:v>82</c:v>
                </c:pt>
                <c:pt idx="474">
                  <c:v>90</c:v>
                </c:pt>
                <c:pt idx="475">
                  <c:v>90</c:v>
                </c:pt>
                <c:pt idx="476">
                  <c:v>86</c:v>
                </c:pt>
                <c:pt idx="477">
                  <c:v>86</c:v>
                </c:pt>
                <c:pt idx="478">
                  <c:v>83</c:v>
                </c:pt>
                <c:pt idx="479">
                  <c:v>88</c:v>
                </c:pt>
                <c:pt idx="480">
                  <c:v>81</c:v>
                </c:pt>
                <c:pt idx="481">
                  <c:v>89</c:v>
                </c:pt>
                <c:pt idx="482">
                  <c:v>85</c:v>
                </c:pt>
                <c:pt idx="483">
                  <c:v>81</c:v>
                </c:pt>
                <c:pt idx="484">
                  <c:v>86</c:v>
                </c:pt>
                <c:pt idx="485">
                  <c:v>88</c:v>
                </c:pt>
                <c:pt idx="486">
                  <c:v>83</c:v>
                </c:pt>
                <c:pt idx="487">
                  <c:v>81</c:v>
                </c:pt>
                <c:pt idx="488">
                  <c:v>90</c:v>
                </c:pt>
                <c:pt idx="489">
                  <c:v>84</c:v>
                </c:pt>
                <c:pt idx="490">
                  <c:v>86</c:v>
                </c:pt>
                <c:pt idx="491">
                  <c:v>81</c:v>
                </c:pt>
                <c:pt idx="492">
                  <c:v>84</c:v>
                </c:pt>
                <c:pt idx="493">
                  <c:v>81</c:v>
                </c:pt>
                <c:pt idx="494">
                  <c:v>89</c:v>
                </c:pt>
                <c:pt idx="495">
                  <c:v>85</c:v>
                </c:pt>
                <c:pt idx="496">
                  <c:v>81</c:v>
                </c:pt>
                <c:pt idx="497">
                  <c:v>89</c:v>
                </c:pt>
                <c:pt idx="498">
                  <c:v>84</c:v>
                </c:pt>
                <c:pt idx="499">
                  <c:v>86</c:v>
                </c:pt>
                <c:pt idx="500">
                  <c:v>82</c:v>
                </c:pt>
                <c:pt idx="501">
                  <c:v>83</c:v>
                </c:pt>
                <c:pt idx="502">
                  <c:v>82</c:v>
                </c:pt>
                <c:pt idx="503">
                  <c:v>82</c:v>
                </c:pt>
                <c:pt idx="504">
                  <c:v>90</c:v>
                </c:pt>
                <c:pt idx="505">
                  <c:v>88</c:v>
                </c:pt>
                <c:pt idx="506">
                  <c:v>85</c:v>
                </c:pt>
                <c:pt idx="507">
                  <c:v>84</c:v>
                </c:pt>
                <c:pt idx="508">
                  <c:v>87</c:v>
                </c:pt>
                <c:pt idx="509">
                  <c:v>81</c:v>
                </c:pt>
                <c:pt idx="510">
                  <c:v>84</c:v>
                </c:pt>
                <c:pt idx="511">
                  <c:v>89</c:v>
                </c:pt>
                <c:pt idx="512">
                  <c:v>84</c:v>
                </c:pt>
                <c:pt idx="513">
                  <c:v>83</c:v>
                </c:pt>
                <c:pt idx="514">
                  <c:v>90</c:v>
                </c:pt>
                <c:pt idx="515">
                  <c:v>86</c:v>
                </c:pt>
                <c:pt idx="516">
                  <c:v>86</c:v>
                </c:pt>
                <c:pt idx="517">
                  <c:v>81</c:v>
                </c:pt>
                <c:pt idx="518">
                  <c:v>84</c:v>
                </c:pt>
                <c:pt idx="519">
                  <c:v>86</c:v>
                </c:pt>
                <c:pt idx="520">
                  <c:v>85</c:v>
                </c:pt>
                <c:pt idx="521">
                  <c:v>86</c:v>
                </c:pt>
                <c:pt idx="522">
                  <c:v>85</c:v>
                </c:pt>
                <c:pt idx="523">
                  <c:v>85</c:v>
                </c:pt>
                <c:pt idx="524">
                  <c:v>89</c:v>
                </c:pt>
                <c:pt idx="525">
                  <c:v>89</c:v>
                </c:pt>
                <c:pt idx="526">
                  <c:v>81</c:v>
                </c:pt>
                <c:pt idx="527">
                  <c:v>86</c:v>
                </c:pt>
                <c:pt idx="528">
                  <c:v>83</c:v>
                </c:pt>
                <c:pt idx="529">
                  <c:v>82</c:v>
                </c:pt>
                <c:pt idx="530">
                  <c:v>89</c:v>
                </c:pt>
                <c:pt idx="531">
                  <c:v>83</c:v>
                </c:pt>
                <c:pt idx="532">
                  <c:v>82</c:v>
                </c:pt>
                <c:pt idx="533">
                  <c:v>83</c:v>
                </c:pt>
                <c:pt idx="534">
                  <c:v>81</c:v>
                </c:pt>
                <c:pt idx="535">
                  <c:v>84</c:v>
                </c:pt>
                <c:pt idx="536">
                  <c:v>86</c:v>
                </c:pt>
                <c:pt idx="537">
                  <c:v>83</c:v>
                </c:pt>
                <c:pt idx="538">
                  <c:v>87</c:v>
                </c:pt>
                <c:pt idx="539">
                  <c:v>81</c:v>
                </c:pt>
                <c:pt idx="540">
                  <c:v>83</c:v>
                </c:pt>
                <c:pt idx="541">
                  <c:v>90</c:v>
                </c:pt>
                <c:pt idx="542">
                  <c:v>81</c:v>
                </c:pt>
                <c:pt idx="543">
                  <c:v>90</c:v>
                </c:pt>
                <c:pt idx="544">
                  <c:v>81</c:v>
                </c:pt>
                <c:pt idx="545">
                  <c:v>90</c:v>
                </c:pt>
                <c:pt idx="546">
                  <c:v>87</c:v>
                </c:pt>
                <c:pt idx="547">
                  <c:v>86</c:v>
                </c:pt>
                <c:pt idx="548">
                  <c:v>88</c:v>
                </c:pt>
                <c:pt idx="549">
                  <c:v>83</c:v>
                </c:pt>
                <c:pt idx="550">
                  <c:v>90</c:v>
                </c:pt>
                <c:pt idx="551">
                  <c:v>83</c:v>
                </c:pt>
                <c:pt idx="552">
                  <c:v>82</c:v>
                </c:pt>
                <c:pt idx="553">
                  <c:v>83</c:v>
                </c:pt>
                <c:pt idx="554">
                  <c:v>83</c:v>
                </c:pt>
                <c:pt idx="555">
                  <c:v>84</c:v>
                </c:pt>
                <c:pt idx="556">
                  <c:v>81</c:v>
                </c:pt>
                <c:pt idx="557">
                  <c:v>86</c:v>
                </c:pt>
                <c:pt idx="558">
                  <c:v>85</c:v>
                </c:pt>
                <c:pt idx="559">
                  <c:v>90</c:v>
                </c:pt>
                <c:pt idx="560">
                  <c:v>89</c:v>
                </c:pt>
                <c:pt idx="561">
                  <c:v>81</c:v>
                </c:pt>
                <c:pt idx="562">
                  <c:v>85</c:v>
                </c:pt>
                <c:pt idx="563">
                  <c:v>87</c:v>
                </c:pt>
                <c:pt idx="564">
                  <c:v>84</c:v>
                </c:pt>
                <c:pt idx="565">
                  <c:v>86</c:v>
                </c:pt>
                <c:pt idx="566">
                  <c:v>83</c:v>
                </c:pt>
                <c:pt idx="567">
                  <c:v>85</c:v>
                </c:pt>
                <c:pt idx="568">
                  <c:v>89</c:v>
                </c:pt>
                <c:pt idx="569">
                  <c:v>85</c:v>
                </c:pt>
                <c:pt idx="570">
                  <c:v>84</c:v>
                </c:pt>
                <c:pt idx="571">
                  <c:v>90</c:v>
                </c:pt>
                <c:pt idx="572">
                  <c:v>86</c:v>
                </c:pt>
                <c:pt idx="573">
                  <c:v>81</c:v>
                </c:pt>
                <c:pt idx="574">
                  <c:v>89</c:v>
                </c:pt>
                <c:pt idx="575">
                  <c:v>89</c:v>
                </c:pt>
                <c:pt idx="576">
                  <c:v>82</c:v>
                </c:pt>
                <c:pt idx="577">
                  <c:v>85</c:v>
                </c:pt>
                <c:pt idx="578">
                  <c:v>83</c:v>
                </c:pt>
                <c:pt idx="579">
                  <c:v>86</c:v>
                </c:pt>
                <c:pt idx="580">
                  <c:v>90</c:v>
                </c:pt>
                <c:pt idx="581">
                  <c:v>90</c:v>
                </c:pt>
                <c:pt idx="582">
                  <c:v>86</c:v>
                </c:pt>
                <c:pt idx="583">
                  <c:v>87</c:v>
                </c:pt>
                <c:pt idx="584">
                  <c:v>81</c:v>
                </c:pt>
                <c:pt idx="585">
                  <c:v>83</c:v>
                </c:pt>
                <c:pt idx="586">
                  <c:v>85</c:v>
                </c:pt>
                <c:pt idx="587">
                  <c:v>89</c:v>
                </c:pt>
                <c:pt idx="588">
                  <c:v>81</c:v>
                </c:pt>
                <c:pt idx="589">
                  <c:v>87</c:v>
                </c:pt>
                <c:pt idx="590">
                  <c:v>81</c:v>
                </c:pt>
                <c:pt idx="591">
                  <c:v>84</c:v>
                </c:pt>
                <c:pt idx="592">
                  <c:v>83</c:v>
                </c:pt>
                <c:pt idx="593">
                  <c:v>82</c:v>
                </c:pt>
                <c:pt idx="594">
                  <c:v>88</c:v>
                </c:pt>
                <c:pt idx="595">
                  <c:v>89</c:v>
                </c:pt>
                <c:pt idx="596">
                  <c:v>81</c:v>
                </c:pt>
                <c:pt idx="597">
                  <c:v>89</c:v>
                </c:pt>
                <c:pt idx="598">
                  <c:v>88</c:v>
                </c:pt>
                <c:pt idx="599">
                  <c:v>82</c:v>
                </c:pt>
                <c:pt idx="600">
                  <c:v>88</c:v>
                </c:pt>
                <c:pt idx="601">
                  <c:v>87</c:v>
                </c:pt>
                <c:pt idx="602">
                  <c:v>84</c:v>
                </c:pt>
                <c:pt idx="603">
                  <c:v>87</c:v>
                </c:pt>
                <c:pt idx="604">
                  <c:v>84</c:v>
                </c:pt>
                <c:pt idx="605">
                  <c:v>81</c:v>
                </c:pt>
                <c:pt idx="606">
                  <c:v>81</c:v>
                </c:pt>
                <c:pt idx="607">
                  <c:v>82</c:v>
                </c:pt>
                <c:pt idx="608">
                  <c:v>86</c:v>
                </c:pt>
                <c:pt idx="609">
                  <c:v>82</c:v>
                </c:pt>
                <c:pt idx="610">
                  <c:v>82</c:v>
                </c:pt>
                <c:pt idx="611">
                  <c:v>89</c:v>
                </c:pt>
                <c:pt idx="612">
                  <c:v>81</c:v>
                </c:pt>
                <c:pt idx="613">
                  <c:v>87</c:v>
                </c:pt>
                <c:pt idx="614">
                  <c:v>88</c:v>
                </c:pt>
                <c:pt idx="615">
                  <c:v>86</c:v>
                </c:pt>
                <c:pt idx="616">
                  <c:v>84</c:v>
                </c:pt>
                <c:pt idx="617">
                  <c:v>90</c:v>
                </c:pt>
                <c:pt idx="618">
                  <c:v>81</c:v>
                </c:pt>
                <c:pt idx="619">
                  <c:v>84</c:v>
                </c:pt>
                <c:pt idx="620">
                  <c:v>81</c:v>
                </c:pt>
                <c:pt idx="621">
                  <c:v>83</c:v>
                </c:pt>
                <c:pt idx="622">
                  <c:v>87</c:v>
                </c:pt>
                <c:pt idx="623">
                  <c:v>88</c:v>
                </c:pt>
                <c:pt idx="624">
                  <c:v>86</c:v>
                </c:pt>
                <c:pt idx="625">
                  <c:v>89</c:v>
                </c:pt>
                <c:pt idx="626">
                  <c:v>83</c:v>
                </c:pt>
                <c:pt idx="627">
                  <c:v>84</c:v>
                </c:pt>
                <c:pt idx="628">
                  <c:v>90</c:v>
                </c:pt>
                <c:pt idx="629">
                  <c:v>90</c:v>
                </c:pt>
                <c:pt idx="630">
                  <c:v>88</c:v>
                </c:pt>
                <c:pt idx="631">
                  <c:v>82</c:v>
                </c:pt>
                <c:pt idx="632">
                  <c:v>81</c:v>
                </c:pt>
                <c:pt idx="633">
                  <c:v>87</c:v>
                </c:pt>
                <c:pt idx="634">
                  <c:v>86</c:v>
                </c:pt>
                <c:pt idx="635">
                  <c:v>82</c:v>
                </c:pt>
                <c:pt idx="636">
                  <c:v>82</c:v>
                </c:pt>
                <c:pt idx="637">
                  <c:v>88</c:v>
                </c:pt>
                <c:pt idx="638">
                  <c:v>89</c:v>
                </c:pt>
                <c:pt idx="639">
                  <c:v>81</c:v>
                </c:pt>
                <c:pt idx="640">
                  <c:v>82</c:v>
                </c:pt>
                <c:pt idx="641">
                  <c:v>84</c:v>
                </c:pt>
                <c:pt idx="642">
                  <c:v>82</c:v>
                </c:pt>
                <c:pt idx="643">
                  <c:v>90</c:v>
                </c:pt>
                <c:pt idx="644">
                  <c:v>90</c:v>
                </c:pt>
                <c:pt idx="645">
                  <c:v>84</c:v>
                </c:pt>
                <c:pt idx="646">
                  <c:v>82</c:v>
                </c:pt>
                <c:pt idx="647">
                  <c:v>89</c:v>
                </c:pt>
                <c:pt idx="648">
                  <c:v>90</c:v>
                </c:pt>
                <c:pt idx="649">
                  <c:v>88</c:v>
                </c:pt>
                <c:pt idx="650">
                  <c:v>87</c:v>
                </c:pt>
                <c:pt idx="651">
                  <c:v>87</c:v>
                </c:pt>
                <c:pt idx="652">
                  <c:v>90</c:v>
                </c:pt>
                <c:pt idx="653">
                  <c:v>88</c:v>
                </c:pt>
                <c:pt idx="654">
                  <c:v>89</c:v>
                </c:pt>
                <c:pt idx="655">
                  <c:v>81</c:v>
                </c:pt>
                <c:pt idx="656">
                  <c:v>81</c:v>
                </c:pt>
                <c:pt idx="657">
                  <c:v>85</c:v>
                </c:pt>
                <c:pt idx="658">
                  <c:v>89</c:v>
                </c:pt>
                <c:pt idx="659">
                  <c:v>83</c:v>
                </c:pt>
                <c:pt idx="660">
                  <c:v>81</c:v>
                </c:pt>
                <c:pt idx="661">
                  <c:v>88</c:v>
                </c:pt>
                <c:pt idx="662">
                  <c:v>86</c:v>
                </c:pt>
                <c:pt idx="663">
                  <c:v>87</c:v>
                </c:pt>
                <c:pt idx="664">
                  <c:v>81</c:v>
                </c:pt>
                <c:pt idx="665">
                  <c:v>90</c:v>
                </c:pt>
                <c:pt idx="666">
                  <c:v>83</c:v>
                </c:pt>
                <c:pt idx="667">
                  <c:v>90</c:v>
                </c:pt>
                <c:pt idx="668">
                  <c:v>83</c:v>
                </c:pt>
                <c:pt idx="669">
                  <c:v>84</c:v>
                </c:pt>
                <c:pt idx="670">
                  <c:v>81</c:v>
                </c:pt>
                <c:pt idx="671">
                  <c:v>82</c:v>
                </c:pt>
                <c:pt idx="672">
                  <c:v>89</c:v>
                </c:pt>
                <c:pt idx="673">
                  <c:v>88</c:v>
                </c:pt>
                <c:pt idx="674">
                  <c:v>83</c:v>
                </c:pt>
                <c:pt idx="675">
                  <c:v>85</c:v>
                </c:pt>
                <c:pt idx="676">
                  <c:v>85</c:v>
                </c:pt>
                <c:pt idx="677">
                  <c:v>81</c:v>
                </c:pt>
                <c:pt idx="678">
                  <c:v>82</c:v>
                </c:pt>
                <c:pt idx="679">
                  <c:v>82</c:v>
                </c:pt>
                <c:pt idx="680">
                  <c:v>89</c:v>
                </c:pt>
                <c:pt idx="681">
                  <c:v>82</c:v>
                </c:pt>
                <c:pt idx="682">
                  <c:v>87</c:v>
                </c:pt>
                <c:pt idx="683">
                  <c:v>88</c:v>
                </c:pt>
                <c:pt idx="684">
                  <c:v>90</c:v>
                </c:pt>
                <c:pt idx="685">
                  <c:v>82</c:v>
                </c:pt>
                <c:pt idx="686">
                  <c:v>88</c:v>
                </c:pt>
                <c:pt idx="687">
                  <c:v>86</c:v>
                </c:pt>
                <c:pt idx="688">
                  <c:v>88</c:v>
                </c:pt>
                <c:pt idx="689">
                  <c:v>82</c:v>
                </c:pt>
                <c:pt idx="690">
                  <c:v>90</c:v>
                </c:pt>
                <c:pt idx="691">
                  <c:v>90</c:v>
                </c:pt>
                <c:pt idx="692">
                  <c:v>82</c:v>
                </c:pt>
                <c:pt idx="693">
                  <c:v>81</c:v>
                </c:pt>
                <c:pt idx="694">
                  <c:v>90</c:v>
                </c:pt>
                <c:pt idx="695">
                  <c:v>86</c:v>
                </c:pt>
                <c:pt idx="696">
                  <c:v>85</c:v>
                </c:pt>
                <c:pt idx="697">
                  <c:v>90</c:v>
                </c:pt>
                <c:pt idx="698">
                  <c:v>81</c:v>
                </c:pt>
                <c:pt idx="699">
                  <c:v>88</c:v>
                </c:pt>
                <c:pt idx="700">
                  <c:v>85</c:v>
                </c:pt>
                <c:pt idx="701">
                  <c:v>83</c:v>
                </c:pt>
                <c:pt idx="702">
                  <c:v>81</c:v>
                </c:pt>
                <c:pt idx="703">
                  <c:v>90</c:v>
                </c:pt>
                <c:pt idx="704">
                  <c:v>88</c:v>
                </c:pt>
                <c:pt idx="705">
                  <c:v>89</c:v>
                </c:pt>
                <c:pt idx="706">
                  <c:v>81</c:v>
                </c:pt>
                <c:pt idx="707">
                  <c:v>87</c:v>
                </c:pt>
                <c:pt idx="708">
                  <c:v>82</c:v>
                </c:pt>
                <c:pt idx="709">
                  <c:v>86</c:v>
                </c:pt>
                <c:pt idx="710">
                  <c:v>89</c:v>
                </c:pt>
                <c:pt idx="711">
                  <c:v>81</c:v>
                </c:pt>
                <c:pt idx="712">
                  <c:v>85</c:v>
                </c:pt>
                <c:pt idx="713">
                  <c:v>89</c:v>
                </c:pt>
                <c:pt idx="714">
                  <c:v>87</c:v>
                </c:pt>
                <c:pt idx="715">
                  <c:v>84</c:v>
                </c:pt>
                <c:pt idx="716">
                  <c:v>82</c:v>
                </c:pt>
                <c:pt idx="717">
                  <c:v>82</c:v>
                </c:pt>
                <c:pt idx="718">
                  <c:v>82</c:v>
                </c:pt>
                <c:pt idx="719">
                  <c:v>84</c:v>
                </c:pt>
                <c:pt idx="720">
                  <c:v>89</c:v>
                </c:pt>
                <c:pt idx="721">
                  <c:v>81</c:v>
                </c:pt>
                <c:pt idx="722">
                  <c:v>85</c:v>
                </c:pt>
                <c:pt idx="723">
                  <c:v>86</c:v>
                </c:pt>
                <c:pt idx="724">
                  <c:v>89</c:v>
                </c:pt>
                <c:pt idx="725">
                  <c:v>82</c:v>
                </c:pt>
                <c:pt idx="726">
                  <c:v>84</c:v>
                </c:pt>
                <c:pt idx="727">
                  <c:v>86</c:v>
                </c:pt>
                <c:pt idx="728">
                  <c:v>88</c:v>
                </c:pt>
                <c:pt idx="729">
                  <c:v>83</c:v>
                </c:pt>
                <c:pt idx="730">
                  <c:v>82</c:v>
                </c:pt>
                <c:pt idx="731">
                  <c:v>87</c:v>
                </c:pt>
                <c:pt idx="732">
                  <c:v>83</c:v>
                </c:pt>
                <c:pt idx="733">
                  <c:v>84</c:v>
                </c:pt>
                <c:pt idx="734">
                  <c:v>89</c:v>
                </c:pt>
                <c:pt idx="735">
                  <c:v>81</c:v>
                </c:pt>
                <c:pt idx="736">
                  <c:v>85</c:v>
                </c:pt>
                <c:pt idx="737">
                  <c:v>89</c:v>
                </c:pt>
                <c:pt idx="738">
                  <c:v>88</c:v>
                </c:pt>
                <c:pt idx="739">
                  <c:v>85</c:v>
                </c:pt>
                <c:pt idx="740">
                  <c:v>88</c:v>
                </c:pt>
                <c:pt idx="741">
                  <c:v>81</c:v>
                </c:pt>
                <c:pt idx="742">
                  <c:v>89</c:v>
                </c:pt>
                <c:pt idx="743">
                  <c:v>88</c:v>
                </c:pt>
                <c:pt idx="744">
                  <c:v>83</c:v>
                </c:pt>
                <c:pt idx="745">
                  <c:v>89</c:v>
                </c:pt>
                <c:pt idx="746">
                  <c:v>89</c:v>
                </c:pt>
                <c:pt idx="747">
                  <c:v>81</c:v>
                </c:pt>
                <c:pt idx="748">
                  <c:v>84</c:v>
                </c:pt>
                <c:pt idx="749">
                  <c:v>84</c:v>
                </c:pt>
                <c:pt idx="750">
                  <c:v>87</c:v>
                </c:pt>
                <c:pt idx="751">
                  <c:v>83</c:v>
                </c:pt>
                <c:pt idx="752">
                  <c:v>89</c:v>
                </c:pt>
                <c:pt idx="753">
                  <c:v>84</c:v>
                </c:pt>
                <c:pt idx="754">
                  <c:v>81</c:v>
                </c:pt>
                <c:pt idx="755">
                  <c:v>88</c:v>
                </c:pt>
                <c:pt idx="756">
                  <c:v>83</c:v>
                </c:pt>
                <c:pt idx="757">
                  <c:v>90</c:v>
                </c:pt>
                <c:pt idx="758">
                  <c:v>88</c:v>
                </c:pt>
                <c:pt idx="759">
                  <c:v>85</c:v>
                </c:pt>
                <c:pt idx="760">
                  <c:v>85</c:v>
                </c:pt>
                <c:pt idx="761">
                  <c:v>87</c:v>
                </c:pt>
                <c:pt idx="762">
                  <c:v>85</c:v>
                </c:pt>
                <c:pt idx="763">
                  <c:v>90</c:v>
                </c:pt>
                <c:pt idx="764">
                  <c:v>83</c:v>
                </c:pt>
                <c:pt idx="765">
                  <c:v>82</c:v>
                </c:pt>
                <c:pt idx="766">
                  <c:v>85</c:v>
                </c:pt>
                <c:pt idx="767">
                  <c:v>89</c:v>
                </c:pt>
                <c:pt idx="768">
                  <c:v>89</c:v>
                </c:pt>
                <c:pt idx="769">
                  <c:v>88</c:v>
                </c:pt>
                <c:pt idx="770">
                  <c:v>88</c:v>
                </c:pt>
                <c:pt idx="771">
                  <c:v>90</c:v>
                </c:pt>
                <c:pt idx="772">
                  <c:v>83</c:v>
                </c:pt>
                <c:pt idx="773">
                  <c:v>83</c:v>
                </c:pt>
                <c:pt idx="774">
                  <c:v>84</c:v>
                </c:pt>
                <c:pt idx="775">
                  <c:v>81</c:v>
                </c:pt>
                <c:pt idx="776">
                  <c:v>87</c:v>
                </c:pt>
                <c:pt idx="777">
                  <c:v>90</c:v>
                </c:pt>
                <c:pt idx="778">
                  <c:v>82</c:v>
                </c:pt>
                <c:pt idx="779">
                  <c:v>87</c:v>
                </c:pt>
                <c:pt idx="780">
                  <c:v>89</c:v>
                </c:pt>
                <c:pt idx="781">
                  <c:v>90</c:v>
                </c:pt>
                <c:pt idx="782">
                  <c:v>81</c:v>
                </c:pt>
                <c:pt idx="783">
                  <c:v>83</c:v>
                </c:pt>
                <c:pt idx="784">
                  <c:v>85</c:v>
                </c:pt>
                <c:pt idx="785">
                  <c:v>88</c:v>
                </c:pt>
                <c:pt idx="786">
                  <c:v>89</c:v>
                </c:pt>
                <c:pt idx="787">
                  <c:v>90</c:v>
                </c:pt>
                <c:pt idx="788">
                  <c:v>85</c:v>
                </c:pt>
                <c:pt idx="789">
                  <c:v>82</c:v>
                </c:pt>
                <c:pt idx="790">
                  <c:v>81</c:v>
                </c:pt>
                <c:pt idx="791">
                  <c:v>85</c:v>
                </c:pt>
                <c:pt idx="792">
                  <c:v>87</c:v>
                </c:pt>
                <c:pt idx="793">
                  <c:v>88</c:v>
                </c:pt>
                <c:pt idx="794">
                  <c:v>89</c:v>
                </c:pt>
                <c:pt idx="795">
                  <c:v>84</c:v>
                </c:pt>
                <c:pt idx="796">
                  <c:v>82</c:v>
                </c:pt>
                <c:pt idx="797">
                  <c:v>87</c:v>
                </c:pt>
                <c:pt idx="798">
                  <c:v>88</c:v>
                </c:pt>
                <c:pt idx="799">
                  <c:v>84</c:v>
                </c:pt>
                <c:pt idx="800">
                  <c:v>87</c:v>
                </c:pt>
                <c:pt idx="801">
                  <c:v>86</c:v>
                </c:pt>
                <c:pt idx="802">
                  <c:v>82</c:v>
                </c:pt>
                <c:pt idx="803">
                  <c:v>81</c:v>
                </c:pt>
                <c:pt idx="804">
                  <c:v>87</c:v>
                </c:pt>
                <c:pt idx="805">
                  <c:v>89</c:v>
                </c:pt>
                <c:pt idx="806">
                  <c:v>87</c:v>
                </c:pt>
                <c:pt idx="807">
                  <c:v>85</c:v>
                </c:pt>
                <c:pt idx="808">
                  <c:v>90</c:v>
                </c:pt>
                <c:pt idx="809">
                  <c:v>89</c:v>
                </c:pt>
                <c:pt idx="810">
                  <c:v>86</c:v>
                </c:pt>
                <c:pt idx="811">
                  <c:v>81</c:v>
                </c:pt>
                <c:pt idx="812">
                  <c:v>83</c:v>
                </c:pt>
                <c:pt idx="813">
                  <c:v>86</c:v>
                </c:pt>
                <c:pt idx="814">
                  <c:v>88</c:v>
                </c:pt>
                <c:pt idx="815">
                  <c:v>87</c:v>
                </c:pt>
                <c:pt idx="816">
                  <c:v>85</c:v>
                </c:pt>
                <c:pt idx="817">
                  <c:v>88</c:v>
                </c:pt>
                <c:pt idx="818">
                  <c:v>81</c:v>
                </c:pt>
                <c:pt idx="819">
                  <c:v>89</c:v>
                </c:pt>
                <c:pt idx="820">
                  <c:v>84</c:v>
                </c:pt>
                <c:pt idx="821">
                  <c:v>87</c:v>
                </c:pt>
                <c:pt idx="822">
                  <c:v>85</c:v>
                </c:pt>
                <c:pt idx="823">
                  <c:v>83</c:v>
                </c:pt>
                <c:pt idx="824">
                  <c:v>87</c:v>
                </c:pt>
                <c:pt idx="825">
                  <c:v>87</c:v>
                </c:pt>
                <c:pt idx="826">
                  <c:v>87</c:v>
                </c:pt>
                <c:pt idx="827">
                  <c:v>90</c:v>
                </c:pt>
                <c:pt idx="828">
                  <c:v>89</c:v>
                </c:pt>
                <c:pt idx="829">
                  <c:v>84</c:v>
                </c:pt>
                <c:pt idx="830">
                  <c:v>88</c:v>
                </c:pt>
                <c:pt idx="831">
                  <c:v>86</c:v>
                </c:pt>
                <c:pt idx="832">
                  <c:v>84</c:v>
                </c:pt>
                <c:pt idx="833">
                  <c:v>90</c:v>
                </c:pt>
                <c:pt idx="834">
                  <c:v>85</c:v>
                </c:pt>
                <c:pt idx="835">
                  <c:v>81</c:v>
                </c:pt>
                <c:pt idx="836">
                  <c:v>85</c:v>
                </c:pt>
                <c:pt idx="837">
                  <c:v>90</c:v>
                </c:pt>
                <c:pt idx="838">
                  <c:v>81</c:v>
                </c:pt>
                <c:pt idx="839">
                  <c:v>88</c:v>
                </c:pt>
                <c:pt idx="840">
                  <c:v>81</c:v>
                </c:pt>
                <c:pt idx="841">
                  <c:v>82</c:v>
                </c:pt>
                <c:pt idx="842">
                  <c:v>82</c:v>
                </c:pt>
                <c:pt idx="843">
                  <c:v>86</c:v>
                </c:pt>
                <c:pt idx="844">
                  <c:v>84</c:v>
                </c:pt>
                <c:pt idx="845">
                  <c:v>85</c:v>
                </c:pt>
                <c:pt idx="846">
                  <c:v>82</c:v>
                </c:pt>
                <c:pt idx="847">
                  <c:v>81</c:v>
                </c:pt>
                <c:pt idx="848">
                  <c:v>82</c:v>
                </c:pt>
                <c:pt idx="849">
                  <c:v>84</c:v>
                </c:pt>
                <c:pt idx="850">
                  <c:v>84</c:v>
                </c:pt>
                <c:pt idx="851">
                  <c:v>81</c:v>
                </c:pt>
                <c:pt idx="852">
                  <c:v>82</c:v>
                </c:pt>
                <c:pt idx="853">
                  <c:v>85</c:v>
                </c:pt>
                <c:pt idx="854">
                  <c:v>82</c:v>
                </c:pt>
                <c:pt idx="855">
                  <c:v>82</c:v>
                </c:pt>
                <c:pt idx="856">
                  <c:v>89</c:v>
                </c:pt>
                <c:pt idx="857">
                  <c:v>83</c:v>
                </c:pt>
                <c:pt idx="858">
                  <c:v>83</c:v>
                </c:pt>
                <c:pt idx="859">
                  <c:v>86</c:v>
                </c:pt>
                <c:pt idx="860">
                  <c:v>81</c:v>
                </c:pt>
                <c:pt idx="861">
                  <c:v>89</c:v>
                </c:pt>
                <c:pt idx="862">
                  <c:v>85</c:v>
                </c:pt>
                <c:pt idx="863">
                  <c:v>82</c:v>
                </c:pt>
                <c:pt idx="864">
                  <c:v>81</c:v>
                </c:pt>
                <c:pt idx="865">
                  <c:v>86</c:v>
                </c:pt>
                <c:pt idx="866">
                  <c:v>81</c:v>
                </c:pt>
                <c:pt idx="867">
                  <c:v>87</c:v>
                </c:pt>
                <c:pt idx="868">
                  <c:v>81</c:v>
                </c:pt>
                <c:pt idx="869">
                  <c:v>81</c:v>
                </c:pt>
                <c:pt idx="870">
                  <c:v>89</c:v>
                </c:pt>
                <c:pt idx="871">
                  <c:v>83</c:v>
                </c:pt>
                <c:pt idx="872">
                  <c:v>81</c:v>
                </c:pt>
                <c:pt idx="873">
                  <c:v>86</c:v>
                </c:pt>
                <c:pt idx="874">
                  <c:v>86</c:v>
                </c:pt>
                <c:pt idx="875">
                  <c:v>84</c:v>
                </c:pt>
                <c:pt idx="876">
                  <c:v>82</c:v>
                </c:pt>
                <c:pt idx="877">
                  <c:v>82</c:v>
                </c:pt>
                <c:pt idx="878">
                  <c:v>89</c:v>
                </c:pt>
                <c:pt idx="879">
                  <c:v>88</c:v>
                </c:pt>
                <c:pt idx="880">
                  <c:v>84</c:v>
                </c:pt>
                <c:pt idx="881">
                  <c:v>89</c:v>
                </c:pt>
                <c:pt idx="882">
                  <c:v>90</c:v>
                </c:pt>
                <c:pt idx="883">
                  <c:v>87</c:v>
                </c:pt>
                <c:pt idx="884">
                  <c:v>87</c:v>
                </c:pt>
                <c:pt idx="885">
                  <c:v>90</c:v>
                </c:pt>
                <c:pt idx="886">
                  <c:v>83</c:v>
                </c:pt>
                <c:pt idx="887">
                  <c:v>83</c:v>
                </c:pt>
                <c:pt idx="888">
                  <c:v>88</c:v>
                </c:pt>
                <c:pt idx="889">
                  <c:v>90</c:v>
                </c:pt>
                <c:pt idx="890">
                  <c:v>82</c:v>
                </c:pt>
                <c:pt idx="891">
                  <c:v>81</c:v>
                </c:pt>
                <c:pt idx="892">
                  <c:v>88</c:v>
                </c:pt>
                <c:pt idx="893">
                  <c:v>89</c:v>
                </c:pt>
                <c:pt idx="894">
                  <c:v>90</c:v>
                </c:pt>
                <c:pt idx="895">
                  <c:v>81</c:v>
                </c:pt>
                <c:pt idx="896">
                  <c:v>82</c:v>
                </c:pt>
                <c:pt idx="897">
                  <c:v>84</c:v>
                </c:pt>
                <c:pt idx="898">
                  <c:v>82</c:v>
                </c:pt>
                <c:pt idx="899">
                  <c:v>87</c:v>
                </c:pt>
                <c:pt idx="900">
                  <c:v>82</c:v>
                </c:pt>
                <c:pt idx="901">
                  <c:v>89</c:v>
                </c:pt>
                <c:pt idx="902">
                  <c:v>88</c:v>
                </c:pt>
                <c:pt idx="903">
                  <c:v>84</c:v>
                </c:pt>
                <c:pt idx="904">
                  <c:v>82</c:v>
                </c:pt>
                <c:pt idx="905">
                  <c:v>87</c:v>
                </c:pt>
                <c:pt idx="906">
                  <c:v>90</c:v>
                </c:pt>
                <c:pt idx="907">
                  <c:v>82</c:v>
                </c:pt>
                <c:pt idx="908">
                  <c:v>84</c:v>
                </c:pt>
                <c:pt idx="909">
                  <c:v>82</c:v>
                </c:pt>
                <c:pt idx="910">
                  <c:v>81</c:v>
                </c:pt>
                <c:pt idx="911">
                  <c:v>85</c:v>
                </c:pt>
                <c:pt idx="912">
                  <c:v>82</c:v>
                </c:pt>
                <c:pt idx="913">
                  <c:v>89</c:v>
                </c:pt>
                <c:pt idx="914">
                  <c:v>85</c:v>
                </c:pt>
                <c:pt idx="915">
                  <c:v>82</c:v>
                </c:pt>
                <c:pt idx="916">
                  <c:v>86</c:v>
                </c:pt>
                <c:pt idx="917">
                  <c:v>87</c:v>
                </c:pt>
                <c:pt idx="918">
                  <c:v>83</c:v>
                </c:pt>
                <c:pt idx="919">
                  <c:v>89</c:v>
                </c:pt>
                <c:pt idx="920">
                  <c:v>85</c:v>
                </c:pt>
                <c:pt idx="921">
                  <c:v>89</c:v>
                </c:pt>
                <c:pt idx="922">
                  <c:v>81</c:v>
                </c:pt>
                <c:pt idx="923">
                  <c:v>90</c:v>
                </c:pt>
                <c:pt idx="924">
                  <c:v>90</c:v>
                </c:pt>
                <c:pt idx="925">
                  <c:v>90</c:v>
                </c:pt>
                <c:pt idx="926">
                  <c:v>90</c:v>
                </c:pt>
                <c:pt idx="927">
                  <c:v>86</c:v>
                </c:pt>
                <c:pt idx="928">
                  <c:v>89</c:v>
                </c:pt>
                <c:pt idx="929">
                  <c:v>85</c:v>
                </c:pt>
                <c:pt idx="930">
                  <c:v>90</c:v>
                </c:pt>
                <c:pt idx="931">
                  <c:v>85</c:v>
                </c:pt>
                <c:pt idx="932">
                  <c:v>89</c:v>
                </c:pt>
                <c:pt idx="933">
                  <c:v>84</c:v>
                </c:pt>
                <c:pt idx="934">
                  <c:v>86</c:v>
                </c:pt>
                <c:pt idx="935">
                  <c:v>82</c:v>
                </c:pt>
                <c:pt idx="936">
                  <c:v>89</c:v>
                </c:pt>
                <c:pt idx="937">
                  <c:v>84</c:v>
                </c:pt>
                <c:pt idx="938">
                  <c:v>83</c:v>
                </c:pt>
                <c:pt idx="939">
                  <c:v>90</c:v>
                </c:pt>
                <c:pt idx="940">
                  <c:v>90</c:v>
                </c:pt>
                <c:pt idx="941">
                  <c:v>82</c:v>
                </c:pt>
                <c:pt idx="942">
                  <c:v>83</c:v>
                </c:pt>
                <c:pt idx="943">
                  <c:v>90</c:v>
                </c:pt>
                <c:pt idx="944">
                  <c:v>83</c:v>
                </c:pt>
                <c:pt idx="945">
                  <c:v>81</c:v>
                </c:pt>
                <c:pt idx="946">
                  <c:v>82</c:v>
                </c:pt>
                <c:pt idx="947">
                  <c:v>89</c:v>
                </c:pt>
                <c:pt idx="948">
                  <c:v>83</c:v>
                </c:pt>
                <c:pt idx="949">
                  <c:v>88</c:v>
                </c:pt>
                <c:pt idx="950">
                  <c:v>81</c:v>
                </c:pt>
                <c:pt idx="951">
                  <c:v>89</c:v>
                </c:pt>
                <c:pt idx="952">
                  <c:v>88</c:v>
                </c:pt>
                <c:pt idx="953">
                  <c:v>90</c:v>
                </c:pt>
                <c:pt idx="954">
                  <c:v>86</c:v>
                </c:pt>
                <c:pt idx="955">
                  <c:v>85</c:v>
                </c:pt>
                <c:pt idx="956">
                  <c:v>86</c:v>
                </c:pt>
                <c:pt idx="957">
                  <c:v>87</c:v>
                </c:pt>
                <c:pt idx="958">
                  <c:v>83</c:v>
                </c:pt>
                <c:pt idx="959">
                  <c:v>86</c:v>
                </c:pt>
                <c:pt idx="960">
                  <c:v>81</c:v>
                </c:pt>
                <c:pt idx="961">
                  <c:v>88</c:v>
                </c:pt>
                <c:pt idx="962">
                  <c:v>90</c:v>
                </c:pt>
                <c:pt idx="963">
                  <c:v>86</c:v>
                </c:pt>
                <c:pt idx="964">
                  <c:v>87</c:v>
                </c:pt>
                <c:pt idx="965">
                  <c:v>82</c:v>
                </c:pt>
                <c:pt idx="966">
                  <c:v>88</c:v>
                </c:pt>
                <c:pt idx="967">
                  <c:v>85</c:v>
                </c:pt>
                <c:pt idx="968">
                  <c:v>85</c:v>
                </c:pt>
                <c:pt idx="969">
                  <c:v>81</c:v>
                </c:pt>
                <c:pt idx="970">
                  <c:v>85</c:v>
                </c:pt>
                <c:pt idx="971">
                  <c:v>83</c:v>
                </c:pt>
                <c:pt idx="972">
                  <c:v>81</c:v>
                </c:pt>
                <c:pt idx="973">
                  <c:v>86</c:v>
                </c:pt>
                <c:pt idx="974">
                  <c:v>89</c:v>
                </c:pt>
                <c:pt idx="975">
                  <c:v>81</c:v>
                </c:pt>
                <c:pt idx="976">
                  <c:v>86</c:v>
                </c:pt>
                <c:pt idx="977">
                  <c:v>86</c:v>
                </c:pt>
                <c:pt idx="978">
                  <c:v>88</c:v>
                </c:pt>
                <c:pt idx="979">
                  <c:v>86</c:v>
                </c:pt>
                <c:pt idx="980">
                  <c:v>85</c:v>
                </c:pt>
                <c:pt idx="981">
                  <c:v>87</c:v>
                </c:pt>
                <c:pt idx="982">
                  <c:v>84</c:v>
                </c:pt>
                <c:pt idx="983">
                  <c:v>90</c:v>
                </c:pt>
                <c:pt idx="984">
                  <c:v>84</c:v>
                </c:pt>
                <c:pt idx="985">
                  <c:v>82</c:v>
                </c:pt>
                <c:pt idx="986">
                  <c:v>87</c:v>
                </c:pt>
                <c:pt idx="987">
                  <c:v>81</c:v>
                </c:pt>
                <c:pt idx="988">
                  <c:v>89</c:v>
                </c:pt>
                <c:pt idx="989">
                  <c:v>87</c:v>
                </c:pt>
                <c:pt idx="990">
                  <c:v>85</c:v>
                </c:pt>
                <c:pt idx="991">
                  <c:v>83</c:v>
                </c:pt>
                <c:pt idx="992">
                  <c:v>90</c:v>
                </c:pt>
                <c:pt idx="993">
                  <c:v>88</c:v>
                </c:pt>
                <c:pt idx="994">
                  <c:v>88</c:v>
                </c:pt>
                <c:pt idx="995">
                  <c:v>83</c:v>
                </c:pt>
                <c:pt idx="996">
                  <c:v>83</c:v>
                </c:pt>
              </c:numCache>
            </c:numRef>
          </c:yVal>
          <c:smooth val="0"/>
        </c:ser>
        <c:ser>
          <c:idx val="1"/>
          <c:order val="9"/>
          <c:tx>
            <c:strRef>
              <c:f>'rat-dora-10CL-1000-PAY'!$A$1027</c:f>
              <c:strCache>
                <c:ptCount val="1"/>
                <c:pt idx="0">
                  <c:v>DISTRICT-P-10-PRI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'rat-dora-10CL-1000-PAY'!$E$1027:$E$2019</c:f>
              <c:numCache>
                <c:formatCode>General</c:formatCode>
                <c:ptCount val="993"/>
                <c:pt idx="0">
                  <c:v>-293712</c:v>
                </c:pt>
                <c:pt idx="1">
                  <c:v>-176523</c:v>
                </c:pt>
                <c:pt idx="2">
                  <c:v>-176044</c:v>
                </c:pt>
                <c:pt idx="3">
                  <c:v>-175569</c:v>
                </c:pt>
                <c:pt idx="4">
                  <c:v>-105926</c:v>
                </c:pt>
                <c:pt idx="5">
                  <c:v>-94932</c:v>
                </c:pt>
                <c:pt idx="6">
                  <c:v>-73910</c:v>
                </c:pt>
                <c:pt idx="7">
                  <c:v>-73516</c:v>
                </c:pt>
                <c:pt idx="8">
                  <c:v>-73139</c:v>
                </c:pt>
                <c:pt idx="9">
                  <c:v>-72682</c:v>
                </c:pt>
                <c:pt idx="10">
                  <c:v>-53944</c:v>
                </c:pt>
                <c:pt idx="11">
                  <c:v>-53484</c:v>
                </c:pt>
                <c:pt idx="12">
                  <c:v>-52703</c:v>
                </c:pt>
                <c:pt idx="13">
                  <c:v>-42826</c:v>
                </c:pt>
                <c:pt idx="14">
                  <c:v>-33969</c:v>
                </c:pt>
                <c:pt idx="15">
                  <c:v>-32799</c:v>
                </c:pt>
                <c:pt idx="16">
                  <c:v>-32463</c:v>
                </c:pt>
                <c:pt idx="17">
                  <c:v>-31972</c:v>
                </c:pt>
                <c:pt idx="18">
                  <c:v>-31094</c:v>
                </c:pt>
                <c:pt idx="19">
                  <c:v>-30167</c:v>
                </c:pt>
                <c:pt idx="20">
                  <c:v>-29179</c:v>
                </c:pt>
                <c:pt idx="21">
                  <c:v>-28088</c:v>
                </c:pt>
                <c:pt idx="22">
                  <c:v>-27262</c:v>
                </c:pt>
                <c:pt idx="23">
                  <c:v>-26379</c:v>
                </c:pt>
                <c:pt idx="24">
                  <c:v>-24718</c:v>
                </c:pt>
                <c:pt idx="25">
                  <c:v>-23822</c:v>
                </c:pt>
                <c:pt idx="26">
                  <c:v>-23074</c:v>
                </c:pt>
                <c:pt idx="27">
                  <c:v>-22115</c:v>
                </c:pt>
                <c:pt idx="28">
                  <c:v>-21158</c:v>
                </c:pt>
                <c:pt idx="29">
                  <c:v>-20238</c:v>
                </c:pt>
                <c:pt idx="30">
                  <c:v>-19284</c:v>
                </c:pt>
                <c:pt idx="31">
                  <c:v>-18496</c:v>
                </c:pt>
                <c:pt idx="32">
                  <c:v>-3915</c:v>
                </c:pt>
                <c:pt idx="33">
                  <c:v>6343</c:v>
                </c:pt>
                <c:pt idx="34">
                  <c:v>6681</c:v>
                </c:pt>
                <c:pt idx="35">
                  <c:v>7036</c:v>
                </c:pt>
                <c:pt idx="36">
                  <c:v>7388</c:v>
                </c:pt>
                <c:pt idx="37">
                  <c:v>7812</c:v>
                </c:pt>
                <c:pt idx="38">
                  <c:v>8168</c:v>
                </c:pt>
                <c:pt idx="39">
                  <c:v>8745</c:v>
                </c:pt>
                <c:pt idx="40">
                  <c:v>9453</c:v>
                </c:pt>
                <c:pt idx="41">
                  <c:v>10335</c:v>
                </c:pt>
                <c:pt idx="42">
                  <c:v>11267</c:v>
                </c:pt>
                <c:pt idx="43">
                  <c:v>12026</c:v>
                </c:pt>
                <c:pt idx="44">
                  <c:v>12937</c:v>
                </c:pt>
                <c:pt idx="45">
                  <c:v>13789</c:v>
                </c:pt>
                <c:pt idx="46">
                  <c:v>14541</c:v>
                </c:pt>
                <c:pt idx="47">
                  <c:v>15332</c:v>
                </c:pt>
                <c:pt idx="48">
                  <c:v>16146</c:v>
                </c:pt>
                <c:pt idx="49">
                  <c:v>16811</c:v>
                </c:pt>
                <c:pt idx="50">
                  <c:v>17628</c:v>
                </c:pt>
                <c:pt idx="51">
                  <c:v>18623</c:v>
                </c:pt>
                <c:pt idx="52">
                  <c:v>19622</c:v>
                </c:pt>
                <c:pt idx="53">
                  <c:v>20488</c:v>
                </c:pt>
                <c:pt idx="54">
                  <c:v>21334</c:v>
                </c:pt>
                <c:pt idx="55">
                  <c:v>22209</c:v>
                </c:pt>
                <c:pt idx="56">
                  <c:v>23239</c:v>
                </c:pt>
                <c:pt idx="57">
                  <c:v>24059</c:v>
                </c:pt>
                <c:pt idx="58">
                  <c:v>24900</c:v>
                </c:pt>
                <c:pt idx="59">
                  <c:v>25787</c:v>
                </c:pt>
                <c:pt idx="60">
                  <c:v>26530</c:v>
                </c:pt>
                <c:pt idx="61">
                  <c:v>27108</c:v>
                </c:pt>
                <c:pt idx="62">
                  <c:v>27714</c:v>
                </c:pt>
                <c:pt idx="63">
                  <c:v>28343</c:v>
                </c:pt>
                <c:pt idx="64">
                  <c:v>28942</c:v>
                </c:pt>
                <c:pt idx="65">
                  <c:v>29545</c:v>
                </c:pt>
                <c:pt idx="66">
                  <c:v>30239</c:v>
                </c:pt>
                <c:pt idx="67">
                  <c:v>30886</c:v>
                </c:pt>
                <c:pt idx="68">
                  <c:v>31489</c:v>
                </c:pt>
                <c:pt idx="69">
                  <c:v>32101</c:v>
                </c:pt>
                <c:pt idx="70">
                  <c:v>32925</c:v>
                </c:pt>
                <c:pt idx="71">
                  <c:v>33665</c:v>
                </c:pt>
                <c:pt idx="72">
                  <c:v>34470</c:v>
                </c:pt>
                <c:pt idx="73">
                  <c:v>35180</c:v>
                </c:pt>
                <c:pt idx="74">
                  <c:v>36029</c:v>
                </c:pt>
                <c:pt idx="75">
                  <c:v>36814</c:v>
                </c:pt>
                <c:pt idx="76">
                  <c:v>37641</c:v>
                </c:pt>
                <c:pt idx="77">
                  <c:v>38541</c:v>
                </c:pt>
                <c:pt idx="78">
                  <c:v>39283</c:v>
                </c:pt>
                <c:pt idx="79">
                  <c:v>40032</c:v>
                </c:pt>
                <c:pt idx="80">
                  <c:v>40837</c:v>
                </c:pt>
                <c:pt idx="81">
                  <c:v>41585</c:v>
                </c:pt>
                <c:pt idx="82">
                  <c:v>42546</c:v>
                </c:pt>
                <c:pt idx="83">
                  <c:v>43525</c:v>
                </c:pt>
                <c:pt idx="84">
                  <c:v>44286</c:v>
                </c:pt>
                <c:pt idx="85">
                  <c:v>45182</c:v>
                </c:pt>
                <c:pt idx="86">
                  <c:v>45985</c:v>
                </c:pt>
                <c:pt idx="87">
                  <c:v>46821</c:v>
                </c:pt>
                <c:pt idx="88">
                  <c:v>47684</c:v>
                </c:pt>
                <c:pt idx="89">
                  <c:v>48681</c:v>
                </c:pt>
                <c:pt idx="90">
                  <c:v>49731</c:v>
                </c:pt>
                <c:pt idx="91">
                  <c:v>50588</c:v>
                </c:pt>
                <c:pt idx="92">
                  <c:v>51469</c:v>
                </c:pt>
                <c:pt idx="93">
                  <c:v>52265</c:v>
                </c:pt>
                <c:pt idx="94">
                  <c:v>53207</c:v>
                </c:pt>
                <c:pt idx="95">
                  <c:v>53943</c:v>
                </c:pt>
                <c:pt idx="96">
                  <c:v>54877</c:v>
                </c:pt>
                <c:pt idx="97">
                  <c:v>55801</c:v>
                </c:pt>
                <c:pt idx="98">
                  <c:v>56695</c:v>
                </c:pt>
                <c:pt idx="99">
                  <c:v>57386</c:v>
                </c:pt>
                <c:pt idx="100">
                  <c:v>58301</c:v>
                </c:pt>
                <c:pt idx="101">
                  <c:v>59300</c:v>
                </c:pt>
                <c:pt idx="102">
                  <c:v>60354</c:v>
                </c:pt>
                <c:pt idx="103">
                  <c:v>60999</c:v>
                </c:pt>
                <c:pt idx="104">
                  <c:v>61725</c:v>
                </c:pt>
                <c:pt idx="105">
                  <c:v>62513</c:v>
                </c:pt>
                <c:pt idx="106">
                  <c:v>63210</c:v>
                </c:pt>
                <c:pt idx="107">
                  <c:v>63891</c:v>
                </c:pt>
                <c:pt idx="108">
                  <c:v>64636</c:v>
                </c:pt>
                <c:pt idx="109">
                  <c:v>65490</c:v>
                </c:pt>
                <c:pt idx="110">
                  <c:v>66473</c:v>
                </c:pt>
                <c:pt idx="111">
                  <c:v>67217</c:v>
                </c:pt>
                <c:pt idx="112">
                  <c:v>80881</c:v>
                </c:pt>
                <c:pt idx="113">
                  <c:v>81759</c:v>
                </c:pt>
                <c:pt idx="114">
                  <c:v>82698</c:v>
                </c:pt>
                <c:pt idx="115">
                  <c:v>83995</c:v>
                </c:pt>
                <c:pt idx="116">
                  <c:v>85026</c:v>
                </c:pt>
                <c:pt idx="117">
                  <c:v>86097</c:v>
                </c:pt>
                <c:pt idx="118">
                  <c:v>86862</c:v>
                </c:pt>
                <c:pt idx="119">
                  <c:v>87773</c:v>
                </c:pt>
                <c:pt idx="120">
                  <c:v>88786</c:v>
                </c:pt>
                <c:pt idx="121">
                  <c:v>89712</c:v>
                </c:pt>
                <c:pt idx="122">
                  <c:v>90527</c:v>
                </c:pt>
                <c:pt idx="123">
                  <c:v>91353</c:v>
                </c:pt>
                <c:pt idx="124">
                  <c:v>92141</c:v>
                </c:pt>
                <c:pt idx="125">
                  <c:v>92939</c:v>
                </c:pt>
                <c:pt idx="126">
                  <c:v>93843</c:v>
                </c:pt>
                <c:pt idx="127">
                  <c:v>94837</c:v>
                </c:pt>
                <c:pt idx="128">
                  <c:v>95699</c:v>
                </c:pt>
                <c:pt idx="129">
                  <c:v>104400</c:v>
                </c:pt>
                <c:pt idx="130">
                  <c:v>105170</c:v>
                </c:pt>
                <c:pt idx="131">
                  <c:v>105969</c:v>
                </c:pt>
                <c:pt idx="132">
                  <c:v>106743</c:v>
                </c:pt>
                <c:pt idx="133">
                  <c:v>107480</c:v>
                </c:pt>
                <c:pt idx="134">
                  <c:v>108275</c:v>
                </c:pt>
                <c:pt idx="135">
                  <c:v>109174</c:v>
                </c:pt>
                <c:pt idx="136">
                  <c:v>109995</c:v>
                </c:pt>
                <c:pt idx="137">
                  <c:v>134101</c:v>
                </c:pt>
                <c:pt idx="138">
                  <c:v>135145</c:v>
                </c:pt>
                <c:pt idx="139">
                  <c:v>135899</c:v>
                </c:pt>
                <c:pt idx="140">
                  <c:v>136675</c:v>
                </c:pt>
                <c:pt idx="141">
                  <c:v>137466</c:v>
                </c:pt>
                <c:pt idx="142">
                  <c:v>138334</c:v>
                </c:pt>
                <c:pt idx="143">
                  <c:v>139254</c:v>
                </c:pt>
                <c:pt idx="144">
                  <c:v>140131</c:v>
                </c:pt>
                <c:pt idx="145">
                  <c:v>141060</c:v>
                </c:pt>
                <c:pt idx="146">
                  <c:v>141915</c:v>
                </c:pt>
                <c:pt idx="147">
                  <c:v>142908</c:v>
                </c:pt>
                <c:pt idx="148">
                  <c:v>143802</c:v>
                </c:pt>
                <c:pt idx="149">
                  <c:v>144787</c:v>
                </c:pt>
                <c:pt idx="150">
                  <c:v>145526</c:v>
                </c:pt>
                <c:pt idx="151">
                  <c:v>146538</c:v>
                </c:pt>
                <c:pt idx="152">
                  <c:v>147575</c:v>
                </c:pt>
                <c:pt idx="153">
                  <c:v>148419</c:v>
                </c:pt>
                <c:pt idx="154">
                  <c:v>149378</c:v>
                </c:pt>
                <c:pt idx="155">
                  <c:v>150353</c:v>
                </c:pt>
                <c:pt idx="156">
                  <c:v>151249</c:v>
                </c:pt>
                <c:pt idx="157">
                  <c:v>152038</c:v>
                </c:pt>
                <c:pt idx="158">
                  <c:v>153002</c:v>
                </c:pt>
                <c:pt idx="159">
                  <c:v>153955</c:v>
                </c:pt>
                <c:pt idx="160">
                  <c:v>154997</c:v>
                </c:pt>
                <c:pt idx="161">
                  <c:v>155899</c:v>
                </c:pt>
                <c:pt idx="162">
                  <c:v>156984</c:v>
                </c:pt>
                <c:pt idx="163">
                  <c:v>157982</c:v>
                </c:pt>
                <c:pt idx="164">
                  <c:v>159235</c:v>
                </c:pt>
                <c:pt idx="165">
                  <c:v>160264</c:v>
                </c:pt>
                <c:pt idx="166">
                  <c:v>161119</c:v>
                </c:pt>
                <c:pt idx="167">
                  <c:v>162028</c:v>
                </c:pt>
                <c:pt idx="168">
                  <c:v>162977</c:v>
                </c:pt>
                <c:pt idx="169">
                  <c:v>163874</c:v>
                </c:pt>
                <c:pt idx="170">
                  <c:v>164719</c:v>
                </c:pt>
                <c:pt idx="171">
                  <c:v>165551</c:v>
                </c:pt>
                <c:pt idx="172">
                  <c:v>166758</c:v>
                </c:pt>
                <c:pt idx="173">
                  <c:v>167605</c:v>
                </c:pt>
                <c:pt idx="174">
                  <c:v>168724</c:v>
                </c:pt>
                <c:pt idx="175">
                  <c:v>169858</c:v>
                </c:pt>
                <c:pt idx="176">
                  <c:v>170920</c:v>
                </c:pt>
                <c:pt idx="177">
                  <c:v>171696</c:v>
                </c:pt>
                <c:pt idx="178">
                  <c:v>172492</c:v>
                </c:pt>
                <c:pt idx="179">
                  <c:v>173305</c:v>
                </c:pt>
                <c:pt idx="180">
                  <c:v>174130</c:v>
                </c:pt>
                <c:pt idx="181">
                  <c:v>174982</c:v>
                </c:pt>
                <c:pt idx="182">
                  <c:v>175765</c:v>
                </c:pt>
                <c:pt idx="183">
                  <c:v>176633</c:v>
                </c:pt>
                <c:pt idx="184">
                  <c:v>177478</c:v>
                </c:pt>
                <c:pt idx="185">
                  <c:v>178367</c:v>
                </c:pt>
                <c:pt idx="186">
                  <c:v>179245</c:v>
                </c:pt>
                <c:pt idx="187">
                  <c:v>180188</c:v>
                </c:pt>
                <c:pt idx="188">
                  <c:v>181058</c:v>
                </c:pt>
                <c:pt idx="189">
                  <c:v>181820</c:v>
                </c:pt>
                <c:pt idx="190">
                  <c:v>182672</c:v>
                </c:pt>
                <c:pt idx="191">
                  <c:v>183544</c:v>
                </c:pt>
                <c:pt idx="192">
                  <c:v>184600</c:v>
                </c:pt>
                <c:pt idx="193">
                  <c:v>195957</c:v>
                </c:pt>
                <c:pt idx="194">
                  <c:v>196394</c:v>
                </c:pt>
                <c:pt idx="195">
                  <c:v>196768</c:v>
                </c:pt>
                <c:pt idx="196">
                  <c:v>197272</c:v>
                </c:pt>
                <c:pt idx="197">
                  <c:v>198404</c:v>
                </c:pt>
                <c:pt idx="198">
                  <c:v>199453</c:v>
                </c:pt>
                <c:pt idx="199">
                  <c:v>200364</c:v>
                </c:pt>
                <c:pt idx="200">
                  <c:v>201374</c:v>
                </c:pt>
                <c:pt idx="201">
                  <c:v>202337</c:v>
                </c:pt>
                <c:pt idx="202">
                  <c:v>203246</c:v>
                </c:pt>
                <c:pt idx="203">
                  <c:v>204156</c:v>
                </c:pt>
                <c:pt idx="204">
                  <c:v>204992</c:v>
                </c:pt>
                <c:pt idx="205">
                  <c:v>206016</c:v>
                </c:pt>
                <c:pt idx="206">
                  <c:v>206948</c:v>
                </c:pt>
                <c:pt idx="207">
                  <c:v>207839</c:v>
                </c:pt>
                <c:pt idx="208">
                  <c:v>208820</c:v>
                </c:pt>
                <c:pt idx="209">
                  <c:v>209848</c:v>
                </c:pt>
                <c:pt idx="210">
                  <c:v>210729</c:v>
                </c:pt>
                <c:pt idx="211">
                  <c:v>211621</c:v>
                </c:pt>
                <c:pt idx="212">
                  <c:v>212629</c:v>
                </c:pt>
                <c:pt idx="213">
                  <c:v>213803</c:v>
                </c:pt>
                <c:pt idx="214">
                  <c:v>214428</c:v>
                </c:pt>
                <c:pt idx="215">
                  <c:v>215434</c:v>
                </c:pt>
                <c:pt idx="216">
                  <c:v>216439</c:v>
                </c:pt>
                <c:pt idx="217">
                  <c:v>217301</c:v>
                </c:pt>
                <c:pt idx="218">
                  <c:v>218048</c:v>
                </c:pt>
                <c:pt idx="219">
                  <c:v>218839</c:v>
                </c:pt>
                <c:pt idx="220">
                  <c:v>219737</c:v>
                </c:pt>
                <c:pt idx="221">
                  <c:v>220491</c:v>
                </c:pt>
                <c:pt idx="222">
                  <c:v>221463</c:v>
                </c:pt>
                <c:pt idx="223">
                  <c:v>222377</c:v>
                </c:pt>
                <c:pt idx="224">
                  <c:v>223156</c:v>
                </c:pt>
                <c:pt idx="225">
                  <c:v>223950</c:v>
                </c:pt>
                <c:pt idx="226">
                  <c:v>224856</c:v>
                </c:pt>
                <c:pt idx="227">
                  <c:v>225894</c:v>
                </c:pt>
                <c:pt idx="228">
                  <c:v>226571</c:v>
                </c:pt>
                <c:pt idx="229">
                  <c:v>227525</c:v>
                </c:pt>
                <c:pt idx="230">
                  <c:v>228321</c:v>
                </c:pt>
                <c:pt idx="231">
                  <c:v>229148</c:v>
                </c:pt>
                <c:pt idx="232">
                  <c:v>229987</c:v>
                </c:pt>
                <c:pt idx="233">
                  <c:v>230668</c:v>
                </c:pt>
                <c:pt idx="234">
                  <c:v>231316</c:v>
                </c:pt>
                <c:pt idx="235">
                  <c:v>246242</c:v>
                </c:pt>
                <c:pt idx="236">
                  <c:v>246575</c:v>
                </c:pt>
                <c:pt idx="237">
                  <c:v>247000</c:v>
                </c:pt>
                <c:pt idx="238">
                  <c:v>247352</c:v>
                </c:pt>
                <c:pt idx="239">
                  <c:v>247875</c:v>
                </c:pt>
                <c:pt idx="240">
                  <c:v>248871</c:v>
                </c:pt>
                <c:pt idx="241">
                  <c:v>249710</c:v>
                </c:pt>
                <c:pt idx="242">
                  <c:v>250624</c:v>
                </c:pt>
                <c:pt idx="243">
                  <c:v>251596</c:v>
                </c:pt>
                <c:pt idx="244">
                  <c:v>252437</c:v>
                </c:pt>
                <c:pt idx="245">
                  <c:v>253154</c:v>
                </c:pt>
                <c:pt idx="246">
                  <c:v>253973</c:v>
                </c:pt>
                <c:pt idx="247">
                  <c:v>254744</c:v>
                </c:pt>
                <c:pt idx="248">
                  <c:v>255657</c:v>
                </c:pt>
                <c:pt idx="249">
                  <c:v>256813</c:v>
                </c:pt>
                <c:pt idx="250">
                  <c:v>257697</c:v>
                </c:pt>
                <c:pt idx="251">
                  <c:v>258583</c:v>
                </c:pt>
                <c:pt idx="252">
                  <c:v>259463</c:v>
                </c:pt>
                <c:pt idx="253">
                  <c:v>260258</c:v>
                </c:pt>
                <c:pt idx="254">
                  <c:v>261053</c:v>
                </c:pt>
                <c:pt idx="255">
                  <c:v>261841</c:v>
                </c:pt>
                <c:pt idx="256">
                  <c:v>262672</c:v>
                </c:pt>
                <c:pt idx="257">
                  <c:v>263546</c:v>
                </c:pt>
                <c:pt idx="258">
                  <c:v>264405</c:v>
                </c:pt>
                <c:pt idx="259">
                  <c:v>265404</c:v>
                </c:pt>
                <c:pt idx="260">
                  <c:v>266621</c:v>
                </c:pt>
                <c:pt idx="261">
                  <c:v>267532</c:v>
                </c:pt>
                <c:pt idx="262">
                  <c:v>268382</c:v>
                </c:pt>
                <c:pt idx="263">
                  <c:v>269114</c:v>
                </c:pt>
                <c:pt idx="264">
                  <c:v>270017</c:v>
                </c:pt>
                <c:pt idx="265">
                  <c:v>270727</c:v>
                </c:pt>
                <c:pt idx="266">
                  <c:v>271532</c:v>
                </c:pt>
                <c:pt idx="267">
                  <c:v>272255</c:v>
                </c:pt>
                <c:pt idx="268">
                  <c:v>272949</c:v>
                </c:pt>
                <c:pt idx="269">
                  <c:v>273685</c:v>
                </c:pt>
                <c:pt idx="270">
                  <c:v>274463</c:v>
                </c:pt>
                <c:pt idx="271">
                  <c:v>275288</c:v>
                </c:pt>
                <c:pt idx="272">
                  <c:v>276057</c:v>
                </c:pt>
                <c:pt idx="273">
                  <c:v>276817</c:v>
                </c:pt>
                <c:pt idx="274">
                  <c:v>277719</c:v>
                </c:pt>
                <c:pt idx="275">
                  <c:v>278577</c:v>
                </c:pt>
                <c:pt idx="276">
                  <c:v>279374</c:v>
                </c:pt>
                <c:pt idx="277">
                  <c:v>280259</c:v>
                </c:pt>
                <c:pt idx="278">
                  <c:v>296251</c:v>
                </c:pt>
                <c:pt idx="279">
                  <c:v>296538</c:v>
                </c:pt>
                <c:pt idx="280">
                  <c:v>296857</c:v>
                </c:pt>
                <c:pt idx="281">
                  <c:v>297828</c:v>
                </c:pt>
                <c:pt idx="282">
                  <c:v>298566</c:v>
                </c:pt>
                <c:pt idx="283">
                  <c:v>299428</c:v>
                </c:pt>
                <c:pt idx="284">
                  <c:v>300286</c:v>
                </c:pt>
                <c:pt idx="285">
                  <c:v>301206</c:v>
                </c:pt>
                <c:pt idx="286">
                  <c:v>301966</c:v>
                </c:pt>
                <c:pt idx="287">
                  <c:v>302813</c:v>
                </c:pt>
                <c:pt idx="288">
                  <c:v>303621</c:v>
                </c:pt>
                <c:pt idx="289">
                  <c:v>304440</c:v>
                </c:pt>
                <c:pt idx="290">
                  <c:v>305319</c:v>
                </c:pt>
                <c:pt idx="291">
                  <c:v>306124</c:v>
                </c:pt>
                <c:pt idx="292">
                  <c:v>307022</c:v>
                </c:pt>
                <c:pt idx="293">
                  <c:v>307768</c:v>
                </c:pt>
                <c:pt idx="294">
                  <c:v>308612</c:v>
                </c:pt>
                <c:pt idx="295">
                  <c:v>309413</c:v>
                </c:pt>
                <c:pt idx="296">
                  <c:v>310274</c:v>
                </c:pt>
                <c:pt idx="297">
                  <c:v>311049</c:v>
                </c:pt>
                <c:pt idx="298">
                  <c:v>312022</c:v>
                </c:pt>
                <c:pt idx="299">
                  <c:v>312855</c:v>
                </c:pt>
                <c:pt idx="300">
                  <c:v>313648</c:v>
                </c:pt>
                <c:pt idx="301">
                  <c:v>314498</c:v>
                </c:pt>
                <c:pt idx="302">
                  <c:v>336002</c:v>
                </c:pt>
                <c:pt idx="303">
                  <c:v>336370</c:v>
                </c:pt>
                <c:pt idx="304">
                  <c:v>336764</c:v>
                </c:pt>
                <c:pt idx="305">
                  <c:v>337280</c:v>
                </c:pt>
                <c:pt idx="306">
                  <c:v>338130</c:v>
                </c:pt>
                <c:pt idx="307">
                  <c:v>338910</c:v>
                </c:pt>
                <c:pt idx="308">
                  <c:v>339624</c:v>
                </c:pt>
                <c:pt idx="309">
                  <c:v>340376</c:v>
                </c:pt>
                <c:pt idx="310">
                  <c:v>341177</c:v>
                </c:pt>
                <c:pt idx="311">
                  <c:v>341991</c:v>
                </c:pt>
                <c:pt idx="312">
                  <c:v>342812</c:v>
                </c:pt>
                <c:pt idx="313">
                  <c:v>343682</c:v>
                </c:pt>
                <c:pt idx="314">
                  <c:v>344482</c:v>
                </c:pt>
                <c:pt idx="315">
                  <c:v>345276</c:v>
                </c:pt>
                <c:pt idx="316">
                  <c:v>346157</c:v>
                </c:pt>
                <c:pt idx="317">
                  <c:v>346926</c:v>
                </c:pt>
                <c:pt idx="318">
                  <c:v>347704</c:v>
                </c:pt>
                <c:pt idx="319">
                  <c:v>348529</c:v>
                </c:pt>
                <c:pt idx="320">
                  <c:v>355918</c:v>
                </c:pt>
                <c:pt idx="321">
                  <c:v>356807</c:v>
                </c:pt>
                <c:pt idx="322">
                  <c:v>357651</c:v>
                </c:pt>
                <c:pt idx="323">
                  <c:v>358553</c:v>
                </c:pt>
                <c:pt idx="324">
                  <c:v>359496</c:v>
                </c:pt>
                <c:pt idx="325">
                  <c:v>360307</c:v>
                </c:pt>
                <c:pt idx="326">
                  <c:v>361389</c:v>
                </c:pt>
                <c:pt idx="327">
                  <c:v>376078</c:v>
                </c:pt>
                <c:pt idx="328">
                  <c:v>377365</c:v>
                </c:pt>
                <c:pt idx="329">
                  <c:v>378293</c:v>
                </c:pt>
                <c:pt idx="330">
                  <c:v>378966</c:v>
                </c:pt>
                <c:pt idx="331">
                  <c:v>379676</c:v>
                </c:pt>
                <c:pt idx="332">
                  <c:v>380394</c:v>
                </c:pt>
                <c:pt idx="333">
                  <c:v>381137</c:v>
                </c:pt>
                <c:pt idx="334">
                  <c:v>382074</c:v>
                </c:pt>
                <c:pt idx="335">
                  <c:v>382504</c:v>
                </c:pt>
                <c:pt idx="336">
                  <c:v>383149</c:v>
                </c:pt>
                <c:pt idx="337">
                  <c:v>383839</c:v>
                </c:pt>
                <c:pt idx="338">
                  <c:v>384569</c:v>
                </c:pt>
                <c:pt idx="339">
                  <c:v>385234</c:v>
                </c:pt>
                <c:pt idx="340">
                  <c:v>386082</c:v>
                </c:pt>
                <c:pt idx="341">
                  <c:v>386930</c:v>
                </c:pt>
                <c:pt idx="342">
                  <c:v>387747</c:v>
                </c:pt>
                <c:pt idx="343">
                  <c:v>388572</c:v>
                </c:pt>
                <c:pt idx="344">
                  <c:v>389387</c:v>
                </c:pt>
                <c:pt idx="345">
                  <c:v>390196</c:v>
                </c:pt>
                <c:pt idx="346">
                  <c:v>391006</c:v>
                </c:pt>
                <c:pt idx="347">
                  <c:v>391929</c:v>
                </c:pt>
                <c:pt idx="348">
                  <c:v>392606</c:v>
                </c:pt>
                <c:pt idx="349">
                  <c:v>393400</c:v>
                </c:pt>
                <c:pt idx="350">
                  <c:v>394099</c:v>
                </c:pt>
                <c:pt idx="351">
                  <c:v>394834</c:v>
                </c:pt>
                <c:pt idx="352">
                  <c:v>395580</c:v>
                </c:pt>
                <c:pt idx="353">
                  <c:v>396384</c:v>
                </c:pt>
                <c:pt idx="354">
                  <c:v>397040</c:v>
                </c:pt>
                <c:pt idx="355">
                  <c:v>397787</c:v>
                </c:pt>
                <c:pt idx="356">
                  <c:v>398406</c:v>
                </c:pt>
                <c:pt idx="357">
                  <c:v>399113</c:v>
                </c:pt>
                <c:pt idx="358">
                  <c:v>399746</c:v>
                </c:pt>
                <c:pt idx="359">
                  <c:v>400444</c:v>
                </c:pt>
                <c:pt idx="360">
                  <c:v>401119</c:v>
                </c:pt>
                <c:pt idx="361">
                  <c:v>401982</c:v>
                </c:pt>
                <c:pt idx="362">
                  <c:v>402766</c:v>
                </c:pt>
                <c:pt idx="363">
                  <c:v>403501</c:v>
                </c:pt>
                <c:pt idx="364">
                  <c:v>404241</c:v>
                </c:pt>
                <c:pt idx="365">
                  <c:v>404989</c:v>
                </c:pt>
                <c:pt idx="366">
                  <c:v>406070</c:v>
                </c:pt>
                <c:pt idx="367">
                  <c:v>406610</c:v>
                </c:pt>
                <c:pt idx="368">
                  <c:v>407509</c:v>
                </c:pt>
                <c:pt idx="369">
                  <c:v>408568</c:v>
                </c:pt>
                <c:pt idx="370">
                  <c:v>409426</c:v>
                </c:pt>
                <c:pt idx="371">
                  <c:v>410407</c:v>
                </c:pt>
                <c:pt idx="372">
                  <c:v>411204</c:v>
                </c:pt>
                <c:pt idx="373">
                  <c:v>411988</c:v>
                </c:pt>
                <c:pt idx="374">
                  <c:v>412842</c:v>
                </c:pt>
                <c:pt idx="375">
                  <c:v>413753</c:v>
                </c:pt>
                <c:pt idx="376">
                  <c:v>414532</c:v>
                </c:pt>
                <c:pt idx="377">
                  <c:v>415395</c:v>
                </c:pt>
                <c:pt idx="378">
                  <c:v>416619</c:v>
                </c:pt>
                <c:pt idx="379">
                  <c:v>417464</c:v>
                </c:pt>
                <c:pt idx="380">
                  <c:v>418236</c:v>
                </c:pt>
                <c:pt idx="381">
                  <c:v>419144</c:v>
                </c:pt>
                <c:pt idx="382">
                  <c:v>420188</c:v>
                </c:pt>
                <c:pt idx="383">
                  <c:v>421091</c:v>
                </c:pt>
                <c:pt idx="384">
                  <c:v>422126</c:v>
                </c:pt>
                <c:pt idx="385">
                  <c:v>423047</c:v>
                </c:pt>
                <c:pt idx="386">
                  <c:v>423828</c:v>
                </c:pt>
                <c:pt idx="387">
                  <c:v>424635</c:v>
                </c:pt>
                <c:pt idx="388">
                  <c:v>425334</c:v>
                </c:pt>
                <c:pt idx="389">
                  <c:v>426141</c:v>
                </c:pt>
                <c:pt idx="390">
                  <c:v>426899</c:v>
                </c:pt>
                <c:pt idx="391">
                  <c:v>427719</c:v>
                </c:pt>
                <c:pt idx="392">
                  <c:v>428536</c:v>
                </c:pt>
                <c:pt idx="393">
                  <c:v>429236</c:v>
                </c:pt>
                <c:pt idx="394">
                  <c:v>430066</c:v>
                </c:pt>
                <c:pt idx="395">
                  <c:v>430962</c:v>
                </c:pt>
                <c:pt idx="396">
                  <c:v>431789</c:v>
                </c:pt>
                <c:pt idx="397">
                  <c:v>432695</c:v>
                </c:pt>
                <c:pt idx="398">
                  <c:v>433961</c:v>
                </c:pt>
                <c:pt idx="399">
                  <c:v>434739</c:v>
                </c:pt>
                <c:pt idx="400">
                  <c:v>435640</c:v>
                </c:pt>
                <c:pt idx="401">
                  <c:v>436645</c:v>
                </c:pt>
                <c:pt idx="402">
                  <c:v>437505</c:v>
                </c:pt>
                <c:pt idx="403">
                  <c:v>438400</c:v>
                </c:pt>
                <c:pt idx="404">
                  <c:v>439280</c:v>
                </c:pt>
                <c:pt idx="405">
                  <c:v>440117</c:v>
                </c:pt>
                <c:pt idx="406">
                  <c:v>441003</c:v>
                </c:pt>
                <c:pt idx="407">
                  <c:v>441911</c:v>
                </c:pt>
                <c:pt idx="408">
                  <c:v>442693</c:v>
                </c:pt>
                <c:pt idx="409">
                  <c:v>443574</c:v>
                </c:pt>
                <c:pt idx="410">
                  <c:v>444345</c:v>
                </c:pt>
                <c:pt idx="411">
                  <c:v>445158</c:v>
                </c:pt>
                <c:pt idx="412">
                  <c:v>446061</c:v>
                </c:pt>
                <c:pt idx="413">
                  <c:v>447005</c:v>
                </c:pt>
                <c:pt idx="414">
                  <c:v>456037</c:v>
                </c:pt>
                <c:pt idx="415">
                  <c:v>456374</c:v>
                </c:pt>
                <c:pt idx="416">
                  <c:v>457387</c:v>
                </c:pt>
                <c:pt idx="417">
                  <c:v>458298</c:v>
                </c:pt>
                <c:pt idx="418">
                  <c:v>459234</c:v>
                </c:pt>
                <c:pt idx="419">
                  <c:v>460201</c:v>
                </c:pt>
                <c:pt idx="420">
                  <c:v>461451</c:v>
                </c:pt>
                <c:pt idx="421">
                  <c:v>462218</c:v>
                </c:pt>
                <c:pt idx="422">
                  <c:v>463232</c:v>
                </c:pt>
                <c:pt idx="423">
                  <c:v>464190</c:v>
                </c:pt>
                <c:pt idx="424">
                  <c:v>465187</c:v>
                </c:pt>
                <c:pt idx="425">
                  <c:v>466328</c:v>
                </c:pt>
                <c:pt idx="426">
                  <c:v>467283</c:v>
                </c:pt>
                <c:pt idx="427">
                  <c:v>468342</c:v>
                </c:pt>
                <c:pt idx="428">
                  <c:v>469257</c:v>
                </c:pt>
                <c:pt idx="429">
                  <c:v>470409</c:v>
                </c:pt>
                <c:pt idx="430">
                  <c:v>471411</c:v>
                </c:pt>
                <c:pt idx="431">
                  <c:v>472333</c:v>
                </c:pt>
                <c:pt idx="432">
                  <c:v>473381</c:v>
                </c:pt>
                <c:pt idx="433">
                  <c:v>474210</c:v>
                </c:pt>
                <c:pt idx="434">
                  <c:v>475224</c:v>
                </c:pt>
                <c:pt idx="435">
                  <c:v>476138</c:v>
                </c:pt>
                <c:pt idx="436">
                  <c:v>477117</c:v>
                </c:pt>
                <c:pt idx="437">
                  <c:v>478059</c:v>
                </c:pt>
                <c:pt idx="438">
                  <c:v>478954</c:v>
                </c:pt>
                <c:pt idx="439">
                  <c:v>480061</c:v>
                </c:pt>
                <c:pt idx="440">
                  <c:v>481159</c:v>
                </c:pt>
                <c:pt idx="441">
                  <c:v>481711</c:v>
                </c:pt>
                <c:pt idx="442">
                  <c:v>482642</c:v>
                </c:pt>
                <c:pt idx="443">
                  <c:v>483548</c:v>
                </c:pt>
                <c:pt idx="444">
                  <c:v>484298</c:v>
                </c:pt>
                <c:pt idx="445">
                  <c:v>485295</c:v>
                </c:pt>
                <c:pt idx="446">
                  <c:v>486082</c:v>
                </c:pt>
                <c:pt idx="447">
                  <c:v>486969</c:v>
                </c:pt>
                <c:pt idx="448">
                  <c:v>487899</c:v>
                </c:pt>
                <c:pt idx="449">
                  <c:v>488802</c:v>
                </c:pt>
                <c:pt idx="450">
                  <c:v>489756</c:v>
                </c:pt>
                <c:pt idx="451">
                  <c:v>490971</c:v>
                </c:pt>
                <c:pt idx="452">
                  <c:v>491702</c:v>
                </c:pt>
                <c:pt idx="453">
                  <c:v>492538</c:v>
                </c:pt>
                <c:pt idx="454">
                  <c:v>493412</c:v>
                </c:pt>
                <c:pt idx="455">
                  <c:v>494377</c:v>
                </c:pt>
                <c:pt idx="456">
                  <c:v>495178</c:v>
                </c:pt>
                <c:pt idx="457">
                  <c:v>496216</c:v>
                </c:pt>
                <c:pt idx="458">
                  <c:v>497165</c:v>
                </c:pt>
                <c:pt idx="459">
                  <c:v>498146</c:v>
                </c:pt>
                <c:pt idx="460">
                  <c:v>498943</c:v>
                </c:pt>
                <c:pt idx="461">
                  <c:v>499734</c:v>
                </c:pt>
                <c:pt idx="462">
                  <c:v>500887</c:v>
                </c:pt>
                <c:pt idx="463">
                  <c:v>501733</c:v>
                </c:pt>
                <c:pt idx="464">
                  <c:v>502580</c:v>
                </c:pt>
                <c:pt idx="465">
                  <c:v>503457</c:v>
                </c:pt>
                <c:pt idx="466">
                  <c:v>504282</c:v>
                </c:pt>
                <c:pt idx="467">
                  <c:v>505358</c:v>
                </c:pt>
                <c:pt idx="468">
                  <c:v>506359</c:v>
                </c:pt>
                <c:pt idx="469">
                  <c:v>507271</c:v>
                </c:pt>
                <c:pt idx="470">
                  <c:v>508166</c:v>
                </c:pt>
                <c:pt idx="471">
                  <c:v>516076</c:v>
                </c:pt>
                <c:pt idx="472">
                  <c:v>516428</c:v>
                </c:pt>
                <c:pt idx="473">
                  <c:v>517462</c:v>
                </c:pt>
                <c:pt idx="474">
                  <c:v>518273</c:v>
                </c:pt>
                <c:pt idx="475">
                  <c:v>519048</c:v>
                </c:pt>
                <c:pt idx="476">
                  <c:v>519880</c:v>
                </c:pt>
                <c:pt idx="477">
                  <c:v>520822</c:v>
                </c:pt>
                <c:pt idx="478">
                  <c:v>521332</c:v>
                </c:pt>
                <c:pt idx="479">
                  <c:v>522108</c:v>
                </c:pt>
                <c:pt idx="480">
                  <c:v>522796</c:v>
                </c:pt>
                <c:pt idx="481">
                  <c:v>523531</c:v>
                </c:pt>
                <c:pt idx="482">
                  <c:v>524290</c:v>
                </c:pt>
                <c:pt idx="483">
                  <c:v>524970</c:v>
                </c:pt>
                <c:pt idx="484">
                  <c:v>525796</c:v>
                </c:pt>
                <c:pt idx="485">
                  <c:v>526641</c:v>
                </c:pt>
                <c:pt idx="486">
                  <c:v>527355</c:v>
                </c:pt>
                <c:pt idx="487">
                  <c:v>528228</c:v>
                </c:pt>
                <c:pt idx="488">
                  <c:v>528961</c:v>
                </c:pt>
                <c:pt idx="489">
                  <c:v>529718</c:v>
                </c:pt>
                <c:pt idx="490">
                  <c:v>530733</c:v>
                </c:pt>
                <c:pt idx="491">
                  <c:v>531432</c:v>
                </c:pt>
                <c:pt idx="492">
                  <c:v>532118</c:v>
                </c:pt>
                <c:pt idx="493">
                  <c:v>532883</c:v>
                </c:pt>
                <c:pt idx="494">
                  <c:v>533567</c:v>
                </c:pt>
                <c:pt idx="495">
                  <c:v>534404</c:v>
                </c:pt>
                <c:pt idx="496">
                  <c:v>535221</c:v>
                </c:pt>
                <c:pt idx="497">
                  <c:v>535924</c:v>
                </c:pt>
                <c:pt idx="498">
                  <c:v>536667</c:v>
                </c:pt>
                <c:pt idx="499">
                  <c:v>537393</c:v>
                </c:pt>
                <c:pt idx="500">
                  <c:v>538194</c:v>
                </c:pt>
                <c:pt idx="501">
                  <c:v>539080</c:v>
                </c:pt>
                <c:pt idx="502">
                  <c:v>539898</c:v>
                </c:pt>
                <c:pt idx="503">
                  <c:v>540762</c:v>
                </c:pt>
                <c:pt idx="504">
                  <c:v>541677</c:v>
                </c:pt>
                <c:pt idx="505">
                  <c:v>542662</c:v>
                </c:pt>
                <c:pt idx="506">
                  <c:v>543782</c:v>
                </c:pt>
                <c:pt idx="507">
                  <c:v>544750</c:v>
                </c:pt>
                <c:pt idx="508">
                  <c:v>545745</c:v>
                </c:pt>
                <c:pt idx="509">
                  <c:v>546863</c:v>
                </c:pt>
                <c:pt idx="510">
                  <c:v>547917</c:v>
                </c:pt>
                <c:pt idx="511">
                  <c:v>548972</c:v>
                </c:pt>
                <c:pt idx="512">
                  <c:v>549854</c:v>
                </c:pt>
                <c:pt idx="513">
                  <c:v>551413</c:v>
                </c:pt>
                <c:pt idx="514">
                  <c:v>551797</c:v>
                </c:pt>
                <c:pt idx="515">
                  <c:v>552611</c:v>
                </c:pt>
                <c:pt idx="516">
                  <c:v>553486</c:v>
                </c:pt>
                <c:pt idx="517">
                  <c:v>554423</c:v>
                </c:pt>
                <c:pt idx="518">
                  <c:v>555349</c:v>
                </c:pt>
                <c:pt idx="519">
                  <c:v>556486</c:v>
                </c:pt>
                <c:pt idx="520">
                  <c:v>557595</c:v>
                </c:pt>
                <c:pt idx="521">
                  <c:v>558619</c:v>
                </c:pt>
                <c:pt idx="522">
                  <c:v>559620</c:v>
                </c:pt>
                <c:pt idx="523">
                  <c:v>560554</c:v>
                </c:pt>
                <c:pt idx="524">
                  <c:v>568348</c:v>
                </c:pt>
                <c:pt idx="525">
                  <c:v>569171</c:v>
                </c:pt>
                <c:pt idx="526">
                  <c:v>570211</c:v>
                </c:pt>
                <c:pt idx="527">
                  <c:v>570954</c:v>
                </c:pt>
                <c:pt idx="528">
                  <c:v>571908</c:v>
                </c:pt>
                <c:pt idx="529">
                  <c:v>572713</c:v>
                </c:pt>
                <c:pt idx="530">
                  <c:v>573595</c:v>
                </c:pt>
                <c:pt idx="531">
                  <c:v>574350</c:v>
                </c:pt>
                <c:pt idx="532">
                  <c:v>575117</c:v>
                </c:pt>
                <c:pt idx="533">
                  <c:v>575853</c:v>
                </c:pt>
                <c:pt idx="534">
                  <c:v>576938</c:v>
                </c:pt>
                <c:pt idx="535">
                  <c:v>577757</c:v>
                </c:pt>
                <c:pt idx="536">
                  <c:v>578512</c:v>
                </c:pt>
                <c:pt idx="537">
                  <c:v>579336</c:v>
                </c:pt>
                <c:pt idx="538">
                  <c:v>580265</c:v>
                </c:pt>
                <c:pt idx="539">
                  <c:v>580994</c:v>
                </c:pt>
                <c:pt idx="540">
                  <c:v>581726</c:v>
                </c:pt>
                <c:pt idx="541">
                  <c:v>582467</c:v>
                </c:pt>
                <c:pt idx="542">
                  <c:v>583328</c:v>
                </c:pt>
                <c:pt idx="543">
                  <c:v>584267</c:v>
                </c:pt>
                <c:pt idx="544">
                  <c:v>585062</c:v>
                </c:pt>
                <c:pt idx="545">
                  <c:v>585816</c:v>
                </c:pt>
                <c:pt idx="546">
                  <c:v>586731</c:v>
                </c:pt>
                <c:pt idx="547">
                  <c:v>587676</c:v>
                </c:pt>
                <c:pt idx="548">
                  <c:v>588523</c:v>
                </c:pt>
                <c:pt idx="549">
                  <c:v>589262</c:v>
                </c:pt>
                <c:pt idx="550">
                  <c:v>590259</c:v>
                </c:pt>
                <c:pt idx="551">
                  <c:v>591093</c:v>
                </c:pt>
                <c:pt idx="552">
                  <c:v>591943</c:v>
                </c:pt>
                <c:pt idx="553">
                  <c:v>592853</c:v>
                </c:pt>
                <c:pt idx="554">
                  <c:v>593586</c:v>
                </c:pt>
                <c:pt idx="555">
                  <c:v>594363</c:v>
                </c:pt>
                <c:pt idx="556">
                  <c:v>595280</c:v>
                </c:pt>
                <c:pt idx="557">
                  <c:v>596281</c:v>
                </c:pt>
                <c:pt idx="558">
                  <c:v>597169</c:v>
                </c:pt>
                <c:pt idx="559">
                  <c:v>598042</c:v>
                </c:pt>
                <c:pt idx="560">
                  <c:v>599000</c:v>
                </c:pt>
                <c:pt idx="561">
                  <c:v>600073</c:v>
                </c:pt>
                <c:pt idx="562">
                  <c:v>600943</c:v>
                </c:pt>
                <c:pt idx="563">
                  <c:v>601841</c:v>
                </c:pt>
                <c:pt idx="564">
                  <c:v>602821</c:v>
                </c:pt>
                <c:pt idx="565">
                  <c:v>603824</c:v>
                </c:pt>
                <c:pt idx="566">
                  <c:v>604519</c:v>
                </c:pt>
                <c:pt idx="567">
                  <c:v>605278</c:v>
                </c:pt>
                <c:pt idx="568">
                  <c:v>606244</c:v>
                </c:pt>
                <c:pt idx="569">
                  <c:v>607162</c:v>
                </c:pt>
                <c:pt idx="570">
                  <c:v>608015</c:v>
                </c:pt>
                <c:pt idx="571">
                  <c:v>608848</c:v>
                </c:pt>
                <c:pt idx="572">
                  <c:v>609773</c:v>
                </c:pt>
                <c:pt idx="573">
                  <c:v>610756</c:v>
                </c:pt>
                <c:pt idx="574">
                  <c:v>611515</c:v>
                </c:pt>
                <c:pt idx="575">
                  <c:v>612322</c:v>
                </c:pt>
                <c:pt idx="576">
                  <c:v>613149</c:v>
                </c:pt>
                <c:pt idx="577">
                  <c:v>613984</c:v>
                </c:pt>
                <c:pt idx="578">
                  <c:v>614909</c:v>
                </c:pt>
                <c:pt idx="579">
                  <c:v>615819</c:v>
                </c:pt>
                <c:pt idx="580">
                  <c:v>616584</c:v>
                </c:pt>
                <c:pt idx="581">
                  <c:v>617428</c:v>
                </c:pt>
                <c:pt idx="582">
                  <c:v>618312</c:v>
                </c:pt>
                <c:pt idx="583">
                  <c:v>634122</c:v>
                </c:pt>
                <c:pt idx="584">
                  <c:v>634813</c:v>
                </c:pt>
                <c:pt idx="585">
                  <c:v>635626</c:v>
                </c:pt>
                <c:pt idx="586">
                  <c:v>636476</c:v>
                </c:pt>
                <c:pt idx="587">
                  <c:v>637402</c:v>
                </c:pt>
                <c:pt idx="588">
                  <c:v>638181</c:v>
                </c:pt>
                <c:pt idx="589">
                  <c:v>638956</c:v>
                </c:pt>
                <c:pt idx="590">
                  <c:v>639727</c:v>
                </c:pt>
                <c:pt idx="591">
                  <c:v>640473</c:v>
                </c:pt>
                <c:pt idx="592">
                  <c:v>641391</c:v>
                </c:pt>
                <c:pt idx="593">
                  <c:v>642187</c:v>
                </c:pt>
                <c:pt idx="594">
                  <c:v>643074</c:v>
                </c:pt>
                <c:pt idx="595">
                  <c:v>643881</c:v>
                </c:pt>
                <c:pt idx="596">
                  <c:v>644485</c:v>
                </c:pt>
                <c:pt idx="597">
                  <c:v>645221</c:v>
                </c:pt>
                <c:pt idx="598">
                  <c:v>645989</c:v>
                </c:pt>
                <c:pt idx="599">
                  <c:v>646882</c:v>
                </c:pt>
                <c:pt idx="600">
                  <c:v>647701</c:v>
                </c:pt>
                <c:pt idx="601">
                  <c:v>648496</c:v>
                </c:pt>
                <c:pt idx="602">
                  <c:v>649560</c:v>
                </c:pt>
                <c:pt idx="603">
                  <c:v>650148</c:v>
                </c:pt>
                <c:pt idx="604">
                  <c:v>650986</c:v>
                </c:pt>
                <c:pt idx="605">
                  <c:v>651748</c:v>
                </c:pt>
                <c:pt idx="606">
                  <c:v>652534</c:v>
                </c:pt>
                <c:pt idx="607">
                  <c:v>653452</c:v>
                </c:pt>
                <c:pt idx="608">
                  <c:v>654349</c:v>
                </c:pt>
                <c:pt idx="609">
                  <c:v>655230</c:v>
                </c:pt>
                <c:pt idx="610">
                  <c:v>656070</c:v>
                </c:pt>
                <c:pt idx="611">
                  <c:v>656892</c:v>
                </c:pt>
                <c:pt idx="612">
                  <c:v>657809</c:v>
                </c:pt>
                <c:pt idx="613">
                  <c:v>658538</c:v>
                </c:pt>
                <c:pt idx="614">
                  <c:v>659513</c:v>
                </c:pt>
                <c:pt idx="615">
                  <c:v>660238</c:v>
                </c:pt>
                <c:pt idx="616">
                  <c:v>661094</c:v>
                </c:pt>
                <c:pt idx="617">
                  <c:v>661903</c:v>
                </c:pt>
                <c:pt idx="618">
                  <c:v>662582</c:v>
                </c:pt>
                <c:pt idx="619">
                  <c:v>663428</c:v>
                </c:pt>
                <c:pt idx="620">
                  <c:v>664120</c:v>
                </c:pt>
                <c:pt idx="621">
                  <c:v>664808</c:v>
                </c:pt>
                <c:pt idx="622">
                  <c:v>665494</c:v>
                </c:pt>
                <c:pt idx="623">
                  <c:v>666423</c:v>
                </c:pt>
                <c:pt idx="624">
                  <c:v>667257</c:v>
                </c:pt>
                <c:pt idx="625">
                  <c:v>667981</c:v>
                </c:pt>
                <c:pt idx="626">
                  <c:v>668645</c:v>
                </c:pt>
                <c:pt idx="627">
                  <c:v>669341</c:v>
                </c:pt>
                <c:pt idx="628">
                  <c:v>670084</c:v>
                </c:pt>
                <c:pt idx="629">
                  <c:v>670769</c:v>
                </c:pt>
                <c:pt idx="630">
                  <c:v>671713</c:v>
                </c:pt>
                <c:pt idx="631">
                  <c:v>672557</c:v>
                </c:pt>
                <c:pt idx="632">
                  <c:v>673480</c:v>
                </c:pt>
                <c:pt idx="633">
                  <c:v>674353</c:v>
                </c:pt>
                <c:pt idx="634">
                  <c:v>675207</c:v>
                </c:pt>
                <c:pt idx="635">
                  <c:v>675882</c:v>
                </c:pt>
                <c:pt idx="636">
                  <c:v>676761</c:v>
                </c:pt>
                <c:pt idx="637">
                  <c:v>677533</c:v>
                </c:pt>
                <c:pt idx="638">
                  <c:v>678427</c:v>
                </c:pt>
                <c:pt idx="639">
                  <c:v>679534</c:v>
                </c:pt>
                <c:pt idx="640">
                  <c:v>680332</c:v>
                </c:pt>
                <c:pt idx="641">
                  <c:v>681222</c:v>
                </c:pt>
                <c:pt idx="642">
                  <c:v>682242</c:v>
                </c:pt>
                <c:pt idx="643">
                  <c:v>683021</c:v>
                </c:pt>
                <c:pt idx="644">
                  <c:v>683785</c:v>
                </c:pt>
                <c:pt idx="645">
                  <c:v>684505</c:v>
                </c:pt>
                <c:pt idx="646">
                  <c:v>685276</c:v>
                </c:pt>
                <c:pt idx="647">
                  <c:v>686035</c:v>
                </c:pt>
                <c:pt idx="648">
                  <c:v>686829</c:v>
                </c:pt>
                <c:pt idx="649">
                  <c:v>687791</c:v>
                </c:pt>
                <c:pt idx="650">
                  <c:v>688622</c:v>
                </c:pt>
                <c:pt idx="651">
                  <c:v>689446</c:v>
                </c:pt>
                <c:pt idx="652">
                  <c:v>690234</c:v>
                </c:pt>
                <c:pt idx="653">
                  <c:v>691119</c:v>
                </c:pt>
                <c:pt idx="654">
                  <c:v>691937</c:v>
                </c:pt>
                <c:pt idx="655">
                  <c:v>692788</c:v>
                </c:pt>
                <c:pt idx="656">
                  <c:v>693712</c:v>
                </c:pt>
                <c:pt idx="657">
                  <c:v>694437</c:v>
                </c:pt>
                <c:pt idx="658">
                  <c:v>695248</c:v>
                </c:pt>
                <c:pt idx="659">
                  <c:v>696029</c:v>
                </c:pt>
                <c:pt idx="660">
                  <c:v>696866</c:v>
                </c:pt>
                <c:pt idx="661">
                  <c:v>697761</c:v>
                </c:pt>
                <c:pt idx="662">
                  <c:v>698447</c:v>
                </c:pt>
                <c:pt idx="663">
                  <c:v>699236</c:v>
                </c:pt>
                <c:pt idx="664">
                  <c:v>700035</c:v>
                </c:pt>
                <c:pt idx="665">
                  <c:v>701013</c:v>
                </c:pt>
                <c:pt idx="666">
                  <c:v>701808</c:v>
                </c:pt>
                <c:pt idx="667">
                  <c:v>702541</c:v>
                </c:pt>
                <c:pt idx="668">
                  <c:v>703311</c:v>
                </c:pt>
                <c:pt idx="669">
                  <c:v>704224</c:v>
                </c:pt>
                <c:pt idx="670">
                  <c:v>705030</c:v>
                </c:pt>
                <c:pt idx="671">
                  <c:v>706029</c:v>
                </c:pt>
                <c:pt idx="672">
                  <c:v>706839</c:v>
                </c:pt>
                <c:pt idx="673">
                  <c:v>715334</c:v>
                </c:pt>
                <c:pt idx="674">
                  <c:v>716000</c:v>
                </c:pt>
                <c:pt idx="675">
                  <c:v>716804</c:v>
                </c:pt>
                <c:pt idx="676">
                  <c:v>717445</c:v>
                </c:pt>
                <c:pt idx="677">
                  <c:v>718211</c:v>
                </c:pt>
                <c:pt idx="678">
                  <c:v>718959</c:v>
                </c:pt>
                <c:pt idx="679">
                  <c:v>719770</c:v>
                </c:pt>
                <c:pt idx="680">
                  <c:v>720399</c:v>
                </c:pt>
                <c:pt idx="681">
                  <c:v>721286</c:v>
                </c:pt>
                <c:pt idx="682">
                  <c:v>722114</c:v>
                </c:pt>
                <c:pt idx="683">
                  <c:v>722843</c:v>
                </c:pt>
                <c:pt idx="684">
                  <c:v>723544</c:v>
                </c:pt>
                <c:pt idx="685">
                  <c:v>724301</c:v>
                </c:pt>
                <c:pt idx="686">
                  <c:v>725121</c:v>
                </c:pt>
                <c:pt idx="687">
                  <c:v>725975</c:v>
                </c:pt>
                <c:pt idx="688">
                  <c:v>726576</c:v>
                </c:pt>
                <c:pt idx="689">
                  <c:v>727373</c:v>
                </c:pt>
                <c:pt idx="690">
                  <c:v>728197</c:v>
                </c:pt>
                <c:pt idx="691">
                  <c:v>728907</c:v>
                </c:pt>
                <c:pt idx="692">
                  <c:v>729813</c:v>
                </c:pt>
                <c:pt idx="693">
                  <c:v>730546</c:v>
                </c:pt>
                <c:pt idx="694">
                  <c:v>731268</c:v>
                </c:pt>
                <c:pt idx="695">
                  <c:v>732150</c:v>
                </c:pt>
                <c:pt idx="696">
                  <c:v>732897</c:v>
                </c:pt>
                <c:pt idx="697">
                  <c:v>733802</c:v>
                </c:pt>
                <c:pt idx="698">
                  <c:v>734409</c:v>
                </c:pt>
                <c:pt idx="699">
                  <c:v>735206</c:v>
                </c:pt>
                <c:pt idx="700">
                  <c:v>735935</c:v>
                </c:pt>
                <c:pt idx="701">
                  <c:v>736658</c:v>
                </c:pt>
                <c:pt idx="702">
                  <c:v>737484</c:v>
                </c:pt>
                <c:pt idx="703">
                  <c:v>738549</c:v>
                </c:pt>
                <c:pt idx="704">
                  <c:v>739159</c:v>
                </c:pt>
                <c:pt idx="705">
                  <c:v>740057</c:v>
                </c:pt>
                <c:pt idx="706">
                  <c:v>740854</c:v>
                </c:pt>
                <c:pt idx="707">
                  <c:v>741818</c:v>
                </c:pt>
                <c:pt idx="708">
                  <c:v>742654</c:v>
                </c:pt>
                <c:pt idx="709">
                  <c:v>743437</c:v>
                </c:pt>
                <c:pt idx="710">
                  <c:v>750298</c:v>
                </c:pt>
                <c:pt idx="711">
                  <c:v>751300</c:v>
                </c:pt>
                <c:pt idx="712">
                  <c:v>752205</c:v>
                </c:pt>
                <c:pt idx="713">
                  <c:v>753036</c:v>
                </c:pt>
                <c:pt idx="714">
                  <c:v>753842</c:v>
                </c:pt>
                <c:pt idx="715">
                  <c:v>754629</c:v>
                </c:pt>
                <c:pt idx="716">
                  <c:v>755438</c:v>
                </c:pt>
                <c:pt idx="717">
                  <c:v>756326</c:v>
                </c:pt>
                <c:pt idx="718">
                  <c:v>757066</c:v>
                </c:pt>
                <c:pt idx="719">
                  <c:v>758269</c:v>
                </c:pt>
                <c:pt idx="720">
                  <c:v>758837</c:v>
                </c:pt>
                <c:pt idx="721">
                  <c:v>759708</c:v>
                </c:pt>
                <c:pt idx="722">
                  <c:v>760454</c:v>
                </c:pt>
                <c:pt idx="723">
                  <c:v>761336</c:v>
                </c:pt>
                <c:pt idx="724">
                  <c:v>762140</c:v>
                </c:pt>
                <c:pt idx="725">
                  <c:v>762877</c:v>
                </c:pt>
                <c:pt idx="726">
                  <c:v>763821</c:v>
                </c:pt>
                <c:pt idx="727">
                  <c:v>764527</c:v>
                </c:pt>
                <c:pt idx="728">
                  <c:v>765443</c:v>
                </c:pt>
                <c:pt idx="729">
                  <c:v>766254</c:v>
                </c:pt>
                <c:pt idx="730">
                  <c:v>767138</c:v>
                </c:pt>
                <c:pt idx="731">
                  <c:v>768214</c:v>
                </c:pt>
                <c:pt idx="732">
                  <c:v>768864</c:v>
                </c:pt>
                <c:pt idx="733">
                  <c:v>769715</c:v>
                </c:pt>
                <c:pt idx="734">
                  <c:v>770466</c:v>
                </c:pt>
                <c:pt idx="735">
                  <c:v>771270</c:v>
                </c:pt>
                <c:pt idx="736">
                  <c:v>772041</c:v>
                </c:pt>
                <c:pt idx="737">
                  <c:v>772926</c:v>
                </c:pt>
                <c:pt idx="738">
                  <c:v>773808</c:v>
                </c:pt>
                <c:pt idx="739">
                  <c:v>774594</c:v>
                </c:pt>
                <c:pt idx="740">
                  <c:v>775458</c:v>
                </c:pt>
                <c:pt idx="741">
                  <c:v>776216</c:v>
                </c:pt>
                <c:pt idx="742">
                  <c:v>776957</c:v>
                </c:pt>
                <c:pt idx="743">
                  <c:v>777775</c:v>
                </c:pt>
                <c:pt idx="744">
                  <c:v>778573</c:v>
                </c:pt>
                <c:pt idx="745">
                  <c:v>779431</c:v>
                </c:pt>
                <c:pt idx="746">
                  <c:v>780339</c:v>
                </c:pt>
                <c:pt idx="747">
                  <c:v>781142</c:v>
                </c:pt>
                <c:pt idx="748">
                  <c:v>781806</c:v>
                </c:pt>
                <c:pt idx="749">
                  <c:v>782593</c:v>
                </c:pt>
                <c:pt idx="750">
                  <c:v>783278</c:v>
                </c:pt>
                <c:pt idx="751">
                  <c:v>784050</c:v>
                </c:pt>
                <c:pt idx="752">
                  <c:v>784754</c:v>
                </c:pt>
                <c:pt idx="753">
                  <c:v>785413</c:v>
                </c:pt>
                <c:pt idx="754">
                  <c:v>786129</c:v>
                </c:pt>
                <c:pt idx="755">
                  <c:v>786922</c:v>
                </c:pt>
                <c:pt idx="756">
                  <c:v>787641</c:v>
                </c:pt>
                <c:pt idx="757">
                  <c:v>788349</c:v>
                </c:pt>
                <c:pt idx="758">
                  <c:v>789137</c:v>
                </c:pt>
                <c:pt idx="759">
                  <c:v>790119</c:v>
                </c:pt>
                <c:pt idx="760">
                  <c:v>790855</c:v>
                </c:pt>
                <c:pt idx="761">
                  <c:v>791807</c:v>
                </c:pt>
                <c:pt idx="762">
                  <c:v>792583</c:v>
                </c:pt>
                <c:pt idx="763">
                  <c:v>793474</c:v>
                </c:pt>
                <c:pt idx="764">
                  <c:v>794281</c:v>
                </c:pt>
                <c:pt idx="765">
                  <c:v>795317</c:v>
                </c:pt>
                <c:pt idx="766">
                  <c:v>796286</c:v>
                </c:pt>
                <c:pt idx="767">
                  <c:v>797100</c:v>
                </c:pt>
                <c:pt idx="768">
                  <c:v>798205</c:v>
                </c:pt>
                <c:pt idx="769">
                  <c:v>799217</c:v>
                </c:pt>
                <c:pt idx="770">
                  <c:v>800357</c:v>
                </c:pt>
                <c:pt idx="771">
                  <c:v>801465</c:v>
                </c:pt>
                <c:pt idx="772">
                  <c:v>802320</c:v>
                </c:pt>
                <c:pt idx="773">
                  <c:v>803224</c:v>
                </c:pt>
                <c:pt idx="774">
                  <c:v>804338</c:v>
                </c:pt>
                <c:pt idx="775">
                  <c:v>805206</c:v>
                </c:pt>
                <c:pt idx="776">
                  <c:v>806281</c:v>
                </c:pt>
                <c:pt idx="777">
                  <c:v>807218</c:v>
                </c:pt>
                <c:pt idx="778">
                  <c:v>808189</c:v>
                </c:pt>
                <c:pt idx="779">
                  <c:v>809127</c:v>
                </c:pt>
                <c:pt idx="780">
                  <c:v>810004</c:v>
                </c:pt>
                <c:pt idx="781">
                  <c:v>810891</c:v>
                </c:pt>
                <c:pt idx="782">
                  <c:v>811933</c:v>
                </c:pt>
                <c:pt idx="783">
                  <c:v>812802</c:v>
                </c:pt>
                <c:pt idx="784">
                  <c:v>813789</c:v>
                </c:pt>
                <c:pt idx="785">
                  <c:v>814793</c:v>
                </c:pt>
                <c:pt idx="786">
                  <c:v>815816</c:v>
                </c:pt>
                <c:pt idx="787">
                  <c:v>816807</c:v>
                </c:pt>
                <c:pt idx="788">
                  <c:v>817864</c:v>
                </c:pt>
                <c:pt idx="789">
                  <c:v>818814</c:v>
                </c:pt>
                <c:pt idx="790">
                  <c:v>819754</c:v>
                </c:pt>
                <c:pt idx="791">
                  <c:v>820680</c:v>
                </c:pt>
                <c:pt idx="792">
                  <c:v>821655</c:v>
                </c:pt>
                <c:pt idx="793">
                  <c:v>822416</c:v>
                </c:pt>
                <c:pt idx="794">
                  <c:v>823229</c:v>
                </c:pt>
                <c:pt idx="795">
                  <c:v>824050</c:v>
                </c:pt>
                <c:pt idx="796">
                  <c:v>824970</c:v>
                </c:pt>
                <c:pt idx="797">
                  <c:v>825788</c:v>
                </c:pt>
                <c:pt idx="798">
                  <c:v>826804</c:v>
                </c:pt>
                <c:pt idx="799">
                  <c:v>827814</c:v>
                </c:pt>
                <c:pt idx="800">
                  <c:v>828426</c:v>
                </c:pt>
                <c:pt idx="801">
                  <c:v>829289</c:v>
                </c:pt>
                <c:pt idx="802">
                  <c:v>830195</c:v>
                </c:pt>
                <c:pt idx="803">
                  <c:v>831421</c:v>
                </c:pt>
                <c:pt idx="804">
                  <c:v>832311</c:v>
                </c:pt>
                <c:pt idx="805">
                  <c:v>833140</c:v>
                </c:pt>
                <c:pt idx="806">
                  <c:v>834122</c:v>
                </c:pt>
                <c:pt idx="807">
                  <c:v>835269</c:v>
                </c:pt>
                <c:pt idx="808">
                  <c:v>836143</c:v>
                </c:pt>
                <c:pt idx="809">
                  <c:v>837099</c:v>
                </c:pt>
                <c:pt idx="810">
                  <c:v>838054</c:v>
                </c:pt>
                <c:pt idx="811">
                  <c:v>838944</c:v>
                </c:pt>
                <c:pt idx="812">
                  <c:v>839895</c:v>
                </c:pt>
                <c:pt idx="813">
                  <c:v>840816</c:v>
                </c:pt>
                <c:pt idx="814">
                  <c:v>841721</c:v>
                </c:pt>
                <c:pt idx="815">
                  <c:v>842713</c:v>
                </c:pt>
                <c:pt idx="816">
                  <c:v>843624</c:v>
                </c:pt>
                <c:pt idx="817">
                  <c:v>844539</c:v>
                </c:pt>
                <c:pt idx="818">
                  <c:v>845330</c:v>
                </c:pt>
                <c:pt idx="819">
                  <c:v>846287</c:v>
                </c:pt>
                <c:pt idx="820">
                  <c:v>847102</c:v>
                </c:pt>
                <c:pt idx="821">
                  <c:v>848076</c:v>
                </c:pt>
                <c:pt idx="822">
                  <c:v>848939</c:v>
                </c:pt>
                <c:pt idx="823">
                  <c:v>849909</c:v>
                </c:pt>
                <c:pt idx="824">
                  <c:v>850933</c:v>
                </c:pt>
                <c:pt idx="825">
                  <c:v>851964</c:v>
                </c:pt>
                <c:pt idx="826">
                  <c:v>852699</c:v>
                </c:pt>
                <c:pt idx="827">
                  <c:v>853631</c:v>
                </c:pt>
                <c:pt idx="828">
                  <c:v>854393</c:v>
                </c:pt>
                <c:pt idx="829">
                  <c:v>855534</c:v>
                </c:pt>
                <c:pt idx="830">
                  <c:v>856545</c:v>
                </c:pt>
                <c:pt idx="831">
                  <c:v>857511</c:v>
                </c:pt>
                <c:pt idx="832">
                  <c:v>858201</c:v>
                </c:pt>
                <c:pt idx="833">
                  <c:v>859067</c:v>
                </c:pt>
                <c:pt idx="834">
                  <c:v>859870</c:v>
                </c:pt>
                <c:pt idx="835">
                  <c:v>860727</c:v>
                </c:pt>
                <c:pt idx="836">
                  <c:v>861434</c:v>
                </c:pt>
                <c:pt idx="837">
                  <c:v>862293</c:v>
                </c:pt>
                <c:pt idx="838">
                  <c:v>863197</c:v>
                </c:pt>
                <c:pt idx="839">
                  <c:v>864086</c:v>
                </c:pt>
                <c:pt idx="840">
                  <c:v>864872</c:v>
                </c:pt>
                <c:pt idx="841">
                  <c:v>865698</c:v>
                </c:pt>
                <c:pt idx="842">
                  <c:v>866493</c:v>
                </c:pt>
                <c:pt idx="843">
                  <c:v>867425</c:v>
                </c:pt>
                <c:pt idx="844">
                  <c:v>868225</c:v>
                </c:pt>
                <c:pt idx="845">
                  <c:v>869080</c:v>
                </c:pt>
                <c:pt idx="846">
                  <c:v>869877</c:v>
                </c:pt>
                <c:pt idx="847">
                  <c:v>870690</c:v>
                </c:pt>
                <c:pt idx="848">
                  <c:v>871437</c:v>
                </c:pt>
                <c:pt idx="849">
                  <c:v>872193</c:v>
                </c:pt>
                <c:pt idx="850">
                  <c:v>873007</c:v>
                </c:pt>
                <c:pt idx="851">
                  <c:v>873673</c:v>
                </c:pt>
                <c:pt idx="852">
                  <c:v>874558</c:v>
                </c:pt>
                <c:pt idx="853">
                  <c:v>875319</c:v>
                </c:pt>
                <c:pt idx="854">
                  <c:v>876390</c:v>
                </c:pt>
                <c:pt idx="855">
                  <c:v>877310</c:v>
                </c:pt>
                <c:pt idx="856">
                  <c:v>878030</c:v>
                </c:pt>
                <c:pt idx="857">
                  <c:v>878791</c:v>
                </c:pt>
                <c:pt idx="858">
                  <c:v>879568</c:v>
                </c:pt>
                <c:pt idx="859">
                  <c:v>880360</c:v>
                </c:pt>
                <c:pt idx="860">
                  <c:v>881206</c:v>
                </c:pt>
                <c:pt idx="861">
                  <c:v>882089</c:v>
                </c:pt>
                <c:pt idx="862">
                  <c:v>882874</c:v>
                </c:pt>
                <c:pt idx="863">
                  <c:v>883918</c:v>
                </c:pt>
                <c:pt idx="864">
                  <c:v>884738</c:v>
                </c:pt>
                <c:pt idx="865">
                  <c:v>885902</c:v>
                </c:pt>
                <c:pt idx="866">
                  <c:v>886660</c:v>
                </c:pt>
                <c:pt idx="867">
                  <c:v>887599</c:v>
                </c:pt>
                <c:pt idx="868">
                  <c:v>888537</c:v>
                </c:pt>
                <c:pt idx="869">
                  <c:v>889312</c:v>
                </c:pt>
                <c:pt idx="870">
                  <c:v>890131</c:v>
                </c:pt>
                <c:pt idx="871">
                  <c:v>891096</c:v>
                </c:pt>
                <c:pt idx="872">
                  <c:v>892133</c:v>
                </c:pt>
                <c:pt idx="873">
                  <c:v>899969</c:v>
                </c:pt>
                <c:pt idx="874">
                  <c:v>900891</c:v>
                </c:pt>
                <c:pt idx="875">
                  <c:v>901911</c:v>
                </c:pt>
                <c:pt idx="876">
                  <c:v>1099366</c:v>
                </c:pt>
                <c:pt idx="877">
                  <c:v>1100490</c:v>
                </c:pt>
                <c:pt idx="878">
                  <c:v>1101600</c:v>
                </c:pt>
                <c:pt idx="879">
                  <c:v>1102448</c:v>
                </c:pt>
                <c:pt idx="880">
                  <c:v>1103518</c:v>
                </c:pt>
                <c:pt idx="881">
                  <c:v>1104616</c:v>
                </c:pt>
                <c:pt idx="882">
                  <c:v>1105457</c:v>
                </c:pt>
                <c:pt idx="883">
                  <c:v>1106409</c:v>
                </c:pt>
                <c:pt idx="884">
                  <c:v>1107287</c:v>
                </c:pt>
                <c:pt idx="885">
                  <c:v>1108125</c:v>
                </c:pt>
                <c:pt idx="886">
                  <c:v>1109137</c:v>
                </c:pt>
                <c:pt idx="887">
                  <c:v>1109971</c:v>
                </c:pt>
                <c:pt idx="888">
                  <c:v>1110912</c:v>
                </c:pt>
                <c:pt idx="889">
                  <c:v>1111755</c:v>
                </c:pt>
                <c:pt idx="890">
                  <c:v>1112592</c:v>
                </c:pt>
                <c:pt idx="891">
                  <c:v>1113522</c:v>
                </c:pt>
                <c:pt idx="892">
                  <c:v>1114375</c:v>
                </c:pt>
                <c:pt idx="893">
                  <c:v>1115183</c:v>
                </c:pt>
                <c:pt idx="894">
                  <c:v>1116041</c:v>
                </c:pt>
                <c:pt idx="895">
                  <c:v>1116830</c:v>
                </c:pt>
                <c:pt idx="896">
                  <c:v>1117608</c:v>
                </c:pt>
                <c:pt idx="897">
                  <c:v>1118371</c:v>
                </c:pt>
                <c:pt idx="898">
                  <c:v>1119119</c:v>
                </c:pt>
                <c:pt idx="899">
                  <c:v>1119854</c:v>
                </c:pt>
                <c:pt idx="900">
                  <c:v>1120745</c:v>
                </c:pt>
                <c:pt idx="901">
                  <c:v>1121543</c:v>
                </c:pt>
                <c:pt idx="902">
                  <c:v>1122301</c:v>
                </c:pt>
                <c:pt idx="903">
                  <c:v>1123115</c:v>
                </c:pt>
                <c:pt idx="904">
                  <c:v>1123745</c:v>
                </c:pt>
                <c:pt idx="905">
                  <c:v>1124625</c:v>
                </c:pt>
                <c:pt idx="906">
                  <c:v>1125342</c:v>
                </c:pt>
                <c:pt idx="907">
                  <c:v>1126149</c:v>
                </c:pt>
                <c:pt idx="908">
                  <c:v>1127134</c:v>
                </c:pt>
                <c:pt idx="909">
                  <c:v>1128001</c:v>
                </c:pt>
                <c:pt idx="910">
                  <c:v>1128851</c:v>
                </c:pt>
                <c:pt idx="911">
                  <c:v>1129672</c:v>
                </c:pt>
                <c:pt idx="912">
                  <c:v>1130771</c:v>
                </c:pt>
                <c:pt idx="913">
                  <c:v>1131648</c:v>
                </c:pt>
                <c:pt idx="914">
                  <c:v>1132638</c:v>
                </c:pt>
                <c:pt idx="915">
                  <c:v>1133663</c:v>
                </c:pt>
                <c:pt idx="916">
                  <c:v>1134386</c:v>
                </c:pt>
                <c:pt idx="917">
                  <c:v>1135339</c:v>
                </c:pt>
                <c:pt idx="918">
                  <c:v>1136166</c:v>
                </c:pt>
                <c:pt idx="919">
                  <c:v>1137121</c:v>
                </c:pt>
                <c:pt idx="920">
                  <c:v>1138104</c:v>
                </c:pt>
                <c:pt idx="921">
                  <c:v>1139022</c:v>
                </c:pt>
                <c:pt idx="922">
                  <c:v>1139885</c:v>
                </c:pt>
                <c:pt idx="923">
                  <c:v>1140924</c:v>
                </c:pt>
                <c:pt idx="924">
                  <c:v>1142154</c:v>
                </c:pt>
                <c:pt idx="925">
                  <c:v>1143224</c:v>
                </c:pt>
                <c:pt idx="926">
                  <c:v>1144251</c:v>
                </c:pt>
                <c:pt idx="927">
                  <c:v>1145340</c:v>
                </c:pt>
                <c:pt idx="928">
                  <c:v>1146300</c:v>
                </c:pt>
                <c:pt idx="929">
                  <c:v>1147294</c:v>
                </c:pt>
                <c:pt idx="930">
                  <c:v>1161426</c:v>
                </c:pt>
                <c:pt idx="931">
                  <c:v>1162241</c:v>
                </c:pt>
                <c:pt idx="932">
                  <c:v>1163117</c:v>
                </c:pt>
                <c:pt idx="933">
                  <c:v>1164152</c:v>
                </c:pt>
                <c:pt idx="934">
                  <c:v>1165297</c:v>
                </c:pt>
                <c:pt idx="935">
                  <c:v>1166377</c:v>
                </c:pt>
                <c:pt idx="936">
                  <c:v>1167392</c:v>
                </c:pt>
                <c:pt idx="937">
                  <c:v>1168457</c:v>
                </c:pt>
                <c:pt idx="938">
                  <c:v>1169545</c:v>
                </c:pt>
                <c:pt idx="939">
                  <c:v>1170404</c:v>
                </c:pt>
                <c:pt idx="940">
                  <c:v>1171251</c:v>
                </c:pt>
                <c:pt idx="941">
                  <c:v>1172123</c:v>
                </c:pt>
                <c:pt idx="942">
                  <c:v>1173189</c:v>
                </c:pt>
                <c:pt idx="943">
                  <c:v>1174260</c:v>
                </c:pt>
                <c:pt idx="944">
                  <c:v>1175159</c:v>
                </c:pt>
                <c:pt idx="945">
                  <c:v>1176089</c:v>
                </c:pt>
                <c:pt idx="946">
                  <c:v>1177069</c:v>
                </c:pt>
                <c:pt idx="947">
                  <c:v>1178026</c:v>
                </c:pt>
                <c:pt idx="948">
                  <c:v>1179051</c:v>
                </c:pt>
                <c:pt idx="949">
                  <c:v>1179831</c:v>
                </c:pt>
                <c:pt idx="950">
                  <c:v>1180703</c:v>
                </c:pt>
                <c:pt idx="951">
                  <c:v>1181604</c:v>
                </c:pt>
                <c:pt idx="952">
                  <c:v>1182391</c:v>
                </c:pt>
                <c:pt idx="953">
                  <c:v>1183298</c:v>
                </c:pt>
                <c:pt idx="954">
                  <c:v>1184137</c:v>
                </c:pt>
                <c:pt idx="955">
                  <c:v>1190466</c:v>
                </c:pt>
                <c:pt idx="956">
                  <c:v>1191365</c:v>
                </c:pt>
                <c:pt idx="957">
                  <c:v>1192500</c:v>
                </c:pt>
                <c:pt idx="958">
                  <c:v>1193450</c:v>
                </c:pt>
                <c:pt idx="959">
                  <c:v>1194311</c:v>
                </c:pt>
                <c:pt idx="960">
                  <c:v>1195276</c:v>
                </c:pt>
                <c:pt idx="961">
                  <c:v>1196101</c:v>
                </c:pt>
                <c:pt idx="962">
                  <c:v>1196850</c:v>
                </c:pt>
                <c:pt idx="963">
                  <c:v>1197688</c:v>
                </c:pt>
                <c:pt idx="964">
                  <c:v>1198615</c:v>
                </c:pt>
                <c:pt idx="965">
                  <c:v>1199460</c:v>
                </c:pt>
                <c:pt idx="966">
                  <c:v>1205917</c:v>
                </c:pt>
                <c:pt idx="967">
                  <c:v>1207505</c:v>
                </c:pt>
                <c:pt idx="968">
                  <c:v>1208596</c:v>
                </c:pt>
                <c:pt idx="969">
                  <c:v>1209373</c:v>
                </c:pt>
                <c:pt idx="970">
                  <c:v>1210173</c:v>
                </c:pt>
                <c:pt idx="971">
                  <c:v>1210965</c:v>
                </c:pt>
                <c:pt idx="972">
                  <c:v>1211895</c:v>
                </c:pt>
                <c:pt idx="973">
                  <c:v>1212863</c:v>
                </c:pt>
                <c:pt idx="974">
                  <c:v>1213771</c:v>
                </c:pt>
                <c:pt idx="975">
                  <c:v>1214709</c:v>
                </c:pt>
                <c:pt idx="976">
                  <c:v>1215590</c:v>
                </c:pt>
                <c:pt idx="977">
                  <c:v>1216529</c:v>
                </c:pt>
                <c:pt idx="978">
                  <c:v>1217458</c:v>
                </c:pt>
                <c:pt idx="979">
                  <c:v>1218479</c:v>
                </c:pt>
                <c:pt idx="980">
                  <c:v>1219290</c:v>
                </c:pt>
                <c:pt idx="981">
                  <c:v>1220297</c:v>
                </c:pt>
                <c:pt idx="982">
                  <c:v>1221213</c:v>
                </c:pt>
                <c:pt idx="983">
                  <c:v>1222107</c:v>
                </c:pt>
                <c:pt idx="984">
                  <c:v>1223124</c:v>
                </c:pt>
                <c:pt idx="985">
                  <c:v>1226478</c:v>
                </c:pt>
                <c:pt idx="986">
                  <c:v>1227481</c:v>
                </c:pt>
                <c:pt idx="987">
                  <c:v>1228516</c:v>
                </c:pt>
                <c:pt idx="988">
                  <c:v>1229529</c:v>
                </c:pt>
                <c:pt idx="989">
                  <c:v>1230659</c:v>
                </c:pt>
                <c:pt idx="990">
                  <c:v>1231630</c:v>
                </c:pt>
                <c:pt idx="991">
                  <c:v>1232897</c:v>
                </c:pt>
                <c:pt idx="992">
                  <c:v>1233997</c:v>
                </c:pt>
              </c:numCache>
            </c:numRef>
          </c:xVal>
          <c:yVal>
            <c:numRef>
              <c:f>'rat-dora-10CL-1000-PAY'!$F$1027:$F$2019</c:f>
              <c:numCache>
                <c:formatCode>General</c:formatCode>
                <c:ptCount val="993"/>
                <c:pt idx="0">
                  <c:v>100</c:v>
                </c:pt>
                <c:pt idx="1">
                  <c:v>91</c:v>
                </c:pt>
                <c:pt idx="2">
                  <c:v>94</c:v>
                </c:pt>
                <c:pt idx="3">
                  <c:v>95</c:v>
                </c:pt>
                <c:pt idx="4">
                  <c:v>97</c:v>
                </c:pt>
                <c:pt idx="5">
                  <c:v>92</c:v>
                </c:pt>
                <c:pt idx="6">
                  <c:v>98</c:v>
                </c:pt>
                <c:pt idx="7">
                  <c:v>96</c:v>
                </c:pt>
                <c:pt idx="8">
                  <c:v>93</c:v>
                </c:pt>
                <c:pt idx="9">
                  <c:v>99</c:v>
                </c:pt>
                <c:pt idx="10">
                  <c:v>100</c:v>
                </c:pt>
                <c:pt idx="11">
                  <c:v>91</c:v>
                </c:pt>
                <c:pt idx="12">
                  <c:v>100</c:v>
                </c:pt>
                <c:pt idx="13">
                  <c:v>95</c:v>
                </c:pt>
                <c:pt idx="14">
                  <c:v>97</c:v>
                </c:pt>
                <c:pt idx="15">
                  <c:v>97</c:v>
                </c:pt>
                <c:pt idx="16">
                  <c:v>94</c:v>
                </c:pt>
                <c:pt idx="17">
                  <c:v>92</c:v>
                </c:pt>
                <c:pt idx="18">
                  <c:v>98</c:v>
                </c:pt>
                <c:pt idx="19">
                  <c:v>96</c:v>
                </c:pt>
                <c:pt idx="20">
                  <c:v>92</c:v>
                </c:pt>
                <c:pt idx="21">
                  <c:v>93</c:v>
                </c:pt>
                <c:pt idx="22">
                  <c:v>96</c:v>
                </c:pt>
                <c:pt idx="23">
                  <c:v>93</c:v>
                </c:pt>
                <c:pt idx="24">
                  <c:v>99</c:v>
                </c:pt>
                <c:pt idx="25">
                  <c:v>92</c:v>
                </c:pt>
                <c:pt idx="26">
                  <c:v>98</c:v>
                </c:pt>
                <c:pt idx="27">
                  <c:v>91</c:v>
                </c:pt>
                <c:pt idx="28">
                  <c:v>91</c:v>
                </c:pt>
                <c:pt idx="29">
                  <c:v>95</c:v>
                </c:pt>
                <c:pt idx="30">
                  <c:v>96</c:v>
                </c:pt>
                <c:pt idx="31">
                  <c:v>100</c:v>
                </c:pt>
                <c:pt idx="32">
                  <c:v>91</c:v>
                </c:pt>
                <c:pt idx="33">
                  <c:v>93</c:v>
                </c:pt>
                <c:pt idx="34">
                  <c:v>96</c:v>
                </c:pt>
                <c:pt idx="35">
                  <c:v>100</c:v>
                </c:pt>
                <c:pt idx="36">
                  <c:v>91</c:v>
                </c:pt>
                <c:pt idx="37">
                  <c:v>97</c:v>
                </c:pt>
                <c:pt idx="38">
                  <c:v>96</c:v>
                </c:pt>
                <c:pt idx="39">
                  <c:v>100</c:v>
                </c:pt>
                <c:pt idx="40">
                  <c:v>96</c:v>
                </c:pt>
                <c:pt idx="41">
                  <c:v>91</c:v>
                </c:pt>
                <c:pt idx="42">
                  <c:v>95</c:v>
                </c:pt>
                <c:pt idx="43">
                  <c:v>100</c:v>
                </c:pt>
                <c:pt idx="44">
                  <c:v>96</c:v>
                </c:pt>
                <c:pt idx="45">
                  <c:v>95</c:v>
                </c:pt>
                <c:pt idx="46">
                  <c:v>96</c:v>
                </c:pt>
                <c:pt idx="47">
                  <c:v>98</c:v>
                </c:pt>
                <c:pt idx="48">
                  <c:v>94</c:v>
                </c:pt>
                <c:pt idx="49">
                  <c:v>91</c:v>
                </c:pt>
                <c:pt idx="50">
                  <c:v>94</c:v>
                </c:pt>
                <c:pt idx="51">
                  <c:v>99</c:v>
                </c:pt>
                <c:pt idx="52">
                  <c:v>94</c:v>
                </c:pt>
                <c:pt idx="53">
                  <c:v>92</c:v>
                </c:pt>
                <c:pt idx="54">
                  <c:v>96</c:v>
                </c:pt>
                <c:pt idx="55">
                  <c:v>91</c:v>
                </c:pt>
                <c:pt idx="56">
                  <c:v>94</c:v>
                </c:pt>
                <c:pt idx="57">
                  <c:v>94</c:v>
                </c:pt>
                <c:pt idx="58">
                  <c:v>91</c:v>
                </c:pt>
                <c:pt idx="59">
                  <c:v>95</c:v>
                </c:pt>
                <c:pt idx="60">
                  <c:v>98</c:v>
                </c:pt>
                <c:pt idx="61">
                  <c:v>95</c:v>
                </c:pt>
                <c:pt idx="62">
                  <c:v>93</c:v>
                </c:pt>
                <c:pt idx="63">
                  <c:v>92</c:v>
                </c:pt>
                <c:pt idx="64">
                  <c:v>94</c:v>
                </c:pt>
                <c:pt idx="65">
                  <c:v>93</c:v>
                </c:pt>
                <c:pt idx="66">
                  <c:v>99</c:v>
                </c:pt>
                <c:pt idx="67">
                  <c:v>100</c:v>
                </c:pt>
                <c:pt idx="68">
                  <c:v>96</c:v>
                </c:pt>
                <c:pt idx="69">
                  <c:v>91</c:v>
                </c:pt>
                <c:pt idx="70">
                  <c:v>97</c:v>
                </c:pt>
                <c:pt idx="71">
                  <c:v>99</c:v>
                </c:pt>
                <c:pt idx="72">
                  <c:v>98</c:v>
                </c:pt>
                <c:pt idx="73">
                  <c:v>100</c:v>
                </c:pt>
                <c:pt idx="74">
                  <c:v>93</c:v>
                </c:pt>
                <c:pt idx="75">
                  <c:v>100</c:v>
                </c:pt>
                <c:pt idx="76">
                  <c:v>96</c:v>
                </c:pt>
                <c:pt idx="77">
                  <c:v>99</c:v>
                </c:pt>
                <c:pt idx="78">
                  <c:v>97</c:v>
                </c:pt>
                <c:pt idx="79">
                  <c:v>92</c:v>
                </c:pt>
                <c:pt idx="80">
                  <c:v>97</c:v>
                </c:pt>
                <c:pt idx="81">
                  <c:v>95</c:v>
                </c:pt>
                <c:pt idx="82">
                  <c:v>94</c:v>
                </c:pt>
                <c:pt idx="83">
                  <c:v>100</c:v>
                </c:pt>
                <c:pt idx="84">
                  <c:v>94</c:v>
                </c:pt>
                <c:pt idx="85">
                  <c:v>95</c:v>
                </c:pt>
                <c:pt idx="86">
                  <c:v>100</c:v>
                </c:pt>
                <c:pt idx="87">
                  <c:v>91</c:v>
                </c:pt>
                <c:pt idx="88">
                  <c:v>97</c:v>
                </c:pt>
                <c:pt idx="89">
                  <c:v>93</c:v>
                </c:pt>
                <c:pt idx="90">
                  <c:v>93</c:v>
                </c:pt>
                <c:pt idx="91">
                  <c:v>94</c:v>
                </c:pt>
                <c:pt idx="92">
                  <c:v>99</c:v>
                </c:pt>
                <c:pt idx="93">
                  <c:v>96</c:v>
                </c:pt>
                <c:pt idx="94">
                  <c:v>98</c:v>
                </c:pt>
                <c:pt idx="95">
                  <c:v>99</c:v>
                </c:pt>
                <c:pt idx="96">
                  <c:v>93</c:v>
                </c:pt>
                <c:pt idx="97">
                  <c:v>92</c:v>
                </c:pt>
                <c:pt idx="98">
                  <c:v>99</c:v>
                </c:pt>
                <c:pt idx="99">
                  <c:v>91</c:v>
                </c:pt>
                <c:pt idx="100">
                  <c:v>97</c:v>
                </c:pt>
                <c:pt idx="101">
                  <c:v>95</c:v>
                </c:pt>
                <c:pt idx="102">
                  <c:v>95</c:v>
                </c:pt>
                <c:pt idx="103">
                  <c:v>100</c:v>
                </c:pt>
                <c:pt idx="104">
                  <c:v>91</c:v>
                </c:pt>
                <c:pt idx="105">
                  <c:v>98</c:v>
                </c:pt>
                <c:pt idx="106">
                  <c:v>94</c:v>
                </c:pt>
                <c:pt idx="107">
                  <c:v>95</c:v>
                </c:pt>
                <c:pt idx="108">
                  <c:v>99</c:v>
                </c:pt>
                <c:pt idx="109">
                  <c:v>98</c:v>
                </c:pt>
                <c:pt idx="110">
                  <c:v>99</c:v>
                </c:pt>
                <c:pt idx="111">
                  <c:v>100</c:v>
                </c:pt>
                <c:pt idx="112">
                  <c:v>95</c:v>
                </c:pt>
                <c:pt idx="113">
                  <c:v>92</c:v>
                </c:pt>
                <c:pt idx="114">
                  <c:v>96</c:v>
                </c:pt>
                <c:pt idx="115">
                  <c:v>96</c:v>
                </c:pt>
                <c:pt idx="116">
                  <c:v>94</c:v>
                </c:pt>
                <c:pt idx="117">
                  <c:v>94</c:v>
                </c:pt>
                <c:pt idx="118">
                  <c:v>92</c:v>
                </c:pt>
                <c:pt idx="119">
                  <c:v>93</c:v>
                </c:pt>
                <c:pt idx="120">
                  <c:v>98</c:v>
                </c:pt>
                <c:pt idx="121">
                  <c:v>96</c:v>
                </c:pt>
                <c:pt idx="122">
                  <c:v>94</c:v>
                </c:pt>
                <c:pt idx="123">
                  <c:v>96</c:v>
                </c:pt>
                <c:pt idx="124">
                  <c:v>99</c:v>
                </c:pt>
                <c:pt idx="125">
                  <c:v>94</c:v>
                </c:pt>
                <c:pt idx="126">
                  <c:v>99</c:v>
                </c:pt>
                <c:pt idx="127">
                  <c:v>97</c:v>
                </c:pt>
                <c:pt idx="128">
                  <c:v>94</c:v>
                </c:pt>
                <c:pt idx="129">
                  <c:v>92</c:v>
                </c:pt>
                <c:pt idx="130">
                  <c:v>100</c:v>
                </c:pt>
                <c:pt idx="131">
                  <c:v>92</c:v>
                </c:pt>
                <c:pt idx="132">
                  <c:v>95</c:v>
                </c:pt>
                <c:pt idx="133">
                  <c:v>98</c:v>
                </c:pt>
                <c:pt idx="134">
                  <c:v>99</c:v>
                </c:pt>
                <c:pt idx="135">
                  <c:v>94</c:v>
                </c:pt>
                <c:pt idx="136">
                  <c:v>95</c:v>
                </c:pt>
                <c:pt idx="137">
                  <c:v>91</c:v>
                </c:pt>
                <c:pt idx="138">
                  <c:v>94</c:v>
                </c:pt>
                <c:pt idx="139">
                  <c:v>100</c:v>
                </c:pt>
                <c:pt idx="140">
                  <c:v>92</c:v>
                </c:pt>
                <c:pt idx="141">
                  <c:v>95</c:v>
                </c:pt>
                <c:pt idx="142">
                  <c:v>97</c:v>
                </c:pt>
                <c:pt idx="143">
                  <c:v>91</c:v>
                </c:pt>
                <c:pt idx="144">
                  <c:v>96</c:v>
                </c:pt>
                <c:pt idx="145">
                  <c:v>93</c:v>
                </c:pt>
                <c:pt idx="146">
                  <c:v>96</c:v>
                </c:pt>
                <c:pt idx="147">
                  <c:v>94</c:v>
                </c:pt>
                <c:pt idx="148">
                  <c:v>97</c:v>
                </c:pt>
                <c:pt idx="149">
                  <c:v>97</c:v>
                </c:pt>
                <c:pt idx="150">
                  <c:v>98</c:v>
                </c:pt>
                <c:pt idx="151">
                  <c:v>98</c:v>
                </c:pt>
                <c:pt idx="152">
                  <c:v>98</c:v>
                </c:pt>
                <c:pt idx="153">
                  <c:v>96</c:v>
                </c:pt>
                <c:pt idx="154">
                  <c:v>92</c:v>
                </c:pt>
                <c:pt idx="155">
                  <c:v>94</c:v>
                </c:pt>
                <c:pt idx="156">
                  <c:v>93</c:v>
                </c:pt>
                <c:pt idx="157">
                  <c:v>94</c:v>
                </c:pt>
                <c:pt idx="158">
                  <c:v>94</c:v>
                </c:pt>
                <c:pt idx="159">
                  <c:v>92</c:v>
                </c:pt>
                <c:pt idx="160">
                  <c:v>97</c:v>
                </c:pt>
                <c:pt idx="161">
                  <c:v>100</c:v>
                </c:pt>
                <c:pt idx="162">
                  <c:v>94</c:v>
                </c:pt>
                <c:pt idx="163">
                  <c:v>94</c:v>
                </c:pt>
                <c:pt idx="164">
                  <c:v>92</c:v>
                </c:pt>
                <c:pt idx="165">
                  <c:v>99</c:v>
                </c:pt>
                <c:pt idx="166">
                  <c:v>95</c:v>
                </c:pt>
                <c:pt idx="167">
                  <c:v>91</c:v>
                </c:pt>
                <c:pt idx="168">
                  <c:v>97</c:v>
                </c:pt>
                <c:pt idx="169">
                  <c:v>93</c:v>
                </c:pt>
                <c:pt idx="170">
                  <c:v>98</c:v>
                </c:pt>
                <c:pt idx="171">
                  <c:v>94</c:v>
                </c:pt>
                <c:pt idx="172">
                  <c:v>92</c:v>
                </c:pt>
                <c:pt idx="173">
                  <c:v>98</c:v>
                </c:pt>
                <c:pt idx="174">
                  <c:v>92</c:v>
                </c:pt>
                <c:pt idx="175">
                  <c:v>96</c:v>
                </c:pt>
                <c:pt idx="176">
                  <c:v>98</c:v>
                </c:pt>
                <c:pt idx="177">
                  <c:v>91</c:v>
                </c:pt>
                <c:pt idx="178">
                  <c:v>98</c:v>
                </c:pt>
                <c:pt idx="179">
                  <c:v>97</c:v>
                </c:pt>
                <c:pt idx="180">
                  <c:v>95</c:v>
                </c:pt>
                <c:pt idx="181">
                  <c:v>97</c:v>
                </c:pt>
                <c:pt idx="182">
                  <c:v>100</c:v>
                </c:pt>
                <c:pt idx="183">
                  <c:v>97</c:v>
                </c:pt>
                <c:pt idx="184">
                  <c:v>100</c:v>
                </c:pt>
                <c:pt idx="185">
                  <c:v>91</c:v>
                </c:pt>
                <c:pt idx="186">
                  <c:v>93</c:v>
                </c:pt>
                <c:pt idx="187">
                  <c:v>94</c:v>
                </c:pt>
                <c:pt idx="188">
                  <c:v>98</c:v>
                </c:pt>
                <c:pt idx="189">
                  <c:v>95</c:v>
                </c:pt>
                <c:pt idx="190">
                  <c:v>98</c:v>
                </c:pt>
                <c:pt idx="191">
                  <c:v>100</c:v>
                </c:pt>
                <c:pt idx="192">
                  <c:v>93</c:v>
                </c:pt>
                <c:pt idx="193">
                  <c:v>93</c:v>
                </c:pt>
                <c:pt idx="194">
                  <c:v>95</c:v>
                </c:pt>
                <c:pt idx="195">
                  <c:v>100</c:v>
                </c:pt>
                <c:pt idx="196">
                  <c:v>93</c:v>
                </c:pt>
                <c:pt idx="197">
                  <c:v>93</c:v>
                </c:pt>
                <c:pt idx="198">
                  <c:v>98</c:v>
                </c:pt>
                <c:pt idx="199">
                  <c:v>93</c:v>
                </c:pt>
                <c:pt idx="200">
                  <c:v>98</c:v>
                </c:pt>
                <c:pt idx="201">
                  <c:v>93</c:v>
                </c:pt>
                <c:pt idx="202">
                  <c:v>91</c:v>
                </c:pt>
                <c:pt idx="203">
                  <c:v>97</c:v>
                </c:pt>
                <c:pt idx="204">
                  <c:v>93</c:v>
                </c:pt>
                <c:pt idx="205">
                  <c:v>95</c:v>
                </c:pt>
                <c:pt idx="206">
                  <c:v>93</c:v>
                </c:pt>
                <c:pt idx="207">
                  <c:v>92</c:v>
                </c:pt>
                <c:pt idx="208">
                  <c:v>95</c:v>
                </c:pt>
                <c:pt idx="209">
                  <c:v>94</c:v>
                </c:pt>
                <c:pt idx="210">
                  <c:v>92</c:v>
                </c:pt>
                <c:pt idx="211">
                  <c:v>97</c:v>
                </c:pt>
                <c:pt idx="212">
                  <c:v>97</c:v>
                </c:pt>
                <c:pt idx="213">
                  <c:v>92</c:v>
                </c:pt>
                <c:pt idx="214">
                  <c:v>97</c:v>
                </c:pt>
                <c:pt idx="215">
                  <c:v>95</c:v>
                </c:pt>
                <c:pt idx="216">
                  <c:v>94</c:v>
                </c:pt>
                <c:pt idx="217">
                  <c:v>99</c:v>
                </c:pt>
                <c:pt idx="218">
                  <c:v>100</c:v>
                </c:pt>
                <c:pt idx="219">
                  <c:v>92</c:v>
                </c:pt>
                <c:pt idx="220">
                  <c:v>96</c:v>
                </c:pt>
                <c:pt idx="221">
                  <c:v>92</c:v>
                </c:pt>
                <c:pt idx="222">
                  <c:v>95</c:v>
                </c:pt>
                <c:pt idx="223">
                  <c:v>100</c:v>
                </c:pt>
                <c:pt idx="224">
                  <c:v>94</c:v>
                </c:pt>
                <c:pt idx="225">
                  <c:v>91</c:v>
                </c:pt>
                <c:pt idx="226">
                  <c:v>97</c:v>
                </c:pt>
                <c:pt idx="227">
                  <c:v>93</c:v>
                </c:pt>
                <c:pt idx="228">
                  <c:v>91</c:v>
                </c:pt>
                <c:pt idx="229">
                  <c:v>97</c:v>
                </c:pt>
                <c:pt idx="230">
                  <c:v>93</c:v>
                </c:pt>
                <c:pt idx="231">
                  <c:v>98</c:v>
                </c:pt>
                <c:pt idx="232">
                  <c:v>95</c:v>
                </c:pt>
                <c:pt idx="233">
                  <c:v>100</c:v>
                </c:pt>
                <c:pt idx="234">
                  <c:v>99</c:v>
                </c:pt>
                <c:pt idx="235">
                  <c:v>98</c:v>
                </c:pt>
                <c:pt idx="236">
                  <c:v>91</c:v>
                </c:pt>
                <c:pt idx="237">
                  <c:v>92</c:v>
                </c:pt>
                <c:pt idx="238">
                  <c:v>97</c:v>
                </c:pt>
                <c:pt idx="239">
                  <c:v>92</c:v>
                </c:pt>
                <c:pt idx="240">
                  <c:v>100</c:v>
                </c:pt>
                <c:pt idx="241">
                  <c:v>98</c:v>
                </c:pt>
                <c:pt idx="242">
                  <c:v>93</c:v>
                </c:pt>
                <c:pt idx="243">
                  <c:v>93</c:v>
                </c:pt>
                <c:pt idx="244">
                  <c:v>93</c:v>
                </c:pt>
                <c:pt idx="245">
                  <c:v>99</c:v>
                </c:pt>
                <c:pt idx="246">
                  <c:v>91</c:v>
                </c:pt>
                <c:pt idx="247">
                  <c:v>95</c:v>
                </c:pt>
                <c:pt idx="248">
                  <c:v>91</c:v>
                </c:pt>
                <c:pt idx="249">
                  <c:v>92</c:v>
                </c:pt>
                <c:pt idx="250">
                  <c:v>92</c:v>
                </c:pt>
                <c:pt idx="251">
                  <c:v>98</c:v>
                </c:pt>
                <c:pt idx="252">
                  <c:v>91</c:v>
                </c:pt>
                <c:pt idx="253">
                  <c:v>98</c:v>
                </c:pt>
                <c:pt idx="254">
                  <c:v>95</c:v>
                </c:pt>
                <c:pt idx="255">
                  <c:v>93</c:v>
                </c:pt>
                <c:pt idx="256">
                  <c:v>97</c:v>
                </c:pt>
                <c:pt idx="257">
                  <c:v>96</c:v>
                </c:pt>
                <c:pt idx="258">
                  <c:v>94</c:v>
                </c:pt>
                <c:pt idx="259">
                  <c:v>100</c:v>
                </c:pt>
                <c:pt idx="260">
                  <c:v>95</c:v>
                </c:pt>
                <c:pt idx="261">
                  <c:v>97</c:v>
                </c:pt>
                <c:pt idx="262">
                  <c:v>98</c:v>
                </c:pt>
                <c:pt idx="263">
                  <c:v>92</c:v>
                </c:pt>
                <c:pt idx="264">
                  <c:v>96</c:v>
                </c:pt>
                <c:pt idx="265">
                  <c:v>99</c:v>
                </c:pt>
                <c:pt idx="266">
                  <c:v>100</c:v>
                </c:pt>
                <c:pt idx="267">
                  <c:v>98</c:v>
                </c:pt>
                <c:pt idx="268">
                  <c:v>91</c:v>
                </c:pt>
                <c:pt idx="269">
                  <c:v>99</c:v>
                </c:pt>
                <c:pt idx="270">
                  <c:v>100</c:v>
                </c:pt>
                <c:pt idx="271">
                  <c:v>96</c:v>
                </c:pt>
                <c:pt idx="272">
                  <c:v>97</c:v>
                </c:pt>
                <c:pt idx="273">
                  <c:v>98</c:v>
                </c:pt>
                <c:pt idx="274">
                  <c:v>99</c:v>
                </c:pt>
                <c:pt idx="275">
                  <c:v>93</c:v>
                </c:pt>
                <c:pt idx="276">
                  <c:v>95</c:v>
                </c:pt>
                <c:pt idx="277">
                  <c:v>93</c:v>
                </c:pt>
                <c:pt idx="278">
                  <c:v>96</c:v>
                </c:pt>
                <c:pt idx="279">
                  <c:v>95</c:v>
                </c:pt>
                <c:pt idx="280">
                  <c:v>94</c:v>
                </c:pt>
                <c:pt idx="281">
                  <c:v>94</c:v>
                </c:pt>
                <c:pt idx="282">
                  <c:v>97</c:v>
                </c:pt>
                <c:pt idx="283">
                  <c:v>98</c:v>
                </c:pt>
                <c:pt idx="284">
                  <c:v>95</c:v>
                </c:pt>
                <c:pt idx="285">
                  <c:v>92</c:v>
                </c:pt>
                <c:pt idx="286">
                  <c:v>98</c:v>
                </c:pt>
                <c:pt idx="287">
                  <c:v>93</c:v>
                </c:pt>
                <c:pt idx="288">
                  <c:v>92</c:v>
                </c:pt>
                <c:pt idx="289">
                  <c:v>98</c:v>
                </c:pt>
                <c:pt idx="290">
                  <c:v>94</c:v>
                </c:pt>
                <c:pt idx="291">
                  <c:v>93</c:v>
                </c:pt>
                <c:pt idx="292">
                  <c:v>91</c:v>
                </c:pt>
                <c:pt idx="293">
                  <c:v>98</c:v>
                </c:pt>
                <c:pt idx="294">
                  <c:v>94</c:v>
                </c:pt>
                <c:pt idx="295">
                  <c:v>98</c:v>
                </c:pt>
                <c:pt idx="296">
                  <c:v>100</c:v>
                </c:pt>
                <c:pt idx="297">
                  <c:v>95</c:v>
                </c:pt>
                <c:pt idx="298">
                  <c:v>92</c:v>
                </c:pt>
                <c:pt idx="299">
                  <c:v>98</c:v>
                </c:pt>
                <c:pt idx="300">
                  <c:v>95</c:v>
                </c:pt>
                <c:pt idx="301">
                  <c:v>91</c:v>
                </c:pt>
                <c:pt idx="302">
                  <c:v>97</c:v>
                </c:pt>
                <c:pt idx="303">
                  <c:v>96</c:v>
                </c:pt>
                <c:pt idx="304">
                  <c:v>100</c:v>
                </c:pt>
                <c:pt idx="305">
                  <c:v>96</c:v>
                </c:pt>
                <c:pt idx="306">
                  <c:v>94</c:v>
                </c:pt>
                <c:pt idx="307">
                  <c:v>92</c:v>
                </c:pt>
                <c:pt idx="308">
                  <c:v>95</c:v>
                </c:pt>
                <c:pt idx="309">
                  <c:v>91</c:v>
                </c:pt>
                <c:pt idx="310">
                  <c:v>95</c:v>
                </c:pt>
                <c:pt idx="311">
                  <c:v>91</c:v>
                </c:pt>
                <c:pt idx="312">
                  <c:v>100</c:v>
                </c:pt>
                <c:pt idx="313">
                  <c:v>95</c:v>
                </c:pt>
                <c:pt idx="314">
                  <c:v>92</c:v>
                </c:pt>
                <c:pt idx="315">
                  <c:v>93</c:v>
                </c:pt>
                <c:pt idx="316">
                  <c:v>91</c:v>
                </c:pt>
                <c:pt idx="317">
                  <c:v>92</c:v>
                </c:pt>
                <c:pt idx="318">
                  <c:v>96</c:v>
                </c:pt>
                <c:pt idx="319">
                  <c:v>100</c:v>
                </c:pt>
                <c:pt idx="320">
                  <c:v>92</c:v>
                </c:pt>
                <c:pt idx="321">
                  <c:v>94</c:v>
                </c:pt>
                <c:pt idx="322">
                  <c:v>99</c:v>
                </c:pt>
                <c:pt idx="323">
                  <c:v>92</c:v>
                </c:pt>
                <c:pt idx="324">
                  <c:v>98</c:v>
                </c:pt>
                <c:pt idx="325">
                  <c:v>94</c:v>
                </c:pt>
                <c:pt idx="326">
                  <c:v>95</c:v>
                </c:pt>
                <c:pt idx="327">
                  <c:v>98</c:v>
                </c:pt>
                <c:pt idx="328">
                  <c:v>98</c:v>
                </c:pt>
                <c:pt idx="329">
                  <c:v>98</c:v>
                </c:pt>
                <c:pt idx="330">
                  <c:v>92</c:v>
                </c:pt>
                <c:pt idx="331">
                  <c:v>97</c:v>
                </c:pt>
                <c:pt idx="332">
                  <c:v>99</c:v>
                </c:pt>
                <c:pt idx="333">
                  <c:v>98</c:v>
                </c:pt>
                <c:pt idx="334">
                  <c:v>93</c:v>
                </c:pt>
                <c:pt idx="335">
                  <c:v>91</c:v>
                </c:pt>
                <c:pt idx="336">
                  <c:v>98</c:v>
                </c:pt>
                <c:pt idx="337">
                  <c:v>95</c:v>
                </c:pt>
                <c:pt idx="338">
                  <c:v>97</c:v>
                </c:pt>
                <c:pt idx="339">
                  <c:v>91</c:v>
                </c:pt>
                <c:pt idx="340">
                  <c:v>91</c:v>
                </c:pt>
                <c:pt idx="341">
                  <c:v>99</c:v>
                </c:pt>
                <c:pt idx="342">
                  <c:v>92</c:v>
                </c:pt>
                <c:pt idx="343">
                  <c:v>93</c:v>
                </c:pt>
                <c:pt idx="344">
                  <c:v>99</c:v>
                </c:pt>
                <c:pt idx="345">
                  <c:v>98</c:v>
                </c:pt>
                <c:pt idx="346">
                  <c:v>100</c:v>
                </c:pt>
                <c:pt idx="347">
                  <c:v>98</c:v>
                </c:pt>
                <c:pt idx="348">
                  <c:v>93</c:v>
                </c:pt>
                <c:pt idx="349">
                  <c:v>95</c:v>
                </c:pt>
                <c:pt idx="350">
                  <c:v>97</c:v>
                </c:pt>
                <c:pt idx="351">
                  <c:v>94</c:v>
                </c:pt>
                <c:pt idx="352">
                  <c:v>91</c:v>
                </c:pt>
                <c:pt idx="353">
                  <c:v>98</c:v>
                </c:pt>
                <c:pt idx="354">
                  <c:v>91</c:v>
                </c:pt>
                <c:pt idx="355">
                  <c:v>92</c:v>
                </c:pt>
                <c:pt idx="356">
                  <c:v>98</c:v>
                </c:pt>
                <c:pt idx="357">
                  <c:v>91</c:v>
                </c:pt>
                <c:pt idx="358">
                  <c:v>100</c:v>
                </c:pt>
                <c:pt idx="359">
                  <c:v>100</c:v>
                </c:pt>
                <c:pt idx="360">
                  <c:v>92</c:v>
                </c:pt>
                <c:pt idx="361">
                  <c:v>92</c:v>
                </c:pt>
                <c:pt idx="362">
                  <c:v>92</c:v>
                </c:pt>
                <c:pt idx="363">
                  <c:v>91</c:v>
                </c:pt>
                <c:pt idx="364">
                  <c:v>93</c:v>
                </c:pt>
                <c:pt idx="365">
                  <c:v>97</c:v>
                </c:pt>
                <c:pt idx="366">
                  <c:v>96</c:v>
                </c:pt>
                <c:pt idx="367">
                  <c:v>92</c:v>
                </c:pt>
                <c:pt idx="368">
                  <c:v>99</c:v>
                </c:pt>
                <c:pt idx="369">
                  <c:v>94</c:v>
                </c:pt>
                <c:pt idx="370">
                  <c:v>95</c:v>
                </c:pt>
                <c:pt idx="371">
                  <c:v>94</c:v>
                </c:pt>
                <c:pt idx="372">
                  <c:v>98</c:v>
                </c:pt>
                <c:pt idx="373">
                  <c:v>96</c:v>
                </c:pt>
                <c:pt idx="374">
                  <c:v>99</c:v>
                </c:pt>
                <c:pt idx="375">
                  <c:v>96</c:v>
                </c:pt>
                <c:pt idx="376">
                  <c:v>91</c:v>
                </c:pt>
                <c:pt idx="377">
                  <c:v>95</c:v>
                </c:pt>
                <c:pt idx="378">
                  <c:v>91</c:v>
                </c:pt>
                <c:pt idx="379">
                  <c:v>96</c:v>
                </c:pt>
                <c:pt idx="380">
                  <c:v>92</c:v>
                </c:pt>
                <c:pt idx="381">
                  <c:v>93</c:v>
                </c:pt>
                <c:pt idx="382">
                  <c:v>93</c:v>
                </c:pt>
                <c:pt idx="383">
                  <c:v>96</c:v>
                </c:pt>
                <c:pt idx="384">
                  <c:v>96</c:v>
                </c:pt>
                <c:pt idx="385">
                  <c:v>93</c:v>
                </c:pt>
                <c:pt idx="386">
                  <c:v>94</c:v>
                </c:pt>
                <c:pt idx="387">
                  <c:v>100</c:v>
                </c:pt>
                <c:pt idx="388">
                  <c:v>93</c:v>
                </c:pt>
                <c:pt idx="389">
                  <c:v>95</c:v>
                </c:pt>
                <c:pt idx="390">
                  <c:v>96</c:v>
                </c:pt>
                <c:pt idx="391">
                  <c:v>93</c:v>
                </c:pt>
                <c:pt idx="392">
                  <c:v>96</c:v>
                </c:pt>
                <c:pt idx="393">
                  <c:v>99</c:v>
                </c:pt>
                <c:pt idx="394">
                  <c:v>91</c:v>
                </c:pt>
                <c:pt idx="395">
                  <c:v>98</c:v>
                </c:pt>
                <c:pt idx="396">
                  <c:v>92</c:v>
                </c:pt>
                <c:pt idx="397">
                  <c:v>96</c:v>
                </c:pt>
                <c:pt idx="398">
                  <c:v>92</c:v>
                </c:pt>
                <c:pt idx="399">
                  <c:v>94</c:v>
                </c:pt>
                <c:pt idx="400">
                  <c:v>99</c:v>
                </c:pt>
                <c:pt idx="401">
                  <c:v>94</c:v>
                </c:pt>
                <c:pt idx="402">
                  <c:v>99</c:v>
                </c:pt>
                <c:pt idx="403">
                  <c:v>98</c:v>
                </c:pt>
                <c:pt idx="404">
                  <c:v>99</c:v>
                </c:pt>
                <c:pt idx="405">
                  <c:v>93</c:v>
                </c:pt>
                <c:pt idx="406">
                  <c:v>100</c:v>
                </c:pt>
                <c:pt idx="407">
                  <c:v>93</c:v>
                </c:pt>
                <c:pt idx="408">
                  <c:v>98</c:v>
                </c:pt>
                <c:pt idx="409">
                  <c:v>96</c:v>
                </c:pt>
                <c:pt idx="410">
                  <c:v>94</c:v>
                </c:pt>
                <c:pt idx="411">
                  <c:v>93</c:v>
                </c:pt>
                <c:pt idx="412">
                  <c:v>96</c:v>
                </c:pt>
                <c:pt idx="413">
                  <c:v>97</c:v>
                </c:pt>
                <c:pt idx="414">
                  <c:v>98</c:v>
                </c:pt>
                <c:pt idx="415">
                  <c:v>99</c:v>
                </c:pt>
                <c:pt idx="416">
                  <c:v>99</c:v>
                </c:pt>
                <c:pt idx="417">
                  <c:v>100</c:v>
                </c:pt>
                <c:pt idx="418">
                  <c:v>91</c:v>
                </c:pt>
                <c:pt idx="419">
                  <c:v>98</c:v>
                </c:pt>
                <c:pt idx="420">
                  <c:v>96</c:v>
                </c:pt>
                <c:pt idx="421">
                  <c:v>95</c:v>
                </c:pt>
                <c:pt idx="422">
                  <c:v>99</c:v>
                </c:pt>
                <c:pt idx="423">
                  <c:v>91</c:v>
                </c:pt>
                <c:pt idx="424">
                  <c:v>93</c:v>
                </c:pt>
                <c:pt idx="425">
                  <c:v>100</c:v>
                </c:pt>
                <c:pt idx="426">
                  <c:v>97</c:v>
                </c:pt>
                <c:pt idx="427">
                  <c:v>91</c:v>
                </c:pt>
                <c:pt idx="428">
                  <c:v>94</c:v>
                </c:pt>
                <c:pt idx="429">
                  <c:v>95</c:v>
                </c:pt>
                <c:pt idx="430">
                  <c:v>96</c:v>
                </c:pt>
                <c:pt idx="431">
                  <c:v>92</c:v>
                </c:pt>
                <c:pt idx="432">
                  <c:v>98</c:v>
                </c:pt>
                <c:pt idx="433">
                  <c:v>94</c:v>
                </c:pt>
                <c:pt idx="434">
                  <c:v>92</c:v>
                </c:pt>
                <c:pt idx="435">
                  <c:v>94</c:v>
                </c:pt>
                <c:pt idx="436">
                  <c:v>98</c:v>
                </c:pt>
                <c:pt idx="437">
                  <c:v>99</c:v>
                </c:pt>
                <c:pt idx="438">
                  <c:v>91</c:v>
                </c:pt>
                <c:pt idx="439">
                  <c:v>91</c:v>
                </c:pt>
                <c:pt idx="440">
                  <c:v>93</c:v>
                </c:pt>
                <c:pt idx="441">
                  <c:v>91</c:v>
                </c:pt>
                <c:pt idx="442">
                  <c:v>96</c:v>
                </c:pt>
                <c:pt idx="443">
                  <c:v>94</c:v>
                </c:pt>
                <c:pt idx="444">
                  <c:v>93</c:v>
                </c:pt>
                <c:pt idx="445">
                  <c:v>93</c:v>
                </c:pt>
                <c:pt idx="446">
                  <c:v>92</c:v>
                </c:pt>
                <c:pt idx="447">
                  <c:v>99</c:v>
                </c:pt>
                <c:pt idx="448">
                  <c:v>100</c:v>
                </c:pt>
                <c:pt idx="449">
                  <c:v>91</c:v>
                </c:pt>
                <c:pt idx="450">
                  <c:v>98</c:v>
                </c:pt>
                <c:pt idx="451">
                  <c:v>98</c:v>
                </c:pt>
                <c:pt idx="452">
                  <c:v>100</c:v>
                </c:pt>
                <c:pt idx="453">
                  <c:v>96</c:v>
                </c:pt>
                <c:pt idx="454">
                  <c:v>93</c:v>
                </c:pt>
                <c:pt idx="455">
                  <c:v>99</c:v>
                </c:pt>
                <c:pt idx="456">
                  <c:v>96</c:v>
                </c:pt>
                <c:pt idx="457">
                  <c:v>98</c:v>
                </c:pt>
                <c:pt idx="458">
                  <c:v>91</c:v>
                </c:pt>
                <c:pt idx="459">
                  <c:v>91</c:v>
                </c:pt>
                <c:pt idx="460">
                  <c:v>94</c:v>
                </c:pt>
                <c:pt idx="461">
                  <c:v>97</c:v>
                </c:pt>
                <c:pt idx="462">
                  <c:v>92</c:v>
                </c:pt>
                <c:pt idx="463">
                  <c:v>98</c:v>
                </c:pt>
                <c:pt idx="464">
                  <c:v>91</c:v>
                </c:pt>
                <c:pt idx="465">
                  <c:v>97</c:v>
                </c:pt>
                <c:pt idx="466">
                  <c:v>96</c:v>
                </c:pt>
                <c:pt idx="467">
                  <c:v>96</c:v>
                </c:pt>
                <c:pt idx="468">
                  <c:v>99</c:v>
                </c:pt>
                <c:pt idx="469">
                  <c:v>94</c:v>
                </c:pt>
                <c:pt idx="470">
                  <c:v>91</c:v>
                </c:pt>
                <c:pt idx="471">
                  <c:v>91</c:v>
                </c:pt>
                <c:pt idx="472">
                  <c:v>93</c:v>
                </c:pt>
                <c:pt idx="473">
                  <c:v>93</c:v>
                </c:pt>
                <c:pt idx="474">
                  <c:v>97</c:v>
                </c:pt>
                <c:pt idx="475">
                  <c:v>100</c:v>
                </c:pt>
                <c:pt idx="476">
                  <c:v>94</c:v>
                </c:pt>
                <c:pt idx="477">
                  <c:v>97</c:v>
                </c:pt>
                <c:pt idx="478">
                  <c:v>95</c:v>
                </c:pt>
                <c:pt idx="479">
                  <c:v>99</c:v>
                </c:pt>
                <c:pt idx="480">
                  <c:v>94</c:v>
                </c:pt>
                <c:pt idx="481">
                  <c:v>97</c:v>
                </c:pt>
                <c:pt idx="482">
                  <c:v>93</c:v>
                </c:pt>
                <c:pt idx="483">
                  <c:v>98</c:v>
                </c:pt>
                <c:pt idx="484">
                  <c:v>93</c:v>
                </c:pt>
                <c:pt idx="485">
                  <c:v>91</c:v>
                </c:pt>
                <c:pt idx="486">
                  <c:v>99</c:v>
                </c:pt>
                <c:pt idx="487">
                  <c:v>95</c:v>
                </c:pt>
                <c:pt idx="488">
                  <c:v>98</c:v>
                </c:pt>
                <c:pt idx="489">
                  <c:v>97</c:v>
                </c:pt>
                <c:pt idx="490">
                  <c:v>96</c:v>
                </c:pt>
                <c:pt idx="491">
                  <c:v>97</c:v>
                </c:pt>
                <c:pt idx="492">
                  <c:v>93</c:v>
                </c:pt>
                <c:pt idx="493">
                  <c:v>98</c:v>
                </c:pt>
                <c:pt idx="494">
                  <c:v>91</c:v>
                </c:pt>
                <c:pt idx="495">
                  <c:v>98</c:v>
                </c:pt>
                <c:pt idx="496">
                  <c:v>99</c:v>
                </c:pt>
                <c:pt idx="497">
                  <c:v>91</c:v>
                </c:pt>
                <c:pt idx="498">
                  <c:v>100</c:v>
                </c:pt>
                <c:pt idx="499">
                  <c:v>91</c:v>
                </c:pt>
                <c:pt idx="500">
                  <c:v>98</c:v>
                </c:pt>
                <c:pt idx="501">
                  <c:v>93</c:v>
                </c:pt>
                <c:pt idx="502">
                  <c:v>100</c:v>
                </c:pt>
                <c:pt idx="503">
                  <c:v>96</c:v>
                </c:pt>
                <c:pt idx="504">
                  <c:v>92</c:v>
                </c:pt>
                <c:pt idx="505">
                  <c:v>93</c:v>
                </c:pt>
                <c:pt idx="506">
                  <c:v>96</c:v>
                </c:pt>
                <c:pt idx="507">
                  <c:v>99</c:v>
                </c:pt>
                <c:pt idx="508">
                  <c:v>97</c:v>
                </c:pt>
                <c:pt idx="509">
                  <c:v>94</c:v>
                </c:pt>
                <c:pt idx="510">
                  <c:v>92</c:v>
                </c:pt>
                <c:pt idx="511">
                  <c:v>97</c:v>
                </c:pt>
                <c:pt idx="512">
                  <c:v>91</c:v>
                </c:pt>
                <c:pt idx="513">
                  <c:v>98</c:v>
                </c:pt>
                <c:pt idx="514">
                  <c:v>94</c:v>
                </c:pt>
                <c:pt idx="515">
                  <c:v>100</c:v>
                </c:pt>
                <c:pt idx="516">
                  <c:v>96</c:v>
                </c:pt>
                <c:pt idx="517">
                  <c:v>92</c:v>
                </c:pt>
                <c:pt idx="518">
                  <c:v>94</c:v>
                </c:pt>
                <c:pt idx="519">
                  <c:v>98</c:v>
                </c:pt>
                <c:pt idx="520">
                  <c:v>93</c:v>
                </c:pt>
                <c:pt idx="521">
                  <c:v>96</c:v>
                </c:pt>
                <c:pt idx="522">
                  <c:v>100</c:v>
                </c:pt>
                <c:pt idx="523">
                  <c:v>98</c:v>
                </c:pt>
                <c:pt idx="524">
                  <c:v>99</c:v>
                </c:pt>
                <c:pt idx="525">
                  <c:v>97</c:v>
                </c:pt>
                <c:pt idx="526">
                  <c:v>99</c:v>
                </c:pt>
                <c:pt idx="527">
                  <c:v>92</c:v>
                </c:pt>
                <c:pt idx="528">
                  <c:v>93</c:v>
                </c:pt>
                <c:pt idx="529">
                  <c:v>96</c:v>
                </c:pt>
                <c:pt idx="530">
                  <c:v>94</c:v>
                </c:pt>
                <c:pt idx="531">
                  <c:v>95</c:v>
                </c:pt>
                <c:pt idx="532">
                  <c:v>99</c:v>
                </c:pt>
                <c:pt idx="533">
                  <c:v>91</c:v>
                </c:pt>
                <c:pt idx="534">
                  <c:v>94</c:v>
                </c:pt>
                <c:pt idx="535">
                  <c:v>98</c:v>
                </c:pt>
                <c:pt idx="536">
                  <c:v>96</c:v>
                </c:pt>
                <c:pt idx="537">
                  <c:v>99</c:v>
                </c:pt>
                <c:pt idx="538">
                  <c:v>96</c:v>
                </c:pt>
                <c:pt idx="539">
                  <c:v>97</c:v>
                </c:pt>
                <c:pt idx="540">
                  <c:v>96</c:v>
                </c:pt>
                <c:pt idx="541">
                  <c:v>92</c:v>
                </c:pt>
                <c:pt idx="542">
                  <c:v>96</c:v>
                </c:pt>
                <c:pt idx="543">
                  <c:v>93</c:v>
                </c:pt>
                <c:pt idx="544">
                  <c:v>100</c:v>
                </c:pt>
                <c:pt idx="545">
                  <c:v>92</c:v>
                </c:pt>
                <c:pt idx="546">
                  <c:v>94</c:v>
                </c:pt>
                <c:pt idx="547">
                  <c:v>95</c:v>
                </c:pt>
                <c:pt idx="548">
                  <c:v>100</c:v>
                </c:pt>
                <c:pt idx="549">
                  <c:v>95</c:v>
                </c:pt>
                <c:pt idx="550">
                  <c:v>95</c:v>
                </c:pt>
                <c:pt idx="551">
                  <c:v>95</c:v>
                </c:pt>
                <c:pt idx="552">
                  <c:v>93</c:v>
                </c:pt>
                <c:pt idx="553">
                  <c:v>92</c:v>
                </c:pt>
                <c:pt idx="554">
                  <c:v>100</c:v>
                </c:pt>
                <c:pt idx="555">
                  <c:v>92</c:v>
                </c:pt>
                <c:pt idx="556">
                  <c:v>95</c:v>
                </c:pt>
                <c:pt idx="557">
                  <c:v>96</c:v>
                </c:pt>
                <c:pt idx="558">
                  <c:v>93</c:v>
                </c:pt>
                <c:pt idx="559">
                  <c:v>94</c:v>
                </c:pt>
                <c:pt idx="560">
                  <c:v>96</c:v>
                </c:pt>
                <c:pt idx="561">
                  <c:v>99</c:v>
                </c:pt>
                <c:pt idx="562">
                  <c:v>98</c:v>
                </c:pt>
                <c:pt idx="563">
                  <c:v>96</c:v>
                </c:pt>
                <c:pt idx="564">
                  <c:v>100</c:v>
                </c:pt>
                <c:pt idx="565">
                  <c:v>100</c:v>
                </c:pt>
                <c:pt idx="566">
                  <c:v>94</c:v>
                </c:pt>
                <c:pt idx="567">
                  <c:v>91</c:v>
                </c:pt>
                <c:pt idx="568">
                  <c:v>93</c:v>
                </c:pt>
                <c:pt idx="569">
                  <c:v>93</c:v>
                </c:pt>
                <c:pt idx="570">
                  <c:v>95</c:v>
                </c:pt>
                <c:pt idx="571">
                  <c:v>99</c:v>
                </c:pt>
                <c:pt idx="572">
                  <c:v>100</c:v>
                </c:pt>
                <c:pt idx="573">
                  <c:v>100</c:v>
                </c:pt>
                <c:pt idx="574">
                  <c:v>99</c:v>
                </c:pt>
                <c:pt idx="575">
                  <c:v>100</c:v>
                </c:pt>
                <c:pt idx="576">
                  <c:v>93</c:v>
                </c:pt>
                <c:pt idx="577">
                  <c:v>96</c:v>
                </c:pt>
                <c:pt idx="578">
                  <c:v>100</c:v>
                </c:pt>
                <c:pt idx="579">
                  <c:v>99</c:v>
                </c:pt>
                <c:pt idx="580">
                  <c:v>97</c:v>
                </c:pt>
                <c:pt idx="581">
                  <c:v>93</c:v>
                </c:pt>
                <c:pt idx="582">
                  <c:v>94</c:v>
                </c:pt>
                <c:pt idx="583">
                  <c:v>97</c:v>
                </c:pt>
                <c:pt idx="584">
                  <c:v>98</c:v>
                </c:pt>
                <c:pt idx="585">
                  <c:v>94</c:v>
                </c:pt>
                <c:pt idx="586">
                  <c:v>100</c:v>
                </c:pt>
                <c:pt idx="587">
                  <c:v>99</c:v>
                </c:pt>
                <c:pt idx="588">
                  <c:v>100</c:v>
                </c:pt>
                <c:pt idx="589">
                  <c:v>97</c:v>
                </c:pt>
                <c:pt idx="590">
                  <c:v>99</c:v>
                </c:pt>
                <c:pt idx="591">
                  <c:v>92</c:v>
                </c:pt>
                <c:pt idx="592">
                  <c:v>92</c:v>
                </c:pt>
                <c:pt idx="593">
                  <c:v>95</c:v>
                </c:pt>
                <c:pt idx="594">
                  <c:v>93</c:v>
                </c:pt>
                <c:pt idx="595">
                  <c:v>99</c:v>
                </c:pt>
                <c:pt idx="596">
                  <c:v>91</c:v>
                </c:pt>
                <c:pt idx="597">
                  <c:v>93</c:v>
                </c:pt>
                <c:pt idx="598">
                  <c:v>97</c:v>
                </c:pt>
                <c:pt idx="599">
                  <c:v>98</c:v>
                </c:pt>
                <c:pt idx="600">
                  <c:v>96</c:v>
                </c:pt>
                <c:pt idx="601">
                  <c:v>92</c:v>
                </c:pt>
                <c:pt idx="602">
                  <c:v>98</c:v>
                </c:pt>
                <c:pt idx="603">
                  <c:v>93</c:v>
                </c:pt>
                <c:pt idx="604">
                  <c:v>100</c:v>
                </c:pt>
                <c:pt idx="605">
                  <c:v>91</c:v>
                </c:pt>
                <c:pt idx="606">
                  <c:v>97</c:v>
                </c:pt>
                <c:pt idx="607">
                  <c:v>92</c:v>
                </c:pt>
                <c:pt idx="608">
                  <c:v>100</c:v>
                </c:pt>
                <c:pt idx="609">
                  <c:v>91</c:v>
                </c:pt>
                <c:pt idx="610">
                  <c:v>97</c:v>
                </c:pt>
                <c:pt idx="611">
                  <c:v>98</c:v>
                </c:pt>
                <c:pt idx="612">
                  <c:v>97</c:v>
                </c:pt>
                <c:pt idx="613">
                  <c:v>100</c:v>
                </c:pt>
                <c:pt idx="614">
                  <c:v>94</c:v>
                </c:pt>
                <c:pt idx="615">
                  <c:v>91</c:v>
                </c:pt>
                <c:pt idx="616">
                  <c:v>97</c:v>
                </c:pt>
                <c:pt idx="617">
                  <c:v>93</c:v>
                </c:pt>
                <c:pt idx="618">
                  <c:v>99</c:v>
                </c:pt>
                <c:pt idx="619">
                  <c:v>99</c:v>
                </c:pt>
                <c:pt idx="620">
                  <c:v>94</c:v>
                </c:pt>
                <c:pt idx="621">
                  <c:v>99</c:v>
                </c:pt>
                <c:pt idx="622">
                  <c:v>94</c:v>
                </c:pt>
                <c:pt idx="623">
                  <c:v>95</c:v>
                </c:pt>
                <c:pt idx="624">
                  <c:v>93</c:v>
                </c:pt>
                <c:pt idx="625">
                  <c:v>98</c:v>
                </c:pt>
                <c:pt idx="626">
                  <c:v>95</c:v>
                </c:pt>
                <c:pt idx="627">
                  <c:v>94</c:v>
                </c:pt>
                <c:pt idx="628">
                  <c:v>100</c:v>
                </c:pt>
                <c:pt idx="629">
                  <c:v>94</c:v>
                </c:pt>
                <c:pt idx="630">
                  <c:v>93</c:v>
                </c:pt>
                <c:pt idx="631">
                  <c:v>97</c:v>
                </c:pt>
                <c:pt idx="632">
                  <c:v>92</c:v>
                </c:pt>
                <c:pt idx="633">
                  <c:v>94</c:v>
                </c:pt>
                <c:pt idx="634">
                  <c:v>96</c:v>
                </c:pt>
                <c:pt idx="635">
                  <c:v>94</c:v>
                </c:pt>
                <c:pt idx="636">
                  <c:v>98</c:v>
                </c:pt>
                <c:pt idx="637">
                  <c:v>93</c:v>
                </c:pt>
                <c:pt idx="638">
                  <c:v>98</c:v>
                </c:pt>
                <c:pt idx="639">
                  <c:v>94</c:v>
                </c:pt>
                <c:pt idx="640">
                  <c:v>98</c:v>
                </c:pt>
                <c:pt idx="641">
                  <c:v>99</c:v>
                </c:pt>
                <c:pt idx="642">
                  <c:v>98</c:v>
                </c:pt>
                <c:pt idx="643">
                  <c:v>92</c:v>
                </c:pt>
                <c:pt idx="644">
                  <c:v>99</c:v>
                </c:pt>
                <c:pt idx="645">
                  <c:v>91</c:v>
                </c:pt>
                <c:pt idx="646">
                  <c:v>96</c:v>
                </c:pt>
                <c:pt idx="647">
                  <c:v>93</c:v>
                </c:pt>
                <c:pt idx="648">
                  <c:v>95</c:v>
                </c:pt>
                <c:pt idx="649">
                  <c:v>97</c:v>
                </c:pt>
                <c:pt idx="650">
                  <c:v>100</c:v>
                </c:pt>
                <c:pt idx="651">
                  <c:v>93</c:v>
                </c:pt>
                <c:pt idx="652">
                  <c:v>97</c:v>
                </c:pt>
                <c:pt idx="653">
                  <c:v>94</c:v>
                </c:pt>
                <c:pt idx="654">
                  <c:v>92</c:v>
                </c:pt>
                <c:pt idx="655">
                  <c:v>91</c:v>
                </c:pt>
                <c:pt idx="656">
                  <c:v>93</c:v>
                </c:pt>
                <c:pt idx="657">
                  <c:v>94</c:v>
                </c:pt>
                <c:pt idx="658">
                  <c:v>100</c:v>
                </c:pt>
                <c:pt idx="659">
                  <c:v>99</c:v>
                </c:pt>
                <c:pt idx="660">
                  <c:v>98</c:v>
                </c:pt>
                <c:pt idx="661">
                  <c:v>93</c:v>
                </c:pt>
                <c:pt idx="662">
                  <c:v>97</c:v>
                </c:pt>
                <c:pt idx="663">
                  <c:v>95</c:v>
                </c:pt>
                <c:pt idx="664">
                  <c:v>94</c:v>
                </c:pt>
                <c:pt idx="665">
                  <c:v>100</c:v>
                </c:pt>
                <c:pt idx="666">
                  <c:v>92</c:v>
                </c:pt>
                <c:pt idx="667">
                  <c:v>100</c:v>
                </c:pt>
                <c:pt idx="668">
                  <c:v>94</c:v>
                </c:pt>
                <c:pt idx="669">
                  <c:v>91</c:v>
                </c:pt>
                <c:pt idx="670">
                  <c:v>92</c:v>
                </c:pt>
                <c:pt idx="671">
                  <c:v>99</c:v>
                </c:pt>
                <c:pt idx="672">
                  <c:v>100</c:v>
                </c:pt>
                <c:pt idx="673">
                  <c:v>98</c:v>
                </c:pt>
                <c:pt idx="674">
                  <c:v>92</c:v>
                </c:pt>
                <c:pt idx="675">
                  <c:v>100</c:v>
                </c:pt>
                <c:pt idx="676">
                  <c:v>94</c:v>
                </c:pt>
                <c:pt idx="677">
                  <c:v>97</c:v>
                </c:pt>
                <c:pt idx="678">
                  <c:v>98</c:v>
                </c:pt>
                <c:pt idx="679">
                  <c:v>91</c:v>
                </c:pt>
                <c:pt idx="680">
                  <c:v>98</c:v>
                </c:pt>
                <c:pt idx="681">
                  <c:v>96</c:v>
                </c:pt>
                <c:pt idx="682">
                  <c:v>97</c:v>
                </c:pt>
                <c:pt idx="683">
                  <c:v>95</c:v>
                </c:pt>
                <c:pt idx="684">
                  <c:v>96</c:v>
                </c:pt>
                <c:pt idx="685">
                  <c:v>93</c:v>
                </c:pt>
                <c:pt idx="686">
                  <c:v>97</c:v>
                </c:pt>
                <c:pt idx="687">
                  <c:v>95</c:v>
                </c:pt>
                <c:pt idx="688">
                  <c:v>91</c:v>
                </c:pt>
                <c:pt idx="689">
                  <c:v>97</c:v>
                </c:pt>
                <c:pt idx="690">
                  <c:v>100</c:v>
                </c:pt>
                <c:pt idx="691">
                  <c:v>91</c:v>
                </c:pt>
                <c:pt idx="692">
                  <c:v>99</c:v>
                </c:pt>
                <c:pt idx="693">
                  <c:v>98</c:v>
                </c:pt>
                <c:pt idx="694">
                  <c:v>96</c:v>
                </c:pt>
                <c:pt idx="695">
                  <c:v>93</c:v>
                </c:pt>
                <c:pt idx="696">
                  <c:v>94</c:v>
                </c:pt>
                <c:pt idx="697">
                  <c:v>96</c:v>
                </c:pt>
                <c:pt idx="698">
                  <c:v>91</c:v>
                </c:pt>
                <c:pt idx="699">
                  <c:v>93</c:v>
                </c:pt>
                <c:pt idx="700">
                  <c:v>95</c:v>
                </c:pt>
                <c:pt idx="701">
                  <c:v>100</c:v>
                </c:pt>
                <c:pt idx="702">
                  <c:v>93</c:v>
                </c:pt>
                <c:pt idx="703">
                  <c:v>93</c:v>
                </c:pt>
                <c:pt idx="704">
                  <c:v>91</c:v>
                </c:pt>
                <c:pt idx="705">
                  <c:v>99</c:v>
                </c:pt>
                <c:pt idx="706">
                  <c:v>98</c:v>
                </c:pt>
                <c:pt idx="707">
                  <c:v>100</c:v>
                </c:pt>
                <c:pt idx="708">
                  <c:v>96</c:v>
                </c:pt>
                <c:pt idx="709">
                  <c:v>95</c:v>
                </c:pt>
                <c:pt idx="710">
                  <c:v>99</c:v>
                </c:pt>
                <c:pt idx="711">
                  <c:v>97</c:v>
                </c:pt>
                <c:pt idx="712">
                  <c:v>97</c:v>
                </c:pt>
                <c:pt idx="713">
                  <c:v>91</c:v>
                </c:pt>
                <c:pt idx="714">
                  <c:v>99</c:v>
                </c:pt>
                <c:pt idx="715">
                  <c:v>93</c:v>
                </c:pt>
                <c:pt idx="716">
                  <c:v>99</c:v>
                </c:pt>
                <c:pt idx="717">
                  <c:v>94</c:v>
                </c:pt>
                <c:pt idx="718">
                  <c:v>97</c:v>
                </c:pt>
                <c:pt idx="719">
                  <c:v>95</c:v>
                </c:pt>
                <c:pt idx="720">
                  <c:v>94</c:v>
                </c:pt>
                <c:pt idx="721">
                  <c:v>91</c:v>
                </c:pt>
                <c:pt idx="722">
                  <c:v>99</c:v>
                </c:pt>
                <c:pt idx="723">
                  <c:v>98</c:v>
                </c:pt>
                <c:pt idx="724">
                  <c:v>94</c:v>
                </c:pt>
                <c:pt idx="725">
                  <c:v>96</c:v>
                </c:pt>
                <c:pt idx="726">
                  <c:v>98</c:v>
                </c:pt>
                <c:pt idx="727">
                  <c:v>96</c:v>
                </c:pt>
                <c:pt idx="728">
                  <c:v>99</c:v>
                </c:pt>
                <c:pt idx="729">
                  <c:v>96</c:v>
                </c:pt>
                <c:pt idx="730">
                  <c:v>93</c:v>
                </c:pt>
                <c:pt idx="731">
                  <c:v>96</c:v>
                </c:pt>
                <c:pt idx="732">
                  <c:v>97</c:v>
                </c:pt>
                <c:pt idx="733">
                  <c:v>100</c:v>
                </c:pt>
                <c:pt idx="734">
                  <c:v>98</c:v>
                </c:pt>
                <c:pt idx="735">
                  <c:v>100</c:v>
                </c:pt>
                <c:pt idx="736">
                  <c:v>98</c:v>
                </c:pt>
                <c:pt idx="737">
                  <c:v>99</c:v>
                </c:pt>
                <c:pt idx="738">
                  <c:v>94</c:v>
                </c:pt>
                <c:pt idx="739">
                  <c:v>96</c:v>
                </c:pt>
                <c:pt idx="740">
                  <c:v>98</c:v>
                </c:pt>
                <c:pt idx="741">
                  <c:v>97</c:v>
                </c:pt>
                <c:pt idx="742">
                  <c:v>94</c:v>
                </c:pt>
                <c:pt idx="743">
                  <c:v>97</c:v>
                </c:pt>
                <c:pt idx="744">
                  <c:v>92</c:v>
                </c:pt>
                <c:pt idx="745">
                  <c:v>92</c:v>
                </c:pt>
                <c:pt idx="746">
                  <c:v>92</c:v>
                </c:pt>
                <c:pt idx="747">
                  <c:v>98</c:v>
                </c:pt>
                <c:pt idx="748">
                  <c:v>99</c:v>
                </c:pt>
                <c:pt idx="749">
                  <c:v>99</c:v>
                </c:pt>
                <c:pt idx="750">
                  <c:v>96</c:v>
                </c:pt>
                <c:pt idx="751">
                  <c:v>96</c:v>
                </c:pt>
                <c:pt idx="752">
                  <c:v>98</c:v>
                </c:pt>
                <c:pt idx="753">
                  <c:v>92</c:v>
                </c:pt>
                <c:pt idx="754">
                  <c:v>99</c:v>
                </c:pt>
                <c:pt idx="755">
                  <c:v>100</c:v>
                </c:pt>
                <c:pt idx="756">
                  <c:v>96</c:v>
                </c:pt>
                <c:pt idx="757">
                  <c:v>92</c:v>
                </c:pt>
                <c:pt idx="758">
                  <c:v>94</c:v>
                </c:pt>
                <c:pt idx="759">
                  <c:v>92</c:v>
                </c:pt>
                <c:pt idx="760">
                  <c:v>96</c:v>
                </c:pt>
                <c:pt idx="761">
                  <c:v>96</c:v>
                </c:pt>
                <c:pt idx="762">
                  <c:v>99</c:v>
                </c:pt>
                <c:pt idx="763">
                  <c:v>96</c:v>
                </c:pt>
                <c:pt idx="764">
                  <c:v>95</c:v>
                </c:pt>
                <c:pt idx="765">
                  <c:v>100</c:v>
                </c:pt>
                <c:pt idx="766">
                  <c:v>98</c:v>
                </c:pt>
                <c:pt idx="767">
                  <c:v>95</c:v>
                </c:pt>
                <c:pt idx="768">
                  <c:v>98</c:v>
                </c:pt>
                <c:pt idx="769">
                  <c:v>98</c:v>
                </c:pt>
                <c:pt idx="770">
                  <c:v>91</c:v>
                </c:pt>
                <c:pt idx="771">
                  <c:v>93</c:v>
                </c:pt>
                <c:pt idx="772">
                  <c:v>97</c:v>
                </c:pt>
                <c:pt idx="773">
                  <c:v>100</c:v>
                </c:pt>
                <c:pt idx="774">
                  <c:v>100</c:v>
                </c:pt>
                <c:pt idx="775">
                  <c:v>92</c:v>
                </c:pt>
                <c:pt idx="776">
                  <c:v>99</c:v>
                </c:pt>
                <c:pt idx="777">
                  <c:v>91</c:v>
                </c:pt>
                <c:pt idx="778">
                  <c:v>97</c:v>
                </c:pt>
                <c:pt idx="779">
                  <c:v>93</c:v>
                </c:pt>
                <c:pt idx="780">
                  <c:v>96</c:v>
                </c:pt>
                <c:pt idx="781">
                  <c:v>94</c:v>
                </c:pt>
                <c:pt idx="782">
                  <c:v>93</c:v>
                </c:pt>
                <c:pt idx="783">
                  <c:v>100</c:v>
                </c:pt>
                <c:pt idx="784">
                  <c:v>95</c:v>
                </c:pt>
                <c:pt idx="785">
                  <c:v>93</c:v>
                </c:pt>
                <c:pt idx="786">
                  <c:v>97</c:v>
                </c:pt>
                <c:pt idx="787">
                  <c:v>100</c:v>
                </c:pt>
                <c:pt idx="788">
                  <c:v>96</c:v>
                </c:pt>
                <c:pt idx="789">
                  <c:v>100</c:v>
                </c:pt>
                <c:pt idx="790">
                  <c:v>96</c:v>
                </c:pt>
                <c:pt idx="791">
                  <c:v>95</c:v>
                </c:pt>
                <c:pt idx="792">
                  <c:v>92</c:v>
                </c:pt>
                <c:pt idx="793">
                  <c:v>100</c:v>
                </c:pt>
                <c:pt idx="794">
                  <c:v>97</c:v>
                </c:pt>
                <c:pt idx="795">
                  <c:v>94</c:v>
                </c:pt>
                <c:pt idx="796">
                  <c:v>93</c:v>
                </c:pt>
                <c:pt idx="797">
                  <c:v>92</c:v>
                </c:pt>
                <c:pt idx="798">
                  <c:v>98</c:v>
                </c:pt>
                <c:pt idx="799">
                  <c:v>92</c:v>
                </c:pt>
                <c:pt idx="800">
                  <c:v>93</c:v>
                </c:pt>
                <c:pt idx="801">
                  <c:v>94</c:v>
                </c:pt>
                <c:pt idx="802">
                  <c:v>100</c:v>
                </c:pt>
                <c:pt idx="803">
                  <c:v>100</c:v>
                </c:pt>
                <c:pt idx="804">
                  <c:v>97</c:v>
                </c:pt>
                <c:pt idx="805">
                  <c:v>96</c:v>
                </c:pt>
                <c:pt idx="806">
                  <c:v>95</c:v>
                </c:pt>
                <c:pt idx="807">
                  <c:v>95</c:v>
                </c:pt>
                <c:pt idx="808">
                  <c:v>93</c:v>
                </c:pt>
                <c:pt idx="809">
                  <c:v>100</c:v>
                </c:pt>
                <c:pt idx="810">
                  <c:v>93</c:v>
                </c:pt>
                <c:pt idx="811">
                  <c:v>98</c:v>
                </c:pt>
                <c:pt idx="812">
                  <c:v>91</c:v>
                </c:pt>
                <c:pt idx="813">
                  <c:v>92</c:v>
                </c:pt>
                <c:pt idx="814">
                  <c:v>100</c:v>
                </c:pt>
                <c:pt idx="815">
                  <c:v>94</c:v>
                </c:pt>
                <c:pt idx="816">
                  <c:v>96</c:v>
                </c:pt>
                <c:pt idx="817">
                  <c:v>92</c:v>
                </c:pt>
                <c:pt idx="818">
                  <c:v>99</c:v>
                </c:pt>
                <c:pt idx="819">
                  <c:v>98</c:v>
                </c:pt>
                <c:pt idx="820">
                  <c:v>93</c:v>
                </c:pt>
                <c:pt idx="821">
                  <c:v>95</c:v>
                </c:pt>
                <c:pt idx="822">
                  <c:v>93</c:v>
                </c:pt>
                <c:pt idx="823">
                  <c:v>93</c:v>
                </c:pt>
                <c:pt idx="824">
                  <c:v>93</c:v>
                </c:pt>
                <c:pt idx="825">
                  <c:v>93</c:v>
                </c:pt>
                <c:pt idx="826">
                  <c:v>97</c:v>
                </c:pt>
                <c:pt idx="827">
                  <c:v>100</c:v>
                </c:pt>
                <c:pt idx="828">
                  <c:v>98</c:v>
                </c:pt>
                <c:pt idx="829">
                  <c:v>94</c:v>
                </c:pt>
                <c:pt idx="830">
                  <c:v>93</c:v>
                </c:pt>
                <c:pt idx="831">
                  <c:v>99</c:v>
                </c:pt>
                <c:pt idx="832">
                  <c:v>97</c:v>
                </c:pt>
                <c:pt idx="833">
                  <c:v>91</c:v>
                </c:pt>
                <c:pt idx="834">
                  <c:v>97</c:v>
                </c:pt>
                <c:pt idx="835">
                  <c:v>100</c:v>
                </c:pt>
                <c:pt idx="836">
                  <c:v>95</c:v>
                </c:pt>
                <c:pt idx="837">
                  <c:v>92</c:v>
                </c:pt>
                <c:pt idx="838">
                  <c:v>100</c:v>
                </c:pt>
                <c:pt idx="839">
                  <c:v>95</c:v>
                </c:pt>
                <c:pt idx="840">
                  <c:v>100</c:v>
                </c:pt>
                <c:pt idx="841">
                  <c:v>99</c:v>
                </c:pt>
                <c:pt idx="842">
                  <c:v>95</c:v>
                </c:pt>
                <c:pt idx="843">
                  <c:v>95</c:v>
                </c:pt>
                <c:pt idx="844">
                  <c:v>93</c:v>
                </c:pt>
                <c:pt idx="845">
                  <c:v>98</c:v>
                </c:pt>
                <c:pt idx="846">
                  <c:v>91</c:v>
                </c:pt>
                <c:pt idx="847">
                  <c:v>91</c:v>
                </c:pt>
                <c:pt idx="848">
                  <c:v>93</c:v>
                </c:pt>
                <c:pt idx="849">
                  <c:v>92</c:v>
                </c:pt>
                <c:pt idx="850">
                  <c:v>97</c:v>
                </c:pt>
                <c:pt idx="851">
                  <c:v>100</c:v>
                </c:pt>
                <c:pt idx="852">
                  <c:v>91</c:v>
                </c:pt>
                <c:pt idx="853">
                  <c:v>96</c:v>
                </c:pt>
                <c:pt idx="854">
                  <c:v>96</c:v>
                </c:pt>
                <c:pt idx="855">
                  <c:v>99</c:v>
                </c:pt>
                <c:pt idx="856">
                  <c:v>98</c:v>
                </c:pt>
                <c:pt idx="857">
                  <c:v>100</c:v>
                </c:pt>
                <c:pt idx="858">
                  <c:v>96</c:v>
                </c:pt>
                <c:pt idx="859">
                  <c:v>93</c:v>
                </c:pt>
                <c:pt idx="860">
                  <c:v>99</c:v>
                </c:pt>
                <c:pt idx="861">
                  <c:v>95</c:v>
                </c:pt>
                <c:pt idx="862">
                  <c:v>96</c:v>
                </c:pt>
                <c:pt idx="863">
                  <c:v>99</c:v>
                </c:pt>
                <c:pt idx="864">
                  <c:v>98</c:v>
                </c:pt>
                <c:pt idx="865">
                  <c:v>95</c:v>
                </c:pt>
                <c:pt idx="866">
                  <c:v>99</c:v>
                </c:pt>
                <c:pt idx="867">
                  <c:v>95</c:v>
                </c:pt>
                <c:pt idx="868">
                  <c:v>97</c:v>
                </c:pt>
                <c:pt idx="869">
                  <c:v>93</c:v>
                </c:pt>
                <c:pt idx="870">
                  <c:v>92</c:v>
                </c:pt>
                <c:pt idx="871">
                  <c:v>98</c:v>
                </c:pt>
                <c:pt idx="872">
                  <c:v>98</c:v>
                </c:pt>
                <c:pt idx="873">
                  <c:v>100</c:v>
                </c:pt>
                <c:pt idx="874">
                  <c:v>97</c:v>
                </c:pt>
                <c:pt idx="875">
                  <c:v>99</c:v>
                </c:pt>
                <c:pt idx="876">
                  <c:v>96</c:v>
                </c:pt>
                <c:pt idx="877">
                  <c:v>91</c:v>
                </c:pt>
                <c:pt idx="878">
                  <c:v>99</c:v>
                </c:pt>
                <c:pt idx="879">
                  <c:v>96</c:v>
                </c:pt>
                <c:pt idx="880">
                  <c:v>100</c:v>
                </c:pt>
                <c:pt idx="881">
                  <c:v>98</c:v>
                </c:pt>
                <c:pt idx="882">
                  <c:v>97</c:v>
                </c:pt>
                <c:pt idx="883">
                  <c:v>100</c:v>
                </c:pt>
                <c:pt idx="884">
                  <c:v>99</c:v>
                </c:pt>
                <c:pt idx="885">
                  <c:v>94</c:v>
                </c:pt>
                <c:pt idx="886">
                  <c:v>95</c:v>
                </c:pt>
                <c:pt idx="887">
                  <c:v>92</c:v>
                </c:pt>
                <c:pt idx="888">
                  <c:v>91</c:v>
                </c:pt>
                <c:pt idx="889">
                  <c:v>94</c:v>
                </c:pt>
                <c:pt idx="890">
                  <c:v>99</c:v>
                </c:pt>
                <c:pt idx="891">
                  <c:v>91</c:v>
                </c:pt>
                <c:pt idx="892">
                  <c:v>100</c:v>
                </c:pt>
                <c:pt idx="893">
                  <c:v>93</c:v>
                </c:pt>
                <c:pt idx="894">
                  <c:v>94</c:v>
                </c:pt>
                <c:pt idx="895">
                  <c:v>94</c:v>
                </c:pt>
                <c:pt idx="896">
                  <c:v>98</c:v>
                </c:pt>
                <c:pt idx="897">
                  <c:v>100</c:v>
                </c:pt>
                <c:pt idx="898">
                  <c:v>93</c:v>
                </c:pt>
                <c:pt idx="899">
                  <c:v>97</c:v>
                </c:pt>
                <c:pt idx="900">
                  <c:v>92</c:v>
                </c:pt>
                <c:pt idx="901">
                  <c:v>91</c:v>
                </c:pt>
                <c:pt idx="902">
                  <c:v>98</c:v>
                </c:pt>
                <c:pt idx="903">
                  <c:v>95</c:v>
                </c:pt>
                <c:pt idx="904">
                  <c:v>98</c:v>
                </c:pt>
                <c:pt idx="905">
                  <c:v>91</c:v>
                </c:pt>
                <c:pt idx="906">
                  <c:v>96</c:v>
                </c:pt>
                <c:pt idx="907">
                  <c:v>99</c:v>
                </c:pt>
                <c:pt idx="908">
                  <c:v>97</c:v>
                </c:pt>
                <c:pt idx="909">
                  <c:v>92</c:v>
                </c:pt>
                <c:pt idx="910">
                  <c:v>97</c:v>
                </c:pt>
                <c:pt idx="911">
                  <c:v>95</c:v>
                </c:pt>
                <c:pt idx="912">
                  <c:v>97</c:v>
                </c:pt>
                <c:pt idx="913">
                  <c:v>98</c:v>
                </c:pt>
                <c:pt idx="914">
                  <c:v>97</c:v>
                </c:pt>
                <c:pt idx="915">
                  <c:v>97</c:v>
                </c:pt>
                <c:pt idx="916">
                  <c:v>94</c:v>
                </c:pt>
                <c:pt idx="917">
                  <c:v>95</c:v>
                </c:pt>
                <c:pt idx="918">
                  <c:v>97</c:v>
                </c:pt>
                <c:pt idx="919">
                  <c:v>93</c:v>
                </c:pt>
                <c:pt idx="920">
                  <c:v>91</c:v>
                </c:pt>
                <c:pt idx="921">
                  <c:v>94</c:v>
                </c:pt>
                <c:pt idx="922">
                  <c:v>92</c:v>
                </c:pt>
                <c:pt idx="923">
                  <c:v>96</c:v>
                </c:pt>
                <c:pt idx="924">
                  <c:v>96</c:v>
                </c:pt>
                <c:pt idx="925">
                  <c:v>96</c:v>
                </c:pt>
                <c:pt idx="926">
                  <c:v>96</c:v>
                </c:pt>
                <c:pt idx="927">
                  <c:v>96</c:v>
                </c:pt>
                <c:pt idx="928">
                  <c:v>99</c:v>
                </c:pt>
                <c:pt idx="929">
                  <c:v>91</c:v>
                </c:pt>
                <c:pt idx="930">
                  <c:v>99</c:v>
                </c:pt>
                <c:pt idx="931">
                  <c:v>98</c:v>
                </c:pt>
                <c:pt idx="932">
                  <c:v>96</c:v>
                </c:pt>
                <c:pt idx="933">
                  <c:v>95</c:v>
                </c:pt>
                <c:pt idx="934">
                  <c:v>95</c:v>
                </c:pt>
                <c:pt idx="935">
                  <c:v>94</c:v>
                </c:pt>
                <c:pt idx="936">
                  <c:v>91</c:v>
                </c:pt>
                <c:pt idx="937">
                  <c:v>99</c:v>
                </c:pt>
                <c:pt idx="938">
                  <c:v>96</c:v>
                </c:pt>
                <c:pt idx="939">
                  <c:v>95</c:v>
                </c:pt>
                <c:pt idx="940">
                  <c:v>98</c:v>
                </c:pt>
                <c:pt idx="941">
                  <c:v>94</c:v>
                </c:pt>
                <c:pt idx="942">
                  <c:v>93</c:v>
                </c:pt>
                <c:pt idx="943">
                  <c:v>98</c:v>
                </c:pt>
                <c:pt idx="944">
                  <c:v>94</c:v>
                </c:pt>
                <c:pt idx="945">
                  <c:v>92</c:v>
                </c:pt>
                <c:pt idx="946">
                  <c:v>96</c:v>
                </c:pt>
                <c:pt idx="947">
                  <c:v>100</c:v>
                </c:pt>
                <c:pt idx="948">
                  <c:v>95</c:v>
                </c:pt>
                <c:pt idx="949">
                  <c:v>98</c:v>
                </c:pt>
                <c:pt idx="950">
                  <c:v>94</c:v>
                </c:pt>
                <c:pt idx="951">
                  <c:v>100</c:v>
                </c:pt>
                <c:pt idx="952">
                  <c:v>94</c:v>
                </c:pt>
                <c:pt idx="953">
                  <c:v>98</c:v>
                </c:pt>
                <c:pt idx="954">
                  <c:v>91</c:v>
                </c:pt>
                <c:pt idx="955">
                  <c:v>94</c:v>
                </c:pt>
                <c:pt idx="956">
                  <c:v>94</c:v>
                </c:pt>
                <c:pt idx="957">
                  <c:v>93</c:v>
                </c:pt>
                <c:pt idx="958">
                  <c:v>94</c:v>
                </c:pt>
                <c:pt idx="959">
                  <c:v>100</c:v>
                </c:pt>
                <c:pt idx="960">
                  <c:v>99</c:v>
                </c:pt>
                <c:pt idx="961">
                  <c:v>96</c:v>
                </c:pt>
                <c:pt idx="962">
                  <c:v>92</c:v>
                </c:pt>
                <c:pt idx="963">
                  <c:v>97</c:v>
                </c:pt>
                <c:pt idx="964">
                  <c:v>98</c:v>
                </c:pt>
                <c:pt idx="965">
                  <c:v>91</c:v>
                </c:pt>
                <c:pt idx="966">
                  <c:v>91</c:v>
                </c:pt>
                <c:pt idx="967">
                  <c:v>95</c:v>
                </c:pt>
                <c:pt idx="968">
                  <c:v>95</c:v>
                </c:pt>
                <c:pt idx="969">
                  <c:v>91</c:v>
                </c:pt>
                <c:pt idx="970">
                  <c:v>92</c:v>
                </c:pt>
                <c:pt idx="971">
                  <c:v>99</c:v>
                </c:pt>
                <c:pt idx="972">
                  <c:v>92</c:v>
                </c:pt>
                <c:pt idx="973">
                  <c:v>99</c:v>
                </c:pt>
                <c:pt idx="974">
                  <c:v>92</c:v>
                </c:pt>
                <c:pt idx="975">
                  <c:v>92</c:v>
                </c:pt>
                <c:pt idx="976">
                  <c:v>93</c:v>
                </c:pt>
                <c:pt idx="977">
                  <c:v>96</c:v>
                </c:pt>
                <c:pt idx="978">
                  <c:v>93</c:v>
                </c:pt>
                <c:pt idx="979">
                  <c:v>93</c:v>
                </c:pt>
                <c:pt idx="980">
                  <c:v>100</c:v>
                </c:pt>
                <c:pt idx="981">
                  <c:v>100</c:v>
                </c:pt>
                <c:pt idx="982">
                  <c:v>91</c:v>
                </c:pt>
                <c:pt idx="983">
                  <c:v>97</c:v>
                </c:pt>
                <c:pt idx="984">
                  <c:v>91</c:v>
                </c:pt>
                <c:pt idx="985">
                  <c:v>97</c:v>
                </c:pt>
                <c:pt idx="986">
                  <c:v>95</c:v>
                </c:pt>
                <c:pt idx="987">
                  <c:v>100</c:v>
                </c:pt>
                <c:pt idx="988">
                  <c:v>95</c:v>
                </c:pt>
                <c:pt idx="989">
                  <c:v>93</c:v>
                </c:pt>
                <c:pt idx="990">
                  <c:v>99</c:v>
                </c:pt>
                <c:pt idx="991">
                  <c:v>97</c:v>
                </c:pt>
                <c:pt idx="992">
                  <c:v>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489984"/>
        <c:axId val="88492288"/>
      </c:scatterChart>
      <c:valAx>
        <c:axId val="88489984"/>
        <c:scaling>
          <c:orientation val="minMax"/>
          <c:max val="900000"/>
          <c:min val="200000"/>
        </c:scaling>
        <c:delete val="0"/>
        <c:axPos val="b"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/>
                  <a:t>Time</a:t>
                </a:r>
                <a:r>
                  <a:rPr lang="en-US" sz="2200" baseline="0"/>
                  <a:t> (secs)</a:t>
                </a:r>
                <a:endParaRPr lang="en-US" sz="2200"/>
              </a:p>
            </c:rich>
          </c:tx>
          <c:layout>
            <c:manualLayout>
              <c:xMode val="edge"/>
              <c:yMode val="edge"/>
              <c:x val="0.38662158549625741"/>
              <c:y val="0.7932242588528892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8492288"/>
        <c:crosses val="autoZero"/>
        <c:crossBetween val="midCat"/>
        <c:dispUnits>
          <c:builtInUnit val="millions"/>
        </c:dispUnits>
      </c:valAx>
      <c:valAx>
        <c:axId val="88492288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200"/>
                </a:pPr>
                <a:r>
                  <a:rPr lang="en-US" sz="2200" dirty="0" smtClean="0"/>
                  <a:t>DISTRICT records</a:t>
                </a:r>
                <a:endParaRPr lang="en-US" sz="22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8489984"/>
        <c:crosses val="autoZero"/>
        <c:crossBetween val="midCat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6230679498396"/>
          <c:y val="7.9048894397614172E-2"/>
          <c:w val="0.87676944830001691"/>
          <c:h val="0.817021037248497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Sheet1!$AP$15</c:f>
              <c:strCache>
                <c:ptCount val="1"/>
                <c:pt idx="0">
                  <c:v>locking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Sheet1!$AQ$15:$AU$15</c:f>
              <c:numCache>
                <c:formatCode>0.00</c:formatCode>
                <c:ptCount val="5"/>
                <c:pt idx="0" formatCode="General">
                  <c:v>28.021999999999998</c:v>
                </c:pt>
                <c:pt idx="1">
                  <c:v>18.996600000000001</c:v>
                </c:pt>
                <c:pt idx="2">
                  <c:v>18.996600000000001</c:v>
                </c:pt>
                <c:pt idx="3" formatCode="General">
                  <c:v>1</c:v>
                </c:pt>
                <c:pt idx="4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Sheet1!$AP$16</c:f>
              <c:strCache>
                <c:ptCount val="1"/>
                <c:pt idx="0">
                  <c:v>latching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Sheet1!$AQ$16:$AU$16</c:f>
              <c:numCache>
                <c:formatCode>0.00</c:formatCode>
                <c:ptCount val="5"/>
                <c:pt idx="0" formatCode="General">
                  <c:v>10.0276</c:v>
                </c:pt>
                <c:pt idx="1">
                  <c:v>10.0276</c:v>
                </c:pt>
                <c:pt idx="2">
                  <c:v>10.0276</c:v>
                </c:pt>
                <c:pt idx="3" formatCode="General">
                  <c:v>10.0276</c:v>
                </c:pt>
                <c:pt idx="4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Sheet1!$AP$17</c:f>
              <c:strCache>
                <c:ptCount val="1"/>
                <c:pt idx="0">
                  <c:v>catalog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Sheet1!$AQ$17:$AU$17</c:f>
              <c:numCache>
                <c:formatCode>0.00</c:formatCode>
                <c:ptCount val="5"/>
                <c:pt idx="0" formatCode="General">
                  <c:v>10.6037</c:v>
                </c:pt>
                <c:pt idx="1">
                  <c:v>1</c:v>
                </c:pt>
                <c:pt idx="2">
                  <c:v>1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Sheet1!$AP$18</c:f>
              <c:strCache>
                <c:ptCount val="1"/>
                <c:pt idx="0">
                  <c:v>buffer pool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Sheet1!$AQ$18:$AU$18</c:f>
              <c:numCache>
                <c:formatCode>0.00</c:formatCode>
                <c:ptCount val="5"/>
                <c:pt idx="0" formatCode="General">
                  <c:v>4.9592000000000001</c:v>
                </c:pt>
                <c:pt idx="1">
                  <c:v>4.9592000000000001</c:v>
                </c:pt>
                <c:pt idx="2">
                  <c:v>4.9592000000000001</c:v>
                </c:pt>
                <c:pt idx="3" formatCode="General">
                  <c:v>4.9592000000000001</c:v>
                </c:pt>
                <c:pt idx="4" formatCode="General">
                  <c:v>4.9592000000000001</c:v>
                </c:pt>
              </c:numCache>
            </c:numRef>
          </c:val>
        </c:ser>
        <c:ser>
          <c:idx val="4"/>
          <c:order val="4"/>
          <c:tx>
            <c:strRef>
              <c:f>Sheet1!$AP$19</c:f>
              <c:strCache>
                <c:ptCount val="1"/>
                <c:pt idx="0">
                  <c:v>logging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Sheet1!$AQ$19:$AU$19</c:f>
              <c:numCache>
                <c:formatCode>0.00</c:formatCode>
                <c:ptCount val="5"/>
                <c:pt idx="0" formatCode="General">
                  <c:v>7.5327999999999999</c:v>
                </c:pt>
                <c:pt idx="1">
                  <c:v>7.5327999999999999</c:v>
                </c:pt>
                <c:pt idx="2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Sheet1!$AP$20</c:f>
              <c:strCache>
                <c:ptCount val="1"/>
                <c:pt idx="0">
                  <c:v>cooperative logging</c:v>
                </c:pt>
              </c:strCache>
            </c:strRef>
          </c:tx>
          <c:spPr>
            <a:pattFill prst="wdDnDiag">
              <a:fgClr>
                <a:srgbClr val="C0504D">
                  <a:lumMod val="60000"/>
                  <a:lumOff val="40000"/>
                </a:srgb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Sheet1!$AQ$20:$AU$20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7.5327999999999999</c:v>
                </c:pt>
                <c:pt idx="3">
                  <c:v>7.5327999999999999</c:v>
                </c:pt>
                <c:pt idx="4" formatCode="General">
                  <c:v>7.5327999999999999</c:v>
                </c:pt>
              </c:numCache>
            </c:numRef>
          </c:val>
        </c:ser>
        <c:ser>
          <c:idx val="6"/>
          <c:order val="6"/>
          <c:tx>
            <c:strRef>
              <c:f>Sheet1!$AP$21</c:f>
              <c:strCache>
                <c:ptCount val="1"/>
                <c:pt idx="0">
                  <c:v>xct manager</c:v>
                </c:pt>
              </c:strCache>
            </c:strRef>
          </c:tx>
          <c:spPr>
            <a:pattFill prst="pct20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Sheet1!$AQ$21:$AU$21</c:f>
              <c:numCache>
                <c:formatCode>0.00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 formatCode="General">
                  <c:v>10</c:v>
                </c:pt>
              </c:numCache>
            </c:numRef>
          </c:val>
        </c:ser>
        <c:ser>
          <c:idx val="7"/>
          <c:order val="7"/>
          <c:tx>
            <c:strRef>
              <c:f>Sheet1!$AP$22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pct10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Sheet1!$AQ$22:$AU$22</c:f>
              <c:numCache>
                <c:formatCode>0.00</c:formatCode>
                <c:ptCount val="5"/>
                <c:pt idx="0">
                  <c:v>2.0034999999999883</c:v>
                </c:pt>
                <c:pt idx="1">
                  <c:v>2.0034999999999883</c:v>
                </c:pt>
                <c:pt idx="2">
                  <c:v>2.0034999999999883</c:v>
                </c:pt>
                <c:pt idx="3">
                  <c:v>2.3199999999999998</c:v>
                </c:pt>
                <c:pt idx="4">
                  <c:v>2.3199999999999998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377408"/>
        <c:axId val="89379200"/>
      </c:barChart>
      <c:catAx>
        <c:axId val="8937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9379200"/>
        <c:crosses val="autoZero"/>
        <c:auto val="1"/>
        <c:lblAlgn val="ctr"/>
        <c:lblOffset val="100"/>
        <c:noMultiLvlLbl val="0"/>
      </c:catAx>
      <c:valAx>
        <c:axId val="89379200"/>
        <c:scaling>
          <c:orientation val="minMax"/>
          <c:max val="7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Critical Sections per Transaction</a:t>
                </a:r>
              </a:p>
            </c:rich>
          </c:tx>
          <c:layout>
            <c:manualLayout>
              <c:xMode val="edge"/>
              <c:yMode val="edge"/>
              <c:x val="0"/>
              <c:y val="7.7517397216975134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9377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25641586468357"/>
          <c:y val="1.8210856694864006E-3"/>
          <c:w val="0.29674358413531643"/>
          <c:h val="0.465272919318935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6230679498396"/>
          <c:y val="7.9048894397614172E-2"/>
          <c:w val="0.87676944830001691"/>
          <c:h val="0.817021037248497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Sheet1!$AP$15</c:f>
              <c:strCache>
                <c:ptCount val="1"/>
                <c:pt idx="0">
                  <c:v>locking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Sheet1!$AQ$15:$AU$15</c:f>
              <c:numCache>
                <c:formatCode>0.00</c:formatCode>
                <c:ptCount val="5"/>
                <c:pt idx="0" formatCode="General">
                  <c:v>28.021999999999998</c:v>
                </c:pt>
                <c:pt idx="1">
                  <c:v>18.996600000000001</c:v>
                </c:pt>
                <c:pt idx="2">
                  <c:v>18.996600000000001</c:v>
                </c:pt>
                <c:pt idx="3" formatCode="General">
                  <c:v>1</c:v>
                </c:pt>
                <c:pt idx="4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Sheet1!$AP$16</c:f>
              <c:strCache>
                <c:ptCount val="1"/>
                <c:pt idx="0">
                  <c:v>latching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Sheet1!$AQ$16:$AU$16</c:f>
              <c:numCache>
                <c:formatCode>0.00</c:formatCode>
                <c:ptCount val="5"/>
                <c:pt idx="0" formatCode="General">
                  <c:v>10.0276</c:v>
                </c:pt>
                <c:pt idx="1">
                  <c:v>10.0276</c:v>
                </c:pt>
                <c:pt idx="2">
                  <c:v>10.0276</c:v>
                </c:pt>
                <c:pt idx="3" formatCode="General">
                  <c:v>10.0276</c:v>
                </c:pt>
                <c:pt idx="4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Sheet1!$AP$17</c:f>
              <c:strCache>
                <c:ptCount val="1"/>
                <c:pt idx="0">
                  <c:v>catalog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Sheet1!$AQ$17:$AU$17</c:f>
              <c:numCache>
                <c:formatCode>0.00</c:formatCode>
                <c:ptCount val="5"/>
                <c:pt idx="0" formatCode="General">
                  <c:v>10.6037</c:v>
                </c:pt>
                <c:pt idx="1">
                  <c:v>1</c:v>
                </c:pt>
                <c:pt idx="2">
                  <c:v>1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Sheet1!$AP$18</c:f>
              <c:strCache>
                <c:ptCount val="1"/>
                <c:pt idx="0">
                  <c:v>buffer pool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Sheet1!$AQ$18:$AU$18</c:f>
              <c:numCache>
                <c:formatCode>0.00</c:formatCode>
                <c:ptCount val="5"/>
                <c:pt idx="0" formatCode="General">
                  <c:v>4.9592000000000001</c:v>
                </c:pt>
                <c:pt idx="1">
                  <c:v>4.9592000000000001</c:v>
                </c:pt>
                <c:pt idx="2">
                  <c:v>4.9592000000000001</c:v>
                </c:pt>
                <c:pt idx="3" formatCode="General">
                  <c:v>4.9592000000000001</c:v>
                </c:pt>
                <c:pt idx="4" formatCode="General">
                  <c:v>4.9592000000000001</c:v>
                </c:pt>
              </c:numCache>
            </c:numRef>
          </c:val>
        </c:ser>
        <c:ser>
          <c:idx val="4"/>
          <c:order val="4"/>
          <c:tx>
            <c:strRef>
              <c:f>Sheet1!$AP$19</c:f>
              <c:strCache>
                <c:ptCount val="1"/>
                <c:pt idx="0">
                  <c:v>logging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Sheet1!$AQ$19:$AU$19</c:f>
              <c:numCache>
                <c:formatCode>0.00</c:formatCode>
                <c:ptCount val="5"/>
                <c:pt idx="0" formatCode="General">
                  <c:v>7.5327999999999999</c:v>
                </c:pt>
                <c:pt idx="1">
                  <c:v>7.5327999999999999</c:v>
                </c:pt>
                <c:pt idx="2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Sheet1!$AP$20</c:f>
              <c:strCache>
                <c:ptCount val="1"/>
                <c:pt idx="0">
                  <c:v>cooperative logging</c:v>
                </c:pt>
              </c:strCache>
            </c:strRef>
          </c:tx>
          <c:spPr>
            <a:pattFill prst="wdDnDiag">
              <a:fgClr>
                <a:srgbClr val="C0504D">
                  <a:lumMod val="60000"/>
                  <a:lumOff val="40000"/>
                </a:srgb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Sheet1!$AQ$20:$AU$20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7.5327999999999999</c:v>
                </c:pt>
                <c:pt idx="3">
                  <c:v>7.5327999999999999</c:v>
                </c:pt>
                <c:pt idx="4" formatCode="General">
                  <c:v>7.5327999999999999</c:v>
                </c:pt>
              </c:numCache>
            </c:numRef>
          </c:val>
        </c:ser>
        <c:ser>
          <c:idx val="6"/>
          <c:order val="6"/>
          <c:tx>
            <c:strRef>
              <c:f>Sheet1!$AP$21</c:f>
              <c:strCache>
                <c:ptCount val="1"/>
                <c:pt idx="0">
                  <c:v>xct manager</c:v>
                </c:pt>
              </c:strCache>
            </c:strRef>
          </c:tx>
          <c:spPr>
            <a:pattFill prst="pct20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Sheet1!$AQ$21:$AU$21</c:f>
              <c:numCache>
                <c:formatCode>0.00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 formatCode="General">
                  <c:v>10</c:v>
                </c:pt>
              </c:numCache>
            </c:numRef>
          </c:val>
        </c:ser>
        <c:ser>
          <c:idx val="7"/>
          <c:order val="7"/>
          <c:tx>
            <c:strRef>
              <c:f>Sheet1!$AP$22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pct10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Sheet1!$AQ$14:$AU$14</c:f>
              <c:strCache>
                <c:ptCount val="5"/>
                <c:pt idx="0">
                  <c:v>Baseline</c:v>
                </c:pt>
                <c:pt idx="1">
                  <c:v>With SLI</c:v>
                </c:pt>
                <c:pt idx="2">
                  <c:v>With Aether</c:v>
                </c:pt>
                <c:pt idx="3">
                  <c:v>DORA</c:v>
                </c:pt>
                <c:pt idx="4">
                  <c:v>PLP</c:v>
                </c:pt>
              </c:strCache>
            </c:strRef>
          </c:cat>
          <c:val>
            <c:numRef>
              <c:f>Sheet1!$AQ$22:$AU$22</c:f>
              <c:numCache>
                <c:formatCode>0.00</c:formatCode>
                <c:ptCount val="5"/>
                <c:pt idx="0">
                  <c:v>2.0034999999999883</c:v>
                </c:pt>
                <c:pt idx="1">
                  <c:v>2.0034999999999883</c:v>
                </c:pt>
                <c:pt idx="2">
                  <c:v>2.0034999999999883</c:v>
                </c:pt>
                <c:pt idx="3">
                  <c:v>2.3199999999999998</c:v>
                </c:pt>
                <c:pt idx="4">
                  <c:v>2.3199999999999998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782144"/>
        <c:axId val="89783680"/>
      </c:barChart>
      <c:catAx>
        <c:axId val="8978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9783680"/>
        <c:crosses val="autoZero"/>
        <c:auto val="1"/>
        <c:lblAlgn val="ctr"/>
        <c:lblOffset val="100"/>
        <c:noMultiLvlLbl val="0"/>
      </c:catAx>
      <c:valAx>
        <c:axId val="89783680"/>
        <c:scaling>
          <c:orientation val="minMax"/>
          <c:max val="7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Critical Sections per Transaction</a:t>
                </a:r>
              </a:p>
            </c:rich>
          </c:tx>
          <c:layout>
            <c:manualLayout>
              <c:xMode val="edge"/>
              <c:yMode val="edge"/>
              <c:x val="0"/>
              <c:y val="7.7517397216975134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9782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25641586468357"/>
          <c:y val="1.8210856694864006E-3"/>
          <c:w val="0.29674358413531643"/>
          <c:h val="0.465272919318935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04227103191048"/>
          <c:y val="5.0925925925925923E-2"/>
          <c:w val="0.77805456554772756"/>
          <c:h val="0.74915135608048999"/>
        </c:manualLayout>
      </c:layout>
      <c:scatterChart>
        <c:scatterStyle val="lineMarker"/>
        <c:varyColors val="0"/>
        <c:ser>
          <c:idx val="6"/>
          <c:order val="0"/>
          <c:tx>
            <c:strRef>
              <c:f>'TATP-TPBC'!$A$32</c:f>
              <c:strCache>
                <c:ptCount val="1"/>
                <c:pt idx="0">
                  <c:v>PLP+Aether</c:v>
                </c:pt>
              </c:strCache>
            </c:strRef>
          </c:tx>
          <c:spPr>
            <a:ln w="50800" cap="rnd">
              <a:solidFill>
                <a:schemeClr val="accent2">
                  <a:alpha val="75000"/>
                </a:schemeClr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'TATP-TPBC'!$D$32:$O$32</c:f>
              <c:numCache>
                <c:formatCode>General</c:formatCode>
                <c:ptCount val="12"/>
                <c:pt idx="0">
                  <c:v>4.2656399999999994</c:v>
                </c:pt>
                <c:pt idx="1">
                  <c:v>16.126200000000001</c:v>
                </c:pt>
                <c:pt idx="2">
                  <c:v>31.316040000000001</c:v>
                </c:pt>
                <c:pt idx="3">
                  <c:v>38.70288</c:v>
                </c:pt>
                <c:pt idx="4">
                  <c:v>61.175519999999999</c:v>
                </c:pt>
                <c:pt idx="5">
                  <c:v>75.741119999999995</c:v>
                </c:pt>
                <c:pt idx="6">
                  <c:v>89.406059999999997</c:v>
                </c:pt>
                <c:pt idx="7">
                  <c:v>96.818400000000011</c:v>
                </c:pt>
                <c:pt idx="8">
                  <c:v>106.28808000000001</c:v>
                </c:pt>
                <c:pt idx="9">
                  <c:v>109.59696000000001</c:v>
                </c:pt>
                <c:pt idx="10">
                  <c:v>115.48031999999998</c:v>
                </c:pt>
                <c:pt idx="11">
                  <c:v>118.9524</c:v>
                </c:pt>
              </c:numCache>
            </c:numRef>
          </c:xVal>
          <c:yVal>
            <c:numRef>
              <c:f>'TATP-TPBC'!$D$33:$O$33</c:f>
              <c:numCache>
                <c:formatCode>General</c:formatCode>
                <c:ptCount val="12"/>
                <c:pt idx="0">
                  <c:v>8.2786027499999992</c:v>
                </c:pt>
                <c:pt idx="1">
                  <c:v>29.098921499999999</c:v>
                </c:pt>
                <c:pt idx="2">
                  <c:v>52.090928999999996</c:v>
                </c:pt>
                <c:pt idx="3">
                  <c:v>62.696056500000005</c:v>
                </c:pt>
                <c:pt idx="4">
                  <c:v>91.62534149999999</c:v>
                </c:pt>
                <c:pt idx="5">
                  <c:v>106.57612350000001</c:v>
                </c:pt>
                <c:pt idx="6">
                  <c:v>117.56435625</c:v>
                </c:pt>
                <c:pt idx="7">
                  <c:v>123.17146875</c:v>
                </c:pt>
                <c:pt idx="8">
                  <c:v>126.40822425</c:v>
                </c:pt>
                <c:pt idx="9">
                  <c:v>126.25452675</c:v>
                </c:pt>
                <c:pt idx="10">
                  <c:v>126.64047825</c:v>
                </c:pt>
                <c:pt idx="11">
                  <c:v>125.62436699999999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'TATP-TPBC'!$A$24</c:f>
              <c:strCache>
                <c:ptCount val="1"/>
                <c:pt idx="0">
                  <c:v>SLI+Aether</c:v>
                </c:pt>
              </c:strCache>
            </c:strRef>
          </c:tx>
          <c:spPr>
            <a:ln w="50800" cap="rnd">
              <a:solidFill>
                <a:schemeClr val="accent3">
                  <a:alpha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25400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'TATP-TPBC'!$D$24:$O$24</c:f>
              <c:numCache>
                <c:formatCode>General</c:formatCode>
                <c:ptCount val="12"/>
                <c:pt idx="0">
                  <c:v>1.7187500000000002</c:v>
                </c:pt>
                <c:pt idx="1">
                  <c:v>5.15625</c:v>
                </c:pt>
                <c:pt idx="2">
                  <c:v>12.031250000000002</c:v>
                </c:pt>
                <c:pt idx="3">
                  <c:v>25.781250000000004</c:v>
                </c:pt>
                <c:pt idx="4">
                  <c:v>39.53125</c:v>
                </c:pt>
                <c:pt idx="5">
                  <c:v>53.281250000000007</c:v>
                </c:pt>
                <c:pt idx="6">
                  <c:v>60.156250000000007</c:v>
                </c:pt>
                <c:pt idx="7">
                  <c:v>67.03125</c:v>
                </c:pt>
                <c:pt idx="8">
                  <c:v>73.90625</c:v>
                </c:pt>
                <c:pt idx="9">
                  <c:v>80.78125</c:v>
                </c:pt>
                <c:pt idx="10">
                  <c:v>87.65625</c:v>
                </c:pt>
                <c:pt idx="11">
                  <c:v>94.531250000000014</c:v>
                </c:pt>
              </c:numCache>
            </c:numRef>
          </c:xVal>
          <c:yVal>
            <c:numRef>
              <c:f>'TATP-TPBC'!$D$25:$O$25</c:f>
              <c:numCache>
                <c:formatCode>General</c:formatCode>
                <c:ptCount val="12"/>
                <c:pt idx="0">
                  <c:v>2.4739350984650952</c:v>
                </c:pt>
                <c:pt idx="1">
                  <c:v>7.6319669526104974</c:v>
                </c:pt>
                <c:pt idx="2">
                  <c:v>17.544817478355082</c:v>
                </c:pt>
                <c:pt idx="3">
                  <c:v>35.458257149506387</c:v>
                </c:pt>
                <c:pt idx="4">
                  <c:v>50.816764650806235</c:v>
                </c:pt>
                <c:pt idx="5">
                  <c:v>64.334249516913673</c:v>
                </c:pt>
                <c:pt idx="6">
                  <c:v>68.730656307237012</c:v>
                </c:pt>
                <c:pt idx="7">
                  <c:v>73.858482110024468</c:v>
                </c:pt>
                <c:pt idx="8">
                  <c:v>77.922529727629581</c:v>
                </c:pt>
                <c:pt idx="9">
                  <c:v>82.319228868628187</c:v>
                </c:pt>
                <c:pt idx="10">
                  <c:v>87.104188791288067</c:v>
                </c:pt>
                <c:pt idx="11">
                  <c:v>91.174417862304608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'TATP-TPBC'!$A$18</c:f>
              <c:strCache>
                <c:ptCount val="1"/>
                <c:pt idx="0">
                  <c:v>Baseline</c:v>
                </c:pt>
              </c:strCache>
            </c:strRef>
          </c:tx>
          <c:spPr>
            <a:ln w="50800" cap="rnd">
              <a:solidFill>
                <a:schemeClr val="accent1">
                  <a:alpha val="75000"/>
                </a:schemeClr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'TATP-TPBC'!$D$18:$S$18</c:f>
              <c:numCache>
                <c:formatCode>General</c:formatCode>
                <c:ptCount val="16"/>
                <c:pt idx="0">
                  <c:v>2.02</c:v>
                </c:pt>
                <c:pt idx="1">
                  <c:v>7.6759999999999993</c:v>
                </c:pt>
                <c:pt idx="2">
                  <c:v>15.15</c:v>
                </c:pt>
                <c:pt idx="3">
                  <c:v>22.725000000000001</c:v>
                </c:pt>
                <c:pt idx="4">
                  <c:v>30.401000000000003</c:v>
                </c:pt>
                <c:pt idx="5">
                  <c:v>37.975999999999999</c:v>
                </c:pt>
                <c:pt idx="6">
                  <c:v>45.45</c:v>
                </c:pt>
                <c:pt idx="7">
                  <c:v>53.024999999999999</c:v>
                </c:pt>
                <c:pt idx="8">
                  <c:v>60.397999999999996</c:v>
                </c:pt>
                <c:pt idx="9">
                  <c:v>67.771000000000001</c:v>
                </c:pt>
                <c:pt idx="10">
                  <c:v>74.537999999999997</c:v>
                </c:pt>
                <c:pt idx="11">
                  <c:v>80.597999999999999</c:v>
                </c:pt>
                <c:pt idx="12">
                  <c:v>86.254000000000005</c:v>
                </c:pt>
                <c:pt idx="13">
                  <c:v>92.515999999999991</c:v>
                </c:pt>
                <c:pt idx="14">
                  <c:v>97.465000000000003</c:v>
                </c:pt>
                <c:pt idx="15">
                  <c:v>99.348000000000013</c:v>
                </c:pt>
              </c:numCache>
            </c:numRef>
          </c:xVal>
          <c:yVal>
            <c:numRef>
              <c:f>'TATP-TPBC'!$D$19:$S$19</c:f>
              <c:numCache>
                <c:formatCode>General</c:formatCode>
                <c:ptCount val="16"/>
                <c:pt idx="0">
                  <c:v>3.0268366666666666</c:v>
                </c:pt>
                <c:pt idx="1">
                  <c:v>11.064633333333333</c:v>
                </c:pt>
                <c:pt idx="2">
                  <c:v>20.307476666666666</c:v>
                </c:pt>
                <c:pt idx="3">
                  <c:v>28.766449999999995</c:v>
                </c:pt>
                <c:pt idx="4">
                  <c:v>36.87668</c:v>
                </c:pt>
                <c:pt idx="5">
                  <c:v>44.884343333333334</c:v>
                </c:pt>
                <c:pt idx="6">
                  <c:v>52.483313333333335</c:v>
                </c:pt>
                <c:pt idx="7">
                  <c:v>59.680286666666674</c:v>
                </c:pt>
                <c:pt idx="8">
                  <c:v>65.990853333333334</c:v>
                </c:pt>
                <c:pt idx="9">
                  <c:v>71.132946666666655</c:v>
                </c:pt>
                <c:pt idx="10">
                  <c:v>73.307169999999999</c:v>
                </c:pt>
                <c:pt idx="11">
                  <c:v>70.456670000000003</c:v>
                </c:pt>
                <c:pt idx="12">
                  <c:v>65.997136666666677</c:v>
                </c:pt>
                <c:pt idx="13">
                  <c:v>62.192920000000008</c:v>
                </c:pt>
                <c:pt idx="14">
                  <c:v>57.513246666666667</c:v>
                </c:pt>
                <c:pt idx="15">
                  <c:v>54.468693333333334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82240"/>
        <c:axId val="95484544"/>
      </c:scatterChart>
      <c:valAx>
        <c:axId val="95482240"/>
        <c:scaling>
          <c:orientation val="minMax"/>
          <c:max val="10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CPU Util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5484544"/>
        <c:crosses val="autoZero"/>
        <c:crossBetween val="midCat"/>
      </c:valAx>
      <c:valAx>
        <c:axId val="95484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(Ktps)</a:t>
                </a:r>
              </a:p>
            </c:rich>
          </c:tx>
          <c:layout>
            <c:manualLayout>
              <c:xMode val="edge"/>
              <c:yMode val="edge"/>
              <c:x val="8.6633512916148639E-3"/>
              <c:y val="0.20252230971128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5482240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14131911636045494"/>
          <c:y val="4.0797244094488191E-2"/>
          <c:w val="0.28090305118110237"/>
          <c:h val="0.3515085301837270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0.27778</cdr:x>
      <cdr:y>0.18635</cdr:y>
    </cdr:from>
    <cdr:to>
      <cdr:x>0.67593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286000" y="914400"/>
          <a:ext cx="3276600" cy="39925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0.60185</cdr:x>
      <cdr:y>0.4814</cdr:y>
    </cdr:from>
    <cdr:to>
      <cdr:x>0.82407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953000" y="2362200"/>
          <a:ext cx="1828800" cy="25447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0.40741</cdr:x>
      <cdr:y>0.9268</cdr:y>
    </cdr:from>
    <cdr:to>
      <cdr:x>0.62963</cdr:x>
      <cdr:y>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3352800" y="4547762"/>
          <a:ext cx="1828800" cy="3592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0.09127</cdr:x>
      <cdr:y>0.93174</cdr:y>
    </cdr:from>
    <cdr:to>
      <cdr:x>0.48942</cdr:x>
      <cdr:y>1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51114" y="4572000"/>
          <a:ext cx="3276600" cy="3349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0.35185</cdr:x>
      <cdr:y>0.93174</cdr:y>
    </cdr:from>
    <cdr:to>
      <cdr:x>0.75</cdr:x>
      <cdr:y>1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895600" y="4572000"/>
          <a:ext cx="3276600" cy="3349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0.55065</cdr:x>
      <cdr:y>0.93174</cdr:y>
    </cdr:from>
    <cdr:to>
      <cdr:x>0.9488</cdr:x>
      <cdr:y>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4531624" y="4629943"/>
          <a:ext cx="3276600" cy="3349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absSizeAnchor xmlns:cdr="http://schemas.openxmlformats.org/drawingml/2006/chartDrawing">
    <cdr:from>
      <cdr:x>0.70603</cdr:x>
      <cdr:y>0.18635</cdr:y>
    </cdr:from>
    <cdr:ext cx="2419290" cy="1417376"/>
    <cdr:sp macro="" textlink="">
      <cdr:nvSpPr>
        <cdr:cNvPr id="10" name="Rectangle 9"/>
        <cdr:cNvSpPr/>
      </cdr:nvSpPr>
      <cdr:spPr>
        <a:xfrm xmlns:a="http://schemas.openxmlformats.org/drawingml/2006/main">
          <a:off x="5810310" y="914400"/>
          <a:ext cx="2419290" cy="1417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>
              <a:lumMod val="95000"/>
              <a:lumOff val="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abs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521B614-17E7-4551-A954-3BBBD7B1E507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222F6F3-3401-44E0-932D-BDA90026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6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8305081-FA15-44A8-8225-57302F41DB9D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34ABBE8-668F-4A3C-A202-CB10E2AD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53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E4FD1-6207-48C1-98BA-C75365812B6A}" type="slidenum">
              <a:rPr lang="en-US"/>
              <a:pPr/>
              <a:t>13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E6CAB-F76C-4BD8-9BE8-2A2519627145}" type="slidenum">
              <a:rPr lang="en-US"/>
              <a:pPr/>
              <a:t>14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FA0E6-C8A6-4CE4-A0A6-8EA3241421A7}" type="slidenum">
              <a:rPr lang="en-US"/>
              <a:pPr/>
              <a:t>15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3684D-F322-4452-A44C-D59AE2EAA302}" type="slidenum">
              <a:rPr lang="en-US"/>
              <a:pPr/>
              <a:t>16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97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76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7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8C7B6-50DC-49E8-A04F-739F72A796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0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76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76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E193A-F998-463C-96B9-22BE408ECB3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76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76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1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EE36-A2EB-43C5-B4E0-257E06470E6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24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EE36-A2EB-43C5-B4E0-257E06470E6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30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EE36-A2EB-43C5-B4E0-257E06470E6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2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6CCC3-515C-45C0-AA6F-3B22E9E553BD}" type="slidenum">
              <a:rPr lang="en-US"/>
              <a:pPr/>
              <a:t>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EE36-A2EB-43C5-B4E0-257E06470E6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98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72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23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2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123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E91F8-8F20-45EF-97CD-BC68918DDB63}" type="slidenum">
              <a:rPr lang="en-US"/>
              <a:pPr/>
              <a:t>51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E8BAB-C2B4-4835-A6C2-E8D25F9FE731}" type="slidenum">
              <a:rPr lang="en-US"/>
              <a:pPr/>
              <a:t>52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068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2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2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4EE36-A2EB-43C5-B4E0-257E06470E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444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700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109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480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149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065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9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79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0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20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13319" name="Group 7"/>
          <p:cNvGrpSpPr>
            <a:grpSpLocks noChangeAspect="1"/>
          </p:cNvGrpSpPr>
          <p:nvPr/>
        </p:nvGrpSpPr>
        <p:grpSpPr bwMode="auto">
          <a:xfrm>
            <a:off x="7162800" y="6096000"/>
            <a:ext cx="1590675" cy="457200"/>
            <a:chOff x="3269" y="1445"/>
            <a:chExt cx="1680" cy="482"/>
          </a:xfrm>
        </p:grpSpPr>
        <p:sp>
          <p:nvSpPr>
            <p:cNvPr id="13320" name="Rectangle 8"/>
            <p:cNvSpPr>
              <a:spLocks noChangeAspect="1" noChangeArrowheads="1"/>
            </p:cNvSpPr>
            <p:nvPr userDrawn="1"/>
          </p:nvSpPr>
          <p:spPr bwMode="auto">
            <a:xfrm>
              <a:off x="3269" y="1445"/>
              <a:ext cx="1680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21" name="Freeform 9"/>
            <p:cNvSpPr>
              <a:spLocks noChangeAspect="1"/>
            </p:cNvSpPr>
            <p:nvPr userDrawn="1"/>
          </p:nvSpPr>
          <p:spPr bwMode="auto">
            <a:xfrm>
              <a:off x="3269" y="1445"/>
              <a:ext cx="545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30" y="35"/>
                </a:cxn>
                <a:cxn ang="0">
                  <a:pos x="515" y="70"/>
                </a:cxn>
                <a:cxn ang="0">
                  <a:pos x="505" y="103"/>
                </a:cxn>
                <a:cxn ang="0">
                  <a:pos x="496" y="134"/>
                </a:cxn>
                <a:cxn ang="0">
                  <a:pos x="490" y="166"/>
                </a:cxn>
                <a:cxn ang="0">
                  <a:pos x="485" y="196"/>
                </a:cxn>
                <a:cxn ang="0">
                  <a:pos x="482" y="224"/>
                </a:cxn>
                <a:cxn ang="0">
                  <a:pos x="482" y="251"/>
                </a:cxn>
                <a:cxn ang="0">
                  <a:pos x="482" y="277"/>
                </a:cxn>
                <a:cxn ang="0">
                  <a:pos x="485" y="302"/>
                </a:cxn>
                <a:cxn ang="0">
                  <a:pos x="488" y="325"/>
                </a:cxn>
                <a:cxn ang="0">
                  <a:pos x="491" y="347"/>
                </a:cxn>
                <a:cxn ang="0">
                  <a:pos x="496" y="368"/>
                </a:cxn>
                <a:cxn ang="0">
                  <a:pos x="502" y="387"/>
                </a:cxn>
                <a:cxn ang="0">
                  <a:pos x="508" y="404"/>
                </a:cxn>
                <a:cxn ang="0">
                  <a:pos x="514" y="419"/>
                </a:cxn>
                <a:cxn ang="0">
                  <a:pos x="520" y="433"/>
                </a:cxn>
                <a:cxn ang="0">
                  <a:pos x="526" y="446"/>
                </a:cxn>
                <a:cxn ang="0">
                  <a:pos x="530" y="456"/>
                </a:cxn>
                <a:cxn ang="0">
                  <a:pos x="536" y="465"/>
                </a:cxn>
                <a:cxn ang="0">
                  <a:pos x="539" y="472"/>
                </a:cxn>
                <a:cxn ang="0">
                  <a:pos x="545" y="479"/>
                </a:cxn>
                <a:cxn ang="0">
                  <a:pos x="545" y="480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545" h="480">
                  <a:moveTo>
                    <a:pt x="0" y="0"/>
                  </a:moveTo>
                  <a:lnTo>
                    <a:pt x="545" y="0"/>
                  </a:lnTo>
                  <a:lnTo>
                    <a:pt x="530" y="35"/>
                  </a:lnTo>
                  <a:lnTo>
                    <a:pt x="515" y="70"/>
                  </a:lnTo>
                  <a:lnTo>
                    <a:pt x="505" y="103"/>
                  </a:lnTo>
                  <a:lnTo>
                    <a:pt x="496" y="134"/>
                  </a:lnTo>
                  <a:lnTo>
                    <a:pt x="490" y="166"/>
                  </a:lnTo>
                  <a:lnTo>
                    <a:pt x="485" y="196"/>
                  </a:lnTo>
                  <a:lnTo>
                    <a:pt x="482" y="224"/>
                  </a:lnTo>
                  <a:lnTo>
                    <a:pt x="482" y="251"/>
                  </a:lnTo>
                  <a:lnTo>
                    <a:pt x="482" y="277"/>
                  </a:lnTo>
                  <a:lnTo>
                    <a:pt x="485" y="302"/>
                  </a:lnTo>
                  <a:lnTo>
                    <a:pt x="488" y="325"/>
                  </a:lnTo>
                  <a:lnTo>
                    <a:pt x="491" y="347"/>
                  </a:lnTo>
                  <a:lnTo>
                    <a:pt x="496" y="368"/>
                  </a:lnTo>
                  <a:lnTo>
                    <a:pt x="502" y="387"/>
                  </a:lnTo>
                  <a:lnTo>
                    <a:pt x="508" y="404"/>
                  </a:lnTo>
                  <a:lnTo>
                    <a:pt x="514" y="419"/>
                  </a:lnTo>
                  <a:lnTo>
                    <a:pt x="520" y="433"/>
                  </a:lnTo>
                  <a:lnTo>
                    <a:pt x="526" y="446"/>
                  </a:lnTo>
                  <a:lnTo>
                    <a:pt x="530" y="456"/>
                  </a:lnTo>
                  <a:lnTo>
                    <a:pt x="536" y="465"/>
                  </a:lnTo>
                  <a:lnTo>
                    <a:pt x="539" y="472"/>
                  </a:lnTo>
                  <a:lnTo>
                    <a:pt x="545" y="479"/>
                  </a:lnTo>
                  <a:lnTo>
                    <a:pt x="545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32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22" name="Freeform 10"/>
            <p:cNvSpPr>
              <a:spLocks noChangeAspect="1"/>
            </p:cNvSpPr>
            <p:nvPr userDrawn="1"/>
          </p:nvSpPr>
          <p:spPr bwMode="auto">
            <a:xfrm>
              <a:off x="4397" y="1445"/>
              <a:ext cx="552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2" y="0"/>
                </a:cxn>
                <a:cxn ang="0">
                  <a:pos x="551" y="480"/>
                </a:cxn>
                <a:cxn ang="0">
                  <a:pos x="67" y="480"/>
                </a:cxn>
                <a:cxn ang="0">
                  <a:pos x="51" y="454"/>
                </a:cxn>
                <a:cxn ang="0">
                  <a:pos x="39" y="428"/>
                </a:cxn>
                <a:cxn ang="0">
                  <a:pos x="28" y="404"/>
                </a:cxn>
                <a:cxn ang="0">
                  <a:pos x="20" y="381"/>
                </a:cxn>
                <a:cxn ang="0">
                  <a:pos x="13" y="358"/>
                </a:cxn>
                <a:cxn ang="0">
                  <a:pos x="8" y="338"/>
                </a:cxn>
                <a:cxn ang="0">
                  <a:pos x="5" y="320"/>
                </a:cxn>
                <a:cxn ang="0">
                  <a:pos x="2" y="303"/>
                </a:cxn>
                <a:cxn ang="0">
                  <a:pos x="1" y="290"/>
                </a:cxn>
                <a:cxn ang="0">
                  <a:pos x="0" y="278"/>
                </a:cxn>
                <a:cxn ang="0">
                  <a:pos x="0" y="0"/>
                </a:cxn>
              </a:cxnLst>
              <a:rect l="0" t="0" r="r" b="b"/>
              <a:pathLst>
                <a:path w="552" h="480">
                  <a:moveTo>
                    <a:pt x="0" y="0"/>
                  </a:moveTo>
                  <a:lnTo>
                    <a:pt x="552" y="0"/>
                  </a:lnTo>
                  <a:lnTo>
                    <a:pt x="551" y="480"/>
                  </a:lnTo>
                  <a:lnTo>
                    <a:pt x="67" y="480"/>
                  </a:lnTo>
                  <a:lnTo>
                    <a:pt x="51" y="454"/>
                  </a:lnTo>
                  <a:lnTo>
                    <a:pt x="39" y="428"/>
                  </a:lnTo>
                  <a:lnTo>
                    <a:pt x="28" y="404"/>
                  </a:lnTo>
                  <a:lnTo>
                    <a:pt x="20" y="381"/>
                  </a:lnTo>
                  <a:lnTo>
                    <a:pt x="13" y="358"/>
                  </a:lnTo>
                  <a:lnTo>
                    <a:pt x="8" y="338"/>
                  </a:lnTo>
                  <a:lnTo>
                    <a:pt x="5" y="320"/>
                  </a:lnTo>
                  <a:lnTo>
                    <a:pt x="2" y="303"/>
                  </a:lnTo>
                  <a:lnTo>
                    <a:pt x="1" y="290"/>
                  </a:lnTo>
                  <a:lnTo>
                    <a:pt x="0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32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23" name="Freeform 11"/>
            <p:cNvSpPr>
              <a:spLocks noChangeAspect="1"/>
            </p:cNvSpPr>
            <p:nvPr userDrawn="1"/>
          </p:nvSpPr>
          <p:spPr bwMode="auto">
            <a:xfrm>
              <a:off x="3797" y="1445"/>
              <a:ext cx="121" cy="482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121" y="0"/>
                </a:cxn>
                <a:cxn ang="0">
                  <a:pos x="120" y="2"/>
                </a:cxn>
                <a:cxn ang="0">
                  <a:pos x="118" y="4"/>
                </a:cxn>
                <a:cxn ang="0">
                  <a:pos x="115" y="11"/>
                </a:cxn>
                <a:cxn ang="0">
                  <a:pos x="111" y="18"/>
                </a:cxn>
                <a:cxn ang="0">
                  <a:pos x="106" y="29"/>
                </a:cxn>
                <a:cxn ang="0">
                  <a:pos x="101" y="41"/>
                </a:cxn>
                <a:cxn ang="0">
                  <a:pos x="95" y="54"/>
                </a:cxn>
                <a:cxn ang="0">
                  <a:pos x="89" y="68"/>
                </a:cxn>
                <a:cxn ang="0">
                  <a:pos x="84" y="84"/>
                </a:cxn>
                <a:cxn ang="0">
                  <a:pos x="78" y="101"/>
                </a:cxn>
                <a:cxn ang="0">
                  <a:pos x="72" y="118"/>
                </a:cxn>
                <a:cxn ang="0">
                  <a:pos x="67" y="137"/>
                </a:cxn>
                <a:cxn ang="0">
                  <a:pos x="63" y="156"/>
                </a:cxn>
                <a:cxn ang="0">
                  <a:pos x="60" y="175"/>
                </a:cxn>
                <a:cxn ang="0">
                  <a:pos x="58" y="194"/>
                </a:cxn>
                <a:cxn ang="0">
                  <a:pos x="56" y="213"/>
                </a:cxn>
                <a:cxn ang="0">
                  <a:pos x="114" y="213"/>
                </a:cxn>
                <a:cxn ang="0">
                  <a:pos x="114" y="263"/>
                </a:cxn>
                <a:cxn ang="0">
                  <a:pos x="54" y="263"/>
                </a:cxn>
                <a:cxn ang="0">
                  <a:pos x="54" y="279"/>
                </a:cxn>
                <a:cxn ang="0">
                  <a:pos x="55" y="291"/>
                </a:cxn>
                <a:cxn ang="0">
                  <a:pos x="56" y="304"/>
                </a:cxn>
                <a:cxn ang="0">
                  <a:pos x="59" y="321"/>
                </a:cxn>
                <a:cxn ang="0">
                  <a:pos x="63" y="339"/>
                </a:cxn>
                <a:cxn ang="0">
                  <a:pos x="67" y="359"/>
                </a:cxn>
                <a:cxn ang="0">
                  <a:pos x="74" y="382"/>
                </a:cxn>
                <a:cxn ang="0">
                  <a:pos x="82" y="405"/>
                </a:cxn>
                <a:cxn ang="0">
                  <a:pos x="93" y="430"/>
                </a:cxn>
                <a:cxn ang="0">
                  <a:pos x="105" y="456"/>
                </a:cxn>
                <a:cxn ang="0">
                  <a:pos x="121" y="482"/>
                </a:cxn>
                <a:cxn ang="0">
                  <a:pos x="63" y="482"/>
                </a:cxn>
                <a:cxn ang="0">
                  <a:pos x="62" y="481"/>
                </a:cxn>
                <a:cxn ang="0">
                  <a:pos x="57" y="473"/>
                </a:cxn>
                <a:cxn ang="0">
                  <a:pos x="53" y="466"/>
                </a:cxn>
                <a:cxn ang="0">
                  <a:pos x="48" y="458"/>
                </a:cxn>
                <a:cxn ang="0">
                  <a:pos x="43" y="447"/>
                </a:cxn>
                <a:cxn ang="0">
                  <a:pos x="37" y="435"/>
                </a:cxn>
                <a:cxn ang="0">
                  <a:pos x="31" y="421"/>
                </a:cxn>
                <a:cxn ang="0">
                  <a:pos x="26" y="404"/>
                </a:cxn>
                <a:cxn ang="0">
                  <a:pos x="20" y="387"/>
                </a:cxn>
                <a:cxn ang="0">
                  <a:pos x="15" y="368"/>
                </a:cxn>
                <a:cxn ang="0">
                  <a:pos x="10" y="348"/>
                </a:cxn>
                <a:cxn ang="0">
                  <a:pos x="6" y="326"/>
                </a:cxn>
                <a:cxn ang="0">
                  <a:pos x="3" y="303"/>
                </a:cxn>
                <a:cxn ang="0">
                  <a:pos x="1" y="279"/>
                </a:cxn>
                <a:cxn ang="0">
                  <a:pos x="0" y="252"/>
                </a:cxn>
                <a:cxn ang="0">
                  <a:pos x="1" y="224"/>
                </a:cxn>
                <a:cxn ang="0">
                  <a:pos x="4" y="196"/>
                </a:cxn>
                <a:cxn ang="0">
                  <a:pos x="8" y="166"/>
                </a:cxn>
                <a:cxn ang="0">
                  <a:pos x="14" y="134"/>
                </a:cxn>
                <a:cxn ang="0">
                  <a:pos x="23" y="103"/>
                </a:cxn>
                <a:cxn ang="0">
                  <a:pos x="33" y="70"/>
                </a:cxn>
                <a:cxn ang="0">
                  <a:pos x="47" y="35"/>
                </a:cxn>
                <a:cxn ang="0">
                  <a:pos x="63" y="0"/>
                </a:cxn>
              </a:cxnLst>
              <a:rect l="0" t="0" r="r" b="b"/>
              <a:pathLst>
                <a:path w="121" h="482">
                  <a:moveTo>
                    <a:pt x="63" y="0"/>
                  </a:moveTo>
                  <a:lnTo>
                    <a:pt x="121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5" y="11"/>
                  </a:lnTo>
                  <a:lnTo>
                    <a:pt x="111" y="18"/>
                  </a:lnTo>
                  <a:lnTo>
                    <a:pt x="106" y="29"/>
                  </a:lnTo>
                  <a:lnTo>
                    <a:pt x="101" y="41"/>
                  </a:lnTo>
                  <a:lnTo>
                    <a:pt x="95" y="54"/>
                  </a:lnTo>
                  <a:lnTo>
                    <a:pt x="89" y="68"/>
                  </a:lnTo>
                  <a:lnTo>
                    <a:pt x="84" y="84"/>
                  </a:lnTo>
                  <a:lnTo>
                    <a:pt x="78" y="101"/>
                  </a:lnTo>
                  <a:lnTo>
                    <a:pt x="72" y="118"/>
                  </a:lnTo>
                  <a:lnTo>
                    <a:pt x="67" y="137"/>
                  </a:lnTo>
                  <a:lnTo>
                    <a:pt x="63" y="156"/>
                  </a:lnTo>
                  <a:lnTo>
                    <a:pt x="60" y="175"/>
                  </a:lnTo>
                  <a:lnTo>
                    <a:pt x="58" y="194"/>
                  </a:lnTo>
                  <a:lnTo>
                    <a:pt x="56" y="213"/>
                  </a:lnTo>
                  <a:lnTo>
                    <a:pt x="114" y="213"/>
                  </a:lnTo>
                  <a:lnTo>
                    <a:pt x="114" y="263"/>
                  </a:lnTo>
                  <a:lnTo>
                    <a:pt x="54" y="263"/>
                  </a:lnTo>
                  <a:lnTo>
                    <a:pt x="54" y="279"/>
                  </a:lnTo>
                  <a:lnTo>
                    <a:pt x="55" y="291"/>
                  </a:lnTo>
                  <a:lnTo>
                    <a:pt x="56" y="304"/>
                  </a:lnTo>
                  <a:lnTo>
                    <a:pt x="59" y="321"/>
                  </a:lnTo>
                  <a:lnTo>
                    <a:pt x="63" y="339"/>
                  </a:lnTo>
                  <a:lnTo>
                    <a:pt x="67" y="359"/>
                  </a:lnTo>
                  <a:lnTo>
                    <a:pt x="74" y="382"/>
                  </a:lnTo>
                  <a:lnTo>
                    <a:pt x="82" y="405"/>
                  </a:lnTo>
                  <a:lnTo>
                    <a:pt x="93" y="430"/>
                  </a:lnTo>
                  <a:lnTo>
                    <a:pt x="105" y="456"/>
                  </a:lnTo>
                  <a:lnTo>
                    <a:pt x="121" y="482"/>
                  </a:lnTo>
                  <a:lnTo>
                    <a:pt x="63" y="482"/>
                  </a:lnTo>
                  <a:lnTo>
                    <a:pt x="62" y="481"/>
                  </a:lnTo>
                  <a:lnTo>
                    <a:pt x="57" y="473"/>
                  </a:lnTo>
                  <a:lnTo>
                    <a:pt x="53" y="466"/>
                  </a:lnTo>
                  <a:lnTo>
                    <a:pt x="48" y="458"/>
                  </a:lnTo>
                  <a:lnTo>
                    <a:pt x="43" y="447"/>
                  </a:lnTo>
                  <a:lnTo>
                    <a:pt x="37" y="435"/>
                  </a:lnTo>
                  <a:lnTo>
                    <a:pt x="31" y="421"/>
                  </a:lnTo>
                  <a:lnTo>
                    <a:pt x="26" y="404"/>
                  </a:lnTo>
                  <a:lnTo>
                    <a:pt x="20" y="387"/>
                  </a:lnTo>
                  <a:lnTo>
                    <a:pt x="15" y="368"/>
                  </a:lnTo>
                  <a:lnTo>
                    <a:pt x="10" y="348"/>
                  </a:lnTo>
                  <a:lnTo>
                    <a:pt x="6" y="326"/>
                  </a:lnTo>
                  <a:lnTo>
                    <a:pt x="3" y="303"/>
                  </a:lnTo>
                  <a:lnTo>
                    <a:pt x="1" y="279"/>
                  </a:lnTo>
                  <a:lnTo>
                    <a:pt x="0" y="252"/>
                  </a:lnTo>
                  <a:lnTo>
                    <a:pt x="1" y="224"/>
                  </a:lnTo>
                  <a:lnTo>
                    <a:pt x="4" y="196"/>
                  </a:lnTo>
                  <a:lnTo>
                    <a:pt x="8" y="166"/>
                  </a:lnTo>
                  <a:lnTo>
                    <a:pt x="14" y="134"/>
                  </a:lnTo>
                  <a:lnTo>
                    <a:pt x="23" y="103"/>
                  </a:lnTo>
                  <a:lnTo>
                    <a:pt x="33" y="70"/>
                  </a:lnTo>
                  <a:lnTo>
                    <a:pt x="47" y="3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24" name="Freeform 12"/>
            <p:cNvSpPr>
              <a:spLocks noChangeAspect="1"/>
            </p:cNvSpPr>
            <p:nvPr userDrawn="1"/>
          </p:nvSpPr>
          <p:spPr bwMode="auto">
            <a:xfrm>
              <a:off x="4157" y="1445"/>
              <a:ext cx="120" cy="48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20" y="0"/>
                </a:cxn>
                <a:cxn ang="0">
                  <a:pos x="119" y="2"/>
                </a:cxn>
                <a:cxn ang="0">
                  <a:pos x="117" y="4"/>
                </a:cxn>
                <a:cxn ang="0">
                  <a:pos x="114" y="11"/>
                </a:cxn>
                <a:cxn ang="0">
                  <a:pos x="110" y="18"/>
                </a:cxn>
                <a:cxn ang="0">
                  <a:pos x="106" y="29"/>
                </a:cxn>
                <a:cxn ang="0">
                  <a:pos x="100" y="41"/>
                </a:cxn>
                <a:cxn ang="0">
                  <a:pos x="94" y="54"/>
                </a:cxn>
                <a:cxn ang="0">
                  <a:pos x="89" y="68"/>
                </a:cxn>
                <a:cxn ang="0">
                  <a:pos x="82" y="84"/>
                </a:cxn>
                <a:cxn ang="0">
                  <a:pos x="71" y="118"/>
                </a:cxn>
                <a:cxn ang="0">
                  <a:pos x="62" y="156"/>
                </a:cxn>
                <a:cxn ang="0">
                  <a:pos x="59" y="175"/>
                </a:cxn>
                <a:cxn ang="0">
                  <a:pos x="56" y="194"/>
                </a:cxn>
                <a:cxn ang="0">
                  <a:pos x="55" y="213"/>
                </a:cxn>
                <a:cxn ang="0">
                  <a:pos x="113" y="213"/>
                </a:cxn>
                <a:cxn ang="0">
                  <a:pos x="113" y="263"/>
                </a:cxn>
                <a:cxn ang="0">
                  <a:pos x="55" y="263"/>
                </a:cxn>
                <a:cxn ang="0">
                  <a:pos x="55" y="482"/>
                </a:cxn>
                <a:cxn ang="0">
                  <a:pos x="0" y="482"/>
                </a:cxn>
                <a:cxn ang="0">
                  <a:pos x="0" y="241"/>
                </a:cxn>
                <a:cxn ang="0">
                  <a:pos x="1" y="215"/>
                </a:cxn>
                <a:cxn ang="0">
                  <a:pos x="4" y="188"/>
                </a:cxn>
                <a:cxn ang="0">
                  <a:pos x="8" y="159"/>
                </a:cxn>
                <a:cxn ang="0">
                  <a:pos x="15" y="129"/>
                </a:cxn>
                <a:cxn ang="0">
                  <a:pos x="23" y="98"/>
                </a:cxn>
                <a:cxn ang="0">
                  <a:pos x="34" y="66"/>
                </a:cxn>
                <a:cxn ang="0">
                  <a:pos x="46" y="34"/>
                </a:cxn>
                <a:cxn ang="0">
                  <a:pos x="62" y="0"/>
                </a:cxn>
              </a:cxnLst>
              <a:rect l="0" t="0" r="r" b="b"/>
              <a:pathLst>
                <a:path w="120" h="482">
                  <a:moveTo>
                    <a:pt x="62" y="0"/>
                  </a:moveTo>
                  <a:lnTo>
                    <a:pt x="120" y="0"/>
                  </a:lnTo>
                  <a:lnTo>
                    <a:pt x="119" y="2"/>
                  </a:lnTo>
                  <a:lnTo>
                    <a:pt x="117" y="4"/>
                  </a:lnTo>
                  <a:lnTo>
                    <a:pt x="114" y="11"/>
                  </a:lnTo>
                  <a:lnTo>
                    <a:pt x="110" y="18"/>
                  </a:lnTo>
                  <a:lnTo>
                    <a:pt x="106" y="29"/>
                  </a:lnTo>
                  <a:lnTo>
                    <a:pt x="100" y="41"/>
                  </a:lnTo>
                  <a:lnTo>
                    <a:pt x="94" y="54"/>
                  </a:lnTo>
                  <a:lnTo>
                    <a:pt x="89" y="68"/>
                  </a:lnTo>
                  <a:lnTo>
                    <a:pt x="82" y="84"/>
                  </a:lnTo>
                  <a:lnTo>
                    <a:pt x="71" y="118"/>
                  </a:lnTo>
                  <a:lnTo>
                    <a:pt x="62" y="156"/>
                  </a:lnTo>
                  <a:lnTo>
                    <a:pt x="59" y="175"/>
                  </a:lnTo>
                  <a:lnTo>
                    <a:pt x="56" y="194"/>
                  </a:lnTo>
                  <a:lnTo>
                    <a:pt x="55" y="213"/>
                  </a:lnTo>
                  <a:lnTo>
                    <a:pt x="113" y="213"/>
                  </a:lnTo>
                  <a:lnTo>
                    <a:pt x="113" y="263"/>
                  </a:lnTo>
                  <a:lnTo>
                    <a:pt x="55" y="263"/>
                  </a:lnTo>
                  <a:lnTo>
                    <a:pt x="55" y="482"/>
                  </a:lnTo>
                  <a:lnTo>
                    <a:pt x="0" y="482"/>
                  </a:lnTo>
                  <a:lnTo>
                    <a:pt x="0" y="241"/>
                  </a:lnTo>
                  <a:lnTo>
                    <a:pt x="1" y="215"/>
                  </a:lnTo>
                  <a:lnTo>
                    <a:pt x="4" y="188"/>
                  </a:lnTo>
                  <a:lnTo>
                    <a:pt x="8" y="159"/>
                  </a:lnTo>
                  <a:lnTo>
                    <a:pt x="15" y="129"/>
                  </a:lnTo>
                  <a:lnTo>
                    <a:pt x="23" y="98"/>
                  </a:lnTo>
                  <a:lnTo>
                    <a:pt x="34" y="66"/>
                  </a:lnTo>
                  <a:lnTo>
                    <a:pt x="46" y="3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25" name="Freeform 13"/>
            <p:cNvSpPr>
              <a:spLocks noChangeAspect="1"/>
            </p:cNvSpPr>
            <p:nvPr userDrawn="1"/>
          </p:nvSpPr>
          <p:spPr bwMode="auto">
            <a:xfrm>
              <a:off x="4300" y="1445"/>
              <a:ext cx="121" cy="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263"/>
                </a:cxn>
                <a:cxn ang="0">
                  <a:pos x="53" y="279"/>
                </a:cxn>
                <a:cxn ang="0">
                  <a:pos x="54" y="291"/>
                </a:cxn>
                <a:cxn ang="0">
                  <a:pos x="57" y="304"/>
                </a:cxn>
                <a:cxn ang="0">
                  <a:pos x="58" y="321"/>
                </a:cxn>
                <a:cxn ang="0">
                  <a:pos x="63" y="339"/>
                </a:cxn>
                <a:cxn ang="0">
                  <a:pos x="66" y="359"/>
                </a:cxn>
                <a:cxn ang="0">
                  <a:pos x="74" y="382"/>
                </a:cxn>
                <a:cxn ang="0">
                  <a:pos x="82" y="405"/>
                </a:cxn>
                <a:cxn ang="0">
                  <a:pos x="93" y="430"/>
                </a:cxn>
                <a:cxn ang="0">
                  <a:pos x="105" y="456"/>
                </a:cxn>
                <a:cxn ang="0">
                  <a:pos x="121" y="482"/>
                </a:cxn>
                <a:cxn ang="0">
                  <a:pos x="63" y="482"/>
                </a:cxn>
                <a:cxn ang="0">
                  <a:pos x="62" y="481"/>
                </a:cxn>
                <a:cxn ang="0">
                  <a:pos x="59" y="478"/>
                </a:cxn>
                <a:cxn ang="0">
                  <a:pos x="57" y="473"/>
                </a:cxn>
                <a:cxn ang="0">
                  <a:pos x="52" y="465"/>
                </a:cxn>
                <a:cxn ang="0">
                  <a:pos x="47" y="456"/>
                </a:cxn>
                <a:cxn ang="0">
                  <a:pos x="41" y="445"/>
                </a:cxn>
                <a:cxn ang="0">
                  <a:pos x="36" y="433"/>
                </a:cxn>
                <a:cxn ang="0">
                  <a:pos x="29" y="418"/>
                </a:cxn>
                <a:cxn ang="0">
                  <a:pos x="23" y="401"/>
                </a:cxn>
                <a:cxn ang="0">
                  <a:pos x="18" y="383"/>
                </a:cxn>
                <a:cxn ang="0">
                  <a:pos x="12" y="363"/>
                </a:cxn>
                <a:cxn ang="0">
                  <a:pos x="8" y="342"/>
                </a:cxn>
                <a:cxn ang="0">
                  <a:pos x="4" y="319"/>
                </a:cxn>
                <a:cxn ang="0">
                  <a:pos x="1" y="294"/>
                </a:cxn>
                <a:cxn ang="0">
                  <a:pos x="0" y="268"/>
                </a:cxn>
                <a:cxn ang="0">
                  <a:pos x="0" y="0"/>
                </a:cxn>
              </a:cxnLst>
              <a:rect l="0" t="0" r="r" b="b"/>
              <a:pathLst>
                <a:path w="121" h="482">
                  <a:moveTo>
                    <a:pt x="0" y="0"/>
                  </a:moveTo>
                  <a:lnTo>
                    <a:pt x="53" y="0"/>
                  </a:lnTo>
                  <a:lnTo>
                    <a:pt x="53" y="263"/>
                  </a:lnTo>
                  <a:lnTo>
                    <a:pt x="53" y="279"/>
                  </a:lnTo>
                  <a:lnTo>
                    <a:pt x="54" y="291"/>
                  </a:lnTo>
                  <a:lnTo>
                    <a:pt x="57" y="304"/>
                  </a:lnTo>
                  <a:lnTo>
                    <a:pt x="58" y="321"/>
                  </a:lnTo>
                  <a:lnTo>
                    <a:pt x="63" y="339"/>
                  </a:lnTo>
                  <a:lnTo>
                    <a:pt x="66" y="359"/>
                  </a:lnTo>
                  <a:lnTo>
                    <a:pt x="74" y="382"/>
                  </a:lnTo>
                  <a:lnTo>
                    <a:pt x="82" y="405"/>
                  </a:lnTo>
                  <a:lnTo>
                    <a:pt x="93" y="430"/>
                  </a:lnTo>
                  <a:lnTo>
                    <a:pt x="105" y="456"/>
                  </a:lnTo>
                  <a:lnTo>
                    <a:pt x="121" y="482"/>
                  </a:lnTo>
                  <a:lnTo>
                    <a:pt x="63" y="482"/>
                  </a:lnTo>
                  <a:lnTo>
                    <a:pt x="62" y="481"/>
                  </a:lnTo>
                  <a:lnTo>
                    <a:pt x="59" y="478"/>
                  </a:lnTo>
                  <a:lnTo>
                    <a:pt x="57" y="473"/>
                  </a:lnTo>
                  <a:lnTo>
                    <a:pt x="52" y="465"/>
                  </a:lnTo>
                  <a:lnTo>
                    <a:pt x="47" y="456"/>
                  </a:lnTo>
                  <a:lnTo>
                    <a:pt x="41" y="445"/>
                  </a:lnTo>
                  <a:lnTo>
                    <a:pt x="36" y="433"/>
                  </a:lnTo>
                  <a:lnTo>
                    <a:pt x="29" y="418"/>
                  </a:lnTo>
                  <a:lnTo>
                    <a:pt x="23" y="401"/>
                  </a:lnTo>
                  <a:lnTo>
                    <a:pt x="18" y="383"/>
                  </a:lnTo>
                  <a:lnTo>
                    <a:pt x="12" y="363"/>
                  </a:lnTo>
                  <a:lnTo>
                    <a:pt x="8" y="342"/>
                  </a:lnTo>
                  <a:lnTo>
                    <a:pt x="4" y="319"/>
                  </a:lnTo>
                  <a:lnTo>
                    <a:pt x="1" y="294"/>
                  </a:lnTo>
                  <a:lnTo>
                    <a:pt x="0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26" name="Rectangle 14"/>
            <p:cNvSpPr>
              <a:spLocks noChangeAspect="1" noChangeArrowheads="1"/>
            </p:cNvSpPr>
            <p:nvPr userDrawn="1"/>
          </p:nvSpPr>
          <p:spPr bwMode="auto">
            <a:xfrm>
              <a:off x="3962" y="1445"/>
              <a:ext cx="56" cy="4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27" name="Freeform 15"/>
            <p:cNvSpPr>
              <a:spLocks noChangeAspect="1"/>
            </p:cNvSpPr>
            <p:nvPr userDrawn="1"/>
          </p:nvSpPr>
          <p:spPr bwMode="auto">
            <a:xfrm>
              <a:off x="4038" y="1445"/>
              <a:ext cx="95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70" y="23"/>
                </a:cxn>
                <a:cxn ang="0">
                  <a:pos x="81" y="45"/>
                </a:cxn>
                <a:cxn ang="0">
                  <a:pos x="88" y="66"/>
                </a:cxn>
                <a:cxn ang="0">
                  <a:pos x="93" y="87"/>
                </a:cxn>
                <a:cxn ang="0">
                  <a:pos x="94" y="106"/>
                </a:cxn>
                <a:cxn ang="0">
                  <a:pos x="95" y="125"/>
                </a:cxn>
                <a:cxn ang="0">
                  <a:pos x="94" y="143"/>
                </a:cxn>
                <a:cxn ang="0">
                  <a:pos x="92" y="161"/>
                </a:cxn>
                <a:cxn ang="0">
                  <a:pos x="87" y="177"/>
                </a:cxn>
                <a:cxn ang="0">
                  <a:pos x="82" y="191"/>
                </a:cxn>
                <a:cxn ang="0">
                  <a:pos x="77" y="204"/>
                </a:cxn>
                <a:cxn ang="0">
                  <a:pos x="73" y="214"/>
                </a:cxn>
                <a:cxn ang="0">
                  <a:pos x="68" y="224"/>
                </a:cxn>
                <a:cxn ang="0">
                  <a:pos x="63" y="232"/>
                </a:cxn>
                <a:cxn ang="0">
                  <a:pos x="61" y="237"/>
                </a:cxn>
                <a:cxn ang="0">
                  <a:pos x="58" y="240"/>
                </a:cxn>
                <a:cxn ang="0">
                  <a:pos x="57" y="241"/>
                </a:cxn>
                <a:cxn ang="0">
                  <a:pos x="0" y="241"/>
                </a:cxn>
                <a:cxn ang="0">
                  <a:pos x="13" y="221"/>
                </a:cxn>
                <a:cxn ang="0">
                  <a:pos x="23" y="202"/>
                </a:cxn>
                <a:cxn ang="0">
                  <a:pos x="31" y="182"/>
                </a:cxn>
                <a:cxn ang="0">
                  <a:pos x="36" y="163"/>
                </a:cxn>
                <a:cxn ang="0">
                  <a:pos x="39" y="143"/>
                </a:cxn>
                <a:cxn ang="0">
                  <a:pos x="40" y="124"/>
                </a:cxn>
                <a:cxn ang="0">
                  <a:pos x="39" y="107"/>
                </a:cxn>
                <a:cxn ang="0">
                  <a:pos x="37" y="91"/>
                </a:cxn>
                <a:cxn ang="0">
                  <a:pos x="34" y="75"/>
                </a:cxn>
                <a:cxn ang="0">
                  <a:pos x="29" y="61"/>
                </a:cxn>
                <a:cxn ang="0">
                  <a:pos x="25" y="48"/>
                </a:cxn>
                <a:cxn ang="0">
                  <a:pos x="20" y="36"/>
                </a:cxn>
                <a:cxn ang="0">
                  <a:pos x="15" y="26"/>
                </a:cxn>
                <a:cxn ang="0">
                  <a:pos x="10" y="17"/>
                </a:cxn>
                <a:cxn ang="0">
                  <a:pos x="6" y="10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95" h="241">
                  <a:moveTo>
                    <a:pt x="0" y="0"/>
                  </a:moveTo>
                  <a:lnTo>
                    <a:pt x="57" y="0"/>
                  </a:lnTo>
                  <a:lnTo>
                    <a:pt x="70" y="23"/>
                  </a:lnTo>
                  <a:lnTo>
                    <a:pt x="81" y="45"/>
                  </a:lnTo>
                  <a:lnTo>
                    <a:pt x="88" y="66"/>
                  </a:lnTo>
                  <a:lnTo>
                    <a:pt x="93" y="87"/>
                  </a:lnTo>
                  <a:lnTo>
                    <a:pt x="94" y="106"/>
                  </a:lnTo>
                  <a:lnTo>
                    <a:pt x="95" y="125"/>
                  </a:lnTo>
                  <a:lnTo>
                    <a:pt x="94" y="143"/>
                  </a:lnTo>
                  <a:lnTo>
                    <a:pt x="92" y="161"/>
                  </a:lnTo>
                  <a:lnTo>
                    <a:pt x="87" y="177"/>
                  </a:lnTo>
                  <a:lnTo>
                    <a:pt x="82" y="191"/>
                  </a:lnTo>
                  <a:lnTo>
                    <a:pt x="77" y="204"/>
                  </a:lnTo>
                  <a:lnTo>
                    <a:pt x="73" y="214"/>
                  </a:lnTo>
                  <a:lnTo>
                    <a:pt x="68" y="224"/>
                  </a:lnTo>
                  <a:lnTo>
                    <a:pt x="63" y="232"/>
                  </a:lnTo>
                  <a:lnTo>
                    <a:pt x="61" y="237"/>
                  </a:lnTo>
                  <a:lnTo>
                    <a:pt x="58" y="240"/>
                  </a:lnTo>
                  <a:lnTo>
                    <a:pt x="57" y="241"/>
                  </a:lnTo>
                  <a:lnTo>
                    <a:pt x="0" y="241"/>
                  </a:lnTo>
                  <a:lnTo>
                    <a:pt x="13" y="221"/>
                  </a:lnTo>
                  <a:lnTo>
                    <a:pt x="23" y="202"/>
                  </a:lnTo>
                  <a:lnTo>
                    <a:pt x="31" y="182"/>
                  </a:lnTo>
                  <a:lnTo>
                    <a:pt x="36" y="163"/>
                  </a:lnTo>
                  <a:lnTo>
                    <a:pt x="39" y="143"/>
                  </a:lnTo>
                  <a:lnTo>
                    <a:pt x="40" y="124"/>
                  </a:lnTo>
                  <a:lnTo>
                    <a:pt x="39" y="107"/>
                  </a:lnTo>
                  <a:lnTo>
                    <a:pt x="37" y="91"/>
                  </a:lnTo>
                  <a:lnTo>
                    <a:pt x="34" y="75"/>
                  </a:lnTo>
                  <a:lnTo>
                    <a:pt x="29" y="61"/>
                  </a:lnTo>
                  <a:lnTo>
                    <a:pt x="25" y="48"/>
                  </a:lnTo>
                  <a:lnTo>
                    <a:pt x="20" y="36"/>
                  </a:lnTo>
                  <a:lnTo>
                    <a:pt x="15" y="26"/>
                  </a:lnTo>
                  <a:lnTo>
                    <a:pt x="10" y="17"/>
                  </a:lnTo>
                  <a:lnTo>
                    <a:pt x="6" y="10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13" descr="dias_color_proposals_0142_3D_mediu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94464"/>
            <a:ext cx="1828800" cy="7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4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4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2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38400" cy="47625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38400" cy="47625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0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38400" cy="47625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4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3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5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814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0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3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232" name="Group 208"/>
          <p:cNvGrpSpPr>
            <a:grpSpLocks noChangeAspect="1"/>
          </p:cNvGrpSpPr>
          <p:nvPr/>
        </p:nvGrpSpPr>
        <p:grpSpPr bwMode="auto">
          <a:xfrm>
            <a:off x="8093075" y="0"/>
            <a:ext cx="1050925" cy="301625"/>
            <a:chOff x="3269" y="1445"/>
            <a:chExt cx="1680" cy="482"/>
          </a:xfrm>
        </p:grpSpPr>
        <p:sp>
          <p:nvSpPr>
            <p:cNvPr id="1224" name="Rectangle 200"/>
            <p:cNvSpPr>
              <a:spLocks noChangeAspect="1" noChangeArrowheads="1"/>
            </p:cNvSpPr>
            <p:nvPr userDrawn="1"/>
          </p:nvSpPr>
          <p:spPr bwMode="auto">
            <a:xfrm>
              <a:off x="3269" y="1445"/>
              <a:ext cx="1680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 201"/>
            <p:cNvSpPr>
              <a:spLocks noChangeAspect="1"/>
            </p:cNvSpPr>
            <p:nvPr userDrawn="1"/>
          </p:nvSpPr>
          <p:spPr bwMode="auto">
            <a:xfrm>
              <a:off x="3269" y="1445"/>
              <a:ext cx="545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30" y="35"/>
                </a:cxn>
                <a:cxn ang="0">
                  <a:pos x="515" y="70"/>
                </a:cxn>
                <a:cxn ang="0">
                  <a:pos x="505" y="103"/>
                </a:cxn>
                <a:cxn ang="0">
                  <a:pos x="496" y="134"/>
                </a:cxn>
                <a:cxn ang="0">
                  <a:pos x="490" y="166"/>
                </a:cxn>
                <a:cxn ang="0">
                  <a:pos x="485" y="196"/>
                </a:cxn>
                <a:cxn ang="0">
                  <a:pos x="482" y="224"/>
                </a:cxn>
                <a:cxn ang="0">
                  <a:pos x="482" y="251"/>
                </a:cxn>
                <a:cxn ang="0">
                  <a:pos x="482" y="277"/>
                </a:cxn>
                <a:cxn ang="0">
                  <a:pos x="485" y="302"/>
                </a:cxn>
                <a:cxn ang="0">
                  <a:pos x="488" y="325"/>
                </a:cxn>
                <a:cxn ang="0">
                  <a:pos x="491" y="347"/>
                </a:cxn>
                <a:cxn ang="0">
                  <a:pos x="496" y="368"/>
                </a:cxn>
                <a:cxn ang="0">
                  <a:pos x="502" y="387"/>
                </a:cxn>
                <a:cxn ang="0">
                  <a:pos x="508" y="404"/>
                </a:cxn>
                <a:cxn ang="0">
                  <a:pos x="514" y="419"/>
                </a:cxn>
                <a:cxn ang="0">
                  <a:pos x="520" y="433"/>
                </a:cxn>
                <a:cxn ang="0">
                  <a:pos x="526" y="446"/>
                </a:cxn>
                <a:cxn ang="0">
                  <a:pos x="530" y="456"/>
                </a:cxn>
                <a:cxn ang="0">
                  <a:pos x="536" y="465"/>
                </a:cxn>
                <a:cxn ang="0">
                  <a:pos x="539" y="472"/>
                </a:cxn>
                <a:cxn ang="0">
                  <a:pos x="545" y="479"/>
                </a:cxn>
                <a:cxn ang="0">
                  <a:pos x="545" y="480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545" h="480">
                  <a:moveTo>
                    <a:pt x="0" y="0"/>
                  </a:moveTo>
                  <a:lnTo>
                    <a:pt x="545" y="0"/>
                  </a:lnTo>
                  <a:lnTo>
                    <a:pt x="530" y="35"/>
                  </a:lnTo>
                  <a:lnTo>
                    <a:pt x="515" y="70"/>
                  </a:lnTo>
                  <a:lnTo>
                    <a:pt x="505" y="103"/>
                  </a:lnTo>
                  <a:lnTo>
                    <a:pt x="496" y="134"/>
                  </a:lnTo>
                  <a:lnTo>
                    <a:pt x="490" y="166"/>
                  </a:lnTo>
                  <a:lnTo>
                    <a:pt x="485" y="196"/>
                  </a:lnTo>
                  <a:lnTo>
                    <a:pt x="482" y="224"/>
                  </a:lnTo>
                  <a:lnTo>
                    <a:pt x="482" y="251"/>
                  </a:lnTo>
                  <a:lnTo>
                    <a:pt x="482" y="277"/>
                  </a:lnTo>
                  <a:lnTo>
                    <a:pt x="485" y="302"/>
                  </a:lnTo>
                  <a:lnTo>
                    <a:pt x="488" y="325"/>
                  </a:lnTo>
                  <a:lnTo>
                    <a:pt x="491" y="347"/>
                  </a:lnTo>
                  <a:lnTo>
                    <a:pt x="496" y="368"/>
                  </a:lnTo>
                  <a:lnTo>
                    <a:pt x="502" y="387"/>
                  </a:lnTo>
                  <a:lnTo>
                    <a:pt x="508" y="404"/>
                  </a:lnTo>
                  <a:lnTo>
                    <a:pt x="514" y="419"/>
                  </a:lnTo>
                  <a:lnTo>
                    <a:pt x="520" y="433"/>
                  </a:lnTo>
                  <a:lnTo>
                    <a:pt x="526" y="446"/>
                  </a:lnTo>
                  <a:lnTo>
                    <a:pt x="530" y="456"/>
                  </a:lnTo>
                  <a:lnTo>
                    <a:pt x="536" y="465"/>
                  </a:lnTo>
                  <a:lnTo>
                    <a:pt x="539" y="472"/>
                  </a:lnTo>
                  <a:lnTo>
                    <a:pt x="545" y="479"/>
                  </a:lnTo>
                  <a:lnTo>
                    <a:pt x="545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32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 202"/>
            <p:cNvSpPr>
              <a:spLocks noChangeAspect="1"/>
            </p:cNvSpPr>
            <p:nvPr userDrawn="1"/>
          </p:nvSpPr>
          <p:spPr bwMode="auto">
            <a:xfrm>
              <a:off x="4397" y="1445"/>
              <a:ext cx="552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2" y="0"/>
                </a:cxn>
                <a:cxn ang="0">
                  <a:pos x="551" y="480"/>
                </a:cxn>
                <a:cxn ang="0">
                  <a:pos x="67" y="480"/>
                </a:cxn>
                <a:cxn ang="0">
                  <a:pos x="51" y="454"/>
                </a:cxn>
                <a:cxn ang="0">
                  <a:pos x="39" y="428"/>
                </a:cxn>
                <a:cxn ang="0">
                  <a:pos x="28" y="404"/>
                </a:cxn>
                <a:cxn ang="0">
                  <a:pos x="20" y="381"/>
                </a:cxn>
                <a:cxn ang="0">
                  <a:pos x="13" y="358"/>
                </a:cxn>
                <a:cxn ang="0">
                  <a:pos x="8" y="338"/>
                </a:cxn>
                <a:cxn ang="0">
                  <a:pos x="5" y="320"/>
                </a:cxn>
                <a:cxn ang="0">
                  <a:pos x="2" y="303"/>
                </a:cxn>
                <a:cxn ang="0">
                  <a:pos x="1" y="290"/>
                </a:cxn>
                <a:cxn ang="0">
                  <a:pos x="0" y="278"/>
                </a:cxn>
                <a:cxn ang="0">
                  <a:pos x="0" y="0"/>
                </a:cxn>
              </a:cxnLst>
              <a:rect l="0" t="0" r="r" b="b"/>
              <a:pathLst>
                <a:path w="552" h="480">
                  <a:moveTo>
                    <a:pt x="0" y="0"/>
                  </a:moveTo>
                  <a:lnTo>
                    <a:pt x="552" y="0"/>
                  </a:lnTo>
                  <a:lnTo>
                    <a:pt x="551" y="480"/>
                  </a:lnTo>
                  <a:lnTo>
                    <a:pt x="67" y="480"/>
                  </a:lnTo>
                  <a:lnTo>
                    <a:pt x="51" y="454"/>
                  </a:lnTo>
                  <a:lnTo>
                    <a:pt x="39" y="428"/>
                  </a:lnTo>
                  <a:lnTo>
                    <a:pt x="28" y="404"/>
                  </a:lnTo>
                  <a:lnTo>
                    <a:pt x="20" y="381"/>
                  </a:lnTo>
                  <a:lnTo>
                    <a:pt x="13" y="358"/>
                  </a:lnTo>
                  <a:lnTo>
                    <a:pt x="8" y="338"/>
                  </a:lnTo>
                  <a:lnTo>
                    <a:pt x="5" y="320"/>
                  </a:lnTo>
                  <a:lnTo>
                    <a:pt x="2" y="303"/>
                  </a:lnTo>
                  <a:lnTo>
                    <a:pt x="1" y="290"/>
                  </a:lnTo>
                  <a:lnTo>
                    <a:pt x="0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32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 203"/>
            <p:cNvSpPr>
              <a:spLocks noChangeAspect="1"/>
            </p:cNvSpPr>
            <p:nvPr userDrawn="1"/>
          </p:nvSpPr>
          <p:spPr bwMode="auto">
            <a:xfrm>
              <a:off x="3797" y="1445"/>
              <a:ext cx="121" cy="482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121" y="0"/>
                </a:cxn>
                <a:cxn ang="0">
                  <a:pos x="120" y="2"/>
                </a:cxn>
                <a:cxn ang="0">
                  <a:pos x="118" y="4"/>
                </a:cxn>
                <a:cxn ang="0">
                  <a:pos x="115" y="11"/>
                </a:cxn>
                <a:cxn ang="0">
                  <a:pos x="111" y="18"/>
                </a:cxn>
                <a:cxn ang="0">
                  <a:pos x="106" y="29"/>
                </a:cxn>
                <a:cxn ang="0">
                  <a:pos x="101" y="41"/>
                </a:cxn>
                <a:cxn ang="0">
                  <a:pos x="95" y="54"/>
                </a:cxn>
                <a:cxn ang="0">
                  <a:pos x="89" y="68"/>
                </a:cxn>
                <a:cxn ang="0">
                  <a:pos x="84" y="84"/>
                </a:cxn>
                <a:cxn ang="0">
                  <a:pos x="78" y="101"/>
                </a:cxn>
                <a:cxn ang="0">
                  <a:pos x="72" y="118"/>
                </a:cxn>
                <a:cxn ang="0">
                  <a:pos x="67" y="137"/>
                </a:cxn>
                <a:cxn ang="0">
                  <a:pos x="63" y="156"/>
                </a:cxn>
                <a:cxn ang="0">
                  <a:pos x="60" y="175"/>
                </a:cxn>
                <a:cxn ang="0">
                  <a:pos x="58" y="194"/>
                </a:cxn>
                <a:cxn ang="0">
                  <a:pos x="56" y="213"/>
                </a:cxn>
                <a:cxn ang="0">
                  <a:pos x="114" y="213"/>
                </a:cxn>
                <a:cxn ang="0">
                  <a:pos x="114" y="263"/>
                </a:cxn>
                <a:cxn ang="0">
                  <a:pos x="54" y="263"/>
                </a:cxn>
                <a:cxn ang="0">
                  <a:pos x="54" y="279"/>
                </a:cxn>
                <a:cxn ang="0">
                  <a:pos x="55" y="291"/>
                </a:cxn>
                <a:cxn ang="0">
                  <a:pos x="56" y="304"/>
                </a:cxn>
                <a:cxn ang="0">
                  <a:pos x="59" y="321"/>
                </a:cxn>
                <a:cxn ang="0">
                  <a:pos x="63" y="339"/>
                </a:cxn>
                <a:cxn ang="0">
                  <a:pos x="67" y="359"/>
                </a:cxn>
                <a:cxn ang="0">
                  <a:pos x="74" y="382"/>
                </a:cxn>
                <a:cxn ang="0">
                  <a:pos x="82" y="405"/>
                </a:cxn>
                <a:cxn ang="0">
                  <a:pos x="93" y="430"/>
                </a:cxn>
                <a:cxn ang="0">
                  <a:pos x="105" y="456"/>
                </a:cxn>
                <a:cxn ang="0">
                  <a:pos x="121" y="482"/>
                </a:cxn>
                <a:cxn ang="0">
                  <a:pos x="63" y="482"/>
                </a:cxn>
                <a:cxn ang="0">
                  <a:pos x="62" y="481"/>
                </a:cxn>
                <a:cxn ang="0">
                  <a:pos x="57" y="473"/>
                </a:cxn>
                <a:cxn ang="0">
                  <a:pos x="53" y="466"/>
                </a:cxn>
                <a:cxn ang="0">
                  <a:pos x="48" y="458"/>
                </a:cxn>
                <a:cxn ang="0">
                  <a:pos x="43" y="447"/>
                </a:cxn>
                <a:cxn ang="0">
                  <a:pos x="37" y="435"/>
                </a:cxn>
                <a:cxn ang="0">
                  <a:pos x="31" y="421"/>
                </a:cxn>
                <a:cxn ang="0">
                  <a:pos x="26" y="404"/>
                </a:cxn>
                <a:cxn ang="0">
                  <a:pos x="20" y="387"/>
                </a:cxn>
                <a:cxn ang="0">
                  <a:pos x="15" y="368"/>
                </a:cxn>
                <a:cxn ang="0">
                  <a:pos x="10" y="348"/>
                </a:cxn>
                <a:cxn ang="0">
                  <a:pos x="6" y="326"/>
                </a:cxn>
                <a:cxn ang="0">
                  <a:pos x="3" y="303"/>
                </a:cxn>
                <a:cxn ang="0">
                  <a:pos x="1" y="279"/>
                </a:cxn>
                <a:cxn ang="0">
                  <a:pos x="0" y="252"/>
                </a:cxn>
                <a:cxn ang="0">
                  <a:pos x="1" y="224"/>
                </a:cxn>
                <a:cxn ang="0">
                  <a:pos x="4" y="196"/>
                </a:cxn>
                <a:cxn ang="0">
                  <a:pos x="8" y="166"/>
                </a:cxn>
                <a:cxn ang="0">
                  <a:pos x="14" y="134"/>
                </a:cxn>
                <a:cxn ang="0">
                  <a:pos x="23" y="103"/>
                </a:cxn>
                <a:cxn ang="0">
                  <a:pos x="33" y="70"/>
                </a:cxn>
                <a:cxn ang="0">
                  <a:pos x="47" y="35"/>
                </a:cxn>
                <a:cxn ang="0">
                  <a:pos x="63" y="0"/>
                </a:cxn>
              </a:cxnLst>
              <a:rect l="0" t="0" r="r" b="b"/>
              <a:pathLst>
                <a:path w="121" h="482">
                  <a:moveTo>
                    <a:pt x="63" y="0"/>
                  </a:moveTo>
                  <a:lnTo>
                    <a:pt x="121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5" y="11"/>
                  </a:lnTo>
                  <a:lnTo>
                    <a:pt x="111" y="18"/>
                  </a:lnTo>
                  <a:lnTo>
                    <a:pt x="106" y="29"/>
                  </a:lnTo>
                  <a:lnTo>
                    <a:pt x="101" y="41"/>
                  </a:lnTo>
                  <a:lnTo>
                    <a:pt x="95" y="54"/>
                  </a:lnTo>
                  <a:lnTo>
                    <a:pt x="89" y="68"/>
                  </a:lnTo>
                  <a:lnTo>
                    <a:pt x="84" y="84"/>
                  </a:lnTo>
                  <a:lnTo>
                    <a:pt x="78" y="101"/>
                  </a:lnTo>
                  <a:lnTo>
                    <a:pt x="72" y="118"/>
                  </a:lnTo>
                  <a:lnTo>
                    <a:pt x="67" y="137"/>
                  </a:lnTo>
                  <a:lnTo>
                    <a:pt x="63" y="156"/>
                  </a:lnTo>
                  <a:lnTo>
                    <a:pt x="60" y="175"/>
                  </a:lnTo>
                  <a:lnTo>
                    <a:pt x="58" y="194"/>
                  </a:lnTo>
                  <a:lnTo>
                    <a:pt x="56" y="213"/>
                  </a:lnTo>
                  <a:lnTo>
                    <a:pt x="114" y="213"/>
                  </a:lnTo>
                  <a:lnTo>
                    <a:pt x="114" y="263"/>
                  </a:lnTo>
                  <a:lnTo>
                    <a:pt x="54" y="263"/>
                  </a:lnTo>
                  <a:lnTo>
                    <a:pt x="54" y="279"/>
                  </a:lnTo>
                  <a:lnTo>
                    <a:pt x="55" y="291"/>
                  </a:lnTo>
                  <a:lnTo>
                    <a:pt x="56" y="304"/>
                  </a:lnTo>
                  <a:lnTo>
                    <a:pt x="59" y="321"/>
                  </a:lnTo>
                  <a:lnTo>
                    <a:pt x="63" y="339"/>
                  </a:lnTo>
                  <a:lnTo>
                    <a:pt x="67" y="359"/>
                  </a:lnTo>
                  <a:lnTo>
                    <a:pt x="74" y="382"/>
                  </a:lnTo>
                  <a:lnTo>
                    <a:pt x="82" y="405"/>
                  </a:lnTo>
                  <a:lnTo>
                    <a:pt x="93" y="430"/>
                  </a:lnTo>
                  <a:lnTo>
                    <a:pt x="105" y="456"/>
                  </a:lnTo>
                  <a:lnTo>
                    <a:pt x="121" y="482"/>
                  </a:lnTo>
                  <a:lnTo>
                    <a:pt x="63" y="482"/>
                  </a:lnTo>
                  <a:lnTo>
                    <a:pt x="62" y="481"/>
                  </a:lnTo>
                  <a:lnTo>
                    <a:pt x="57" y="473"/>
                  </a:lnTo>
                  <a:lnTo>
                    <a:pt x="53" y="466"/>
                  </a:lnTo>
                  <a:lnTo>
                    <a:pt x="48" y="458"/>
                  </a:lnTo>
                  <a:lnTo>
                    <a:pt x="43" y="447"/>
                  </a:lnTo>
                  <a:lnTo>
                    <a:pt x="37" y="435"/>
                  </a:lnTo>
                  <a:lnTo>
                    <a:pt x="31" y="421"/>
                  </a:lnTo>
                  <a:lnTo>
                    <a:pt x="26" y="404"/>
                  </a:lnTo>
                  <a:lnTo>
                    <a:pt x="20" y="387"/>
                  </a:lnTo>
                  <a:lnTo>
                    <a:pt x="15" y="368"/>
                  </a:lnTo>
                  <a:lnTo>
                    <a:pt x="10" y="348"/>
                  </a:lnTo>
                  <a:lnTo>
                    <a:pt x="6" y="326"/>
                  </a:lnTo>
                  <a:lnTo>
                    <a:pt x="3" y="303"/>
                  </a:lnTo>
                  <a:lnTo>
                    <a:pt x="1" y="279"/>
                  </a:lnTo>
                  <a:lnTo>
                    <a:pt x="0" y="252"/>
                  </a:lnTo>
                  <a:lnTo>
                    <a:pt x="1" y="224"/>
                  </a:lnTo>
                  <a:lnTo>
                    <a:pt x="4" y="196"/>
                  </a:lnTo>
                  <a:lnTo>
                    <a:pt x="8" y="166"/>
                  </a:lnTo>
                  <a:lnTo>
                    <a:pt x="14" y="134"/>
                  </a:lnTo>
                  <a:lnTo>
                    <a:pt x="23" y="103"/>
                  </a:lnTo>
                  <a:lnTo>
                    <a:pt x="33" y="70"/>
                  </a:lnTo>
                  <a:lnTo>
                    <a:pt x="47" y="3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 204"/>
            <p:cNvSpPr>
              <a:spLocks noChangeAspect="1"/>
            </p:cNvSpPr>
            <p:nvPr userDrawn="1"/>
          </p:nvSpPr>
          <p:spPr bwMode="auto">
            <a:xfrm>
              <a:off x="4157" y="1445"/>
              <a:ext cx="120" cy="48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20" y="0"/>
                </a:cxn>
                <a:cxn ang="0">
                  <a:pos x="119" y="2"/>
                </a:cxn>
                <a:cxn ang="0">
                  <a:pos x="117" y="4"/>
                </a:cxn>
                <a:cxn ang="0">
                  <a:pos x="114" y="11"/>
                </a:cxn>
                <a:cxn ang="0">
                  <a:pos x="110" y="18"/>
                </a:cxn>
                <a:cxn ang="0">
                  <a:pos x="106" y="29"/>
                </a:cxn>
                <a:cxn ang="0">
                  <a:pos x="100" y="41"/>
                </a:cxn>
                <a:cxn ang="0">
                  <a:pos x="94" y="54"/>
                </a:cxn>
                <a:cxn ang="0">
                  <a:pos x="89" y="68"/>
                </a:cxn>
                <a:cxn ang="0">
                  <a:pos x="82" y="84"/>
                </a:cxn>
                <a:cxn ang="0">
                  <a:pos x="71" y="118"/>
                </a:cxn>
                <a:cxn ang="0">
                  <a:pos x="62" y="156"/>
                </a:cxn>
                <a:cxn ang="0">
                  <a:pos x="59" y="175"/>
                </a:cxn>
                <a:cxn ang="0">
                  <a:pos x="56" y="194"/>
                </a:cxn>
                <a:cxn ang="0">
                  <a:pos x="55" y="213"/>
                </a:cxn>
                <a:cxn ang="0">
                  <a:pos x="113" y="213"/>
                </a:cxn>
                <a:cxn ang="0">
                  <a:pos x="113" y="263"/>
                </a:cxn>
                <a:cxn ang="0">
                  <a:pos x="55" y="263"/>
                </a:cxn>
                <a:cxn ang="0">
                  <a:pos x="55" y="482"/>
                </a:cxn>
                <a:cxn ang="0">
                  <a:pos x="0" y="482"/>
                </a:cxn>
                <a:cxn ang="0">
                  <a:pos x="0" y="241"/>
                </a:cxn>
                <a:cxn ang="0">
                  <a:pos x="1" y="215"/>
                </a:cxn>
                <a:cxn ang="0">
                  <a:pos x="4" y="188"/>
                </a:cxn>
                <a:cxn ang="0">
                  <a:pos x="8" y="159"/>
                </a:cxn>
                <a:cxn ang="0">
                  <a:pos x="15" y="129"/>
                </a:cxn>
                <a:cxn ang="0">
                  <a:pos x="23" y="98"/>
                </a:cxn>
                <a:cxn ang="0">
                  <a:pos x="34" y="66"/>
                </a:cxn>
                <a:cxn ang="0">
                  <a:pos x="46" y="34"/>
                </a:cxn>
                <a:cxn ang="0">
                  <a:pos x="62" y="0"/>
                </a:cxn>
              </a:cxnLst>
              <a:rect l="0" t="0" r="r" b="b"/>
              <a:pathLst>
                <a:path w="120" h="482">
                  <a:moveTo>
                    <a:pt x="62" y="0"/>
                  </a:moveTo>
                  <a:lnTo>
                    <a:pt x="120" y="0"/>
                  </a:lnTo>
                  <a:lnTo>
                    <a:pt x="119" y="2"/>
                  </a:lnTo>
                  <a:lnTo>
                    <a:pt x="117" y="4"/>
                  </a:lnTo>
                  <a:lnTo>
                    <a:pt x="114" y="11"/>
                  </a:lnTo>
                  <a:lnTo>
                    <a:pt x="110" y="18"/>
                  </a:lnTo>
                  <a:lnTo>
                    <a:pt x="106" y="29"/>
                  </a:lnTo>
                  <a:lnTo>
                    <a:pt x="100" y="41"/>
                  </a:lnTo>
                  <a:lnTo>
                    <a:pt x="94" y="54"/>
                  </a:lnTo>
                  <a:lnTo>
                    <a:pt x="89" y="68"/>
                  </a:lnTo>
                  <a:lnTo>
                    <a:pt x="82" y="84"/>
                  </a:lnTo>
                  <a:lnTo>
                    <a:pt x="71" y="118"/>
                  </a:lnTo>
                  <a:lnTo>
                    <a:pt x="62" y="156"/>
                  </a:lnTo>
                  <a:lnTo>
                    <a:pt x="59" y="175"/>
                  </a:lnTo>
                  <a:lnTo>
                    <a:pt x="56" y="194"/>
                  </a:lnTo>
                  <a:lnTo>
                    <a:pt x="55" y="213"/>
                  </a:lnTo>
                  <a:lnTo>
                    <a:pt x="113" y="213"/>
                  </a:lnTo>
                  <a:lnTo>
                    <a:pt x="113" y="263"/>
                  </a:lnTo>
                  <a:lnTo>
                    <a:pt x="55" y="263"/>
                  </a:lnTo>
                  <a:lnTo>
                    <a:pt x="55" y="482"/>
                  </a:lnTo>
                  <a:lnTo>
                    <a:pt x="0" y="482"/>
                  </a:lnTo>
                  <a:lnTo>
                    <a:pt x="0" y="241"/>
                  </a:lnTo>
                  <a:lnTo>
                    <a:pt x="1" y="215"/>
                  </a:lnTo>
                  <a:lnTo>
                    <a:pt x="4" y="188"/>
                  </a:lnTo>
                  <a:lnTo>
                    <a:pt x="8" y="159"/>
                  </a:lnTo>
                  <a:lnTo>
                    <a:pt x="15" y="129"/>
                  </a:lnTo>
                  <a:lnTo>
                    <a:pt x="23" y="98"/>
                  </a:lnTo>
                  <a:lnTo>
                    <a:pt x="34" y="66"/>
                  </a:lnTo>
                  <a:lnTo>
                    <a:pt x="46" y="3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 205"/>
            <p:cNvSpPr>
              <a:spLocks noChangeAspect="1"/>
            </p:cNvSpPr>
            <p:nvPr userDrawn="1"/>
          </p:nvSpPr>
          <p:spPr bwMode="auto">
            <a:xfrm>
              <a:off x="4300" y="1445"/>
              <a:ext cx="121" cy="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263"/>
                </a:cxn>
                <a:cxn ang="0">
                  <a:pos x="53" y="279"/>
                </a:cxn>
                <a:cxn ang="0">
                  <a:pos x="54" y="291"/>
                </a:cxn>
                <a:cxn ang="0">
                  <a:pos x="57" y="304"/>
                </a:cxn>
                <a:cxn ang="0">
                  <a:pos x="58" y="321"/>
                </a:cxn>
                <a:cxn ang="0">
                  <a:pos x="63" y="339"/>
                </a:cxn>
                <a:cxn ang="0">
                  <a:pos x="66" y="359"/>
                </a:cxn>
                <a:cxn ang="0">
                  <a:pos x="74" y="382"/>
                </a:cxn>
                <a:cxn ang="0">
                  <a:pos x="82" y="405"/>
                </a:cxn>
                <a:cxn ang="0">
                  <a:pos x="93" y="430"/>
                </a:cxn>
                <a:cxn ang="0">
                  <a:pos x="105" y="456"/>
                </a:cxn>
                <a:cxn ang="0">
                  <a:pos x="121" y="482"/>
                </a:cxn>
                <a:cxn ang="0">
                  <a:pos x="63" y="482"/>
                </a:cxn>
                <a:cxn ang="0">
                  <a:pos x="62" y="481"/>
                </a:cxn>
                <a:cxn ang="0">
                  <a:pos x="59" y="478"/>
                </a:cxn>
                <a:cxn ang="0">
                  <a:pos x="57" y="473"/>
                </a:cxn>
                <a:cxn ang="0">
                  <a:pos x="52" y="465"/>
                </a:cxn>
                <a:cxn ang="0">
                  <a:pos x="47" y="456"/>
                </a:cxn>
                <a:cxn ang="0">
                  <a:pos x="41" y="445"/>
                </a:cxn>
                <a:cxn ang="0">
                  <a:pos x="36" y="433"/>
                </a:cxn>
                <a:cxn ang="0">
                  <a:pos x="29" y="418"/>
                </a:cxn>
                <a:cxn ang="0">
                  <a:pos x="23" y="401"/>
                </a:cxn>
                <a:cxn ang="0">
                  <a:pos x="18" y="383"/>
                </a:cxn>
                <a:cxn ang="0">
                  <a:pos x="12" y="363"/>
                </a:cxn>
                <a:cxn ang="0">
                  <a:pos x="8" y="342"/>
                </a:cxn>
                <a:cxn ang="0">
                  <a:pos x="4" y="319"/>
                </a:cxn>
                <a:cxn ang="0">
                  <a:pos x="1" y="294"/>
                </a:cxn>
                <a:cxn ang="0">
                  <a:pos x="0" y="268"/>
                </a:cxn>
                <a:cxn ang="0">
                  <a:pos x="0" y="0"/>
                </a:cxn>
              </a:cxnLst>
              <a:rect l="0" t="0" r="r" b="b"/>
              <a:pathLst>
                <a:path w="121" h="482">
                  <a:moveTo>
                    <a:pt x="0" y="0"/>
                  </a:moveTo>
                  <a:lnTo>
                    <a:pt x="53" y="0"/>
                  </a:lnTo>
                  <a:lnTo>
                    <a:pt x="53" y="263"/>
                  </a:lnTo>
                  <a:lnTo>
                    <a:pt x="53" y="279"/>
                  </a:lnTo>
                  <a:lnTo>
                    <a:pt x="54" y="291"/>
                  </a:lnTo>
                  <a:lnTo>
                    <a:pt x="57" y="304"/>
                  </a:lnTo>
                  <a:lnTo>
                    <a:pt x="58" y="321"/>
                  </a:lnTo>
                  <a:lnTo>
                    <a:pt x="63" y="339"/>
                  </a:lnTo>
                  <a:lnTo>
                    <a:pt x="66" y="359"/>
                  </a:lnTo>
                  <a:lnTo>
                    <a:pt x="74" y="382"/>
                  </a:lnTo>
                  <a:lnTo>
                    <a:pt x="82" y="405"/>
                  </a:lnTo>
                  <a:lnTo>
                    <a:pt x="93" y="430"/>
                  </a:lnTo>
                  <a:lnTo>
                    <a:pt x="105" y="456"/>
                  </a:lnTo>
                  <a:lnTo>
                    <a:pt x="121" y="482"/>
                  </a:lnTo>
                  <a:lnTo>
                    <a:pt x="63" y="482"/>
                  </a:lnTo>
                  <a:lnTo>
                    <a:pt x="62" y="481"/>
                  </a:lnTo>
                  <a:lnTo>
                    <a:pt x="59" y="478"/>
                  </a:lnTo>
                  <a:lnTo>
                    <a:pt x="57" y="473"/>
                  </a:lnTo>
                  <a:lnTo>
                    <a:pt x="52" y="465"/>
                  </a:lnTo>
                  <a:lnTo>
                    <a:pt x="47" y="456"/>
                  </a:lnTo>
                  <a:lnTo>
                    <a:pt x="41" y="445"/>
                  </a:lnTo>
                  <a:lnTo>
                    <a:pt x="36" y="433"/>
                  </a:lnTo>
                  <a:lnTo>
                    <a:pt x="29" y="418"/>
                  </a:lnTo>
                  <a:lnTo>
                    <a:pt x="23" y="401"/>
                  </a:lnTo>
                  <a:lnTo>
                    <a:pt x="18" y="383"/>
                  </a:lnTo>
                  <a:lnTo>
                    <a:pt x="12" y="363"/>
                  </a:lnTo>
                  <a:lnTo>
                    <a:pt x="8" y="342"/>
                  </a:lnTo>
                  <a:lnTo>
                    <a:pt x="4" y="319"/>
                  </a:lnTo>
                  <a:lnTo>
                    <a:pt x="1" y="294"/>
                  </a:lnTo>
                  <a:lnTo>
                    <a:pt x="0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Rectangle 206"/>
            <p:cNvSpPr>
              <a:spLocks noChangeAspect="1" noChangeArrowheads="1"/>
            </p:cNvSpPr>
            <p:nvPr userDrawn="1"/>
          </p:nvSpPr>
          <p:spPr bwMode="auto">
            <a:xfrm>
              <a:off x="3962" y="1445"/>
              <a:ext cx="56" cy="4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 207"/>
            <p:cNvSpPr>
              <a:spLocks noChangeAspect="1"/>
            </p:cNvSpPr>
            <p:nvPr userDrawn="1"/>
          </p:nvSpPr>
          <p:spPr bwMode="auto">
            <a:xfrm>
              <a:off x="4038" y="1445"/>
              <a:ext cx="95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70" y="23"/>
                </a:cxn>
                <a:cxn ang="0">
                  <a:pos x="81" y="45"/>
                </a:cxn>
                <a:cxn ang="0">
                  <a:pos x="88" y="66"/>
                </a:cxn>
                <a:cxn ang="0">
                  <a:pos x="93" y="87"/>
                </a:cxn>
                <a:cxn ang="0">
                  <a:pos x="94" y="106"/>
                </a:cxn>
                <a:cxn ang="0">
                  <a:pos x="95" y="125"/>
                </a:cxn>
                <a:cxn ang="0">
                  <a:pos x="94" y="143"/>
                </a:cxn>
                <a:cxn ang="0">
                  <a:pos x="92" y="161"/>
                </a:cxn>
                <a:cxn ang="0">
                  <a:pos x="87" y="177"/>
                </a:cxn>
                <a:cxn ang="0">
                  <a:pos x="82" y="191"/>
                </a:cxn>
                <a:cxn ang="0">
                  <a:pos x="77" y="204"/>
                </a:cxn>
                <a:cxn ang="0">
                  <a:pos x="73" y="214"/>
                </a:cxn>
                <a:cxn ang="0">
                  <a:pos x="68" y="224"/>
                </a:cxn>
                <a:cxn ang="0">
                  <a:pos x="63" y="232"/>
                </a:cxn>
                <a:cxn ang="0">
                  <a:pos x="61" y="237"/>
                </a:cxn>
                <a:cxn ang="0">
                  <a:pos x="58" y="240"/>
                </a:cxn>
                <a:cxn ang="0">
                  <a:pos x="57" y="241"/>
                </a:cxn>
                <a:cxn ang="0">
                  <a:pos x="0" y="241"/>
                </a:cxn>
                <a:cxn ang="0">
                  <a:pos x="13" y="221"/>
                </a:cxn>
                <a:cxn ang="0">
                  <a:pos x="23" y="202"/>
                </a:cxn>
                <a:cxn ang="0">
                  <a:pos x="31" y="182"/>
                </a:cxn>
                <a:cxn ang="0">
                  <a:pos x="36" y="163"/>
                </a:cxn>
                <a:cxn ang="0">
                  <a:pos x="39" y="143"/>
                </a:cxn>
                <a:cxn ang="0">
                  <a:pos x="40" y="124"/>
                </a:cxn>
                <a:cxn ang="0">
                  <a:pos x="39" y="107"/>
                </a:cxn>
                <a:cxn ang="0">
                  <a:pos x="37" y="91"/>
                </a:cxn>
                <a:cxn ang="0">
                  <a:pos x="34" y="75"/>
                </a:cxn>
                <a:cxn ang="0">
                  <a:pos x="29" y="61"/>
                </a:cxn>
                <a:cxn ang="0">
                  <a:pos x="25" y="48"/>
                </a:cxn>
                <a:cxn ang="0">
                  <a:pos x="20" y="36"/>
                </a:cxn>
                <a:cxn ang="0">
                  <a:pos x="15" y="26"/>
                </a:cxn>
                <a:cxn ang="0">
                  <a:pos x="10" y="17"/>
                </a:cxn>
                <a:cxn ang="0">
                  <a:pos x="6" y="10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95" h="241">
                  <a:moveTo>
                    <a:pt x="0" y="0"/>
                  </a:moveTo>
                  <a:lnTo>
                    <a:pt x="57" y="0"/>
                  </a:lnTo>
                  <a:lnTo>
                    <a:pt x="70" y="23"/>
                  </a:lnTo>
                  <a:lnTo>
                    <a:pt x="81" y="45"/>
                  </a:lnTo>
                  <a:lnTo>
                    <a:pt x="88" y="66"/>
                  </a:lnTo>
                  <a:lnTo>
                    <a:pt x="93" y="87"/>
                  </a:lnTo>
                  <a:lnTo>
                    <a:pt x="94" y="106"/>
                  </a:lnTo>
                  <a:lnTo>
                    <a:pt x="95" y="125"/>
                  </a:lnTo>
                  <a:lnTo>
                    <a:pt x="94" y="143"/>
                  </a:lnTo>
                  <a:lnTo>
                    <a:pt x="92" y="161"/>
                  </a:lnTo>
                  <a:lnTo>
                    <a:pt x="87" y="177"/>
                  </a:lnTo>
                  <a:lnTo>
                    <a:pt x="82" y="191"/>
                  </a:lnTo>
                  <a:lnTo>
                    <a:pt x="77" y="204"/>
                  </a:lnTo>
                  <a:lnTo>
                    <a:pt x="73" y="214"/>
                  </a:lnTo>
                  <a:lnTo>
                    <a:pt x="68" y="224"/>
                  </a:lnTo>
                  <a:lnTo>
                    <a:pt x="63" y="232"/>
                  </a:lnTo>
                  <a:lnTo>
                    <a:pt x="61" y="237"/>
                  </a:lnTo>
                  <a:lnTo>
                    <a:pt x="58" y="240"/>
                  </a:lnTo>
                  <a:lnTo>
                    <a:pt x="57" y="241"/>
                  </a:lnTo>
                  <a:lnTo>
                    <a:pt x="0" y="241"/>
                  </a:lnTo>
                  <a:lnTo>
                    <a:pt x="13" y="221"/>
                  </a:lnTo>
                  <a:lnTo>
                    <a:pt x="23" y="202"/>
                  </a:lnTo>
                  <a:lnTo>
                    <a:pt x="31" y="182"/>
                  </a:lnTo>
                  <a:lnTo>
                    <a:pt x="36" y="163"/>
                  </a:lnTo>
                  <a:lnTo>
                    <a:pt x="39" y="143"/>
                  </a:lnTo>
                  <a:lnTo>
                    <a:pt x="40" y="124"/>
                  </a:lnTo>
                  <a:lnTo>
                    <a:pt x="39" y="107"/>
                  </a:lnTo>
                  <a:lnTo>
                    <a:pt x="37" y="91"/>
                  </a:lnTo>
                  <a:lnTo>
                    <a:pt x="34" y="75"/>
                  </a:lnTo>
                  <a:lnTo>
                    <a:pt x="29" y="61"/>
                  </a:lnTo>
                  <a:lnTo>
                    <a:pt x="25" y="48"/>
                  </a:lnTo>
                  <a:lnTo>
                    <a:pt x="20" y="36"/>
                  </a:lnTo>
                  <a:lnTo>
                    <a:pt x="15" y="26"/>
                  </a:lnTo>
                  <a:lnTo>
                    <a:pt x="10" y="17"/>
                  </a:lnTo>
                  <a:lnTo>
                    <a:pt x="6" y="10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2" name="Group 218"/>
          <p:cNvGrpSpPr>
            <a:grpSpLocks/>
          </p:cNvGrpSpPr>
          <p:nvPr/>
        </p:nvGrpSpPr>
        <p:grpSpPr bwMode="auto">
          <a:xfrm>
            <a:off x="0" y="0"/>
            <a:ext cx="8270875" cy="300038"/>
            <a:chOff x="4608" y="240"/>
            <a:chExt cx="362" cy="189"/>
          </a:xfrm>
        </p:grpSpPr>
        <p:sp>
          <p:nvSpPr>
            <p:cNvPr id="1235" name="Freeform 211"/>
            <p:cNvSpPr>
              <a:spLocks noChangeAspect="1"/>
            </p:cNvSpPr>
            <p:nvPr userDrawn="1"/>
          </p:nvSpPr>
          <p:spPr bwMode="auto">
            <a:xfrm>
              <a:off x="4608" y="240"/>
              <a:ext cx="215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30" y="35"/>
                </a:cxn>
                <a:cxn ang="0">
                  <a:pos x="515" y="70"/>
                </a:cxn>
                <a:cxn ang="0">
                  <a:pos x="505" y="103"/>
                </a:cxn>
                <a:cxn ang="0">
                  <a:pos x="496" y="134"/>
                </a:cxn>
                <a:cxn ang="0">
                  <a:pos x="490" y="166"/>
                </a:cxn>
                <a:cxn ang="0">
                  <a:pos x="485" y="196"/>
                </a:cxn>
                <a:cxn ang="0">
                  <a:pos x="482" y="224"/>
                </a:cxn>
                <a:cxn ang="0">
                  <a:pos x="482" y="251"/>
                </a:cxn>
                <a:cxn ang="0">
                  <a:pos x="482" y="277"/>
                </a:cxn>
                <a:cxn ang="0">
                  <a:pos x="485" y="302"/>
                </a:cxn>
                <a:cxn ang="0">
                  <a:pos x="488" y="325"/>
                </a:cxn>
                <a:cxn ang="0">
                  <a:pos x="491" y="347"/>
                </a:cxn>
                <a:cxn ang="0">
                  <a:pos x="496" y="368"/>
                </a:cxn>
                <a:cxn ang="0">
                  <a:pos x="502" y="387"/>
                </a:cxn>
                <a:cxn ang="0">
                  <a:pos x="508" y="404"/>
                </a:cxn>
                <a:cxn ang="0">
                  <a:pos x="514" y="419"/>
                </a:cxn>
                <a:cxn ang="0">
                  <a:pos x="520" y="433"/>
                </a:cxn>
                <a:cxn ang="0">
                  <a:pos x="526" y="446"/>
                </a:cxn>
                <a:cxn ang="0">
                  <a:pos x="530" y="456"/>
                </a:cxn>
                <a:cxn ang="0">
                  <a:pos x="536" y="465"/>
                </a:cxn>
                <a:cxn ang="0">
                  <a:pos x="539" y="472"/>
                </a:cxn>
                <a:cxn ang="0">
                  <a:pos x="545" y="479"/>
                </a:cxn>
                <a:cxn ang="0">
                  <a:pos x="545" y="480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545" h="480">
                  <a:moveTo>
                    <a:pt x="0" y="0"/>
                  </a:moveTo>
                  <a:lnTo>
                    <a:pt x="545" y="0"/>
                  </a:lnTo>
                  <a:lnTo>
                    <a:pt x="530" y="35"/>
                  </a:lnTo>
                  <a:lnTo>
                    <a:pt x="515" y="70"/>
                  </a:lnTo>
                  <a:lnTo>
                    <a:pt x="505" y="103"/>
                  </a:lnTo>
                  <a:lnTo>
                    <a:pt x="496" y="134"/>
                  </a:lnTo>
                  <a:lnTo>
                    <a:pt x="490" y="166"/>
                  </a:lnTo>
                  <a:lnTo>
                    <a:pt x="485" y="196"/>
                  </a:lnTo>
                  <a:lnTo>
                    <a:pt x="482" y="224"/>
                  </a:lnTo>
                  <a:lnTo>
                    <a:pt x="482" y="251"/>
                  </a:lnTo>
                  <a:lnTo>
                    <a:pt x="482" y="277"/>
                  </a:lnTo>
                  <a:lnTo>
                    <a:pt x="485" y="302"/>
                  </a:lnTo>
                  <a:lnTo>
                    <a:pt x="488" y="325"/>
                  </a:lnTo>
                  <a:lnTo>
                    <a:pt x="491" y="347"/>
                  </a:lnTo>
                  <a:lnTo>
                    <a:pt x="496" y="368"/>
                  </a:lnTo>
                  <a:lnTo>
                    <a:pt x="502" y="387"/>
                  </a:lnTo>
                  <a:lnTo>
                    <a:pt x="508" y="404"/>
                  </a:lnTo>
                  <a:lnTo>
                    <a:pt x="514" y="419"/>
                  </a:lnTo>
                  <a:lnTo>
                    <a:pt x="520" y="433"/>
                  </a:lnTo>
                  <a:lnTo>
                    <a:pt x="526" y="446"/>
                  </a:lnTo>
                  <a:lnTo>
                    <a:pt x="530" y="456"/>
                  </a:lnTo>
                  <a:lnTo>
                    <a:pt x="536" y="465"/>
                  </a:lnTo>
                  <a:lnTo>
                    <a:pt x="539" y="472"/>
                  </a:lnTo>
                  <a:lnTo>
                    <a:pt x="545" y="479"/>
                  </a:lnTo>
                  <a:lnTo>
                    <a:pt x="545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32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 212"/>
            <p:cNvSpPr>
              <a:spLocks noChangeAspect="1"/>
            </p:cNvSpPr>
            <p:nvPr userDrawn="1"/>
          </p:nvSpPr>
          <p:spPr bwMode="auto">
            <a:xfrm>
              <a:off x="4752" y="240"/>
              <a:ext cx="218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2" y="0"/>
                </a:cxn>
                <a:cxn ang="0">
                  <a:pos x="551" y="480"/>
                </a:cxn>
                <a:cxn ang="0">
                  <a:pos x="67" y="480"/>
                </a:cxn>
                <a:cxn ang="0">
                  <a:pos x="51" y="454"/>
                </a:cxn>
                <a:cxn ang="0">
                  <a:pos x="39" y="428"/>
                </a:cxn>
                <a:cxn ang="0">
                  <a:pos x="28" y="404"/>
                </a:cxn>
                <a:cxn ang="0">
                  <a:pos x="20" y="381"/>
                </a:cxn>
                <a:cxn ang="0">
                  <a:pos x="13" y="358"/>
                </a:cxn>
                <a:cxn ang="0">
                  <a:pos x="8" y="338"/>
                </a:cxn>
                <a:cxn ang="0">
                  <a:pos x="5" y="320"/>
                </a:cxn>
                <a:cxn ang="0">
                  <a:pos x="2" y="303"/>
                </a:cxn>
                <a:cxn ang="0">
                  <a:pos x="1" y="290"/>
                </a:cxn>
                <a:cxn ang="0">
                  <a:pos x="0" y="278"/>
                </a:cxn>
                <a:cxn ang="0">
                  <a:pos x="0" y="0"/>
                </a:cxn>
              </a:cxnLst>
              <a:rect l="0" t="0" r="r" b="b"/>
              <a:pathLst>
                <a:path w="552" h="480">
                  <a:moveTo>
                    <a:pt x="0" y="0"/>
                  </a:moveTo>
                  <a:lnTo>
                    <a:pt x="552" y="0"/>
                  </a:lnTo>
                  <a:lnTo>
                    <a:pt x="551" y="480"/>
                  </a:lnTo>
                  <a:lnTo>
                    <a:pt x="67" y="480"/>
                  </a:lnTo>
                  <a:lnTo>
                    <a:pt x="51" y="454"/>
                  </a:lnTo>
                  <a:lnTo>
                    <a:pt x="39" y="428"/>
                  </a:lnTo>
                  <a:lnTo>
                    <a:pt x="28" y="404"/>
                  </a:lnTo>
                  <a:lnTo>
                    <a:pt x="20" y="381"/>
                  </a:lnTo>
                  <a:lnTo>
                    <a:pt x="13" y="358"/>
                  </a:lnTo>
                  <a:lnTo>
                    <a:pt x="8" y="338"/>
                  </a:lnTo>
                  <a:lnTo>
                    <a:pt x="5" y="320"/>
                  </a:lnTo>
                  <a:lnTo>
                    <a:pt x="2" y="303"/>
                  </a:lnTo>
                  <a:lnTo>
                    <a:pt x="1" y="290"/>
                  </a:lnTo>
                  <a:lnTo>
                    <a:pt x="0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32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7772400" y="-1"/>
            <a:ext cx="1371600" cy="3003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772400" y="-64532"/>
            <a:ext cx="1295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Shore-MT</a:t>
            </a:r>
            <a:endParaRPr lang="en-US" sz="20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1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shoremt/shore-mt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shoremt/shore-kit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wm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663" y="685800"/>
            <a:ext cx="8534400" cy="1828800"/>
          </a:xfrm>
        </p:spPr>
        <p:txBody>
          <a:bodyPr anchor="ctr"/>
          <a:lstStyle/>
          <a:p>
            <a:r>
              <a:rPr lang="en-US" sz="4800" b="1" dirty="0" smtClean="0"/>
              <a:t>Toward Scalable Transaction Processing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15200" cy="1828800"/>
          </a:xfrm>
        </p:spPr>
        <p:txBody>
          <a:bodyPr anchor="ctr"/>
          <a:lstStyle/>
          <a:p>
            <a:r>
              <a:rPr lang="en-US" sz="2800" i="1" dirty="0" smtClean="0"/>
              <a:t>Anastasia </a:t>
            </a:r>
            <a:r>
              <a:rPr lang="en-US" sz="2800" i="1" dirty="0" err="1" smtClean="0"/>
              <a:t>Ailamaki</a:t>
            </a:r>
            <a:r>
              <a:rPr lang="en-US" sz="2800" i="1" dirty="0" smtClean="0"/>
              <a:t>  (EPFL)</a:t>
            </a:r>
            <a:br>
              <a:rPr lang="en-US" sz="2800" i="1" dirty="0" smtClean="0"/>
            </a:br>
            <a:r>
              <a:rPr lang="en-US" sz="2800" i="1" dirty="0" smtClean="0"/>
              <a:t>Ryan Johnson (University of Toronto)</a:t>
            </a:r>
            <a:br>
              <a:rPr lang="en-US" sz="2800" i="1" dirty="0" smtClean="0"/>
            </a:br>
            <a:r>
              <a:rPr lang="en-US" sz="2800" i="1" dirty="0" err="1" smtClean="0"/>
              <a:t>Ippokratis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Pandis</a:t>
            </a:r>
            <a:r>
              <a:rPr lang="en-US" sz="2800" i="1" dirty="0" smtClean="0"/>
              <a:t> (IBM </a:t>
            </a:r>
            <a:r>
              <a:rPr lang="en-US" sz="2800" i="1" dirty="0" smtClean="0"/>
              <a:t>Research – </a:t>
            </a:r>
            <a:r>
              <a:rPr lang="en-US" sz="2800" i="1" dirty="0" err="1" smtClean="0"/>
              <a:t>Almaden</a:t>
            </a:r>
            <a:r>
              <a:rPr lang="en-US" sz="2800" i="1" dirty="0" smtClean="0"/>
              <a:t>)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>Pınar </a:t>
            </a:r>
            <a:r>
              <a:rPr lang="en-US" sz="2800" i="1" dirty="0" err="1" smtClean="0"/>
              <a:t>Tözün</a:t>
            </a:r>
            <a:r>
              <a:rPr lang="en-US" sz="2800" i="1" dirty="0" smtClean="0"/>
              <a:t> (EPFL)</a:t>
            </a:r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3263" y="25146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4000" kern="0" dirty="0" smtClean="0">
                <a:solidFill>
                  <a:srgbClr val="1F497D"/>
                </a:solidFill>
              </a:rPr>
              <a:t>Evolution of Shore-MT</a:t>
            </a:r>
            <a:endParaRPr lang="en-US" sz="2400" kern="0" dirty="0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410200"/>
            <a:ext cx="1447800" cy="14478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605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710488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ntroduction                                           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~ 20 min</a:t>
            </a:r>
          </a:p>
          <a:p>
            <a:pPr>
              <a:tabLst>
                <a:tab pos="7710488" algn="l"/>
              </a:tabLst>
            </a:pPr>
            <a:endParaRPr lang="en-US" dirty="0"/>
          </a:p>
          <a:p>
            <a:pPr>
              <a:tabLst>
                <a:tab pos="7710488" algn="l"/>
              </a:tabLst>
            </a:pPr>
            <a:r>
              <a:rPr lang="en-US" dirty="0"/>
              <a:t>p</a:t>
            </a:r>
            <a:r>
              <a:rPr lang="en-US" dirty="0" smtClean="0"/>
              <a:t>art I: </a:t>
            </a:r>
            <a:r>
              <a:rPr lang="en-US" dirty="0"/>
              <a:t>a</a:t>
            </a:r>
            <a:r>
              <a:rPr lang="en-US" dirty="0" smtClean="0"/>
              <a:t>chieving scalability in Shore-MT    ~ </a:t>
            </a:r>
            <a:r>
              <a:rPr lang="en-US" i="1" dirty="0" smtClean="0"/>
              <a:t>1 h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art II: </a:t>
            </a:r>
            <a:r>
              <a:rPr lang="en-US" dirty="0"/>
              <a:t>b</a:t>
            </a:r>
            <a:r>
              <a:rPr lang="en-US" dirty="0" smtClean="0"/>
              <a:t>ehind the scenes             	  </a:t>
            </a:r>
            <a:r>
              <a:rPr lang="en-US" i="1" dirty="0" smtClean="0"/>
              <a:t>~ 20 min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art III: hands-on                                  </a:t>
            </a:r>
            <a:r>
              <a:rPr lang="en-US" i="1" dirty="0" smtClean="0"/>
              <a:t>  ~ 20 min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710488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ntroduction                                           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~ 20 min</a:t>
            </a:r>
          </a:p>
          <a:p>
            <a:pPr>
              <a:tabLst>
                <a:tab pos="7710488" algn="l"/>
              </a:tabLst>
            </a:pPr>
            <a:endParaRPr lang="en-US" dirty="0"/>
          </a:p>
          <a:p>
            <a:pPr>
              <a:tabLst>
                <a:tab pos="7710488" algn="l"/>
              </a:tabLst>
            </a:pPr>
            <a:r>
              <a:rPr lang="en-US" dirty="0"/>
              <a:t>p</a:t>
            </a:r>
            <a:r>
              <a:rPr lang="en-US" dirty="0" smtClean="0"/>
              <a:t>art I: </a:t>
            </a:r>
            <a:r>
              <a:rPr lang="en-US" dirty="0"/>
              <a:t>a</a:t>
            </a:r>
            <a:r>
              <a:rPr lang="en-US" dirty="0" smtClean="0"/>
              <a:t>chieving scalability in Shore-MT    ~ </a:t>
            </a:r>
            <a:r>
              <a:rPr lang="en-US" i="1" dirty="0" smtClean="0"/>
              <a:t>1 h</a:t>
            </a:r>
          </a:p>
          <a:p>
            <a:pPr lvl="1"/>
            <a:r>
              <a:rPr lang="en-US" dirty="0" smtClean="0"/>
              <a:t>taking </a:t>
            </a:r>
            <a:r>
              <a:rPr lang="en-US" dirty="0"/>
              <a:t>global communication out of locking</a:t>
            </a:r>
          </a:p>
          <a:p>
            <a:pPr lvl="1"/>
            <a:r>
              <a:rPr lang="en-US" dirty="0" smtClean="0"/>
              <a:t>extracting </a:t>
            </a:r>
            <a:r>
              <a:rPr lang="en-US" dirty="0"/>
              <a:t>parallelism in spite of a serial log</a:t>
            </a:r>
          </a:p>
          <a:p>
            <a:pPr lvl="1"/>
            <a:r>
              <a:rPr lang="en-US" dirty="0" smtClean="0"/>
              <a:t>designing </a:t>
            </a:r>
            <a:r>
              <a:rPr lang="en-US" dirty="0"/>
              <a:t>for better communication </a:t>
            </a:r>
            <a:r>
              <a:rPr lang="en-US" dirty="0" smtClean="0"/>
              <a:t>patterns</a:t>
            </a:r>
          </a:p>
          <a:p>
            <a:r>
              <a:rPr lang="en-US" dirty="0"/>
              <a:t>p</a:t>
            </a:r>
            <a:r>
              <a:rPr lang="en-US" dirty="0" smtClean="0"/>
              <a:t>art II: </a:t>
            </a:r>
            <a:r>
              <a:rPr lang="en-US" dirty="0"/>
              <a:t>b</a:t>
            </a:r>
            <a:r>
              <a:rPr lang="en-US" dirty="0" smtClean="0"/>
              <a:t>ehind the scenes             	  </a:t>
            </a:r>
            <a:r>
              <a:rPr lang="en-US" i="1" dirty="0" smtClean="0"/>
              <a:t>~ 20 min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art III: hands-on                                  </a:t>
            </a:r>
            <a:r>
              <a:rPr lang="en-US" i="1" dirty="0" smtClean="0"/>
              <a:t>  ~ 20 min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</a:t>
            </a:r>
            <a:r>
              <a:rPr lang="en-CA" dirty="0" smtClean="0"/>
              <a:t>ierarchical locking is good… and bad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4968" y="4306383"/>
            <a:ext cx="2015058" cy="52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LineItem</a:t>
            </a:r>
            <a:endParaRPr lang="en-CA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364134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668934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430934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583334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3421534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878734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4031134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335934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4488334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4640734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682200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34600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7749000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32" name="Rectangle 61"/>
          <p:cNvSpPr>
            <a:spLocks noChangeArrowheads="1"/>
          </p:cNvSpPr>
          <p:nvPr/>
        </p:nvSpPr>
        <p:spPr bwMode="auto">
          <a:xfrm>
            <a:off x="7901400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33" name="Rectangle 62"/>
          <p:cNvSpPr>
            <a:spLocks noChangeArrowheads="1"/>
          </p:cNvSpPr>
          <p:nvPr/>
        </p:nvSpPr>
        <p:spPr bwMode="auto">
          <a:xfrm>
            <a:off x="8053800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34" name="Rectangle 93"/>
          <p:cNvSpPr>
            <a:spLocks noChangeArrowheads="1"/>
          </p:cNvSpPr>
          <p:nvPr/>
        </p:nvSpPr>
        <p:spPr bwMode="auto">
          <a:xfrm>
            <a:off x="6301200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35" name="Rectangle 94"/>
          <p:cNvSpPr>
            <a:spLocks noChangeArrowheads="1"/>
          </p:cNvSpPr>
          <p:nvPr/>
        </p:nvSpPr>
        <p:spPr bwMode="auto">
          <a:xfrm>
            <a:off x="6453600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7139400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37" name="Rectangle 97"/>
          <p:cNvSpPr>
            <a:spLocks noChangeArrowheads="1"/>
          </p:cNvSpPr>
          <p:nvPr/>
        </p:nvSpPr>
        <p:spPr bwMode="auto">
          <a:xfrm>
            <a:off x="7444200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38" name="Rectangle 99"/>
          <p:cNvSpPr>
            <a:spLocks noChangeArrowheads="1"/>
          </p:cNvSpPr>
          <p:nvPr/>
        </p:nvSpPr>
        <p:spPr bwMode="auto">
          <a:xfrm>
            <a:off x="6072600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" name="Rectangle 100"/>
          <p:cNvSpPr>
            <a:spLocks noChangeArrowheads="1"/>
          </p:cNvSpPr>
          <p:nvPr/>
        </p:nvSpPr>
        <p:spPr bwMode="auto">
          <a:xfrm>
            <a:off x="2888134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40" name="Rectangle 101"/>
          <p:cNvSpPr>
            <a:spLocks noChangeArrowheads="1"/>
          </p:cNvSpPr>
          <p:nvPr/>
        </p:nvSpPr>
        <p:spPr bwMode="auto">
          <a:xfrm>
            <a:off x="1897534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5097934" y="5030283"/>
            <a:ext cx="76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987000" y="5030283"/>
            <a:ext cx="76200" cy="3048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47" name="Rectangle 96"/>
          <p:cNvSpPr>
            <a:spLocks noChangeArrowheads="1"/>
          </p:cNvSpPr>
          <p:nvPr/>
        </p:nvSpPr>
        <p:spPr bwMode="auto">
          <a:xfrm>
            <a:off x="7291800" y="5030283"/>
            <a:ext cx="76200" cy="3048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" name="Rectangle 98"/>
          <p:cNvSpPr>
            <a:spLocks noChangeArrowheads="1"/>
          </p:cNvSpPr>
          <p:nvPr/>
        </p:nvSpPr>
        <p:spPr bwMode="auto">
          <a:xfrm>
            <a:off x="7596600" y="5030283"/>
            <a:ext cx="76200" cy="3048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CA"/>
          </a:p>
        </p:txBody>
      </p:sp>
      <p:sp>
        <p:nvSpPr>
          <p:cNvPr id="59" name="Rectangle 58"/>
          <p:cNvSpPr/>
          <p:nvPr/>
        </p:nvSpPr>
        <p:spPr>
          <a:xfrm>
            <a:off x="6099420" y="4306383"/>
            <a:ext cx="2015058" cy="52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Customer</a:t>
            </a:r>
            <a:endParaRPr lang="en-CA" dirty="0"/>
          </a:p>
        </p:txBody>
      </p:sp>
      <p:grpSp>
        <p:nvGrpSpPr>
          <p:cNvPr id="66" name="Group 17"/>
          <p:cNvGrpSpPr>
            <a:grpSpLocks/>
          </p:cNvGrpSpPr>
          <p:nvPr/>
        </p:nvGrpSpPr>
        <p:grpSpPr bwMode="auto">
          <a:xfrm>
            <a:off x="7374734" y="5476370"/>
            <a:ext cx="288925" cy="384175"/>
            <a:chOff x="915" y="848"/>
            <a:chExt cx="182" cy="242"/>
          </a:xfrm>
          <a:solidFill>
            <a:schemeClr val="accent6"/>
          </a:solidFill>
        </p:grpSpPr>
        <p:sp>
          <p:nvSpPr>
            <p:cNvPr id="67" name="Freeform 12"/>
            <p:cNvSpPr>
              <a:spLocks noEditPoints="1"/>
            </p:cNvSpPr>
            <p:nvPr/>
          </p:nvSpPr>
          <p:spPr bwMode="auto">
            <a:xfrm>
              <a:off x="915" y="848"/>
              <a:ext cx="182" cy="242"/>
            </a:xfrm>
            <a:custGeom>
              <a:avLst/>
              <a:gdLst>
                <a:gd name="T0" fmla="*/ 17 w 182"/>
                <a:gd name="T1" fmla="*/ 107 h 242"/>
                <a:gd name="T2" fmla="*/ 20 w 182"/>
                <a:gd name="T3" fmla="*/ 43 h 242"/>
                <a:gd name="T4" fmla="*/ 29 w 182"/>
                <a:gd name="T5" fmla="*/ 27 h 242"/>
                <a:gd name="T6" fmla="*/ 37 w 182"/>
                <a:gd name="T7" fmla="*/ 18 h 242"/>
                <a:gd name="T8" fmla="*/ 49 w 182"/>
                <a:gd name="T9" fmla="*/ 10 h 242"/>
                <a:gd name="T10" fmla="*/ 63 w 182"/>
                <a:gd name="T11" fmla="*/ 4 h 242"/>
                <a:gd name="T12" fmla="*/ 79 w 182"/>
                <a:gd name="T13" fmla="*/ 0 h 242"/>
                <a:gd name="T14" fmla="*/ 97 w 182"/>
                <a:gd name="T15" fmla="*/ 0 h 242"/>
                <a:gd name="T16" fmla="*/ 109 w 182"/>
                <a:gd name="T17" fmla="*/ 3 h 242"/>
                <a:gd name="T18" fmla="*/ 122 w 182"/>
                <a:gd name="T19" fmla="*/ 7 h 242"/>
                <a:gd name="T20" fmla="*/ 126 w 182"/>
                <a:gd name="T21" fmla="*/ 9 h 242"/>
                <a:gd name="T22" fmla="*/ 129 w 182"/>
                <a:gd name="T23" fmla="*/ 10 h 242"/>
                <a:gd name="T24" fmla="*/ 131 w 182"/>
                <a:gd name="T25" fmla="*/ 12 h 242"/>
                <a:gd name="T26" fmla="*/ 134 w 182"/>
                <a:gd name="T27" fmla="*/ 14 h 242"/>
                <a:gd name="T28" fmla="*/ 140 w 182"/>
                <a:gd name="T29" fmla="*/ 19 h 242"/>
                <a:gd name="T30" fmla="*/ 147 w 182"/>
                <a:gd name="T31" fmla="*/ 26 h 242"/>
                <a:gd name="T32" fmla="*/ 153 w 182"/>
                <a:gd name="T33" fmla="*/ 36 h 242"/>
                <a:gd name="T34" fmla="*/ 158 w 182"/>
                <a:gd name="T35" fmla="*/ 46 h 242"/>
                <a:gd name="T36" fmla="*/ 162 w 182"/>
                <a:gd name="T37" fmla="*/ 58 h 242"/>
                <a:gd name="T38" fmla="*/ 182 w 182"/>
                <a:gd name="T39" fmla="*/ 107 h 242"/>
                <a:gd name="T40" fmla="*/ 180 w 182"/>
                <a:gd name="T41" fmla="*/ 192 h 242"/>
                <a:gd name="T42" fmla="*/ 174 w 182"/>
                <a:gd name="T43" fmla="*/ 205 h 242"/>
                <a:gd name="T44" fmla="*/ 167 w 182"/>
                <a:gd name="T45" fmla="*/ 216 h 242"/>
                <a:gd name="T46" fmla="*/ 158 w 182"/>
                <a:gd name="T47" fmla="*/ 226 h 242"/>
                <a:gd name="T48" fmla="*/ 145 w 182"/>
                <a:gd name="T49" fmla="*/ 234 h 242"/>
                <a:gd name="T50" fmla="*/ 131 w 182"/>
                <a:gd name="T51" fmla="*/ 239 h 242"/>
                <a:gd name="T52" fmla="*/ 115 w 182"/>
                <a:gd name="T53" fmla="*/ 242 h 242"/>
                <a:gd name="T54" fmla="*/ 60 w 182"/>
                <a:gd name="T55" fmla="*/ 241 h 242"/>
                <a:gd name="T56" fmla="*/ 42 w 182"/>
                <a:gd name="T57" fmla="*/ 236 h 242"/>
                <a:gd name="T58" fmla="*/ 27 w 182"/>
                <a:gd name="T59" fmla="*/ 228 h 242"/>
                <a:gd name="T60" fmla="*/ 19 w 182"/>
                <a:gd name="T61" fmla="*/ 220 h 242"/>
                <a:gd name="T62" fmla="*/ 12 w 182"/>
                <a:gd name="T63" fmla="*/ 213 h 242"/>
                <a:gd name="T64" fmla="*/ 6 w 182"/>
                <a:gd name="T65" fmla="*/ 204 h 242"/>
                <a:gd name="T66" fmla="*/ 1 w 182"/>
                <a:gd name="T67" fmla="*/ 190 h 242"/>
                <a:gd name="T68" fmla="*/ 0 w 182"/>
                <a:gd name="T69" fmla="*/ 107 h 242"/>
                <a:gd name="T70" fmla="*/ 51 w 182"/>
                <a:gd name="T71" fmla="*/ 58 h 242"/>
                <a:gd name="T72" fmla="*/ 53 w 182"/>
                <a:gd name="T73" fmla="*/ 52 h 242"/>
                <a:gd name="T74" fmla="*/ 56 w 182"/>
                <a:gd name="T75" fmla="*/ 45 h 242"/>
                <a:gd name="T76" fmla="*/ 61 w 182"/>
                <a:gd name="T77" fmla="*/ 39 h 242"/>
                <a:gd name="T78" fmla="*/ 70 w 182"/>
                <a:gd name="T79" fmla="*/ 34 h 242"/>
                <a:gd name="T80" fmla="*/ 81 w 182"/>
                <a:gd name="T81" fmla="*/ 30 h 242"/>
                <a:gd name="T82" fmla="*/ 93 w 182"/>
                <a:gd name="T83" fmla="*/ 29 h 242"/>
                <a:gd name="T84" fmla="*/ 105 w 182"/>
                <a:gd name="T85" fmla="*/ 32 h 242"/>
                <a:gd name="T86" fmla="*/ 111 w 182"/>
                <a:gd name="T87" fmla="*/ 36 h 242"/>
                <a:gd name="T88" fmla="*/ 116 w 182"/>
                <a:gd name="T89" fmla="*/ 39 h 242"/>
                <a:gd name="T90" fmla="*/ 120 w 182"/>
                <a:gd name="T91" fmla="*/ 42 h 242"/>
                <a:gd name="T92" fmla="*/ 123 w 182"/>
                <a:gd name="T93" fmla="*/ 46 h 242"/>
                <a:gd name="T94" fmla="*/ 125 w 182"/>
                <a:gd name="T95" fmla="*/ 51 h 242"/>
                <a:gd name="T96" fmla="*/ 127 w 182"/>
                <a:gd name="T97" fmla="*/ 56 h 242"/>
                <a:gd name="T98" fmla="*/ 128 w 182"/>
                <a:gd name="T99" fmla="*/ 1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42">
                  <a:moveTo>
                    <a:pt x="0" y="107"/>
                  </a:moveTo>
                  <a:lnTo>
                    <a:pt x="17" y="107"/>
                  </a:lnTo>
                  <a:lnTo>
                    <a:pt x="17" y="53"/>
                  </a:lnTo>
                  <a:lnTo>
                    <a:pt x="20" y="43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3" y="14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4" y="14"/>
                  </a:lnTo>
                  <a:lnTo>
                    <a:pt x="135" y="15"/>
                  </a:lnTo>
                  <a:lnTo>
                    <a:pt x="140" y="19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0" y="31"/>
                  </a:lnTo>
                  <a:lnTo>
                    <a:pt x="153" y="36"/>
                  </a:lnTo>
                  <a:lnTo>
                    <a:pt x="156" y="40"/>
                  </a:lnTo>
                  <a:lnTo>
                    <a:pt x="158" y="46"/>
                  </a:lnTo>
                  <a:lnTo>
                    <a:pt x="160" y="53"/>
                  </a:lnTo>
                  <a:lnTo>
                    <a:pt x="162" y="58"/>
                  </a:lnTo>
                  <a:lnTo>
                    <a:pt x="162" y="107"/>
                  </a:lnTo>
                  <a:lnTo>
                    <a:pt x="182" y="107"/>
                  </a:lnTo>
                  <a:lnTo>
                    <a:pt x="182" y="182"/>
                  </a:lnTo>
                  <a:lnTo>
                    <a:pt x="180" y="192"/>
                  </a:lnTo>
                  <a:lnTo>
                    <a:pt x="177" y="200"/>
                  </a:lnTo>
                  <a:lnTo>
                    <a:pt x="174" y="205"/>
                  </a:lnTo>
                  <a:lnTo>
                    <a:pt x="171" y="211"/>
                  </a:lnTo>
                  <a:lnTo>
                    <a:pt x="167" y="216"/>
                  </a:lnTo>
                  <a:lnTo>
                    <a:pt x="163" y="221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45" y="234"/>
                  </a:lnTo>
                  <a:lnTo>
                    <a:pt x="139" y="237"/>
                  </a:lnTo>
                  <a:lnTo>
                    <a:pt x="131" y="239"/>
                  </a:lnTo>
                  <a:lnTo>
                    <a:pt x="124" y="241"/>
                  </a:lnTo>
                  <a:lnTo>
                    <a:pt x="115" y="242"/>
                  </a:lnTo>
                  <a:lnTo>
                    <a:pt x="70" y="242"/>
                  </a:lnTo>
                  <a:lnTo>
                    <a:pt x="60" y="241"/>
                  </a:lnTo>
                  <a:lnTo>
                    <a:pt x="51" y="239"/>
                  </a:lnTo>
                  <a:lnTo>
                    <a:pt x="42" y="236"/>
                  </a:lnTo>
                  <a:lnTo>
                    <a:pt x="33" y="232"/>
                  </a:lnTo>
                  <a:lnTo>
                    <a:pt x="27" y="228"/>
                  </a:lnTo>
                  <a:lnTo>
                    <a:pt x="23" y="225"/>
                  </a:lnTo>
                  <a:lnTo>
                    <a:pt x="19" y="220"/>
                  </a:lnTo>
                  <a:lnTo>
                    <a:pt x="15" y="217"/>
                  </a:lnTo>
                  <a:lnTo>
                    <a:pt x="12" y="213"/>
                  </a:lnTo>
                  <a:lnTo>
                    <a:pt x="8" y="209"/>
                  </a:lnTo>
                  <a:lnTo>
                    <a:pt x="6" y="204"/>
                  </a:lnTo>
                  <a:lnTo>
                    <a:pt x="2" y="197"/>
                  </a:lnTo>
                  <a:lnTo>
                    <a:pt x="1" y="190"/>
                  </a:lnTo>
                  <a:lnTo>
                    <a:pt x="0" y="184"/>
                  </a:lnTo>
                  <a:lnTo>
                    <a:pt x="0" y="107"/>
                  </a:lnTo>
                  <a:close/>
                  <a:moveTo>
                    <a:pt x="51" y="107"/>
                  </a:moveTo>
                  <a:lnTo>
                    <a:pt x="51" y="58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4" y="49"/>
                  </a:lnTo>
                  <a:lnTo>
                    <a:pt x="56" y="45"/>
                  </a:lnTo>
                  <a:lnTo>
                    <a:pt x="57" y="43"/>
                  </a:lnTo>
                  <a:lnTo>
                    <a:pt x="61" y="39"/>
                  </a:lnTo>
                  <a:lnTo>
                    <a:pt x="66" y="37"/>
                  </a:lnTo>
                  <a:lnTo>
                    <a:pt x="70" y="34"/>
                  </a:lnTo>
                  <a:lnTo>
                    <a:pt x="76" y="32"/>
                  </a:lnTo>
                  <a:lnTo>
                    <a:pt x="81" y="30"/>
                  </a:lnTo>
                  <a:lnTo>
                    <a:pt x="88" y="29"/>
                  </a:lnTo>
                  <a:lnTo>
                    <a:pt x="93" y="29"/>
                  </a:lnTo>
                  <a:lnTo>
                    <a:pt x="100" y="31"/>
                  </a:lnTo>
                  <a:lnTo>
                    <a:pt x="105" y="32"/>
                  </a:lnTo>
                  <a:lnTo>
                    <a:pt x="109" y="34"/>
                  </a:lnTo>
                  <a:lnTo>
                    <a:pt x="111" y="36"/>
                  </a:lnTo>
                  <a:lnTo>
                    <a:pt x="115" y="37"/>
                  </a:lnTo>
                  <a:lnTo>
                    <a:pt x="116" y="39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1" y="44"/>
                  </a:lnTo>
                  <a:lnTo>
                    <a:pt x="123" y="46"/>
                  </a:lnTo>
                  <a:lnTo>
                    <a:pt x="124" y="48"/>
                  </a:lnTo>
                  <a:lnTo>
                    <a:pt x="125" y="51"/>
                  </a:lnTo>
                  <a:lnTo>
                    <a:pt x="126" y="53"/>
                  </a:lnTo>
                  <a:lnTo>
                    <a:pt x="127" y="56"/>
                  </a:lnTo>
                  <a:lnTo>
                    <a:pt x="128" y="58"/>
                  </a:lnTo>
                  <a:lnTo>
                    <a:pt x="128" y="107"/>
                  </a:lnTo>
                  <a:lnTo>
                    <a:pt x="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915" y="848"/>
              <a:ext cx="182" cy="242"/>
            </a:xfrm>
            <a:custGeom>
              <a:avLst/>
              <a:gdLst>
                <a:gd name="T0" fmla="*/ 17 w 182"/>
                <a:gd name="T1" fmla="*/ 107 h 242"/>
                <a:gd name="T2" fmla="*/ 20 w 182"/>
                <a:gd name="T3" fmla="*/ 43 h 242"/>
                <a:gd name="T4" fmla="*/ 29 w 182"/>
                <a:gd name="T5" fmla="*/ 27 h 242"/>
                <a:gd name="T6" fmla="*/ 37 w 182"/>
                <a:gd name="T7" fmla="*/ 18 h 242"/>
                <a:gd name="T8" fmla="*/ 49 w 182"/>
                <a:gd name="T9" fmla="*/ 10 h 242"/>
                <a:gd name="T10" fmla="*/ 63 w 182"/>
                <a:gd name="T11" fmla="*/ 4 h 242"/>
                <a:gd name="T12" fmla="*/ 79 w 182"/>
                <a:gd name="T13" fmla="*/ 0 h 242"/>
                <a:gd name="T14" fmla="*/ 97 w 182"/>
                <a:gd name="T15" fmla="*/ 0 h 242"/>
                <a:gd name="T16" fmla="*/ 109 w 182"/>
                <a:gd name="T17" fmla="*/ 3 h 242"/>
                <a:gd name="T18" fmla="*/ 122 w 182"/>
                <a:gd name="T19" fmla="*/ 7 h 242"/>
                <a:gd name="T20" fmla="*/ 126 w 182"/>
                <a:gd name="T21" fmla="*/ 9 h 242"/>
                <a:gd name="T22" fmla="*/ 129 w 182"/>
                <a:gd name="T23" fmla="*/ 10 h 242"/>
                <a:gd name="T24" fmla="*/ 131 w 182"/>
                <a:gd name="T25" fmla="*/ 12 h 242"/>
                <a:gd name="T26" fmla="*/ 134 w 182"/>
                <a:gd name="T27" fmla="*/ 14 h 242"/>
                <a:gd name="T28" fmla="*/ 140 w 182"/>
                <a:gd name="T29" fmla="*/ 19 h 242"/>
                <a:gd name="T30" fmla="*/ 147 w 182"/>
                <a:gd name="T31" fmla="*/ 26 h 242"/>
                <a:gd name="T32" fmla="*/ 153 w 182"/>
                <a:gd name="T33" fmla="*/ 35 h 242"/>
                <a:gd name="T34" fmla="*/ 158 w 182"/>
                <a:gd name="T35" fmla="*/ 46 h 242"/>
                <a:gd name="T36" fmla="*/ 162 w 182"/>
                <a:gd name="T37" fmla="*/ 58 h 242"/>
                <a:gd name="T38" fmla="*/ 182 w 182"/>
                <a:gd name="T39" fmla="*/ 107 h 242"/>
                <a:gd name="T40" fmla="*/ 180 w 182"/>
                <a:gd name="T41" fmla="*/ 192 h 242"/>
                <a:gd name="T42" fmla="*/ 174 w 182"/>
                <a:gd name="T43" fmla="*/ 205 h 242"/>
                <a:gd name="T44" fmla="*/ 167 w 182"/>
                <a:gd name="T45" fmla="*/ 216 h 242"/>
                <a:gd name="T46" fmla="*/ 158 w 182"/>
                <a:gd name="T47" fmla="*/ 226 h 242"/>
                <a:gd name="T48" fmla="*/ 145 w 182"/>
                <a:gd name="T49" fmla="*/ 234 h 242"/>
                <a:gd name="T50" fmla="*/ 131 w 182"/>
                <a:gd name="T51" fmla="*/ 239 h 242"/>
                <a:gd name="T52" fmla="*/ 115 w 182"/>
                <a:gd name="T53" fmla="*/ 242 h 242"/>
                <a:gd name="T54" fmla="*/ 60 w 182"/>
                <a:gd name="T55" fmla="*/ 241 h 242"/>
                <a:gd name="T56" fmla="*/ 42 w 182"/>
                <a:gd name="T57" fmla="*/ 236 h 242"/>
                <a:gd name="T58" fmla="*/ 27 w 182"/>
                <a:gd name="T59" fmla="*/ 228 h 242"/>
                <a:gd name="T60" fmla="*/ 19 w 182"/>
                <a:gd name="T61" fmla="*/ 220 h 242"/>
                <a:gd name="T62" fmla="*/ 12 w 182"/>
                <a:gd name="T63" fmla="*/ 213 h 242"/>
                <a:gd name="T64" fmla="*/ 6 w 182"/>
                <a:gd name="T65" fmla="*/ 204 h 242"/>
                <a:gd name="T66" fmla="*/ 1 w 182"/>
                <a:gd name="T67" fmla="*/ 190 h 242"/>
                <a:gd name="T68" fmla="*/ 0 w 182"/>
                <a:gd name="T69" fmla="*/ 1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" h="242">
                  <a:moveTo>
                    <a:pt x="0" y="107"/>
                  </a:moveTo>
                  <a:lnTo>
                    <a:pt x="17" y="107"/>
                  </a:lnTo>
                  <a:lnTo>
                    <a:pt x="17" y="53"/>
                  </a:lnTo>
                  <a:lnTo>
                    <a:pt x="20" y="43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3" y="14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4" y="14"/>
                  </a:lnTo>
                  <a:lnTo>
                    <a:pt x="135" y="15"/>
                  </a:lnTo>
                  <a:lnTo>
                    <a:pt x="140" y="19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0" y="31"/>
                  </a:lnTo>
                  <a:lnTo>
                    <a:pt x="153" y="35"/>
                  </a:lnTo>
                  <a:lnTo>
                    <a:pt x="156" y="40"/>
                  </a:lnTo>
                  <a:lnTo>
                    <a:pt x="158" y="46"/>
                  </a:lnTo>
                  <a:lnTo>
                    <a:pt x="160" y="53"/>
                  </a:lnTo>
                  <a:lnTo>
                    <a:pt x="162" y="58"/>
                  </a:lnTo>
                  <a:lnTo>
                    <a:pt x="162" y="107"/>
                  </a:lnTo>
                  <a:lnTo>
                    <a:pt x="182" y="107"/>
                  </a:lnTo>
                  <a:lnTo>
                    <a:pt x="182" y="182"/>
                  </a:lnTo>
                  <a:lnTo>
                    <a:pt x="180" y="192"/>
                  </a:lnTo>
                  <a:lnTo>
                    <a:pt x="177" y="200"/>
                  </a:lnTo>
                  <a:lnTo>
                    <a:pt x="174" y="205"/>
                  </a:lnTo>
                  <a:lnTo>
                    <a:pt x="171" y="211"/>
                  </a:lnTo>
                  <a:lnTo>
                    <a:pt x="167" y="216"/>
                  </a:lnTo>
                  <a:lnTo>
                    <a:pt x="163" y="221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45" y="234"/>
                  </a:lnTo>
                  <a:lnTo>
                    <a:pt x="139" y="237"/>
                  </a:lnTo>
                  <a:lnTo>
                    <a:pt x="131" y="239"/>
                  </a:lnTo>
                  <a:lnTo>
                    <a:pt x="124" y="241"/>
                  </a:lnTo>
                  <a:lnTo>
                    <a:pt x="115" y="242"/>
                  </a:lnTo>
                  <a:lnTo>
                    <a:pt x="70" y="242"/>
                  </a:lnTo>
                  <a:lnTo>
                    <a:pt x="60" y="241"/>
                  </a:lnTo>
                  <a:lnTo>
                    <a:pt x="51" y="239"/>
                  </a:lnTo>
                  <a:lnTo>
                    <a:pt x="42" y="236"/>
                  </a:lnTo>
                  <a:lnTo>
                    <a:pt x="33" y="232"/>
                  </a:lnTo>
                  <a:lnTo>
                    <a:pt x="27" y="228"/>
                  </a:lnTo>
                  <a:lnTo>
                    <a:pt x="23" y="225"/>
                  </a:lnTo>
                  <a:lnTo>
                    <a:pt x="19" y="220"/>
                  </a:lnTo>
                  <a:lnTo>
                    <a:pt x="15" y="217"/>
                  </a:lnTo>
                  <a:lnTo>
                    <a:pt x="12" y="213"/>
                  </a:lnTo>
                  <a:lnTo>
                    <a:pt x="8" y="209"/>
                  </a:lnTo>
                  <a:lnTo>
                    <a:pt x="6" y="204"/>
                  </a:lnTo>
                  <a:lnTo>
                    <a:pt x="2" y="197"/>
                  </a:lnTo>
                  <a:lnTo>
                    <a:pt x="1" y="190"/>
                  </a:lnTo>
                  <a:lnTo>
                    <a:pt x="0" y="18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966" y="877"/>
              <a:ext cx="77" cy="78"/>
            </a:xfrm>
            <a:custGeom>
              <a:avLst/>
              <a:gdLst>
                <a:gd name="T0" fmla="*/ 0 w 77"/>
                <a:gd name="T1" fmla="*/ 78 h 78"/>
                <a:gd name="T2" fmla="*/ 0 w 77"/>
                <a:gd name="T3" fmla="*/ 29 h 78"/>
                <a:gd name="T4" fmla="*/ 1 w 77"/>
                <a:gd name="T5" fmla="*/ 26 h 78"/>
                <a:gd name="T6" fmla="*/ 2 w 77"/>
                <a:gd name="T7" fmla="*/ 23 h 78"/>
                <a:gd name="T8" fmla="*/ 3 w 77"/>
                <a:gd name="T9" fmla="*/ 20 h 78"/>
                <a:gd name="T10" fmla="*/ 5 w 77"/>
                <a:gd name="T11" fmla="*/ 16 h 78"/>
                <a:gd name="T12" fmla="*/ 7 w 77"/>
                <a:gd name="T13" fmla="*/ 14 h 78"/>
                <a:gd name="T14" fmla="*/ 10 w 77"/>
                <a:gd name="T15" fmla="*/ 10 h 78"/>
                <a:gd name="T16" fmla="*/ 15 w 77"/>
                <a:gd name="T17" fmla="*/ 8 h 78"/>
                <a:gd name="T18" fmla="*/ 19 w 77"/>
                <a:gd name="T19" fmla="*/ 5 h 78"/>
                <a:gd name="T20" fmla="*/ 25 w 77"/>
                <a:gd name="T21" fmla="*/ 3 h 78"/>
                <a:gd name="T22" fmla="*/ 30 w 77"/>
                <a:gd name="T23" fmla="*/ 1 h 78"/>
                <a:gd name="T24" fmla="*/ 37 w 77"/>
                <a:gd name="T25" fmla="*/ 0 h 78"/>
                <a:gd name="T26" fmla="*/ 42 w 77"/>
                <a:gd name="T27" fmla="*/ 0 h 78"/>
                <a:gd name="T28" fmla="*/ 49 w 77"/>
                <a:gd name="T29" fmla="*/ 2 h 78"/>
                <a:gd name="T30" fmla="*/ 54 w 77"/>
                <a:gd name="T31" fmla="*/ 3 h 78"/>
                <a:gd name="T32" fmla="*/ 58 w 77"/>
                <a:gd name="T33" fmla="*/ 5 h 78"/>
                <a:gd name="T34" fmla="*/ 60 w 77"/>
                <a:gd name="T35" fmla="*/ 6 h 78"/>
                <a:gd name="T36" fmla="*/ 64 w 77"/>
                <a:gd name="T37" fmla="*/ 8 h 78"/>
                <a:gd name="T38" fmla="*/ 65 w 77"/>
                <a:gd name="T39" fmla="*/ 10 h 78"/>
                <a:gd name="T40" fmla="*/ 67 w 77"/>
                <a:gd name="T41" fmla="*/ 11 h 78"/>
                <a:gd name="T42" fmla="*/ 69 w 77"/>
                <a:gd name="T43" fmla="*/ 13 h 78"/>
                <a:gd name="T44" fmla="*/ 70 w 77"/>
                <a:gd name="T45" fmla="*/ 15 h 78"/>
                <a:gd name="T46" fmla="*/ 72 w 77"/>
                <a:gd name="T47" fmla="*/ 17 h 78"/>
                <a:gd name="T48" fmla="*/ 73 w 77"/>
                <a:gd name="T49" fmla="*/ 19 h 78"/>
                <a:gd name="T50" fmla="*/ 74 w 77"/>
                <a:gd name="T51" fmla="*/ 22 h 78"/>
                <a:gd name="T52" fmla="*/ 75 w 77"/>
                <a:gd name="T53" fmla="*/ 24 h 78"/>
                <a:gd name="T54" fmla="*/ 76 w 77"/>
                <a:gd name="T55" fmla="*/ 27 h 78"/>
                <a:gd name="T56" fmla="*/ 77 w 77"/>
                <a:gd name="T57" fmla="*/ 29 h 78"/>
                <a:gd name="T58" fmla="*/ 77 w 77"/>
                <a:gd name="T59" fmla="*/ 78 h 78"/>
                <a:gd name="T60" fmla="*/ 0 w 77"/>
                <a:gd name="T6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0" y="78"/>
                  </a:moveTo>
                  <a:lnTo>
                    <a:pt x="0" y="29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4" y="3"/>
                  </a:lnTo>
                  <a:lnTo>
                    <a:pt x="58" y="5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5" y="10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0" y="15"/>
                  </a:lnTo>
                  <a:lnTo>
                    <a:pt x="72" y="17"/>
                  </a:lnTo>
                  <a:lnTo>
                    <a:pt x="73" y="19"/>
                  </a:lnTo>
                  <a:lnTo>
                    <a:pt x="74" y="22"/>
                  </a:lnTo>
                  <a:lnTo>
                    <a:pt x="75" y="24"/>
                  </a:lnTo>
                  <a:lnTo>
                    <a:pt x="76" y="27"/>
                  </a:lnTo>
                  <a:lnTo>
                    <a:pt x="77" y="29"/>
                  </a:lnTo>
                  <a:lnTo>
                    <a:pt x="77" y="78"/>
                  </a:lnTo>
                  <a:lnTo>
                    <a:pt x="0" y="78"/>
                  </a:lnTo>
                </a:path>
              </a:pathLst>
            </a:custGeom>
            <a:solidFill>
              <a:schemeClr val="bg1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915" y="955"/>
              <a:ext cx="182" cy="0"/>
            </a:xfrm>
            <a:custGeom>
              <a:avLst/>
              <a:gdLst>
                <a:gd name="T0" fmla="*/ 0 w 182"/>
                <a:gd name="T1" fmla="*/ 182 w 182"/>
                <a:gd name="T2" fmla="*/ 0 w 1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2">
                  <a:moveTo>
                    <a:pt x="0" y="0"/>
                  </a:move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>
              <a:off x="985" y="986"/>
              <a:ext cx="39" cy="72"/>
            </a:xfrm>
            <a:custGeom>
              <a:avLst/>
              <a:gdLst>
                <a:gd name="T0" fmla="*/ 30 w 39"/>
                <a:gd name="T1" fmla="*/ 28 h 72"/>
                <a:gd name="T2" fmla="*/ 39 w 39"/>
                <a:gd name="T3" fmla="*/ 72 h 72"/>
                <a:gd name="T4" fmla="*/ 0 w 39"/>
                <a:gd name="T5" fmla="*/ 72 h 72"/>
                <a:gd name="T6" fmla="*/ 10 w 39"/>
                <a:gd name="T7" fmla="*/ 29 h 72"/>
                <a:gd name="T8" fmla="*/ 6 w 39"/>
                <a:gd name="T9" fmla="*/ 26 h 72"/>
                <a:gd name="T10" fmla="*/ 3 w 39"/>
                <a:gd name="T11" fmla="*/ 21 h 72"/>
                <a:gd name="T12" fmla="*/ 2 w 39"/>
                <a:gd name="T13" fmla="*/ 15 h 72"/>
                <a:gd name="T14" fmla="*/ 3 w 39"/>
                <a:gd name="T15" fmla="*/ 10 h 72"/>
                <a:gd name="T16" fmla="*/ 6 w 39"/>
                <a:gd name="T17" fmla="*/ 7 h 72"/>
                <a:gd name="T18" fmla="*/ 8 w 39"/>
                <a:gd name="T19" fmla="*/ 4 h 72"/>
                <a:gd name="T20" fmla="*/ 11 w 39"/>
                <a:gd name="T21" fmla="*/ 2 h 72"/>
                <a:gd name="T22" fmla="*/ 15 w 39"/>
                <a:gd name="T23" fmla="*/ 1 h 72"/>
                <a:gd name="T24" fmla="*/ 21 w 39"/>
                <a:gd name="T25" fmla="*/ 0 h 72"/>
                <a:gd name="T26" fmla="*/ 25 w 39"/>
                <a:gd name="T27" fmla="*/ 1 h 72"/>
                <a:gd name="T28" fmla="*/ 29 w 39"/>
                <a:gd name="T29" fmla="*/ 2 h 72"/>
                <a:gd name="T30" fmla="*/ 34 w 39"/>
                <a:gd name="T31" fmla="*/ 6 h 72"/>
                <a:gd name="T32" fmla="*/ 36 w 39"/>
                <a:gd name="T33" fmla="*/ 8 h 72"/>
                <a:gd name="T34" fmla="*/ 38 w 39"/>
                <a:gd name="T35" fmla="*/ 11 h 72"/>
                <a:gd name="T36" fmla="*/ 38 w 39"/>
                <a:gd name="T37" fmla="*/ 15 h 72"/>
                <a:gd name="T38" fmla="*/ 37 w 39"/>
                <a:gd name="T39" fmla="*/ 21 h 72"/>
                <a:gd name="T40" fmla="*/ 35 w 39"/>
                <a:gd name="T41" fmla="*/ 24 h 72"/>
                <a:gd name="T42" fmla="*/ 33 w 39"/>
                <a:gd name="T43" fmla="*/ 26 h 72"/>
                <a:gd name="T44" fmla="*/ 30 w 39"/>
                <a:gd name="T4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72">
                  <a:moveTo>
                    <a:pt x="30" y="28"/>
                  </a:moveTo>
                  <a:lnTo>
                    <a:pt x="39" y="72"/>
                  </a:lnTo>
                  <a:lnTo>
                    <a:pt x="0" y="72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7" y="21"/>
                  </a:lnTo>
                  <a:lnTo>
                    <a:pt x="35" y="24"/>
                  </a:lnTo>
                  <a:lnTo>
                    <a:pt x="33" y="26"/>
                  </a:lnTo>
                  <a:lnTo>
                    <a:pt x="30" y="28"/>
                  </a:lnTo>
                </a:path>
              </a:pathLst>
            </a:custGeom>
            <a:grp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90" name="Group 128"/>
          <p:cNvGrpSpPr>
            <a:grpSpLocks/>
          </p:cNvGrpSpPr>
          <p:nvPr/>
        </p:nvGrpSpPr>
        <p:grpSpPr bwMode="auto">
          <a:xfrm>
            <a:off x="6291138" y="3865059"/>
            <a:ext cx="301625" cy="400050"/>
            <a:chOff x="2571" y="1796"/>
            <a:chExt cx="190" cy="252"/>
          </a:xfrm>
        </p:grpSpPr>
        <p:sp>
          <p:nvSpPr>
            <p:cNvPr id="91" name="Freeform 123"/>
            <p:cNvSpPr>
              <a:spLocks noEditPoints="1"/>
            </p:cNvSpPr>
            <p:nvPr/>
          </p:nvSpPr>
          <p:spPr bwMode="auto">
            <a:xfrm>
              <a:off x="2571" y="1796"/>
              <a:ext cx="190" cy="252"/>
            </a:xfrm>
            <a:custGeom>
              <a:avLst/>
              <a:gdLst>
                <a:gd name="T0" fmla="*/ 25 w 646"/>
                <a:gd name="T1" fmla="*/ 584 h 809"/>
                <a:gd name="T2" fmla="*/ 13 w 646"/>
                <a:gd name="T3" fmla="*/ 346 h 809"/>
                <a:gd name="T4" fmla="*/ 25 w 646"/>
                <a:gd name="T5" fmla="*/ 359 h 809"/>
                <a:gd name="T6" fmla="*/ 58 w 646"/>
                <a:gd name="T7" fmla="*/ 217 h 809"/>
                <a:gd name="T8" fmla="*/ 58 w 646"/>
                <a:gd name="T9" fmla="*/ 292 h 809"/>
                <a:gd name="T10" fmla="*/ 115 w 646"/>
                <a:gd name="T11" fmla="*/ 76 h 809"/>
                <a:gd name="T12" fmla="*/ 154 w 646"/>
                <a:gd name="T13" fmla="*/ 78 h 809"/>
                <a:gd name="T14" fmla="*/ 106 w 646"/>
                <a:gd name="T15" fmla="*/ 129 h 809"/>
                <a:gd name="T16" fmla="*/ 233 w 646"/>
                <a:gd name="T17" fmla="*/ 12 h 809"/>
                <a:gd name="T18" fmla="*/ 311 w 646"/>
                <a:gd name="T19" fmla="*/ 26 h 809"/>
                <a:gd name="T20" fmla="*/ 233 w 646"/>
                <a:gd name="T21" fmla="*/ 12 h 809"/>
                <a:gd name="T22" fmla="*/ 435 w 646"/>
                <a:gd name="T23" fmla="*/ 22 h 809"/>
                <a:gd name="T24" fmla="*/ 456 w 646"/>
                <a:gd name="T25" fmla="*/ 35 h 809"/>
                <a:gd name="T26" fmla="*/ 464 w 646"/>
                <a:gd name="T27" fmla="*/ 39 h 809"/>
                <a:gd name="T28" fmla="*/ 481 w 646"/>
                <a:gd name="T29" fmla="*/ 69 h 809"/>
                <a:gd name="T30" fmla="*/ 453 w 646"/>
                <a:gd name="T31" fmla="*/ 61 h 809"/>
                <a:gd name="T32" fmla="*/ 445 w 646"/>
                <a:gd name="T33" fmla="*/ 57 h 809"/>
                <a:gd name="T34" fmla="*/ 424 w 646"/>
                <a:gd name="T35" fmla="*/ 45 h 809"/>
                <a:gd name="T36" fmla="*/ 395 w 646"/>
                <a:gd name="T37" fmla="*/ 24 h 809"/>
                <a:gd name="T38" fmla="*/ 565 w 646"/>
                <a:gd name="T39" fmla="*/ 157 h 809"/>
                <a:gd name="T40" fmla="*/ 567 w 646"/>
                <a:gd name="T41" fmla="*/ 215 h 809"/>
                <a:gd name="T42" fmla="*/ 543 w 646"/>
                <a:gd name="T43" fmla="*/ 168 h 809"/>
                <a:gd name="T44" fmla="*/ 547 w 646"/>
                <a:gd name="T45" fmla="*/ 127 h 809"/>
                <a:gd name="T46" fmla="*/ 598 w 646"/>
                <a:gd name="T47" fmla="*/ 359 h 809"/>
                <a:gd name="T48" fmla="*/ 567 w 646"/>
                <a:gd name="T49" fmla="*/ 290 h 809"/>
                <a:gd name="T50" fmla="*/ 621 w 646"/>
                <a:gd name="T51" fmla="*/ 486 h 809"/>
                <a:gd name="T52" fmla="*/ 646 w 646"/>
                <a:gd name="T53" fmla="*/ 600 h 809"/>
                <a:gd name="T54" fmla="*/ 606 w 646"/>
                <a:gd name="T55" fmla="*/ 652 h 809"/>
                <a:gd name="T56" fmla="*/ 633 w 646"/>
                <a:gd name="T57" fmla="*/ 574 h 809"/>
                <a:gd name="T58" fmla="*/ 540 w 646"/>
                <a:gd name="T59" fmla="*/ 769 h 809"/>
                <a:gd name="T60" fmla="*/ 484 w 646"/>
                <a:gd name="T61" fmla="*/ 781 h 809"/>
                <a:gd name="T62" fmla="*/ 527 w 646"/>
                <a:gd name="T63" fmla="*/ 748 h 809"/>
                <a:gd name="T64" fmla="*/ 569 w 646"/>
                <a:gd name="T65" fmla="*/ 749 h 809"/>
                <a:gd name="T66" fmla="*/ 398 w 646"/>
                <a:gd name="T67" fmla="*/ 784 h 809"/>
                <a:gd name="T68" fmla="*/ 213 w 646"/>
                <a:gd name="T69" fmla="*/ 804 h 809"/>
                <a:gd name="T70" fmla="*/ 140 w 646"/>
                <a:gd name="T71" fmla="*/ 769 h 809"/>
                <a:gd name="T72" fmla="*/ 220 w 646"/>
                <a:gd name="T73" fmla="*/ 780 h 809"/>
                <a:gd name="T74" fmla="*/ 60 w 646"/>
                <a:gd name="T75" fmla="*/ 728 h 809"/>
                <a:gd name="T76" fmla="*/ 31 w 646"/>
                <a:gd name="T77" fmla="*/ 693 h 809"/>
                <a:gd name="T78" fmla="*/ 45 w 646"/>
                <a:gd name="T79" fmla="*/ 666 h 809"/>
                <a:gd name="T80" fmla="*/ 71 w 646"/>
                <a:gd name="T81" fmla="*/ 704 h 809"/>
                <a:gd name="T82" fmla="*/ 350 w 646"/>
                <a:gd name="T83" fmla="*/ 371 h 809"/>
                <a:gd name="T84" fmla="*/ 425 w 646"/>
                <a:gd name="T85" fmla="*/ 371 h 809"/>
                <a:gd name="T86" fmla="*/ 188 w 646"/>
                <a:gd name="T87" fmla="*/ 334 h 809"/>
                <a:gd name="T88" fmla="*/ 263 w 646"/>
                <a:gd name="T89" fmla="*/ 359 h 809"/>
                <a:gd name="T90" fmla="*/ 176 w 646"/>
                <a:gd name="T91" fmla="*/ 188 h 809"/>
                <a:gd name="T92" fmla="*/ 206 w 646"/>
                <a:gd name="T93" fmla="*/ 183 h 809"/>
                <a:gd name="T94" fmla="*/ 200 w 646"/>
                <a:gd name="T95" fmla="*/ 200 h 809"/>
                <a:gd name="T96" fmla="*/ 282 w 646"/>
                <a:gd name="T97" fmla="*/ 97 h 809"/>
                <a:gd name="T98" fmla="*/ 349 w 646"/>
                <a:gd name="T99" fmla="*/ 99 h 809"/>
                <a:gd name="T100" fmla="*/ 313 w 646"/>
                <a:gd name="T101" fmla="*/ 121 h 809"/>
                <a:gd name="T102" fmla="*/ 268 w 646"/>
                <a:gd name="T103" fmla="*/ 104 h 809"/>
                <a:gd name="T104" fmla="*/ 453 w 646"/>
                <a:gd name="T105" fmla="*/ 170 h 809"/>
                <a:gd name="T106" fmla="*/ 463 w 646"/>
                <a:gd name="T107" fmla="*/ 196 h 809"/>
                <a:gd name="T108" fmla="*/ 438 w 646"/>
                <a:gd name="T109" fmla="*/ 200 h 809"/>
                <a:gd name="T110" fmla="*/ 430 w 646"/>
                <a:gd name="T111" fmla="*/ 179 h 809"/>
                <a:gd name="T112" fmla="*/ 420 w 646"/>
                <a:gd name="T113" fmla="*/ 167 h 809"/>
                <a:gd name="T114" fmla="*/ 450 w 646"/>
                <a:gd name="T115" fmla="*/ 371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6" h="809">
                  <a:moveTo>
                    <a:pt x="0" y="584"/>
                  </a:moveTo>
                  <a:lnTo>
                    <a:pt x="0" y="509"/>
                  </a:lnTo>
                  <a:cubicBezTo>
                    <a:pt x="0" y="502"/>
                    <a:pt x="6" y="496"/>
                    <a:pt x="13" y="496"/>
                  </a:cubicBezTo>
                  <a:cubicBezTo>
                    <a:pt x="20" y="496"/>
                    <a:pt x="25" y="502"/>
                    <a:pt x="25" y="509"/>
                  </a:cubicBezTo>
                  <a:lnTo>
                    <a:pt x="25" y="584"/>
                  </a:lnTo>
                  <a:cubicBezTo>
                    <a:pt x="25" y="591"/>
                    <a:pt x="20" y="596"/>
                    <a:pt x="13" y="596"/>
                  </a:cubicBezTo>
                  <a:cubicBezTo>
                    <a:pt x="6" y="596"/>
                    <a:pt x="0" y="591"/>
                    <a:pt x="0" y="584"/>
                  </a:cubicBezTo>
                  <a:close/>
                  <a:moveTo>
                    <a:pt x="0" y="409"/>
                  </a:moveTo>
                  <a:lnTo>
                    <a:pt x="0" y="359"/>
                  </a:lnTo>
                  <a:cubicBezTo>
                    <a:pt x="0" y="352"/>
                    <a:pt x="6" y="346"/>
                    <a:pt x="13" y="346"/>
                  </a:cubicBezTo>
                  <a:lnTo>
                    <a:pt x="38" y="346"/>
                  </a:lnTo>
                  <a:cubicBezTo>
                    <a:pt x="45" y="346"/>
                    <a:pt x="50" y="352"/>
                    <a:pt x="50" y="359"/>
                  </a:cubicBezTo>
                  <a:cubicBezTo>
                    <a:pt x="50" y="366"/>
                    <a:pt x="45" y="371"/>
                    <a:pt x="38" y="371"/>
                  </a:cubicBezTo>
                  <a:lnTo>
                    <a:pt x="13" y="371"/>
                  </a:lnTo>
                  <a:lnTo>
                    <a:pt x="25" y="359"/>
                  </a:lnTo>
                  <a:lnTo>
                    <a:pt x="25" y="409"/>
                  </a:lnTo>
                  <a:cubicBezTo>
                    <a:pt x="25" y="416"/>
                    <a:pt x="20" y="421"/>
                    <a:pt x="13" y="421"/>
                  </a:cubicBezTo>
                  <a:cubicBezTo>
                    <a:pt x="6" y="421"/>
                    <a:pt x="0" y="416"/>
                    <a:pt x="0" y="409"/>
                  </a:cubicBezTo>
                  <a:close/>
                  <a:moveTo>
                    <a:pt x="58" y="292"/>
                  </a:moveTo>
                  <a:lnTo>
                    <a:pt x="58" y="217"/>
                  </a:lnTo>
                  <a:cubicBezTo>
                    <a:pt x="58" y="210"/>
                    <a:pt x="64" y="204"/>
                    <a:pt x="71" y="204"/>
                  </a:cubicBezTo>
                  <a:cubicBezTo>
                    <a:pt x="78" y="204"/>
                    <a:pt x="83" y="210"/>
                    <a:pt x="83" y="217"/>
                  </a:cubicBezTo>
                  <a:lnTo>
                    <a:pt x="83" y="292"/>
                  </a:lnTo>
                  <a:cubicBezTo>
                    <a:pt x="83" y="299"/>
                    <a:pt x="78" y="304"/>
                    <a:pt x="71" y="304"/>
                  </a:cubicBezTo>
                  <a:cubicBezTo>
                    <a:pt x="64" y="304"/>
                    <a:pt x="58" y="299"/>
                    <a:pt x="58" y="292"/>
                  </a:cubicBezTo>
                  <a:close/>
                  <a:moveTo>
                    <a:pt x="84" y="116"/>
                  </a:moveTo>
                  <a:lnTo>
                    <a:pt x="85" y="115"/>
                  </a:lnTo>
                  <a:cubicBezTo>
                    <a:pt x="85" y="114"/>
                    <a:pt x="86" y="114"/>
                    <a:pt x="86" y="113"/>
                  </a:cubicBezTo>
                  <a:lnTo>
                    <a:pt x="103" y="92"/>
                  </a:lnTo>
                  <a:lnTo>
                    <a:pt x="115" y="76"/>
                  </a:lnTo>
                  <a:cubicBezTo>
                    <a:pt x="116" y="75"/>
                    <a:pt x="117" y="74"/>
                    <a:pt x="118" y="74"/>
                  </a:cubicBezTo>
                  <a:lnTo>
                    <a:pt x="134" y="61"/>
                  </a:lnTo>
                  <a:lnTo>
                    <a:pt x="139" y="58"/>
                  </a:lnTo>
                  <a:cubicBezTo>
                    <a:pt x="144" y="54"/>
                    <a:pt x="152" y="55"/>
                    <a:pt x="156" y="60"/>
                  </a:cubicBezTo>
                  <a:cubicBezTo>
                    <a:pt x="160" y="66"/>
                    <a:pt x="159" y="74"/>
                    <a:pt x="154" y="78"/>
                  </a:cubicBezTo>
                  <a:lnTo>
                    <a:pt x="149" y="81"/>
                  </a:lnTo>
                  <a:lnTo>
                    <a:pt x="133" y="94"/>
                  </a:lnTo>
                  <a:lnTo>
                    <a:pt x="135" y="91"/>
                  </a:lnTo>
                  <a:lnTo>
                    <a:pt x="122" y="108"/>
                  </a:lnTo>
                  <a:lnTo>
                    <a:pt x="106" y="129"/>
                  </a:lnTo>
                  <a:lnTo>
                    <a:pt x="107" y="127"/>
                  </a:lnTo>
                  <a:lnTo>
                    <a:pt x="106" y="128"/>
                  </a:lnTo>
                  <a:cubicBezTo>
                    <a:pt x="103" y="134"/>
                    <a:pt x="95" y="137"/>
                    <a:pt x="89" y="133"/>
                  </a:cubicBezTo>
                  <a:cubicBezTo>
                    <a:pt x="83" y="130"/>
                    <a:pt x="81" y="122"/>
                    <a:pt x="84" y="116"/>
                  </a:cubicBezTo>
                  <a:close/>
                  <a:moveTo>
                    <a:pt x="233" y="12"/>
                  </a:moveTo>
                  <a:lnTo>
                    <a:pt x="253" y="9"/>
                  </a:lnTo>
                  <a:lnTo>
                    <a:pt x="282" y="5"/>
                  </a:lnTo>
                  <a:lnTo>
                    <a:pt x="308" y="1"/>
                  </a:lnTo>
                  <a:cubicBezTo>
                    <a:pt x="314" y="0"/>
                    <a:pt x="321" y="5"/>
                    <a:pt x="322" y="12"/>
                  </a:cubicBezTo>
                  <a:cubicBezTo>
                    <a:pt x="322" y="19"/>
                    <a:pt x="318" y="25"/>
                    <a:pt x="311" y="26"/>
                  </a:cubicBezTo>
                  <a:lnTo>
                    <a:pt x="285" y="29"/>
                  </a:lnTo>
                  <a:lnTo>
                    <a:pt x="256" y="34"/>
                  </a:lnTo>
                  <a:lnTo>
                    <a:pt x="237" y="36"/>
                  </a:lnTo>
                  <a:cubicBezTo>
                    <a:pt x="230" y="37"/>
                    <a:pt x="223" y="33"/>
                    <a:pt x="223" y="26"/>
                  </a:cubicBezTo>
                  <a:cubicBezTo>
                    <a:pt x="222" y="19"/>
                    <a:pt x="226" y="13"/>
                    <a:pt x="233" y="12"/>
                  </a:cubicBezTo>
                  <a:close/>
                  <a:moveTo>
                    <a:pt x="412" y="17"/>
                  </a:moveTo>
                  <a:lnTo>
                    <a:pt x="413" y="18"/>
                  </a:lnTo>
                  <a:lnTo>
                    <a:pt x="411" y="17"/>
                  </a:lnTo>
                  <a:lnTo>
                    <a:pt x="432" y="21"/>
                  </a:lnTo>
                  <a:cubicBezTo>
                    <a:pt x="433" y="22"/>
                    <a:pt x="434" y="22"/>
                    <a:pt x="435" y="22"/>
                  </a:cubicBezTo>
                  <a:lnTo>
                    <a:pt x="443" y="27"/>
                  </a:lnTo>
                  <a:cubicBezTo>
                    <a:pt x="444" y="27"/>
                    <a:pt x="446" y="28"/>
                    <a:pt x="446" y="29"/>
                  </a:cubicBezTo>
                  <a:lnTo>
                    <a:pt x="451" y="33"/>
                  </a:lnTo>
                  <a:lnTo>
                    <a:pt x="447" y="31"/>
                  </a:lnTo>
                  <a:lnTo>
                    <a:pt x="456" y="35"/>
                  </a:lnTo>
                  <a:lnTo>
                    <a:pt x="450" y="34"/>
                  </a:lnTo>
                  <a:lnTo>
                    <a:pt x="454" y="34"/>
                  </a:lnTo>
                  <a:cubicBezTo>
                    <a:pt x="458" y="34"/>
                    <a:pt x="461" y="35"/>
                    <a:pt x="463" y="37"/>
                  </a:cubicBezTo>
                  <a:lnTo>
                    <a:pt x="467" y="41"/>
                  </a:lnTo>
                  <a:lnTo>
                    <a:pt x="464" y="39"/>
                  </a:lnTo>
                  <a:lnTo>
                    <a:pt x="472" y="43"/>
                  </a:lnTo>
                  <a:cubicBezTo>
                    <a:pt x="474" y="44"/>
                    <a:pt x="475" y="45"/>
                    <a:pt x="476" y="46"/>
                  </a:cubicBezTo>
                  <a:lnTo>
                    <a:pt x="480" y="50"/>
                  </a:lnTo>
                  <a:lnTo>
                    <a:pt x="481" y="51"/>
                  </a:lnTo>
                  <a:cubicBezTo>
                    <a:pt x="486" y="56"/>
                    <a:pt x="486" y="64"/>
                    <a:pt x="481" y="69"/>
                  </a:cubicBezTo>
                  <a:cubicBezTo>
                    <a:pt x="477" y="74"/>
                    <a:pt x="469" y="74"/>
                    <a:pt x="464" y="69"/>
                  </a:cubicBezTo>
                  <a:lnTo>
                    <a:pt x="462" y="67"/>
                  </a:lnTo>
                  <a:lnTo>
                    <a:pt x="458" y="63"/>
                  </a:lnTo>
                  <a:lnTo>
                    <a:pt x="461" y="66"/>
                  </a:lnTo>
                  <a:lnTo>
                    <a:pt x="453" y="61"/>
                  </a:lnTo>
                  <a:cubicBezTo>
                    <a:pt x="452" y="61"/>
                    <a:pt x="451" y="60"/>
                    <a:pt x="450" y="59"/>
                  </a:cubicBezTo>
                  <a:lnTo>
                    <a:pt x="445" y="55"/>
                  </a:lnTo>
                  <a:lnTo>
                    <a:pt x="454" y="59"/>
                  </a:lnTo>
                  <a:lnTo>
                    <a:pt x="450" y="59"/>
                  </a:lnTo>
                  <a:cubicBezTo>
                    <a:pt x="448" y="59"/>
                    <a:pt x="446" y="58"/>
                    <a:pt x="445" y="57"/>
                  </a:cubicBezTo>
                  <a:lnTo>
                    <a:pt x="436" y="53"/>
                  </a:lnTo>
                  <a:cubicBezTo>
                    <a:pt x="435" y="53"/>
                    <a:pt x="434" y="52"/>
                    <a:pt x="433" y="51"/>
                  </a:cubicBezTo>
                  <a:lnTo>
                    <a:pt x="429" y="47"/>
                  </a:lnTo>
                  <a:lnTo>
                    <a:pt x="432" y="49"/>
                  </a:lnTo>
                  <a:lnTo>
                    <a:pt x="424" y="45"/>
                  </a:lnTo>
                  <a:lnTo>
                    <a:pt x="427" y="46"/>
                  </a:lnTo>
                  <a:lnTo>
                    <a:pt x="406" y="42"/>
                  </a:lnTo>
                  <a:cubicBezTo>
                    <a:pt x="405" y="42"/>
                    <a:pt x="405" y="41"/>
                    <a:pt x="404" y="41"/>
                  </a:cubicBezTo>
                  <a:lnTo>
                    <a:pt x="402" y="40"/>
                  </a:lnTo>
                  <a:cubicBezTo>
                    <a:pt x="396" y="38"/>
                    <a:pt x="393" y="31"/>
                    <a:pt x="395" y="24"/>
                  </a:cubicBezTo>
                  <a:cubicBezTo>
                    <a:pt x="398" y="18"/>
                    <a:pt x="405" y="15"/>
                    <a:pt x="412" y="17"/>
                  </a:cubicBezTo>
                  <a:close/>
                  <a:moveTo>
                    <a:pt x="547" y="127"/>
                  </a:moveTo>
                  <a:lnTo>
                    <a:pt x="556" y="139"/>
                  </a:lnTo>
                  <a:cubicBezTo>
                    <a:pt x="556" y="139"/>
                    <a:pt x="557" y="140"/>
                    <a:pt x="557" y="141"/>
                  </a:cubicBezTo>
                  <a:lnTo>
                    <a:pt x="565" y="157"/>
                  </a:lnTo>
                  <a:lnTo>
                    <a:pt x="574" y="179"/>
                  </a:lnTo>
                  <a:lnTo>
                    <a:pt x="579" y="197"/>
                  </a:lnTo>
                  <a:cubicBezTo>
                    <a:pt x="579" y="198"/>
                    <a:pt x="579" y="199"/>
                    <a:pt x="579" y="200"/>
                  </a:cubicBezTo>
                  <a:lnTo>
                    <a:pt x="579" y="203"/>
                  </a:lnTo>
                  <a:cubicBezTo>
                    <a:pt x="579" y="210"/>
                    <a:pt x="574" y="215"/>
                    <a:pt x="567" y="215"/>
                  </a:cubicBezTo>
                  <a:cubicBezTo>
                    <a:pt x="560" y="215"/>
                    <a:pt x="554" y="210"/>
                    <a:pt x="554" y="203"/>
                  </a:cubicBezTo>
                  <a:lnTo>
                    <a:pt x="554" y="200"/>
                  </a:lnTo>
                  <a:lnTo>
                    <a:pt x="555" y="203"/>
                  </a:lnTo>
                  <a:lnTo>
                    <a:pt x="551" y="188"/>
                  </a:lnTo>
                  <a:lnTo>
                    <a:pt x="543" y="168"/>
                  </a:lnTo>
                  <a:lnTo>
                    <a:pt x="535" y="152"/>
                  </a:lnTo>
                  <a:lnTo>
                    <a:pt x="536" y="154"/>
                  </a:lnTo>
                  <a:lnTo>
                    <a:pt x="527" y="142"/>
                  </a:lnTo>
                  <a:cubicBezTo>
                    <a:pt x="523" y="137"/>
                    <a:pt x="524" y="129"/>
                    <a:pt x="530" y="125"/>
                  </a:cubicBezTo>
                  <a:cubicBezTo>
                    <a:pt x="535" y="121"/>
                    <a:pt x="543" y="122"/>
                    <a:pt x="547" y="127"/>
                  </a:cubicBezTo>
                  <a:close/>
                  <a:moveTo>
                    <a:pt x="579" y="303"/>
                  </a:moveTo>
                  <a:lnTo>
                    <a:pt x="579" y="359"/>
                  </a:lnTo>
                  <a:lnTo>
                    <a:pt x="567" y="346"/>
                  </a:lnTo>
                  <a:lnTo>
                    <a:pt x="586" y="346"/>
                  </a:lnTo>
                  <a:cubicBezTo>
                    <a:pt x="593" y="346"/>
                    <a:pt x="598" y="352"/>
                    <a:pt x="598" y="359"/>
                  </a:cubicBezTo>
                  <a:cubicBezTo>
                    <a:pt x="598" y="366"/>
                    <a:pt x="593" y="371"/>
                    <a:pt x="586" y="371"/>
                  </a:cubicBezTo>
                  <a:lnTo>
                    <a:pt x="567" y="371"/>
                  </a:lnTo>
                  <a:cubicBezTo>
                    <a:pt x="560" y="371"/>
                    <a:pt x="554" y="366"/>
                    <a:pt x="554" y="359"/>
                  </a:cubicBezTo>
                  <a:lnTo>
                    <a:pt x="554" y="303"/>
                  </a:lnTo>
                  <a:cubicBezTo>
                    <a:pt x="554" y="296"/>
                    <a:pt x="560" y="290"/>
                    <a:pt x="567" y="290"/>
                  </a:cubicBezTo>
                  <a:cubicBezTo>
                    <a:pt x="574" y="290"/>
                    <a:pt x="579" y="296"/>
                    <a:pt x="579" y="303"/>
                  </a:cubicBezTo>
                  <a:close/>
                  <a:moveTo>
                    <a:pt x="646" y="411"/>
                  </a:moveTo>
                  <a:lnTo>
                    <a:pt x="646" y="486"/>
                  </a:lnTo>
                  <a:cubicBezTo>
                    <a:pt x="646" y="493"/>
                    <a:pt x="640" y="499"/>
                    <a:pt x="633" y="499"/>
                  </a:cubicBezTo>
                  <a:cubicBezTo>
                    <a:pt x="627" y="499"/>
                    <a:pt x="621" y="493"/>
                    <a:pt x="621" y="486"/>
                  </a:cubicBezTo>
                  <a:lnTo>
                    <a:pt x="621" y="411"/>
                  </a:lnTo>
                  <a:cubicBezTo>
                    <a:pt x="621" y="404"/>
                    <a:pt x="627" y="399"/>
                    <a:pt x="633" y="399"/>
                  </a:cubicBezTo>
                  <a:cubicBezTo>
                    <a:pt x="640" y="399"/>
                    <a:pt x="646" y="404"/>
                    <a:pt x="646" y="411"/>
                  </a:cubicBezTo>
                  <a:close/>
                  <a:moveTo>
                    <a:pt x="646" y="586"/>
                  </a:moveTo>
                  <a:lnTo>
                    <a:pt x="646" y="600"/>
                  </a:lnTo>
                  <a:lnTo>
                    <a:pt x="642" y="635"/>
                  </a:lnTo>
                  <a:cubicBezTo>
                    <a:pt x="642" y="637"/>
                    <a:pt x="641" y="638"/>
                    <a:pt x="640" y="639"/>
                  </a:cubicBezTo>
                  <a:lnTo>
                    <a:pt x="628" y="664"/>
                  </a:lnTo>
                  <a:cubicBezTo>
                    <a:pt x="625" y="670"/>
                    <a:pt x="618" y="672"/>
                    <a:pt x="612" y="669"/>
                  </a:cubicBezTo>
                  <a:cubicBezTo>
                    <a:pt x="605" y="666"/>
                    <a:pt x="603" y="659"/>
                    <a:pt x="606" y="652"/>
                  </a:cubicBezTo>
                  <a:lnTo>
                    <a:pt x="618" y="628"/>
                  </a:lnTo>
                  <a:lnTo>
                    <a:pt x="617" y="632"/>
                  </a:lnTo>
                  <a:lnTo>
                    <a:pt x="621" y="600"/>
                  </a:lnTo>
                  <a:lnTo>
                    <a:pt x="621" y="586"/>
                  </a:lnTo>
                  <a:cubicBezTo>
                    <a:pt x="621" y="579"/>
                    <a:pt x="627" y="574"/>
                    <a:pt x="633" y="574"/>
                  </a:cubicBezTo>
                  <a:cubicBezTo>
                    <a:pt x="640" y="574"/>
                    <a:pt x="646" y="579"/>
                    <a:pt x="646" y="586"/>
                  </a:cubicBezTo>
                  <a:close/>
                  <a:moveTo>
                    <a:pt x="569" y="749"/>
                  </a:moveTo>
                  <a:lnTo>
                    <a:pt x="563" y="755"/>
                  </a:lnTo>
                  <a:cubicBezTo>
                    <a:pt x="562" y="756"/>
                    <a:pt x="562" y="756"/>
                    <a:pt x="561" y="757"/>
                  </a:cubicBezTo>
                  <a:lnTo>
                    <a:pt x="540" y="769"/>
                  </a:lnTo>
                  <a:cubicBezTo>
                    <a:pt x="539" y="770"/>
                    <a:pt x="538" y="770"/>
                    <a:pt x="537" y="770"/>
                  </a:cubicBezTo>
                  <a:lnTo>
                    <a:pt x="512" y="779"/>
                  </a:lnTo>
                  <a:lnTo>
                    <a:pt x="515" y="778"/>
                  </a:lnTo>
                  <a:lnTo>
                    <a:pt x="502" y="786"/>
                  </a:lnTo>
                  <a:cubicBezTo>
                    <a:pt x="496" y="789"/>
                    <a:pt x="488" y="787"/>
                    <a:pt x="484" y="781"/>
                  </a:cubicBezTo>
                  <a:cubicBezTo>
                    <a:pt x="481" y="775"/>
                    <a:pt x="483" y="768"/>
                    <a:pt x="489" y="764"/>
                  </a:cubicBezTo>
                  <a:lnTo>
                    <a:pt x="502" y="756"/>
                  </a:lnTo>
                  <a:cubicBezTo>
                    <a:pt x="503" y="756"/>
                    <a:pt x="504" y="755"/>
                    <a:pt x="505" y="755"/>
                  </a:cubicBezTo>
                  <a:lnTo>
                    <a:pt x="530" y="747"/>
                  </a:lnTo>
                  <a:lnTo>
                    <a:pt x="527" y="748"/>
                  </a:lnTo>
                  <a:lnTo>
                    <a:pt x="548" y="735"/>
                  </a:lnTo>
                  <a:lnTo>
                    <a:pt x="545" y="737"/>
                  </a:lnTo>
                  <a:lnTo>
                    <a:pt x="552" y="731"/>
                  </a:lnTo>
                  <a:cubicBezTo>
                    <a:pt x="557" y="726"/>
                    <a:pt x="565" y="726"/>
                    <a:pt x="569" y="731"/>
                  </a:cubicBezTo>
                  <a:cubicBezTo>
                    <a:pt x="574" y="736"/>
                    <a:pt x="574" y="744"/>
                    <a:pt x="569" y="749"/>
                  </a:cubicBezTo>
                  <a:close/>
                  <a:moveTo>
                    <a:pt x="398" y="809"/>
                  </a:moveTo>
                  <a:lnTo>
                    <a:pt x="323" y="809"/>
                  </a:lnTo>
                  <a:cubicBezTo>
                    <a:pt x="316" y="809"/>
                    <a:pt x="311" y="803"/>
                    <a:pt x="311" y="796"/>
                  </a:cubicBezTo>
                  <a:cubicBezTo>
                    <a:pt x="311" y="789"/>
                    <a:pt x="316" y="784"/>
                    <a:pt x="323" y="784"/>
                  </a:cubicBezTo>
                  <a:lnTo>
                    <a:pt x="398" y="784"/>
                  </a:lnTo>
                  <a:cubicBezTo>
                    <a:pt x="405" y="784"/>
                    <a:pt x="411" y="789"/>
                    <a:pt x="411" y="796"/>
                  </a:cubicBezTo>
                  <a:cubicBezTo>
                    <a:pt x="411" y="803"/>
                    <a:pt x="405" y="809"/>
                    <a:pt x="398" y="809"/>
                  </a:cubicBezTo>
                  <a:close/>
                  <a:moveTo>
                    <a:pt x="222" y="805"/>
                  </a:moveTo>
                  <a:lnTo>
                    <a:pt x="215" y="804"/>
                  </a:lnTo>
                  <a:cubicBezTo>
                    <a:pt x="215" y="804"/>
                    <a:pt x="214" y="804"/>
                    <a:pt x="213" y="804"/>
                  </a:cubicBezTo>
                  <a:lnTo>
                    <a:pt x="184" y="796"/>
                  </a:lnTo>
                  <a:lnTo>
                    <a:pt x="151" y="787"/>
                  </a:lnTo>
                  <a:cubicBezTo>
                    <a:pt x="151" y="787"/>
                    <a:pt x="150" y="787"/>
                    <a:pt x="149" y="787"/>
                  </a:cubicBezTo>
                  <a:lnTo>
                    <a:pt x="146" y="785"/>
                  </a:lnTo>
                  <a:cubicBezTo>
                    <a:pt x="140" y="783"/>
                    <a:pt x="137" y="775"/>
                    <a:pt x="140" y="769"/>
                  </a:cubicBezTo>
                  <a:cubicBezTo>
                    <a:pt x="142" y="763"/>
                    <a:pt x="150" y="760"/>
                    <a:pt x="156" y="762"/>
                  </a:cubicBezTo>
                  <a:lnTo>
                    <a:pt x="159" y="764"/>
                  </a:lnTo>
                  <a:lnTo>
                    <a:pt x="157" y="763"/>
                  </a:lnTo>
                  <a:lnTo>
                    <a:pt x="191" y="772"/>
                  </a:lnTo>
                  <a:lnTo>
                    <a:pt x="220" y="780"/>
                  </a:lnTo>
                  <a:lnTo>
                    <a:pt x="218" y="780"/>
                  </a:lnTo>
                  <a:lnTo>
                    <a:pt x="225" y="780"/>
                  </a:lnTo>
                  <a:cubicBezTo>
                    <a:pt x="232" y="781"/>
                    <a:pt x="237" y="787"/>
                    <a:pt x="236" y="794"/>
                  </a:cubicBezTo>
                  <a:cubicBezTo>
                    <a:pt x="235" y="801"/>
                    <a:pt x="229" y="806"/>
                    <a:pt x="222" y="805"/>
                  </a:cubicBezTo>
                  <a:close/>
                  <a:moveTo>
                    <a:pt x="60" y="728"/>
                  </a:moveTo>
                  <a:lnTo>
                    <a:pt x="54" y="722"/>
                  </a:lnTo>
                  <a:lnTo>
                    <a:pt x="45" y="713"/>
                  </a:lnTo>
                  <a:cubicBezTo>
                    <a:pt x="45" y="713"/>
                    <a:pt x="45" y="712"/>
                    <a:pt x="44" y="712"/>
                  </a:cubicBezTo>
                  <a:lnTo>
                    <a:pt x="32" y="695"/>
                  </a:lnTo>
                  <a:cubicBezTo>
                    <a:pt x="31" y="695"/>
                    <a:pt x="31" y="694"/>
                    <a:pt x="31" y="693"/>
                  </a:cubicBezTo>
                  <a:lnTo>
                    <a:pt x="22" y="677"/>
                  </a:lnTo>
                  <a:lnTo>
                    <a:pt x="15" y="665"/>
                  </a:lnTo>
                  <a:cubicBezTo>
                    <a:pt x="11" y="659"/>
                    <a:pt x="13" y="651"/>
                    <a:pt x="19" y="648"/>
                  </a:cubicBezTo>
                  <a:cubicBezTo>
                    <a:pt x="25" y="644"/>
                    <a:pt x="33" y="646"/>
                    <a:pt x="36" y="652"/>
                  </a:cubicBezTo>
                  <a:lnTo>
                    <a:pt x="45" y="666"/>
                  </a:lnTo>
                  <a:lnTo>
                    <a:pt x="53" y="682"/>
                  </a:lnTo>
                  <a:lnTo>
                    <a:pt x="52" y="680"/>
                  </a:lnTo>
                  <a:lnTo>
                    <a:pt x="64" y="697"/>
                  </a:lnTo>
                  <a:lnTo>
                    <a:pt x="63" y="696"/>
                  </a:lnTo>
                  <a:lnTo>
                    <a:pt x="71" y="704"/>
                  </a:lnTo>
                  <a:lnTo>
                    <a:pt x="78" y="710"/>
                  </a:lnTo>
                  <a:cubicBezTo>
                    <a:pt x="83" y="715"/>
                    <a:pt x="83" y="723"/>
                    <a:pt x="78" y="728"/>
                  </a:cubicBezTo>
                  <a:cubicBezTo>
                    <a:pt x="73" y="733"/>
                    <a:pt x="65" y="733"/>
                    <a:pt x="60" y="728"/>
                  </a:cubicBezTo>
                  <a:close/>
                  <a:moveTo>
                    <a:pt x="425" y="371"/>
                  </a:moveTo>
                  <a:lnTo>
                    <a:pt x="350" y="371"/>
                  </a:lnTo>
                  <a:cubicBezTo>
                    <a:pt x="343" y="371"/>
                    <a:pt x="338" y="366"/>
                    <a:pt x="338" y="359"/>
                  </a:cubicBezTo>
                  <a:cubicBezTo>
                    <a:pt x="338" y="352"/>
                    <a:pt x="343" y="346"/>
                    <a:pt x="350" y="346"/>
                  </a:cubicBezTo>
                  <a:lnTo>
                    <a:pt x="425" y="346"/>
                  </a:lnTo>
                  <a:cubicBezTo>
                    <a:pt x="432" y="346"/>
                    <a:pt x="438" y="352"/>
                    <a:pt x="438" y="359"/>
                  </a:cubicBezTo>
                  <a:cubicBezTo>
                    <a:pt x="438" y="366"/>
                    <a:pt x="432" y="371"/>
                    <a:pt x="425" y="371"/>
                  </a:cubicBezTo>
                  <a:close/>
                  <a:moveTo>
                    <a:pt x="250" y="371"/>
                  </a:moveTo>
                  <a:lnTo>
                    <a:pt x="188" y="371"/>
                  </a:lnTo>
                  <a:cubicBezTo>
                    <a:pt x="181" y="371"/>
                    <a:pt x="175" y="366"/>
                    <a:pt x="175" y="359"/>
                  </a:cubicBezTo>
                  <a:lnTo>
                    <a:pt x="175" y="346"/>
                  </a:lnTo>
                  <a:cubicBezTo>
                    <a:pt x="175" y="339"/>
                    <a:pt x="181" y="334"/>
                    <a:pt x="188" y="334"/>
                  </a:cubicBezTo>
                  <a:cubicBezTo>
                    <a:pt x="195" y="334"/>
                    <a:pt x="200" y="339"/>
                    <a:pt x="200" y="346"/>
                  </a:cubicBezTo>
                  <a:lnTo>
                    <a:pt x="200" y="359"/>
                  </a:lnTo>
                  <a:lnTo>
                    <a:pt x="188" y="346"/>
                  </a:lnTo>
                  <a:lnTo>
                    <a:pt x="250" y="346"/>
                  </a:lnTo>
                  <a:cubicBezTo>
                    <a:pt x="257" y="346"/>
                    <a:pt x="263" y="352"/>
                    <a:pt x="263" y="359"/>
                  </a:cubicBezTo>
                  <a:cubicBezTo>
                    <a:pt x="263" y="366"/>
                    <a:pt x="257" y="371"/>
                    <a:pt x="250" y="371"/>
                  </a:cubicBezTo>
                  <a:close/>
                  <a:moveTo>
                    <a:pt x="175" y="246"/>
                  </a:moveTo>
                  <a:lnTo>
                    <a:pt x="175" y="200"/>
                  </a:lnTo>
                  <a:lnTo>
                    <a:pt x="175" y="192"/>
                  </a:lnTo>
                  <a:cubicBezTo>
                    <a:pt x="175" y="191"/>
                    <a:pt x="175" y="189"/>
                    <a:pt x="176" y="188"/>
                  </a:cubicBezTo>
                  <a:lnTo>
                    <a:pt x="180" y="176"/>
                  </a:lnTo>
                  <a:cubicBezTo>
                    <a:pt x="181" y="174"/>
                    <a:pt x="182" y="172"/>
                    <a:pt x="183" y="171"/>
                  </a:cubicBezTo>
                  <a:lnTo>
                    <a:pt x="188" y="165"/>
                  </a:lnTo>
                  <a:cubicBezTo>
                    <a:pt x="193" y="160"/>
                    <a:pt x="201" y="160"/>
                    <a:pt x="206" y="165"/>
                  </a:cubicBezTo>
                  <a:cubicBezTo>
                    <a:pt x="211" y="170"/>
                    <a:pt x="211" y="178"/>
                    <a:pt x="206" y="183"/>
                  </a:cubicBezTo>
                  <a:lnTo>
                    <a:pt x="201" y="188"/>
                  </a:lnTo>
                  <a:lnTo>
                    <a:pt x="204" y="183"/>
                  </a:lnTo>
                  <a:lnTo>
                    <a:pt x="199" y="196"/>
                  </a:lnTo>
                  <a:lnTo>
                    <a:pt x="200" y="192"/>
                  </a:lnTo>
                  <a:lnTo>
                    <a:pt x="200" y="200"/>
                  </a:lnTo>
                  <a:lnTo>
                    <a:pt x="200" y="246"/>
                  </a:lnTo>
                  <a:cubicBezTo>
                    <a:pt x="200" y="253"/>
                    <a:pt x="195" y="259"/>
                    <a:pt x="188" y="259"/>
                  </a:cubicBezTo>
                  <a:cubicBezTo>
                    <a:pt x="181" y="259"/>
                    <a:pt x="175" y="253"/>
                    <a:pt x="175" y="246"/>
                  </a:cubicBezTo>
                  <a:close/>
                  <a:moveTo>
                    <a:pt x="268" y="104"/>
                  </a:moveTo>
                  <a:lnTo>
                    <a:pt x="282" y="97"/>
                  </a:lnTo>
                  <a:cubicBezTo>
                    <a:pt x="284" y="97"/>
                    <a:pt x="286" y="96"/>
                    <a:pt x="288" y="96"/>
                  </a:cubicBezTo>
                  <a:lnTo>
                    <a:pt x="313" y="96"/>
                  </a:lnTo>
                  <a:lnTo>
                    <a:pt x="333" y="96"/>
                  </a:lnTo>
                  <a:cubicBezTo>
                    <a:pt x="334" y="96"/>
                    <a:pt x="335" y="96"/>
                    <a:pt x="336" y="96"/>
                  </a:cubicBezTo>
                  <a:lnTo>
                    <a:pt x="349" y="99"/>
                  </a:lnTo>
                  <a:cubicBezTo>
                    <a:pt x="356" y="100"/>
                    <a:pt x="360" y="107"/>
                    <a:pt x="359" y="114"/>
                  </a:cubicBezTo>
                  <a:cubicBezTo>
                    <a:pt x="358" y="120"/>
                    <a:pt x="351" y="125"/>
                    <a:pt x="344" y="124"/>
                  </a:cubicBezTo>
                  <a:lnTo>
                    <a:pt x="331" y="121"/>
                  </a:lnTo>
                  <a:lnTo>
                    <a:pt x="333" y="121"/>
                  </a:lnTo>
                  <a:lnTo>
                    <a:pt x="313" y="121"/>
                  </a:lnTo>
                  <a:lnTo>
                    <a:pt x="288" y="121"/>
                  </a:lnTo>
                  <a:lnTo>
                    <a:pt x="293" y="120"/>
                  </a:lnTo>
                  <a:lnTo>
                    <a:pt x="279" y="127"/>
                  </a:lnTo>
                  <a:cubicBezTo>
                    <a:pt x="273" y="130"/>
                    <a:pt x="265" y="127"/>
                    <a:pt x="262" y="121"/>
                  </a:cubicBezTo>
                  <a:cubicBezTo>
                    <a:pt x="259" y="115"/>
                    <a:pt x="262" y="108"/>
                    <a:pt x="268" y="104"/>
                  </a:cubicBezTo>
                  <a:close/>
                  <a:moveTo>
                    <a:pt x="438" y="150"/>
                  </a:moveTo>
                  <a:lnTo>
                    <a:pt x="442" y="154"/>
                  </a:lnTo>
                  <a:lnTo>
                    <a:pt x="446" y="158"/>
                  </a:lnTo>
                  <a:cubicBezTo>
                    <a:pt x="447" y="159"/>
                    <a:pt x="448" y="160"/>
                    <a:pt x="449" y="161"/>
                  </a:cubicBezTo>
                  <a:lnTo>
                    <a:pt x="453" y="170"/>
                  </a:lnTo>
                  <a:cubicBezTo>
                    <a:pt x="453" y="170"/>
                    <a:pt x="453" y="171"/>
                    <a:pt x="454" y="171"/>
                  </a:cubicBezTo>
                  <a:lnTo>
                    <a:pt x="458" y="184"/>
                  </a:lnTo>
                  <a:lnTo>
                    <a:pt x="457" y="182"/>
                  </a:lnTo>
                  <a:lnTo>
                    <a:pt x="461" y="191"/>
                  </a:lnTo>
                  <a:cubicBezTo>
                    <a:pt x="462" y="192"/>
                    <a:pt x="463" y="194"/>
                    <a:pt x="463" y="196"/>
                  </a:cubicBezTo>
                  <a:lnTo>
                    <a:pt x="463" y="200"/>
                  </a:lnTo>
                  <a:lnTo>
                    <a:pt x="463" y="228"/>
                  </a:lnTo>
                  <a:cubicBezTo>
                    <a:pt x="463" y="234"/>
                    <a:pt x="457" y="240"/>
                    <a:pt x="450" y="240"/>
                  </a:cubicBezTo>
                  <a:cubicBezTo>
                    <a:pt x="443" y="240"/>
                    <a:pt x="438" y="234"/>
                    <a:pt x="438" y="228"/>
                  </a:cubicBezTo>
                  <a:lnTo>
                    <a:pt x="438" y="200"/>
                  </a:lnTo>
                  <a:lnTo>
                    <a:pt x="438" y="196"/>
                  </a:lnTo>
                  <a:lnTo>
                    <a:pt x="439" y="202"/>
                  </a:lnTo>
                  <a:lnTo>
                    <a:pt x="435" y="193"/>
                  </a:lnTo>
                  <a:cubicBezTo>
                    <a:pt x="435" y="193"/>
                    <a:pt x="434" y="192"/>
                    <a:pt x="434" y="192"/>
                  </a:cubicBezTo>
                  <a:lnTo>
                    <a:pt x="430" y="179"/>
                  </a:lnTo>
                  <a:lnTo>
                    <a:pt x="431" y="181"/>
                  </a:lnTo>
                  <a:lnTo>
                    <a:pt x="426" y="173"/>
                  </a:lnTo>
                  <a:lnTo>
                    <a:pt x="429" y="176"/>
                  </a:lnTo>
                  <a:lnTo>
                    <a:pt x="425" y="172"/>
                  </a:lnTo>
                  <a:lnTo>
                    <a:pt x="420" y="167"/>
                  </a:lnTo>
                  <a:cubicBezTo>
                    <a:pt x="416" y="163"/>
                    <a:pt x="416" y="155"/>
                    <a:pt x="420" y="150"/>
                  </a:cubicBezTo>
                  <a:cubicBezTo>
                    <a:pt x="425" y="145"/>
                    <a:pt x="433" y="145"/>
                    <a:pt x="438" y="150"/>
                  </a:cubicBezTo>
                  <a:close/>
                  <a:moveTo>
                    <a:pt x="463" y="328"/>
                  </a:moveTo>
                  <a:lnTo>
                    <a:pt x="463" y="359"/>
                  </a:lnTo>
                  <a:cubicBezTo>
                    <a:pt x="463" y="366"/>
                    <a:pt x="457" y="371"/>
                    <a:pt x="450" y="371"/>
                  </a:cubicBezTo>
                  <a:cubicBezTo>
                    <a:pt x="443" y="371"/>
                    <a:pt x="438" y="366"/>
                    <a:pt x="438" y="359"/>
                  </a:cubicBezTo>
                  <a:lnTo>
                    <a:pt x="438" y="328"/>
                  </a:lnTo>
                  <a:cubicBezTo>
                    <a:pt x="438" y="321"/>
                    <a:pt x="443" y="315"/>
                    <a:pt x="450" y="315"/>
                  </a:cubicBezTo>
                  <a:cubicBezTo>
                    <a:pt x="457" y="315"/>
                    <a:pt x="463" y="321"/>
                    <a:pt x="463" y="328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accent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Freeform 125"/>
            <p:cNvSpPr>
              <a:spLocks noEditPoints="1"/>
            </p:cNvSpPr>
            <p:nvPr/>
          </p:nvSpPr>
          <p:spPr bwMode="auto">
            <a:xfrm>
              <a:off x="2625" y="1829"/>
              <a:ext cx="79" cy="80"/>
            </a:xfrm>
            <a:custGeom>
              <a:avLst/>
              <a:gdLst>
                <a:gd name="T0" fmla="*/ 5 w 271"/>
                <a:gd name="T1" fmla="*/ 224 h 258"/>
                <a:gd name="T2" fmla="*/ 5 w 271"/>
                <a:gd name="T3" fmla="*/ 258 h 258"/>
                <a:gd name="T4" fmla="*/ 0 w 271"/>
                <a:gd name="T5" fmla="*/ 170 h 258"/>
                <a:gd name="T6" fmla="*/ 9 w 271"/>
                <a:gd name="T7" fmla="*/ 195 h 258"/>
                <a:gd name="T8" fmla="*/ 0 w 271"/>
                <a:gd name="T9" fmla="*/ 137 h 258"/>
                <a:gd name="T10" fmla="*/ 9 w 271"/>
                <a:gd name="T11" fmla="*/ 112 h 258"/>
                <a:gd name="T12" fmla="*/ 0 w 271"/>
                <a:gd name="T13" fmla="*/ 137 h 258"/>
                <a:gd name="T14" fmla="*/ 6 w 271"/>
                <a:gd name="T15" fmla="*/ 72 h 258"/>
                <a:gd name="T16" fmla="*/ 17 w 271"/>
                <a:gd name="T17" fmla="*/ 57 h 258"/>
                <a:gd name="T18" fmla="*/ 21 w 271"/>
                <a:gd name="T19" fmla="*/ 68 h 258"/>
                <a:gd name="T20" fmla="*/ 13 w 271"/>
                <a:gd name="T21" fmla="*/ 76 h 258"/>
                <a:gd name="T22" fmla="*/ 3 w 271"/>
                <a:gd name="T23" fmla="*/ 78 h 258"/>
                <a:gd name="T24" fmla="*/ 52 w 271"/>
                <a:gd name="T25" fmla="*/ 25 h 258"/>
                <a:gd name="T26" fmla="*/ 67 w 271"/>
                <a:gd name="T27" fmla="*/ 25 h 258"/>
                <a:gd name="T28" fmla="*/ 45 w 271"/>
                <a:gd name="T29" fmla="*/ 38 h 258"/>
                <a:gd name="T30" fmla="*/ 94 w 271"/>
                <a:gd name="T31" fmla="*/ 6 h 258"/>
                <a:gd name="T32" fmla="*/ 123 w 271"/>
                <a:gd name="T33" fmla="*/ 5 h 258"/>
                <a:gd name="T34" fmla="*/ 96 w 271"/>
                <a:gd name="T35" fmla="*/ 14 h 258"/>
                <a:gd name="T36" fmla="*/ 153 w 271"/>
                <a:gd name="T37" fmla="*/ 0 h 258"/>
                <a:gd name="T38" fmla="*/ 181 w 271"/>
                <a:gd name="T39" fmla="*/ 10 h 258"/>
                <a:gd name="T40" fmla="*/ 152 w 271"/>
                <a:gd name="T41" fmla="*/ 8 h 258"/>
                <a:gd name="T42" fmla="*/ 211 w 271"/>
                <a:gd name="T43" fmla="*/ 19 h 258"/>
                <a:gd name="T44" fmla="*/ 223 w 271"/>
                <a:gd name="T45" fmla="*/ 25 h 258"/>
                <a:gd name="T46" fmla="*/ 229 w 271"/>
                <a:gd name="T47" fmla="*/ 37 h 258"/>
                <a:gd name="T48" fmla="*/ 220 w 271"/>
                <a:gd name="T49" fmla="*/ 33 h 258"/>
                <a:gd name="T50" fmla="*/ 203 w 271"/>
                <a:gd name="T51" fmla="*/ 22 h 258"/>
                <a:gd name="T52" fmla="*/ 253 w 271"/>
                <a:gd name="T53" fmla="*/ 54 h 258"/>
                <a:gd name="T54" fmla="*/ 258 w 271"/>
                <a:gd name="T55" fmla="*/ 60 h 258"/>
                <a:gd name="T56" fmla="*/ 266 w 271"/>
                <a:gd name="T57" fmla="*/ 78 h 258"/>
                <a:gd name="T58" fmla="*/ 255 w 271"/>
                <a:gd name="T59" fmla="*/ 72 h 258"/>
                <a:gd name="T60" fmla="*/ 252 w 271"/>
                <a:gd name="T61" fmla="*/ 65 h 258"/>
                <a:gd name="T62" fmla="*/ 247 w 271"/>
                <a:gd name="T63" fmla="*/ 54 h 258"/>
                <a:gd name="T64" fmla="*/ 271 w 271"/>
                <a:gd name="T65" fmla="*/ 136 h 258"/>
                <a:gd name="T66" fmla="*/ 263 w 271"/>
                <a:gd name="T67" fmla="*/ 111 h 258"/>
                <a:gd name="T68" fmla="*/ 271 w 271"/>
                <a:gd name="T69" fmla="*/ 169 h 258"/>
                <a:gd name="T70" fmla="*/ 263 w 271"/>
                <a:gd name="T71" fmla="*/ 194 h 258"/>
                <a:gd name="T72" fmla="*/ 271 w 271"/>
                <a:gd name="T73" fmla="*/ 169 h 258"/>
                <a:gd name="T74" fmla="*/ 267 w 271"/>
                <a:gd name="T75" fmla="*/ 257 h 258"/>
                <a:gd name="T76" fmla="*/ 267 w 271"/>
                <a:gd name="T77" fmla="*/ 224 h 258"/>
                <a:gd name="T78" fmla="*/ 210 w 271"/>
                <a:gd name="T79" fmla="*/ 258 h 258"/>
                <a:gd name="T80" fmla="*/ 235 w 271"/>
                <a:gd name="T81" fmla="*/ 249 h 258"/>
                <a:gd name="T82" fmla="*/ 176 w 271"/>
                <a:gd name="T83" fmla="*/ 258 h 258"/>
                <a:gd name="T84" fmla="*/ 151 w 271"/>
                <a:gd name="T85" fmla="*/ 249 h 258"/>
                <a:gd name="T86" fmla="*/ 176 w 271"/>
                <a:gd name="T87" fmla="*/ 258 h 258"/>
                <a:gd name="T88" fmla="*/ 89 w 271"/>
                <a:gd name="T89" fmla="*/ 254 h 258"/>
                <a:gd name="T90" fmla="*/ 122 w 271"/>
                <a:gd name="T91" fmla="*/ 254 h 258"/>
                <a:gd name="T92" fmla="*/ 35 w 271"/>
                <a:gd name="T93" fmla="*/ 258 h 258"/>
                <a:gd name="T94" fmla="*/ 60 w 271"/>
                <a:gd name="T95" fmla="*/ 24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1" h="258">
                  <a:moveTo>
                    <a:pt x="0" y="254"/>
                  </a:moveTo>
                  <a:lnTo>
                    <a:pt x="0" y="229"/>
                  </a:lnTo>
                  <a:cubicBezTo>
                    <a:pt x="0" y="226"/>
                    <a:pt x="2" y="224"/>
                    <a:pt x="5" y="224"/>
                  </a:cubicBezTo>
                  <a:cubicBezTo>
                    <a:pt x="7" y="224"/>
                    <a:pt x="9" y="226"/>
                    <a:pt x="9" y="229"/>
                  </a:cubicBezTo>
                  <a:lnTo>
                    <a:pt x="9" y="254"/>
                  </a:lnTo>
                  <a:cubicBezTo>
                    <a:pt x="9" y="256"/>
                    <a:pt x="7" y="258"/>
                    <a:pt x="5" y="258"/>
                  </a:cubicBezTo>
                  <a:cubicBezTo>
                    <a:pt x="2" y="258"/>
                    <a:pt x="0" y="256"/>
                    <a:pt x="0" y="254"/>
                  </a:cubicBezTo>
                  <a:close/>
                  <a:moveTo>
                    <a:pt x="0" y="195"/>
                  </a:moveTo>
                  <a:lnTo>
                    <a:pt x="0" y="170"/>
                  </a:lnTo>
                  <a:cubicBezTo>
                    <a:pt x="0" y="168"/>
                    <a:pt x="2" y="166"/>
                    <a:pt x="5" y="166"/>
                  </a:cubicBezTo>
                  <a:cubicBezTo>
                    <a:pt x="7" y="166"/>
                    <a:pt x="9" y="168"/>
                    <a:pt x="9" y="170"/>
                  </a:cubicBezTo>
                  <a:lnTo>
                    <a:pt x="9" y="195"/>
                  </a:lnTo>
                  <a:cubicBezTo>
                    <a:pt x="9" y="198"/>
                    <a:pt x="7" y="199"/>
                    <a:pt x="5" y="199"/>
                  </a:cubicBezTo>
                  <a:cubicBezTo>
                    <a:pt x="2" y="199"/>
                    <a:pt x="0" y="198"/>
                    <a:pt x="0" y="195"/>
                  </a:cubicBezTo>
                  <a:close/>
                  <a:moveTo>
                    <a:pt x="0" y="137"/>
                  </a:moveTo>
                  <a:lnTo>
                    <a:pt x="0" y="112"/>
                  </a:lnTo>
                  <a:cubicBezTo>
                    <a:pt x="0" y="110"/>
                    <a:pt x="2" y="108"/>
                    <a:pt x="5" y="108"/>
                  </a:cubicBezTo>
                  <a:cubicBezTo>
                    <a:pt x="7" y="108"/>
                    <a:pt x="9" y="110"/>
                    <a:pt x="9" y="112"/>
                  </a:cubicBezTo>
                  <a:lnTo>
                    <a:pt x="9" y="137"/>
                  </a:lnTo>
                  <a:cubicBezTo>
                    <a:pt x="9" y="139"/>
                    <a:pt x="7" y="141"/>
                    <a:pt x="5" y="141"/>
                  </a:cubicBezTo>
                  <a:cubicBezTo>
                    <a:pt x="2" y="141"/>
                    <a:pt x="0" y="139"/>
                    <a:pt x="0" y="137"/>
                  </a:cubicBezTo>
                  <a:close/>
                  <a:moveTo>
                    <a:pt x="3" y="78"/>
                  </a:moveTo>
                  <a:lnTo>
                    <a:pt x="5" y="73"/>
                  </a:lnTo>
                  <a:cubicBezTo>
                    <a:pt x="5" y="73"/>
                    <a:pt x="5" y="72"/>
                    <a:pt x="6" y="72"/>
                  </a:cubicBezTo>
                  <a:lnTo>
                    <a:pt x="14" y="63"/>
                  </a:lnTo>
                  <a:lnTo>
                    <a:pt x="13" y="64"/>
                  </a:lnTo>
                  <a:lnTo>
                    <a:pt x="17" y="57"/>
                  </a:lnTo>
                  <a:cubicBezTo>
                    <a:pt x="18" y="55"/>
                    <a:pt x="21" y="54"/>
                    <a:pt x="23" y="55"/>
                  </a:cubicBezTo>
                  <a:cubicBezTo>
                    <a:pt x="25" y="56"/>
                    <a:pt x="26" y="58"/>
                    <a:pt x="25" y="61"/>
                  </a:cubicBezTo>
                  <a:lnTo>
                    <a:pt x="21" y="68"/>
                  </a:lnTo>
                  <a:cubicBezTo>
                    <a:pt x="21" y="68"/>
                    <a:pt x="20" y="69"/>
                    <a:pt x="20" y="69"/>
                  </a:cubicBezTo>
                  <a:lnTo>
                    <a:pt x="12" y="77"/>
                  </a:lnTo>
                  <a:lnTo>
                    <a:pt x="13" y="76"/>
                  </a:lnTo>
                  <a:lnTo>
                    <a:pt x="11" y="80"/>
                  </a:lnTo>
                  <a:cubicBezTo>
                    <a:pt x="10" y="83"/>
                    <a:pt x="8" y="84"/>
                    <a:pt x="6" y="83"/>
                  </a:cubicBezTo>
                  <a:cubicBezTo>
                    <a:pt x="4" y="82"/>
                    <a:pt x="3" y="80"/>
                    <a:pt x="3" y="78"/>
                  </a:cubicBezTo>
                  <a:close/>
                  <a:moveTo>
                    <a:pt x="41" y="31"/>
                  </a:moveTo>
                  <a:lnTo>
                    <a:pt x="53" y="25"/>
                  </a:lnTo>
                  <a:lnTo>
                    <a:pt x="52" y="25"/>
                  </a:lnTo>
                  <a:lnTo>
                    <a:pt x="62" y="18"/>
                  </a:lnTo>
                  <a:cubicBezTo>
                    <a:pt x="63" y="17"/>
                    <a:pt x="66" y="17"/>
                    <a:pt x="67" y="19"/>
                  </a:cubicBezTo>
                  <a:cubicBezTo>
                    <a:pt x="69" y="21"/>
                    <a:pt x="68" y="24"/>
                    <a:pt x="67" y="25"/>
                  </a:cubicBezTo>
                  <a:lnTo>
                    <a:pt x="57" y="32"/>
                  </a:lnTo>
                  <a:cubicBezTo>
                    <a:pt x="57" y="32"/>
                    <a:pt x="57" y="32"/>
                    <a:pt x="56" y="32"/>
                  </a:cubicBezTo>
                  <a:lnTo>
                    <a:pt x="45" y="38"/>
                  </a:lnTo>
                  <a:cubicBezTo>
                    <a:pt x="43" y="39"/>
                    <a:pt x="40" y="38"/>
                    <a:pt x="39" y="36"/>
                  </a:cubicBezTo>
                  <a:cubicBezTo>
                    <a:pt x="38" y="34"/>
                    <a:pt x="39" y="32"/>
                    <a:pt x="41" y="31"/>
                  </a:cubicBezTo>
                  <a:close/>
                  <a:moveTo>
                    <a:pt x="94" y="6"/>
                  </a:moveTo>
                  <a:lnTo>
                    <a:pt x="104" y="4"/>
                  </a:lnTo>
                  <a:lnTo>
                    <a:pt x="119" y="1"/>
                  </a:lnTo>
                  <a:cubicBezTo>
                    <a:pt x="121" y="1"/>
                    <a:pt x="123" y="2"/>
                    <a:pt x="123" y="5"/>
                  </a:cubicBezTo>
                  <a:cubicBezTo>
                    <a:pt x="124" y="7"/>
                    <a:pt x="122" y="9"/>
                    <a:pt x="120" y="9"/>
                  </a:cubicBezTo>
                  <a:lnTo>
                    <a:pt x="106" y="12"/>
                  </a:lnTo>
                  <a:lnTo>
                    <a:pt x="96" y="14"/>
                  </a:lnTo>
                  <a:cubicBezTo>
                    <a:pt x="94" y="15"/>
                    <a:pt x="91" y="13"/>
                    <a:pt x="91" y="11"/>
                  </a:cubicBezTo>
                  <a:cubicBezTo>
                    <a:pt x="90" y="9"/>
                    <a:pt x="92" y="7"/>
                    <a:pt x="94" y="6"/>
                  </a:cubicBezTo>
                  <a:close/>
                  <a:moveTo>
                    <a:pt x="153" y="0"/>
                  </a:moveTo>
                  <a:lnTo>
                    <a:pt x="172" y="4"/>
                  </a:lnTo>
                  <a:lnTo>
                    <a:pt x="178" y="5"/>
                  </a:lnTo>
                  <a:cubicBezTo>
                    <a:pt x="180" y="6"/>
                    <a:pt x="182" y="8"/>
                    <a:pt x="181" y="10"/>
                  </a:cubicBezTo>
                  <a:cubicBezTo>
                    <a:pt x="180" y="12"/>
                    <a:pt x="178" y="14"/>
                    <a:pt x="176" y="13"/>
                  </a:cubicBezTo>
                  <a:lnTo>
                    <a:pt x="170" y="12"/>
                  </a:lnTo>
                  <a:lnTo>
                    <a:pt x="152" y="8"/>
                  </a:lnTo>
                  <a:cubicBezTo>
                    <a:pt x="149" y="8"/>
                    <a:pt x="148" y="5"/>
                    <a:pt x="148" y="3"/>
                  </a:cubicBezTo>
                  <a:cubicBezTo>
                    <a:pt x="149" y="1"/>
                    <a:pt x="151" y="0"/>
                    <a:pt x="153" y="0"/>
                  </a:cubicBezTo>
                  <a:close/>
                  <a:moveTo>
                    <a:pt x="211" y="19"/>
                  </a:moveTo>
                  <a:lnTo>
                    <a:pt x="213" y="23"/>
                  </a:lnTo>
                  <a:lnTo>
                    <a:pt x="210" y="21"/>
                  </a:lnTo>
                  <a:lnTo>
                    <a:pt x="223" y="25"/>
                  </a:lnTo>
                  <a:cubicBezTo>
                    <a:pt x="223" y="25"/>
                    <a:pt x="224" y="25"/>
                    <a:pt x="224" y="26"/>
                  </a:cubicBezTo>
                  <a:lnTo>
                    <a:pt x="229" y="31"/>
                  </a:lnTo>
                  <a:cubicBezTo>
                    <a:pt x="231" y="32"/>
                    <a:pt x="231" y="35"/>
                    <a:pt x="229" y="37"/>
                  </a:cubicBezTo>
                  <a:cubicBezTo>
                    <a:pt x="228" y="38"/>
                    <a:pt x="225" y="38"/>
                    <a:pt x="224" y="37"/>
                  </a:cubicBezTo>
                  <a:lnTo>
                    <a:pt x="218" y="32"/>
                  </a:lnTo>
                  <a:lnTo>
                    <a:pt x="220" y="33"/>
                  </a:lnTo>
                  <a:lnTo>
                    <a:pt x="207" y="28"/>
                  </a:lnTo>
                  <a:cubicBezTo>
                    <a:pt x="206" y="28"/>
                    <a:pt x="206" y="27"/>
                    <a:pt x="205" y="26"/>
                  </a:cubicBezTo>
                  <a:lnTo>
                    <a:pt x="203" y="22"/>
                  </a:lnTo>
                  <a:cubicBezTo>
                    <a:pt x="202" y="20"/>
                    <a:pt x="203" y="18"/>
                    <a:pt x="205" y="17"/>
                  </a:cubicBezTo>
                  <a:cubicBezTo>
                    <a:pt x="207" y="16"/>
                    <a:pt x="209" y="16"/>
                    <a:pt x="211" y="19"/>
                  </a:cubicBezTo>
                  <a:close/>
                  <a:moveTo>
                    <a:pt x="253" y="54"/>
                  </a:moveTo>
                  <a:lnTo>
                    <a:pt x="253" y="55"/>
                  </a:lnTo>
                  <a:lnTo>
                    <a:pt x="258" y="59"/>
                  </a:lnTo>
                  <a:cubicBezTo>
                    <a:pt x="258" y="59"/>
                    <a:pt x="258" y="60"/>
                    <a:pt x="258" y="60"/>
                  </a:cubicBezTo>
                  <a:lnTo>
                    <a:pt x="263" y="68"/>
                  </a:lnTo>
                  <a:cubicBezTo>
                    <a:pt x="263" y="69"/>
                    <a:pt x="263" y="69"/>
                    <a:pt x="263" y="69"/>
                  </a:cubicBezTo>
                  <a:lnTo>
                    <a:pt x="266" y="78"/>
                  </a:lnTo>
                  <a:cubicBezTo>
                    <a:pt x="266" y="80"/>
                    <a:pt x="265" y="82"/>
                    <a:pt x="263" y="83"/>
                  </a:cubicBezTo>
                  <a:cubicBezTo>
                    <a:pt x="261" y="84"/>
                    <a:pt x="258" y="82"/>
                    <a:pt x="258" y="80"/>
                  </a:cubicBezTo>
                  <a:lnTo>
                    <a:pt x="255" y="72"/>
                  </a:lnTo>
                  <a:lnTo>
                    <a:pt x="255" y="72"/>
                  </a:lnTo>
                  <a:lnTo>
                    <a:pt x="251" y="64"/>
                  </a:lnTo>
                  <a:lnTo>
                    <a:pt x="252" y="65"/>
                  </a:lnTo>
                  <a:lnTo>
                    <a:pt x="248" y="61"/>
                  </a:lnTo>
                  <a:lnTo>
                    <a:pt x="247" y="60"/>
                  </a:lnTo>
                  <a:cubicBezTo>
                    <a:pt x="245" y="59"/>
                    <a:pt x="245" y="56"/>
                    <a:pt x="247" y="54"/>
                  </a:cubicBezTo>
                  <a:cubicBezTo>
                    <a:pt x="249" y="53"/>
                    <a:pt x="251" y="53"/>
                    <a:pt x="253" y="54"/>
                  </a:cubicBezTo>
                  <a:close/>
                  <a:moveTo>
                    <a:pt x="271" y="111"/>
                  </a:moveTo>
                  <a:lnTo>
                    <a:pt x="271" y="136"/>
                  </a:lnTo>
                  <a:cubicBezTo>
                    <a:pt x="271" y="138"/>
                    <a:pt x="269" y="140"/>
                    <a:pt x="267" y="140"/>
                  </a:cubicBezTo>
                  <a:cubicBezTo>
                    <a:pt x="265" y="140"/>
                    <a:pt x="263" y="138"/>
                    <a:pt x="263" y="136"/>
                  </a:cubicBezTo>
                  <a:lnTo>
                    <a:pt x="263" y="111"/>
                  </a:lnTo>
                  <a:cubicBezTo>
                    <a:pt x="263" y="109"/>
                    <a:pt x="265" y="107"/>
                    <a:pt x="267" y="107"/>
                  </a:cubicBezTo>
                  <a:cubicBezTo>
                    <a:pt x="269" y="107"/>
                    <a:pt x="271" y="109"/>
                    <a:pt x="271" y="111"/>
                  </a:cubicBezTo>
                  <a:close/>
                  <a:moveTo>
                    <a:pt x="271" y="169"/>
                  </a:moveTo>
                  <a:lnTo>
                    <a:pt x="271" y="194"/>
                  </a:lnTo>
                  <a:cubicBezTo>
                    <a:pt x="271" y="197"/>
                    <a:pt x="269" y="199"/>
                    <a:pt x="267" y="199"/>
                  </a:cubicBezTo>
                  <a:cubicBezTo>
                    <a:pt x="265" y="199"/>
                    <a:pt x="263" y="197"/>
                    <a:pt x="263" y="194"/>
                  </a:cubicBezTo>
                  <a:lnTo>
                    <a:pt x="263" y="169"/>
                  </a:lnTo>
                  <a:cubicBezTo>
                    <a:pt x="263" y="167"/>
                    <a:pt x="265" y="165"/>
                    <a:pt x="267" y="165"/>
                  </a:cubicBezTo>
                  <a:cubicBezTo>
                    <a:pt x="269" y="165"/>
                    <a:pt x="271" y="167"/>
                    <a:pt x="271" y="169"/>
                  </a:cubicBezTo>
                  <a:close/>
                  <a:moveTo>
                    <a:pt x="271" y="228"/>
                  </a:moveTo>
                  <a:lnTo>
                    <a:pt x="271" y="253"/>
                  </a:lnTo>
                  <a:cubicBezTo>
                    <a:pt x="271" y="255"/>
                    <a:pt x="269" y="257"/>
                    <a:pt x="267" y="257"/>
                  </a:cubicBezTo>
                  <a:cubicBezTo>
                    <a:pt x="265" y="257"/>
                    <a:pt x="263" y="255"/>
                    <a:pt x="263" y="253"/>
                  </a:cubicBezTo>
                  <a:lnTo>
                    <a:pt x="263" y="228"/>
                  </a:lnTo>
                  <a:cubicBezTo>
                    <a:pt x="263" y="226"/>
                    <a:pt x="265" y="224"/>
                    <a:pt x="267" y="224"/>
                  </a:cubicBezTo>
                  <a:cubicBezTo>
                    <a:pt x="269" y="224"/>
                    <a:pt x="271" y="226"/>
                    <a:pt x="271" y="228"/>
                  </a:cubicBezTo>
                  <a:close/>
                  <a:moveTo>
                    <a:pt x="235" y="258"/>
                  </a:moveTo>
                  <a:lnTo>
                    <a:pt x="210" y="258"/>
                  </a:lnTo>
                  <a:cubicBezTo>
                    <a:pt x="207" y="258"/>
                    <a:pt x="205" y="256"/>
                    <a:pt x="205" y="254"/>
                  </a:cubicBezTo>
                  <a:cubicBezTo>
                    <a:pt x="205" y="251"/>
                    <a:pt x="207" y="249"/>
                    <a:pt x="210" y="249"/>
                  </a:cubicBezTo>
                  <a:lnTo>
                    <a:pt x="235" y="249"/>
                  </a:lnTo>
                  <a:cubicBezTo>
                    <a:pt x="237" y="249"/>
                    <a:pt x="239" y="251"/>
                    <a:pt x="239" y="254"/>
                  </a:cubicBezTo>
                  <a:cubicBezTo>
                    <a:pt x="239" y="256"/>
                    <a:pt x="237" y="258"/>
                    <a:pt x="235" y="258"/>
                  </a:cubicBezTo>
                  <a:close/>
                  <a:moveTo>
                    <a:pt x="176" y="258"/>
                  </a:moveTo>
                  <a:lnTo>
                    <a:pt x="151" y="258"/>
                  </a:lnTo>
                  <a:cubicBezTo>
                    <a:pt x="149" y="258"/>
                    <a:pt x="147" y="256"/>
                    <a:pt x="147" y="254"/>
                  </a:cubicBezTo>
                  <a:cubicBezTo>
                    <a:pt x="147" y="251"/>
                    <a:pt x="149" y="249"/>
                    <a:pt x="151" y="249"/>
                  </a:cubicBezTo>
                  <a:lnTo>
                    <a:pt x="176" y="249"/>
                  </a:lnTo>
                  <a:cubicBezTo>
                    <a:pt x="179" y="249"/>
                    <a:pt x="180" y="251"/>
                    <a:pt x="180" y="254"/>
                  </a:cubicBezTo>
                  <a:cubicBezTo>
                    <a:pt x="180" y="256"/>
                    <a:pt x="179" y="258"/>
                    <a:pt x="176" y="258"/>
                  </a:cubicBezTo>
                  <a:close/>
                  <a:moveTo>
                    <a:pt x="118" y="258"/>
                  </a:moveTo>
                  <a:lnTo>
                    <a:pt x="93" y="258"/>
                  </a:lnTo>
                  <a:cubicBezTo>
                    <a:pt x="91" y="258"/>
                    <a:pt x="89" y="256"/>
                    <a:pt x="89" y="254"/>
                  </a:cubicBezTo>
                  <a:cubicBezTo>
                    <a:pt x="89" y="251"/>
                    <a:pt x="91" y="249"/>
                    <a:pt x="93" y="249"/>
                  </a:cubicBezTo>
                  <a:lnTo>
                    <a:pt x="118" y="249"/>
                  </a:lnTo>
                  <a:cubicBezTo>
                    <a:pt x="120" y="249"/>
                    <a:pt x="122" y="251"/>
                    <a:pt x="122" y="254"/>
                  </a:cubicBezTo>
                  <a:cubicBezTo>
                    <a:pt x="122" y="256"/>
                    <a:pt x="120" y="258"/>
                    <a:pt x="118" y="258"/>
                  </a:cubicBezTo>
                  <a:close/>
                  <a:moveTo>
                    <a:pt x="60" y="258"/>
                  </a:moveTo>
                  <a:lnTo>
                    <a:pt x="35" y="258"/>
                  </a:lnTo>
                  <a:cubicBezTo>
                    <a:pt x="32" y="258"/>
                    <a:pt x="30" y="256"/>
                    <a:pt x="30" y="254"/>
                  </a:cubicBezTo>
                  <a:cubicBezTo>
                    <a:pt x="30" y="251"/>
                    <a:pt x="32" y="249"/>
                    <a:pt x="35" y="249"/>
                  </a:cubicBezTo>
                  <a:lnTo>
                    <a:pt x="60" y="249"/>
                  </a:lnTo>
                  <a:cubicBezTo>
                    <a:pt x="62" y="249"/>
                    <a:pt x="64" y="251"/>
                    <a:pt x="64" y="254"/>
                  </a:cubicBezTo>
                  <a:cubicBezTo>
                    <a:pt x="64" y="256"/>
                    <a:pt x="62" y="258"/>
                    <a:pt x="60" y="258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accent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Freeform 126"/>
            <p:cNvSpPr>
              <a:spLocks noEditPoints="1"/>
            </p:cNvSpPr>
            <p:nvPr/>
          </p:nvSpPr>
          <p:spPr bwMode="auto">
            <a:xfrm>
              <a:off x="2575" y="1906"/>
              <a:ext cx="183" cy="3"/>
            </a:xfrm>
            <a:custGeom>
              <a:avLst/>
              <a:gdLst>
                <a:gd name="T0" fmla="*/ 583 w 625"/>
                <a:gd name="T1" fmla="*/ 5 h 9"/>
                <a:gd name="T2" fmla="*/ 616 w 625"/>
                <a:gd name="T3" fmla="*/ 5 h 9"/>
                <a:gd name="T4" fmla="*/ 529 w 625"/>
                <a:gd name="T5" fmla="*/ 9 h 9"/>
                <a:gd name="T6" fmla="*/ 554 w 625"/>
                <a:gd name="T7" fmla="*/ 0 h 9"/>
                <a:gd name="T8" fmla="*/ 495 w 625"/>
                <a:gd name="T9" fmla="*/ 9 h 9"/>
                <a:gd name="T10" fmla="*/ 470 w 625"/>
                <a:gd name="T11" fmla="*/ 0 h 9"/>
                <a:gd name="T12" fmla="*/ 495 w 625"/>
                <a:gd name="T13" fmla="*/ 9 h 9"/>
                <a:gd name="T14" fmla="*/ 408 w 625"/>
                <a:gd name="T15" fmla="*/ 5 h 9"/>
                <a:gd name="T16" fmla="*/ 441 w 625"/>
                <a:gd name="T17" fmla="*/ 5 h 9"/>
                <a:gd name="T18" fmla="*/ 354 w 625"/>
                <a:gd name="T19" fmla="*/ 9 h 9"/>
                <a:gd name="T20" fmla="*/ 379 w 625"/>
                <a:gd name="T21" fmla="*/ 0 h 9"/>
                <a:gd name="T22" fmla="*/ 320 w 625"/>
                <a:gd name="T23" fmla="*/ 9 h 9"/>
                <a:gd name="T24" fmla="*/ 295 w 625"/>
                <a:gd name="T25" fmla="*/ 0 h 9"/>
                <a:gd name="T26" fmla="*/ 320 w 625"/>
                <a:gd name="T27" fmla="*/ 9 h 9"/>
                <a:gd name="T28" fmla="*/ 233 w 625"/>
                <a:gd name="T29" fmla="*/ 5 h 9"/>
                <a:gd name="T30" fmla="*/ 266 w 625"/>
                <a:gd name="T31" fmla="*/ 5 h 9"/>
                <a:gd name="T32" fmla="*/ 179 w 625"/>
                <a:gd name="T33" fmla="*/ 9 h 9"/>
                <a:gd name="T34" fmla="*/ 204 w 625"/>
                <a:gd name="T35" fmla="*/ 0 h 9"/>
                <a:gd name="T36" fmla="*/ 145 w 625"/>
                <a:gd name="T37" fmla="*/ 9 h 9"/>
                <a:gd name="T38" fmla="*/ 120 w 625"/>
                <a:gd name="T39" fmla="*/ 0 h 9"/>
                <a:gd name="T40" fmla="*/ 145 w 625"/>
                <a:gd name="T41" fmla="*/ 9 h 9"/>
                <a:gd name="T42" fmla="*/ 58 w 625"/>
                <a:gd name="T43" fmla="*/ 5 h 9"/>
                <a:gd name="T44" fmla="*/ 91 w 625"/>
                <a:gd name="T45" fmla="*/ 5 h 9"/>
                <a:gd name="T46" fmla="*/ 4 w 625"/>
                <a:gd name="T47" fmla="*/ 9 h 9"/>
                <a:gd name="T48" fmla="*/ 29 w 625"/>
                <a:gd name="T49" fmla="*/ 0 h 9"/>
                <a:gd name="T50" fmla="*/ 29 w 625"/>
                <a:gd name="T51" fmla="*/ 0 h 9"/>
                <a:gd name="T52" fmla="*/ 54 w 625"/>
                <a:gd name="T53" fmla="*/ 9 h 9"/>
                <a:gd name="T54" fmla="*/ 29 w 625"/>
                <a:gd name="T55" fmla="*/ 0 h 9"/>
                <a:gd name="T56" fmla="*/ 116 w 625"/>
                <a:gd name="T57" fmla="*/ 5 h 9"/>
                <a:gd name="T58" fmla="*/ 83 w 625"/>
                <a:gd name="T59" fmla="*/ 5 h 9"/>
                <a:gd name="T60" fmla="*/ 170 w 625"/>
                <a:gd name="T61" fmla="*/ 0 h 9"/>
                <a:gd name="T62" fmla="*/ 145 w 625"/>
                <a:gd name="T63" fmla="*/ 9 h 9"/>
                <a:gd name="T64" fmla="*/ 204 w 625"/>
                <a:gd name="T65" fmla="*/ 0 h 9"/>
                <a:gd name="T66" fmla="*/ 229 w 625"/>
                <a:gd name="T67" fmla="*/ 9 h 9"/>
                <a:gd name="T68" fmla="*/ 204 w 625"/>
                <a:gd name="T69" fmla="*/ 0 h 9"/>
                <a:gd name="T70" fmla="*/ 291 w 625"/>
                <a:gd name="T71" fmla="*/ 5 h 9"/>
                <a:gd name="T72" fmla="*/ 258 w 625"/>
                <a:gd name="T73" fmla="*/ 5 h 9"/>
                <a:gd name="T74" fmla="*/ 345 w 625"/>
                <a:gd name="T75" fmla="*/ 0 h 9"/>
                <a:gd name="T76" fmla="*/ 320 w 625"/>
                <a:gd name="T77" fmla="*/ 9 h 9"/>
                <a:gd name="T78" fmla="*/ 379 w 625"/>
                <a:gd name="T79" fmla="*/ 0 h 9"/>
                <a:gd name="T80" fmla="*/ 404 w 625"/>
                <a:gd name="T81" fmla="*/ 9 h 9"/>
                <a:gd name="T82" fmla="*/ 379 w 625"/>
                <a:gd name="T83" fmla="*/ 0 h 9"/>
                <a:gd name="T84" fmla="*/ 466 w 625"/>
                <a:gd name="T85" fmla="*/ 5 h 9"/>
                <a:gd name="T86" fmla="*/ 433 w 625"/>
                <a:gd name="T87" fmla="*/ 5 h 9"/>
                <a:gd name="T88" fmla="*/ 520 w 625"/>
                <a:gd name="T89" fmla="*/ 0 h 9"/>
                <a:gd name="T90" fmla="*/ 495 w 625"/>
                <a:gd name="T91" fmla="*/ 9 h 9"/>
                <a:gd name="T92" fmla="*/ 554 w 625"/>
                <a:gd name="T93" fmla="*/ 0 h 9"/>
                <a:gd name="T94" fmla="*/ 579 w 625"/>
                <a:gd name="T95" fmla="*/ 9 h 9"/>
                <a:gd name="T96" fmla="*/ 554 w 625"/>
                <a:gd name="T97" fmla="*/ 0 h 9"/>
                <a:gd name="T98" fmla="*/ 625 w 625"/>
                <a:gd name="T99" fmla="*/ 5 h 9"/>
                <a:gd name="T100" fmla="*/ 608 w 625"/>
                <a:gd name="T10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5" h="9">
                  <a:moveTo>
                    <a:pt x="612" y="9"/>
                  </a:moveTo>
                  <a:lnTo>
                    <a:pt x="587" y="9"/>
                  </a:lnTo>
                  <a:cubicBezTo>
                    <a:pt x="585" y="9"/>
                    <a:pt x="583" y="7"/>
                    <a:pt x="583" y="5"/>
                  </a:cubicBezTo>
                  <a:cubicBezTo>
                    <a:pt x="583" y="2"/>
                    <a:pt x="585" y="0"/>
                    <a:pt x="587" y="0"/>
                  </a:cubicBezTo>
                  <a:lnTo>
                    <a:pt x="612" y="0"/>
                  </a:lnTo>
                  <a:cubicBezTo>
                    <a:pt x="614" y="0"/>
                    <a:pt x="616" y="2"/>
                    <a:pt x="616" y="5"/>
                  </a:cubicBezTo>
                  <a:cubicBezTo>
                    <a:pt x="616" y="7"/>
                    <a:pt x="614" y="9"/>
                    <a:pt x="612" y="9"/>
                  </a:cubicBezTo>
                  <a:close/>
                  <a:moveTo>
                    <a:pt x="554" y="9"/>
                  </a:moveTo>
                  <a:lnTo>
                    <a:pt x="529" y="9"/>
                  </a:lnTo>
                  <a:cubicBezTo>
                    <a:pt x="526" y="9"/>
                    <a:pt x="525" y="7"/>
                    <a:pt x="525" y="5"/>
                  </a:cubicBezTo>
                  <a:cubicBezTo>
                    <a:pt x="525" y="2"/>
                    <a:pt x="526" y="0"/>
                    <a:pt x="529" y="0"/>
                  </a:cubicBezTo>
                  <a:lnTo>
                    <a:pt x="554" y="0"/>
                  </a:lnTo>
                  <a:cubicBezTo>
                    <a:pt x="556" y="0"/>
                    <a:pt x="558" y="2"/>
                    <a:pt x="558" y="5"/>
                  </a:cubicBezTo>
                  <a:cubicBezTo>
                    <a:pt x="558" y="7"/>
                    <a:pt x="556" y="9"/>
                    <a:pt x="554" y="9"/>
                  </a:cubicBezTo>
                  <a:close/>
                  <a:moveTo>
                    <a:pt x="495" y="9"/>
                  </a:moveTo>
                  <a:lnTo>
                    <a:pt x="470" y="9"/>
                  </a:lnTo>
                  <a:cubicBezTo>
                    <a:pt x="468" y="9"/>
                    <a:pt x="466" y="7"/>
                    <a:pt x="466" y="5"/>
                  </a:cubicBezTo>
                  <a:cubicBezTo>
                    <a:pt x="466" y="2"/>
                    <a:pt x="468" y="0"/>
                    <a:pt x="470" y="0"/>
                  </a:cubicBezTo>
                  <a:lnTo>
                    <a:pt x="495" y="0"/>
                  </a:lnTo>
                  <a:cubicBezTo>
                    <a:pt x="498" y="0"/>
                    <a:pt x="500" y="2"/>
                    <a:pt x="500" y="5"/>
                  </a:cubicBezTo>
                  <a:cubicBezTo>
                    <a:pt x="500" y="7"/>
                    <a:pt x="498" y="9"/>
                    <a:pt x="495" y="9"/>
                  </a:cubicBezTo>
                  <a:close/>
                  <a:moveTo>
                    <a:pt x="437" y="9"/>
                  </a:moveTo>
                  <a:lnTo>
                    <a:pt x="412" y="9"/>
                  </a:lnTo>
                  <a:cubicBezTo>
                    <a:pt x="410" y="9"/>
                    <a:pt x="408" y="7"/>
                    <a:pt x="408" y="5"/>
                  </a:cubicBezTo>
                  <a:cubicBezTo>
                    <a:pt x="408" y="2"/>
                    <a:pt x="410" y="0"/>
                    <a:pt x="412" y="0"/>
                  </a:cubicBezTo>
                  <a:lnTo>
                    <a:pt x="437" y="0"/>
                  </a:lnTo>
                  <a:cubicBezTo>
                    <a:pt x="439" y="0"/>
                    <a:pt x="441" y="2"/>
                    <a:pt x="441" y="5"/>
                  </a:cubicBezTo>
                  <a:cubicBezTo>
                    <a:pt x="441" y="7"/>
                    <a:pt x="439" y="9"/>
                    <a:pt x="437" y="9"/>
                  </a:cubicBezTo>
                  <a:close/>
                  <a:moveTo>
                    <a:pt x="379" y="9"/>
                  </a:moveTo>
                  <a:lnTo>
                    <a:pt x="354" y="9"/>
                  </a:lnTo>
                  <a:cubicBezTo>
                    <a:pt x="351" y="9"/>
                    <a:pt x="350" y="7"/>
                    <a:pt x="350" y="5"/>
                  </a:cubicBezTo>
                  <a:cubicBezTo>
                    <a:pt x="350" y="2"/>
                    <a:pt x="351" y="0"/>
                    <a:pt x="354" y="0"/>
                  </a:cubicBezTo>
                  <a:lnTo>
                    <a:pt x="379" y="0"/>
                  </a:lnTo>
                  <a:cubicBezTo>
                    <a:pt x="381" y="0"/>
                    <a:pt x="383" y="2"/>
                    <a:pt x="383" y="5"/>
                  </a:cubicBezTo>
                  <a:cubicBezTo>
                    <a:pt x="383" y="7"/>
                    <a:pt x="381" y="9"/>
                    <a:pt x="379" y="9"/>
                  </a:cubicBezTo>
                  <a:close/>
                  <a:moveTo>
                    <a:pt x="320" y="9"/>
                  </a:moveTo>
                  <a:lnTo>
                    <a:pt x="295" y="9"/>
                  </a:lnTo>
                  <a:cubicBezTo>
                    <a:pt x="293" y="9"/>
                    <a:pt x="291" y="7"/>
                    <a:pt x="291" y="5"/>
                  </a:cubicBezTo>
                  <a:cubicBezTo>
                    <a:pt x="291" y="2"/>
                    <a:pt x="293" y="0"/>
                    <a:pt x="295" y="0"/>
                  </a:cubicBezTo>
                  <a:lnTo>
                    <a:pt x="320" y="0"/>
                  </a:lnTo>
                  <a:cubicBezTo>
                    <a:pt x="323" y="0"/>
                    <a:pt x="325" y="2"/>
                    <a:pt x="325" y="5"/>
                  </a:cubicBezTo>
                  <a:cubicBezTo>
                    <a:pt x="325" y="7"/>
                    <a:pt x="323" y="9"/>
                    <a:pt x="320" y="9"/>
                  </a:cubicBezTo>
                  <a:close/>
                  <a:moveTo>
                    <a:pt x="262" y="9"/>
                  </a:moveTo>
                  <a:lnTo>
                    <a:pt x="237" y="9"/>
                  </a:lnTo>
                  <a:cubicBezTo>
                    <a:pt x="235" y="9"/>
                    <a:pt x="233" y="7"/>
                    <a:pt x="233" y="5"/>
                  </a:cubicBezTo>
                  <a:cubicBezTo>
                    <a:pt x="233" y="2"/>
                    <a:pt x="235" y="0"/>
                    <a:pt x="237" y="0"/>
                  </a:cubicBezTo>
                  <a:lnTo>
                    <a:pt x="262" y="0"/>
                  </a:lnTo>
                  <a:cubicBezTo>
                    <a:pt x="264" y="0"/>
                    <a:pt x="266" y="2"/>
                    <a:pt x="266" y="5"/>
                  </a:cubicBezTo>
                  <a:cubicBezTo>
                    <a:pt x="266" y="7"/>
                    <a:pt x="264" y="9"/>
                    <a:pt x="262" y="9"/>
                  </a:cubicBezTo>
                  <a:close/>
                  <a:moveTo>
                    <a:pt x="204" y="9"/>
                  </a:moveTo>
                  <a:lnTo>
                    <a:pt x="179" y="9"/>
                  </a:lnTo>
                  <a:cubicBezTo>
                    <a:pt x="176" y="9"/>
                    <a:pt x="175" y="7"/>
                    <a:pt x="175" y="5"/>
                  </a:cubicBezTo>
                  <a:cubicBezTo>
                    <a:pt x="175" y="2"/>
                    <a:pt x="176" y="0"/>
                    <a:pt x="179" y="0"/>
                  </a:cubicBezTo>
                  <a:lnTo>
                    <a:pt x="204" y="0"/>
                  </a:lnTo>
                  <a:cubicBezTo>
                    <a:pt x="206" y="0"/>
                    <a:pt x="208" y="2"/>
                    <a:pt x="208" y="5"/>
                  </a:cubicBezTo>
                  <a:cubicBezTo>
                    <a:pt x="208" y="7"/>
                    <a:pt x="206" y="9"/>
                    <a:pt x="204" y="9"/>
                  </a:cubicBezTo>
                  <a:close/>
                  <a:moveTo>
                    <a:pt x="145" y="9"/>
                  </a:moveTo>
                  <a:lnTo>
                    <a:pt x="120" y="9"/>
                  </a:lnTo>
                  <a:cubicBezTo>
                    <a:pt x="118" y="9"/>
                    <a:pt x="116" y="7"/>
                    <a:pt x="116" y="5"/>
                  </a:cubicBezTo>
                  <a:cubicBezTo>
                    <a:pt x="116" y="2"/>
                    <a:pt x="118" y="0"/>
                    <a:pt x="120" y="0"/>
                  </a:cubicBezTo>
                  <a:lnTo>
                    <a:pt x="145" y="0"/>
                  </a:lnTo>
                  <a:cubicBezTo>
                    <a:pt x="148" y="0"/>
                    <a:pt x="150" y="2"/>
                    <a:pt x="150" y="5"/>
                  </a:cubicBezTo>
                  <a:cubicBezTo>
                    <a:pt x="150" y="7"/>
                    <a:pt x="148" y="9"/>
                    <a:pt x="145" y="9"/>
                  </a:cubicBezTo>
                  <a:close/>
                  <a:moveTo>
                    <a:pt x="87" y="9"/>
                  </a:moveTo>
                  <a:lnTo>
                    <a:pt x="62" y="9"/>
                  </a:lnTo>
                  <a:cubicBezTo>
                    <a:pt x="60" y="9"/>
                    <a:pt x="58" y="7"/>
                    <a:pt x="58" y="5"/>
                  </a:cubicBezTo>
                  <a:cubicBezTo>
                    <a:pt x="58" y="2"/>
                    <a:pt x="60" y="0"/>
                    <a:pt x="62" y="0"/>
                  </a:cubicBezTo>
                  <a:lnTo>
                    <a:pt x="87" y="0"/>
                  </a:lnTo>
                  <a:cubicBezTo>
                    <a:pt x="89" y="0"/>
                    <a:pt x="91" y="2"/>
                    <a:pt x="91" y="5"/>
                  </a:cubicBezTo>
                  <a:cubicBezTo>
                    <a:pt x="91" y="7"/>
                    <a:pt x="89" y="9"/>
                    <a:pt x="87" y="9"/>
                  </a:cubicBezTo>
                  <a:close/>
                  <a:moveTo>
                    <a:pt x="29" y="9"/>
                  </a:moveTo>
                  <a:lnTo>
                    <a:pt x="4" y="9"/>
                  </a:ln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lnTo>
                    <a:pt x="29" y="0"/>
                  </a:ln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9" y="9"/>
                  </a:cubicBezTo>
                  <a:close/>
                  <a:moveTo>
                    <a:pt x="29" y="0"/>
                  </a:moveTo>
                  <a:lnTo>
                    <a:pt x="54" y="0"/>
                  </a:lnTo>
                  <a:cubicBezTo>
                    <a:pt x="56" y="0"/>
                    <a:pt x="58" y="2"/>
                    <a:pt x="58" y="5"/>
                  </a:cubicBezTo>
                  <a:cubicBezTo>
                    <a:pt x="58" y="7"/>
                    <a:pt x="56" y="9"/>
                    <a:pt x="54" y="9"/>
                  </a:cubicBezTo>
                  <a:lnTo>
                    <a:pt x="29" y="9"/>
                  </a:lnTo>
                  <a:cubicBezTo>
                    <a:pt x="26" y="9"/>
                    <a:pt x="25" y="7"/>
                    <a:pt x="25" y="5"/>
                  </a:cubicBezTo>
                  <a:cubicBezTo>
                    <a:pt x="25" y="2"/>
                    <a:pt x="26" y="0"/>
                    <a:pt x="29" y="0"/>
                  </a:cubicBezTo>
                  <a:close/>
                  <a:moveTo>
                    <a:pt x="87" y="0"/>
                  </a:moveTo>
                  <a:lnTo>
                    <a:pt x="112" y="0"/>
                  </a:lnTo>
                  <a:cubicBezTo>
                    <a:pt x="114" y="0"/>
                    <a:pt x="116" y="2"/>
                    <a:pt x="116" y="5"/>
                  </a:cubicBezTo>
                  <a:cubicBezTo>
                    <a:pt x="116" y="7"/>
                    <a:pt x="114" y="9"/>
                    <a:pt x="112" y="9"/>
                  </a:cubicBezTo>
                  <a:lnTo>
                    <a:pt x="87" y="9"/>
                  </a:lnTo>
                  <a:cubicBezTo>
                    <a:pt x="85" y="9"/>
                    <a:pt x="83" y="7"/>
                    <a:pt x="83" y="5"/>
                  </a:cubicBezTo>
                  <a:cubicBezTo>
                    <a:pt x="83" y="2"/>
                    <a:pt x="85" y="0"/>
                    <a:pt x="87" y="0"/>
                  </a:cubicBezTo>
                  <a:close/>
                  <a:moveTo>
                    <a:pt x="145" y="0"/>
                  </a:moveTo>
                  <a:lnTo>
                    <a:pt x="170" y="0"/>
                  </a:lnTo>
                  <a:cubicBezTo>
                    <a:pt x="173" y="0"/>
                    <a:pt x="175" y="2"/>
                    <a:pt x="175" y="5"/>
                  </a:cubicBezTo>
                  <a:cubicBezTo>
                    <a:pt x="175" y="7"/>
                    <a:pt x="173" y="9"/>
                    <a:pt x="170" y="9"/>
                  </a:cubicBezTo>
                  <a:lnTo>
                    <a:pt x="145" y="9"/>
                  </a:lnTo>
                  <a:cubicBezTo>
                    <a:pt x="143" y="9"/>
                    <a:pt x="141" y="7"/>
                    <a:pt x="141" y="5"/>
                  </a:cubicBezTo>
                  <a:cubicBezTo>
                    <a:pt x="141" y="2"/>
                    <a:pt x="143" y="0"/>
                    <a:pt x="145" y="0"/>
                  </a:cubicBezTo>
                  <a:close/>
                  <a:moveTo>
                    <a:pt x="204" y="0"/>
                  </a:moveTo>
                  <a:lnTo>
                    <a:pt x="229" y="0"/>
                  </a:lnTo>
                  <a:cubicBezTo>
                    <a:pt x="231" y="0"/>
                    <a:pt x="233" y="2"/>
                    <a:pt x="233" y="5"/>
                  </a:cubicBezTo>
                  <a:cubicBezTo>
                    <a:pt x="233" y="7"/>
                    <a:pt x="231" y="9"/>
                    <a:pt x="229" y="9"/>
                  </a:cubicBezTo>
                  <a:lnTo>
                    <a:pt x="204" y="9"/>
                  </a:lnTo>
                  <a:cubicBezTo>
                    <a:pt x="201" y="9"/>
                    <a:pt x="200" y="7"/>
                    <a:pt x="200" y="5"/>
                  </a:cubicBezTo>
                  <a:cubicBezTo>
                    <a:pt x="200" y="2"/>
                    <a:pt x="201" y="0"/>
                    <a:pt x="204" y="0"/>
                  </a:cubicBezTo>
                  <a:close/>
                  <a:moveTo>
                    <a:pt x="262" y="0"/>
                  </a:moveTo>
                  <a:lnTo>
                    <a:pt x="287" y="0"/>
                  </a:lnTo>
                  <a:cubicBezTo>
                    <a:pt x="289" y="0"/>
                    <a:pt x="291" y="2"/>
                    <a:pt x="291" y="5"/>
                  </a:cubicBezTo>
                  <a:cubicBezTo>
                    <a:pt x="291" y="7"/>
                    <a:pt x="289" y="9"/>
                    <a:pt x="287" y="9"/>
                  </a:cubicBezTo>
                  <a:lnTo>
                    <a:pt x="262" y="9"/>
                  </a:lnTo>
                  <a:cubicBezTo>
                    <a:pt x="260" y="9"/>
                    <a:pt x="258" y="7"/>
                    <a:pt x="258" y="5"/>
                  </a:cubicBezTo>
                  <a:cubicBezTo>
                    <a:pt x="258" y="2"/>
                    <a:pt x="260" y="0"/>
                    <a:pt x="262" y="0"/>
                  </a:cubicBezTo>
                  <a:close/>
                  <a:moveTo>
                    <a:pt x="320" y="0"/>
                  </a:moveTo>
                  <a:lnTo>
                    <a:pt x="345" y="0"/>
                  </a:lnTo>
                  <a:cubicBezTo>
                    <a:pt x="348" y="0"/>
                    <a:pt x="350" y="2"/>
                    <a:pt x="350" y="5"/>
                  </a:cubicBezTo>
                  <a:cubicBezTo>
                    <a:pt x="350" y="7"/>
                    <a:pt x="348" y="9"/>
                    <a:pt x="345" y="9"/>
                  </a:cubicBezTo>
                  <a:lnTo>
                    <a:pt x="320" y="9"/>
                  </a:lnTo>
                  <a:cubicBezTo>
                    <a:pt x="318" y="9"/>
                    <a:pt x="316" y="7"/>
                    <a:pt x="316" y="5"/>
                  </a:cubicBezTo>
                  <a:cubicBezTo>
                    <a:pt x="316" y="2"/>
                    <a:pt x="318" y="0"/>
                    <a:pt x="320" y="0"/>
                  </a:cubicBezTo>
                  <a:close/>
                  <a:moveTo>
                    <a:pt x="379" y="0"/>
                  </a:moveTo>
                  <a:lnTo>
                    <a:pt x="404" y="0"/>
                  </a:lnTo>
                  <a:cubicBezTo>
                    <a:pt x="406" y="0"/>
                    <a:pt x="408" y="2"/>
                    <a:pt x="408" y="5"/>
                  </a:cubicBezTo>
                  <a:cubicBezTo>
                    <a:pt x="408" y="7"/>
                    <a:pt x="406" y="9"/>
                    <a:pt x="404" y="9"/>
                  </a:cubicBezTo>
                  <a:lnTo>
                    <a:pt x="379" y="9"/>
                  </a:lnTo>
                  <a:cubicBezTo>
                    <a:pt x="376" y="9"/>
                    <a:pt x="375" y="7"/>
                    <a:pt x="375" y="5"/>
                  </a:cubicBezTo>
                  <a:cubicBezTo>
                    <a:pt x="375" y="2"/>
                    <a:pt x="376" y="0"/>
                    <a:pt x="379" y="0"/>
                  </a:cubicBezTo>
                  <a:close/>
                  <a:moveTo>
                    <a:pt x="437" y="0"/>
                  </a:moveTo>
                  <a:lnTo>
                    <a:pt x="462" y="0"/>
                  </a:lnTo>
                  <a:cubicBezTo>
                    <a:pt x="464" y="0"/>
                    <a:pt x="466" y="2"/>
                    <a:pt x="466" y="5"/>
                  </a:cubicBezTo>
                  <a:cubicBezTo>
                    <a:pt x="466" y="7"/>
                    <a:pt x="464" y="9"/>
                    <a:pt x="462" y="9"/>
                  </a:cubicBezTo>
                  <a:lnTo>
                    <a:pt x="437" y="9"/>
                  </a:lnTo>
                  <a:cubicBezTo>
                    <a:pt x="435" y="9"/>
                    <a:pt x="433" y="7"/>
                    <a:pt x="433" y="5"/>
                  </a:cubicBezTo>
                  <a:cubicBezTo>
                    <a:pt x="433" y="2"/>
                    <a:pt x="435" y="0"/>
                    <a:pt x="437" y="0"/>
                  </a:cubicBezTo>
                  <a:close/>
                  <a:moveTo>
                    <a:pt x="495" y="0"/>
                  </a:moveTo>
                  <a:lnTo>
                    <a:pt x="520" y="0"/>
                  </a:lnTo>
                  <a:cubicBezTo>
                    <a:pt x="523" y="0"/>
                    <a:pt x="525" y="2"/>
                    <a:pt x="525" y="5"/>
                  </a:cubicBezTo>
                  <a:cubicBezTo>
                    <a:pt x="525" y="7"/>
                    <a:pt x="523" y="9"/>
                    <a:pt x="520" y="9"/>
                  </a:cubicBezTo>
                  <a:lnTo>
                    <a:pt x="495" y="9"/>
                  </a:lnTo>
                  <a:cubicBezTo>
                    <a:pt x="493" y="9"/>
                    <a:pt x="491" y="7"/>
                    <a:pt x="491" y="5"/>
                  </a:cubicBezTo>
                  <a:cubicBezTo>
                    <a:pt x="491" y="2"/>
                    <a:pt x="493" y="0"/>
                    <a:pt x="495" y="0"/>
                  </a:cubicBezTo>
                  <a:close/>
                  <a:moveTo>
                    <a:pt x="554" y="0"/>
                  </a:moveTo>
                  <a:lnTo>
                    <a:pt x="579" y="0"/>
                  </a:lnTo>
                  <a:cubicBezTo>
                    <a:pt x="581" y="0"/>
                    <a:pt x="583" y="2"/>
                    <a:pt x="583" y="5"/>
                  </a:cubicBezTo>
                  <a:cubicBezTo>
                    <a:pt x="583" y="7"/>
                    <a:pt x="581" y="9"/>
                    <a:pt x="579" y="9"/>
                  </a:cubicBezTo>
                  <a:lnTo>
                    <a:pt x="554" y="9"/>
                  </a:lnTo>
                  <a:cubicBezTo>
                    <a:pt x="551" y="9"/>
                    <a:pt x="550" y="7"/>
                    <a:pt x="550" y="5"/>
                  </a:cubicBezTo>
                  <a:cubicBezTo>
                    <a:pt x="550" y="2"/>
                    <a:pt x="551" y="0"/>
                    <a:pt x="554" y="0"/>
                  </a:cubicBezTo>
                  <a:close/>
                  <a:moveTo>
                    <a:pt x="612" y="0"/>
                  </a:moveTo>
                  <a:lnTo>
                    <a:pt x="620" y="0"/>
                  </a:lnTo>
                  <a:cubicBezTo>
                    <a:pt x="623" y="0"/>
                    <a:pt x="625" y="2"/>
                    <a:pt x="625" y="5"/>
                  </a:cubicBezTo>
                  <a:cubicBezTo>
                    <a:pt x="625" y="7"/>
                    <a:pt x="623" y="9"/>
                    <a:pt x="620" y="9"/>
                  </a:cubicBezTo>
                  <a:lnTo>
                    <a:pt x="612" y="9"/>
                  </a:lnTo>
                  <a:cubicBezTo>
                    <a:pt x="610" y="9"/>
                    <a:pt x="608" y="7"/>
                    <a:pt x="608" y="5"/>
                  </a:cubicBezTo>
                  <a:cubicBezTo>
                    <a:pt x="608" y="2"/>
                    <a:pt x="610" y="0"/>
                    <a:pt x="612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accent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Freeform 127"/>
            <p:cNvSpPr>
              <a:spLocks noEditPoints="1"/>
            </p:cNvSpPr>
            <p:nvPr/>
          </p:nvSpPr>
          <p:spPr bwMode="auto">
            <a:xfrm>
              <a:off x="2645" y="1938"/>
              <a:ext cx="41" cy="75"/>
            </a:xfrm>
            <a:custGeom>
              <a:avLst/>
              <a:gdLst>
                <a:gd name="T0" fmla="*/ 115 w 139"/>
                <a:gd name="T1" fmla="*/ 118 h 240"/>
                <a:gd name="T2" fmla="*/ 106 w 139"/>
                <a:gd name="T3" fmla="*/ 120 h 240"/>
                <a:gd name="T4" fmla="*/ 105 w 139"/>
                <a:gd name="T5" fmla="*/ 90 h 240"/>
                <a:gd name="T6" fmla="*/ 121 w 139"/>
                <a:gd name="T7" fmla="*/ 151 h 240"/>
                <a:gd name="T8" fmla="*/ 123 w 139"/>
                <a:gd name="T9" fmla="*/ 180 h 240"/>
                <a:gd name="T10" fmla="*/ 113 w 139"/>
                <a:gd name="T11" fmla="*/ 152 h 240"/>
                <a:gd name="T12" fmla="*/ 121 w 139"/>
                <a:gd name="T13" fmla="*/ 151 h 240"/>
                <a:gd name="T14" fmla="*/ 138 w 139"/>
                <a:gd name="T15" fmla="*/ 232 h 240"/>
                <a:gd name="T16" fmla="*/ 130 w 139"/>
                <a:gd name="T17" fmla="*/ 234 h 240"/>
                <a:gd name="T18" fmla="*/ 128 w 139"/>
                <a:gd name="T19" fmla="*/ 204 h 240"/>
                <a:gd name="T20" fmla="*/ 104 w 139"/>
                <a:gd name="T21" fmla="*/ 240 h 240"/>
                <a:gd name="T22" fmla="*/ 75 w 139"/>
                <a:gd name="T23" fmla="*/ 236 h 240"/>
                <a:gd name="T24" fmla="*/ 104 w 139"/>
                <a:gd name="T25" fmla="*/ 232 h 240"/>
                <a:gd name="T26" fmla="*/ 104 w 139"/>
                <a:gd name="T27" fmla="*/ 240 h 240"/>
                <a:gd name="T28" fmla="*/ 21 w 139"/>
                <a:gd name="T29" fmla="*/ 240 h 240"/>
                <a:gd name="T30" fmla="*/ 21 w 139"/>
                <a:gd name="T31" fmla="*/ 232 h 240"/>
                <a:gd name="T32" fmla="*/ 50 w 139"/>
                <a:gd name="T33" fmla="*/ 236 h 240"/>
                <a:gd name="T34" fmla="*/ 0 w 139"/>
                <a:gd name="T35" fmla="*/ 222 h 240"/>
                <a:gd name="T36" fmla="*/ 10 w 139"/>
                <a:gd name="T37" fmla="*/ 194 h 240"/>
                <a:gd name="T38" fmla="*/ 8 w 139"/>
                <a:gd name="T39" fmla="*/ 223 h 240"/>
                <a:gd name="T40" fmla="*/ 0 w 139"/>
                <a:gd name="T41" fmla="*/ 222 h 240"/>
                <a:gd name="T42" fmla="*/ 17 w 139"/>
                <a:gd name="T43" fmla="*/ 140 h 240"/>
                <a:gd name="T44" fmla="*/ 26 w 139"/>
                <a:gd name="T45" fmla="*/ 142 h 240"/>
                <a:gd name="T46" fmla="*/ 15 w 139"/>
                <a:gd name="T47" fmla="*/ 170 h 240"/>
                <a:gd name="T48" fmla="*/ 24 w 139"/>
                <a:gd name="T49" fmla="*/ 108 h 240"/>
                <a:gd name="T50" fmla="*/ 28 w 139"/>
                <a:gd name="T51" fmla="*/ 101 h 240"/>
                <a:gd name="T52" fmla="*/ 17 w 139"/>
                <a:gd name="T53" fmla="*/ 85 h 240"/>
                <a:gd name="T54" fmla="*/ 33 w 139"/>
                <a:gd name="T55" fmla="*/ 96 h 240"/>
                <a:gd name="T56" fmla="*/ 32 w 139"/>
                <a:gd name="T57" fmla="*/ 109 h 240"/>
                <a:gd name="T58" fmla="*/ 24 w 139"/>
                <a:gd name="T59" fmla="*/ 108 h 240"/>
                <a:gd name="T60" fmla="*/ 1 w 139"/>
                <a:gd name="T61" fmla="*/ 54 h 240"/>
                <a:gd name="T62" fmla="*/ 6 w 139"/>
                <a:gd name="T63" fmla="*/ 35 h 240"/>
                <a:gd name="T64" fmla="*/ 8 w 139"/>
                <a:gd name="T65" fmla="*/ 32 h 240"/>
                <a:gd name="T66" fmla="*/ 14 w 139"/>
                <a:gd name="T67" fmla="*/ 36 h 240"/>
                <a:gd name="T68" fmla="*/ 14 w 139"/>
                <a:gd name="T69" fmla="*/ 37 h 240"/>
                <a:gd name="T70" fmla="*/ 10 w 139"/>
                <a:gd name="T71" fmla="*/ 52 h 240"/>
                <a:gd name="T72" fmla="*/ 8 w 139"/>
                <a:gd name="T73" fmla="*/ 62 h 240"/>
                <a:gd name="T74" fmla="*/ 34 w 139"/>
                <a:gd name="T75" fmla="*/ 8 h 240"/>
                <a:gd name="T76" fmla="*/ 50 w 139"/>
                <a:gd name="T77" fmla="*/ 3 h 240"/>
                <a:gd name="T78" fmla="*/ 63 w 139"/>
                <a:gd name="T79" fmla="*/ 4 h 240"/>
                <a:gd name="T80" fmla="*/ 53 w 139"/>
                <a:gd name="T81" fmla="*/ 11 h 240"/>
                <a:gd name="T82" fmla="*/ 36 w 139"/>
                <a:gd name="T83" fmla="*/ 16 h 240"/>
                <a:gd name="T84" fmla="*/ 34 w 139"/>
                <a:gd name="T85" fmla="*/ 8 h 240"/>
                <a:gd name="T86" fmla="*/ 102 w 139"/>
                <a:gd name="T87" fmla="*/ 7 h 240"/>
                <a:gd name="T88" fmla="*/ 114 w 139"/>
                <a:gd name="T89" fmla="*/ 18 h 240"/>
                <a:gd name="T90" fmla="*/ 109 w 139"/>
                <a:gd name="T91" fmla="*/ 24 h 240"/>
                <a:gd name="T92" fmla="*/ 100 w 139"/>
                <a:gd name="T93" fmla="*/ 15 h 240"/>
                <a:gd name="T94" fmla="*/ 87 w 139"/>
                <a:gd name="T95" fmla="*/ 7 h 240"/>
                <a:gd name="T96" fmla="*/ 135 w 139"/>
                <a:gd name="T97" fmla="*/ 47 h 240"/>
                <a:gd name="T98" fmla="*/ 135 w 139"/>
                <a:gd name="T99" fmla="*/ 54 h 240"/>
                <a:gd name="T100" fmla="*/ 130 w 139"/>
                <a:gd name="T101" fmla="*/ 72 h 240"/>
                <a:gd name="T102" fmla="*/ 123 w 139"/>
                <a:gd name="T103" fmla="*/ 74 h 240"/>
                <a:gd name="T104" fmla="*/ 123 w 139"/>
                <a:gd name="T105" fmla="*/ 67 h 240"/>
                <a:gd name="T106" fmla="*/ 126 w 139"/>
                <a:gd name="T107" fmla="*/ 52 h 240"/>
                <a:gd name="T108" fmla="*/ 126 w 139"/>
                <a:gd name="T109" fmla="*/ 47 h 240"/>
                <a:gd name="T110" fmla="*/ 135 w 139"/>
                <a:gd name="T111" fmla="*/ 4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9" h="240">
                  <a:moveTo>
                    <a:pt x="110" y="93"/>
                  </a:moveTo>
                  <a:lnTo>
                    <a:pt x="115" y="118"/>
                  </a:lnTo>
                  <a:cubicBezTo>
                    <a:pt x="115" y="120"/>
                    <a:pt x="114" y="122"/>
                    <a:pt x="111" y="123"/>
                  </a:cubicBezTo>
                  <a:cubicBezTo>
                    <a:pt x="109" y="123"/>
                    <a:pt x="107" y="122"/>
                    <a:pt x="106" y="120"/>
                  </a:cubicBezTo>
                  <a:lnTo>
                    <a:pt x="101" y="95"/>
                  </a:lnTo>
                  <a:cubicBezTo>
                    <a:pt x="101" y="93"/>
                    <a:pt x="102" y="91"/>
                    <a:pt x="105" y="90"/>
                  </a:cubicBezTo>
                  <a:cubicBezTo>
                    <a:pt x="107" y="90"/>
                    <a:pt x="109" y="91"/>
                    <a:pt x="110" y="93"/>
                  </a:cubicBezTo>
                  <a:close/>
                  <a:moveTo>
                    <a:pt x="121" y="151"/>
                  </a:moveTo>
                  <a:lnTo>
                    <a:pt x="126" y="175"/>
                  </a:lnTo>
                  <a:cubicBezTo>
                    <a:pt x="127" y="177"/>
                    <a:pt x="125" y="180"/>
                    <a:pt x="123" y="180"/>
                  </a:cubicBezTo>
                  <a:cubicBezTo>
                    <a:pt x="121" y="180"/>
                    <a:pt x="119" y="179"/>
                    <a:pt x="118" y="177"/>
                  </a:cubicBezTo>
                  <a:lnTo>
                    <a:pt x="113" y="152"/>
                  </a:lnTo>
                  <a:cubicBezTo>
                    <a:pt x="113" y="150"/>
                    <a:pt x="114" y="148"/>
                    <a:pt x="116" y="147"/>
                  </a:cubicBezTo>
                  <a:cubicBezTo>
                    <a:pt x="119" y="147"/>
                    <a:pt x="121" y="148"/>
                    <a:pt x="121" y="151"/>
                  </a:cubicBezTo>
                  <a:close/>
                  <a:moveTo>
                    <a:pt x="133" y="208"/>
                  </a:moveTo>
                  <a:lnTo>
                    <a:pt x="138" y="232"/>
                  </a:lnTo>
                  <a:cubicBezTo>
                    <a:pt x="139" y="234"/>
                    <a:pt x="137" y="237"/>
                    <a:pt x="135" y="237"/>
                  </a:cubicBezTo>
                  <a:cubicBezTo>
                    <a:pt x="133" y="238"/>
                    <a:pt x="130" y="236"/>
                    <a:pt x="130" y="234"/>
                  </a:cubicBezTo>
                  <a:lnTo>
                    <a:pt x="125" y="209"/>
                  </a:lnTo>
                  <a:cubicBezTo>
                    <a:pt x="124" y="207"/>
                    <a:pt x="126" y="205"/>
                    <a:pt x="128" y="204"/>
                  </a:cubicBezTo>
                  <a:cubicBezTo>
                    <a:pt x="130" y="204"/>
                    <a:pt x="133" y="205"/>
                    <a:pt x="133" y="208"/>
                  </a:cubicBezTo>
                  <a:close/>
                  <a:moveTo>
                    <a:pt x="104" y="240"/>
                  </a:moveTo>
                  <a:lnTo>
                    <a:pt x="79" y="240"/>
                  </a:lnTo>
                  <a:cubicBezTo>
                    <a:pt x="77" y="240"/>
                    <a:pt x="75" y="238"/>
                    <a:pt x="75" y="236"/>
                  </a:cubicBezTo>
                  <a:cubicBezTo>
                    <a:pt x="75" y="234"/>
                    <a:pt x="77" y="232"/>
                    <a:pt x="79" y="232"/>
                  </a:cubicBezTo>
                  <a:lnTo>
                    <a:pt x="104" y="232"/>
                  </a:lnTo>
                  <a:cubicBezTo>
                    <a:pt x="107" y="232"/>
                    <a:pt x="108" y="234"/>
                    <a:pt x="108" y="236"/>
                  </a:cubicBezTo>
                  <a:cubicBezTo>
                    <a:pt x="108" y="238"/>
                    <a:pt x="107" y="240"/>
                    <a:pt x="104" y="240"/>
                  </a:cubicBezTo>
                  <a:close/>
                  <a:moveTo>
                    <a:pt x="46" y="240"/>
                  </a:moveTo>
                  <a:lnTo>
                    <a:pt x="21" y="240"/>
                  </a:lnTo>
                  <a:cubicBezTo>
                    <a:pt x="19" y="240"/>
                    <a:pt x="17" y="238"/>
                    <a:pt x="17" y="236"/>
                  </a:cubicBezTo>
                  <a:cubicBezTo>
                    <a:pt x="17" y="234"/>
                    <a:pt x="19" y="232"/>
                    <a:pt x="21" y="232"/>
                  </a:cubicBezTo>
                  <a:lnTo>
                    <a:pt x="46" y="232"/>
                  </a:lnTo>
                  <a:cubicBezTo>
                    <a:pt x="48" y="232"/>
                    <a:pt x="50" y="234"/>
                    <a:pt x="50" y="236"/>
                  </a:cubicBezTo>
                  <a:cubicBezTo>
                    <a:pt x="50" y="238"/>
                    <a:pt x="48" y="240"/>
                    <a:pt x="46" y="240"/>
                  </a:cubicBezTo>
                  <a:close/>
                  <a:moveTo>
                    <a:pt x="0" y="222"/>
                  </a:moveTo>
                  <a:lnTo>
                    <a:pt x="5" y="197"/>
                  </a:lnTo>
                  <a:cubicBezTo>
                    <a:pt x="6" y="195"/>
                    <a:pt x="8" y="194"/>
                    <a:pt x="10" y="194"/>
                  </a:cubicBezTo>
                  <a:cubicBezTo>
                    <a:pt x="12" y="195"/>
                    <a:pt x="14" y="197"/>
                    <a:pt x="13" y="199"/>
                  </a:cubicBezTo>
                  <a:lnTo>
                    <a:pt x="8" y="223"/>
                  </a:lnTo>
                  <a:cubicBezTo>
                    <a:pt x="8" y="226"/>
                    <a:pt x="6" y="227"/>
                    <a:pt x="3" y="227"/>
                  </a:cubicBezTo>
                  <a:cubicBezTo>
                    <a:pt x="1" y="226"/>
                    <a:pt x="0" y="224"/>
                    <a:pt x="0" y="222"/>
                  </a:cubicBezTo>
                  <a:close/>
                  <a:moveTo>
                    <a:pt x="12" y="165"/>
                  </a:moveTo>
                  <a:lnTo>
                    <a:pt x="17" y="140"/>
                  </a:lnTo>
                  <a:cubicBezTo>
                    <a:pt x="18" y="138"/>
                    <a:pt x="20" y="136"/>
                    <a:pt x="22" y="137"/>
                  </a:cubicBezTo>
                  <a:cubicBezTo>
                    <a:pt x="25" y="137"/>
                    <a:pt x="26" y="140"/>
                    <a:pt x="26" y="142"/>
                  </a:cubicBezTo>
                  <a:lnTo>
                    <a:pt x="20" y="166"/>
                  </a:lnTo>
                  <a:cubicBezTo>
                    <a:pt x="20" y="169"/>
                    <a:pt x="18" y="170"/>
                    <a:pt x="15" y="170"/>
                  </a:cubicBezTo>
                  <a:cubicBezTo>
                    <a:pt x="13" y="169"/>
                    <a:pt x="12" y="167"/>
                    <a:pt x="12" y="165"/>
                  </a:cubicBezTo>
                  <a:close/>
                  <a:moveTo>
                    <a:pt x="24" y="108"/>
                  </a:moveTo>
                  <a:lnTo>
                    <a:pt x="26" y="98"/>
                  </a:lnTo>
                  <a:lnTo>
                    <a:pt x="28" y="101"/>
                  </a:lnTo>
                  <a:lnTo>
                    <a:pt x="17" y="91"/>
                  </a:lnTo>
                  <a:cubicBezTo>
                    <a:pt x="15" y="89"/>
                    <a:pt x="15" y="87"/>
                    <a:pt x="17" y="85"/>
                  </a:cubicBezTo>
                  <a:cubicBezTo>
                    <a:pt x="19" y="83"/>
                    <a:pt x="21" y="83"/>
                    <a:pt x="23" y="85"/>
                  </a:cubicBezTo>
                  <a:lnTo>
                    <a:pt x="33" y="96"/>
                  </a:lnTo>
                  <a:cubicBezTo>
                    <a:pt x="34" y="97"/>
                    <a:pt x="35" y="98"/>
                    <a:pt x="35" y="99"/>
                  </a:cubicBezTo>
                  <a:lnTo>
                    <a:pt x="32" y="109"/>
                  </a:lnTo>
                  <a:cubicBezTo>
                    <a:pt x="32" y="112"/>
                    <a:pt x="30" y="113"/>
                    <a:pt x="27" y="113"/>
                  </a:cubicBezTo>
                  <a:cubicBezTo>
                    <a:pt x="25" y="112"/>
                    <a:pt x="24" y="110"/>
                    <a:pt x="24" y="108"/>
                  </a:cubicBezTo>
                  <a:close/>
                  <a:moveTo>
                    <a:pt x="3" y="59"/>
                  </a:moveTo>
                  <a:lnTo>
                    <a:pt x="1" y="54"/>
                  </a:lnTo>
                  <a:cubicBezTo>
                    <a:pt x="1" y="53"/>
                    <a:pt x="1" y="52"/>
                    <a:pt x="1" y="52"/>
                  </a:cubicBezTo>
                  <a:lnTo>
                    <a:pt x="6" y="35"/>
                  </a:lnTo>
                  <a:cubicBezTo>
                    <a:pt x="6" y="34"/>
                    <a:pt x="6" y="34"/>
                    <a:pt x="6" y="34"/>
                  </a:cubicBezTo>
                  <a:lnTo>
                    <a:pt x="8" y="32"/>
                  </a:lnTo>
                  <a:cubicBezTo>
                    <a:pt x="9" y="30"/>
                    <a:pt x="11" y="29"/>
                    <a:pt x="13" y="30"/>
                  </a:cubicBezTo>
                  <a:cubicBezTo>
                    <a:pt x="15" y="32"/>
                    <a:pt x="16" y="34"/>
                    <a:pt x="14" y="36"/>
                  </a:cubicBezTo>
                  <a:lnTo>
                    <a:pt x="13" y="38"/>
                  </a:lnTo>
                  <a:lnTo>
                    <a:pt x="14" y="37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1" y="57"/>
                  </a:lnTo>
                  <a:cubicBezTo>
                    <a:pt x="11" y="59"/>
                    <a:pt x="10" y="61"/>
                    <a:pt x="8" y="62"/>
                  </a:cubicBezTo>
                  <a:cubicBezTo>
                    <a:pt x="6" y="62"/>
                    <a:pt x="3" y="61"/>
                    <a:pt x="3" y="59"/>
                  </a:cubicBezTo>
                  <a:close/>
                  <a:moveTo>
                    <a:pt x="34" y="8"/>
                  </a:moveTo>
                  <a:lnTo>
                    <a:pt x="37" y="7"/>
                  </a:lnTo>
                  <a:lnTo>
                    <a:pt x="50" y="3"/>
                  </a:lnTo>
                  <a:lnTo>
                    <a:pt x="58" y="1"/>
                  </a:lnTo>
                  <a:cubicBezTo>
                    <a:pt x="60" y="0"/>
                    <a:pt x="62" y="2"/>
                    <a:pt x="63" y="4"/>
                  </a:cubicBezTo>
                  <a:cubicBezTo>
                    <a:pt x="63" y="6"/>
                    <a:pt x="62" y="8"/>
                    <a:pt x="60" y="9"/>
                  </a:cubicBezTo>
                  <a:lnTo>
                    <a:pt x="53" y="11"/>
                  </a:lnTo>
                  <a:lnTo>
                    <a:pt x="40" y="15"/>
                  </a:lnTo>
                  <a:lnTo>
                    <a:pt x="36" y="16"/>
                  </a:lnTo>
                  <a:cubicBezTo>
                    <a:pt x="34" y="17"/>
                    <a:pt x="32" y="16"/>
                    <a:pt x="31" y="14"/>
                  </a:cubicBezTo>
                  <a:cubicBezTo>
                    <a:pt x="30" y="11"/>
                    <a:pt x="31" y="9"/>
                    <a:pt x="34" y="8"/>
                  </a:cubicBezTo>
                  <a:close/>
                  <a:moveTo>
                    <a:pt x="92" y="4"/>
                  </a:moveTo>
                  <a:lnTo>
                    <a:pt x="102" y="7"/>
                  </a:lnTo>
                  <a:cubicBezTo>
                    <a:pt x="103" y="7"/>
                    <a:pt x="104" y="7"/>
                    <a:pt x="104" y="8"/>
                  </a:cubicBezTo>
                  <a:lnTo>
                    <a:pt x="114" y="18"/>
                  </a:lnTo>
                  <a:cubicBezTo>
                    <a:pt x="116" y="20"/>
                    <a:pt x="116" y="22"/>
                    <a:pt x="114" y="24"/>
                  </a:cubicBezTo>
                  <a:cubicBezTo>
                    <a:pt x="113" y="26"/>
                    <a:pt x="110" y="26"/>
                    <a:pt x="109" y="24"/>
                  </a:cubicBezTo>
                  <a:lnTo>
                    <a:pt x="98" y="14"/>
                  </a:lnTo>
                  <a:lnTo>
                    <a:pt x="100" y="15"/>
                  </a:lnTo>
                  <a:lnTo>
                    <a:pt x="90" y="12"/>
                  </a:lnTo>
                  <a:cubicBezTo>
                    <a:pt x="88" y="12"/>
                    <a:pt x="86" y="10"/>
                    <a:pt x="87" y="7"/>
                  </a:cubicBezTo>
                  <a:cubicBezTo>
                    <a:pt x="88" y="5"/>
                    <a:pt x="90" y="4"/>
                    <a:pt x="92" y="4"/>
                  </a:cubicBezTo>
                  <a:close/>
                  <a:moveTo>
                    <a:pt x="135" y="47"/>
                  </a:moveTo>
                  <a:lnTo>
                    <a:pt x="135" y="53"/>
                  </a:lnTo>
                  <a:cubicBezTo>
                    <a:pt x="135" y="53"/>
                    <a:pt x="135" y="53"/>
                    <a:pt x="135" y="54"/>
                  </a:cubicBezTo>
                  <a:lnTo>
                    <a:pt x="130" y="70"/>
                  </a:lnTo>
                  <a:cubicBezTo>
                    <a:pt x="130" y="71"/>
                    <a:pt x="130" y="71"/>
                    <a:pt x="130" y="72"/>
                  </a:cubicBezTo>
                  <a:lnTo>
                    <a:pt x="129" y="73"/>
                  </a:lnTo>
                  <a:cubicBezTo>
                    <a:pt x="127" y="75"/>
                    <a:pt x="125" y="76"/>
                    <a:pt x="123" y="74"/>
                  </a:cubicBezTo>
                  <a:cubicBezTo>
                    <a:pt x="121" y="73"/>
                    <a:pt x="121" y="70"/>
                    <a:pt x="122" y="69"/>
                  </a:cubicBezTo>
                  <a:lnTo>
                    <a:pt x="123" y="67"/>
                  </a:lnTo>
                  <a:lnTo>
                    <a:pt x="122" y="68"/>
                  </a:lnTo>
                  <a:lnTo>
                    <a:pt x="126" y="52"/>
                  </a:lnTo>
                  <a:lnTo>
                    <a:pt x="126" y="53"/>
                  </a:lnTo>
                  <a:lnTo>
                    <a:pt x="126" y="47"/>
                  </a:lnTo>
                  <a:cubicBezTo>
                    <a:pt x="126" y="44"/>
                    <a:pt x="128" y="42"/>
                    <a:pt x="130" y="42"/>
                  </a:cubicBezTo>
                  <a:cubicBezTo>
                    <a:pt x="133" y="42"/>
                    <a:pt x="135" y="44"/>
                    <a:pt x="135" y="47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accent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57200" y="1504890"/>
            <a:ext cx="43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</a:rPr>
              <a:t>update Customer set … where …</a:t>
            </a:r>
            <a:endParaRPr lang="en-CA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8" name="Left Brace 97"/>
          <p:cNvSpPr/>
          <p:nvPr/>
        </p:nvSpPr>
        <p:spPr>
          <a:xfrm rot="5400000">
            <a:off x="4374622" y="93805"/>
            <a:ext cx="516290" cy="6994466"/>
          </a:xfrm>
          <a:prstGeom prst="leftBrace">
            <a:avLst>
              <a:gd name="adj1" fmla="val 3675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TextBox 98"/>
          <p:cNvSpPr txBox="1"/>
          <p:nvPr/>
        </p:nvSpPr>
        <p:spPr>
          <a:xfrm>
            <a:off x="4015200" y="3109761"/>
            <a:ext cx="12889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[TPC-H]</a:t>
            </a:r>
            <a:endParaRPr lang="en-CA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1885890"/>
            <a:ext cx="4320000" cy="3833368"/>
            <a:chOff x="457200" y="1885890"/>
            <a:chExt cx="4320000" cy="3833368"/>
          </a:xfrm>
        </p:grpSpPr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446294" y="5335083"/>
              <a:ext cx="288925" cy="384175"/>
              <a:chOff x="915" y="848"/>
              <a:chExt cx="182" cy="242"/>
            </a:xfrm>
            <a:solidFill>
              <a:srgbClr val="50D05F"/>
            </a:solidFill>
          </p:grpSpPr>
          <p:sp>
            <p:nvSpPr>
              <p:cNvPr id="10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solidFill>
                <a:srgbClr val="FFFFFF"/>
              </a:solidFill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grp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1516534" y="5030283"/>
              <a:ext cx="76200" cy="304800"/>
            </a:xfrm>
            <a:prstGeom prst="rect">
              <a:avLst/>
            </a:prstGeom>
            <a:solidFill>
              <a:srgbClr val="50D0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3116734" y="5030283"/>
              <a:ext cx="76200" cy="304800"/>
            </a:xfrm>
            <a:prstGeom prst="rect">
              <a:avLst/>
            </a:prstGeom>
            <a:solidFill>
              <a:srgbClr val="50D0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3269134" y="5030283"/>
              <a:ext cx="76200" cy="304800"/>
            </a:xfrm>
            <a:prstGeom prst="rect">
              <a:avLst/>
            </a:prstGeom>
            <a:solidFill>
              <a:srgbClr val="50D0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9" name="Group 128"/>
            <p:cNvGrpSpPr>
              <a:grpSpLocks/>
            </p:cNvGrpSpPr>
            <p:nvPr/>
          </p:nvGrpSpPr>
          <p:grpSpPr bwMode="auto">
            <a:xfrm>
              <a:off x="2140422" y="3949990"/>
              <a:ext cx="301625" cy="400050"/>
              <a:chOff x="2571" y="1796"/>
              <a:chExt cx="190" cy="252"/>
            </a:xfrm>
          </p:grpSpPr>
          <p:sp>
            <p:nvSpPr>
              <p:cNvPr id="50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50D05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50D05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50D05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50D05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60" name="Group 17"/>
            <p:cNvGrpSpPr>
              <a:grpSpLocks/>
            </p:cNvGrpSpPr>
            <p:nvPr/>
          </p:nvGrpSpPr>
          <p:grpSpPr bwMode="auto">
            <a:xfrm>
              <a:off x="3082466" y="5335083"/>
              <a:ext cx="288925" cy="384175"/>
              <a:chOff x="915" y="848"/>
              <a:chExt cx="182" cy="242"/>
            </a:xfrm>
            <a:solidFill>
              <a:srgbClr val="50D05F"/>
            </a:solidFill>
          </p:grpSpPr>
          <p:sp>
            <p:nvSpPr>
              <p:cNvPr id="61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solidFill>
                <a:srgbClr val="FFFFFF"/>
              </a:solidFill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grp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57200" y="1885890"/>
              <a:ext cx="432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smtClean="0">
                  <a:solidFill>
                    <a:srgbClr val="2BA139"/>
                  </a:solidFill>
                </a:rPr>
                <a:t>select * from </a:t>
              </a:r>
              <a:r>
                <a:rPr lang="en-CA" sz="2000" dirty="0" err="1" smtClean="0">
                  <a:solidFill>
                    <a:srgbClr val="2BA139"/>
                  </a:solidFill>
                </a:rPr>
                <a:t>LineItem</a:t>
              </a:r>
              <a:r>
                <a:rPr lang="en-CA" sz="2000" dirty="0" smtClean="0">
                  <a:solidFill>
                    <a:srgbClr val="2BA139"/>
                  </a:solidFill>
                </a:rPr>
                <a:t> where …</a:t>
              </a:r>
              <a:endParaRPr lang="en-CA" sz="2000" dirty="0">
                <a:solidFill>
                  <a:srgbClr val="2BA139"/>
                </a:solidFill>
              </a:endParaRPr>
            </a:p>
          </p:txBody>
        </p:sp>
        <p:grpSp>
          <p:nvGrpSpPr>
            <p:cNvPr id="100" name="Group 128"/>
            <p:cNvGrpSpPr>
              <a:grpSpLocks/>
            </p:cNvGrpSpPr>
            <p:nvPr/>
          </p:nvGrpSpPr>
          <p:grpSpPr bwMode="auto">
            <a:xfrm>
              <a:off x="4074536" y="2757156"/>
              <a:ext cx="301625" cy="400050"/>
              <a:chOff x="2571" y="1796"/>
              <a:chExt cx="190" cy="252"/>
            </a:xfrm>
          </p:grpSpPr>
          <p:sp>
            <p:nvSpPr>
              <p:cNvPr id="101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50D05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50D05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50D05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50D05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57200" y="2266890"/>
            <a:ext cx="4869334" cy="3536505"/>
            <a:chOff x="457200" y="2266890"/>
            <a:chExt cx="4869334" cy="3536505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02334" y="5030283"/>
              <a:ext cx="76200" cy="304800"/>
            </a:xfrm>
            <a:prstGeom prst="rect">
              <a:avLst/>
            </a:prstGeom>
            <a:solidFill>
              <a:srgbClr val="7588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3726334" y="5030283"/>
              <a:ext cx="76200" cy="304800"/>
            </a:xfrm>
            <a:prstGeom prst="rect">
              <a:avLst/>
            </a:prstGeom>
            <a:solidFill>
              <a:srgbClr val="7588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4945534" y="5030283"/>
              <a:ext cx="76200" cy="304800"/>
            </a:xfrm>
            <a:prstGeom prst="rect">
              <a:avLst/>
            </a:prstGeom>
            <a:solidFill>
              <a:srgbClr val="7588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5250334" y="5030283"/>
              <a:ext cx="76200" cy="304800"/>
            </a:xfrm>
            <a:prstGeom prst="rect">
              <a:avLst/>
            </a:prstGeom>
            <a:solidFill>
              <a:srgbClr val="7588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" name="Rectangle 102"/>
            <p:cNvSpPr>
              <a:spLocks noChangeArrowheads="1"/>
            </p:cNvSpPr>
            <p:nvPr/>
          </p:nvSpPr>
          <p:spPr bwMode="auto">
            <a:xfrm>
              <a:off x="2049934" y="5030283"/>
              <a:ext cx="76200" cy="304800"/>
            </a:xfrm>
            <a:prstGeom prst="rect">
              <a:avLst/>
            </a:prstGeom>
            <a:solidFill>
              <a:srgbClr val="7588D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54" name="Group 128"/>
            <p:cNvGrpSpPr>
              <a:grpSpLocks/>
            </p:cNvGrpSpPr>
            <p:nvPr/>
          </p:nvGrpSpPr>
          <p:grpSpPr bwMode="auto">
            <a:xfrm>
              <a:off x="3550778" y="3834896"/>
              <a:ext cx="301625" cy="400050"/>
              <a:chOff x="2571" y="1796"/>
              <a:chExt cx="190" cy="252"/>
            </a:xfrm>
          </p:grpSpPr>
          <p:sp>
            <p:nvSpPr>
              <p:cNvPr id="55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7588D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7588D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7588D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7588D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72" name="Group 17"/>
            <p:cNvGrpSpPr>
              <a:grpSpLocks/>
            </p:cNvGrpSpPr>
            <p:nvPr/>
          </p:nvGrpSpPr>
          <p:grpSpPr bwMode="auto">
            <a:xfrm>
              <a:off x="2088034" y="5419220"/>
              <a:ext cx="288925" cy="384175"/>
              <a:chOff x="915" y="848"/>
              <a:chExt cx="182" cy="242"/>
            </a:xfrm>
            <a:solidFill>
              <a:srgbClr val="7588D9"/>
            </a:solidFill>
          </p:grpSpPr>
          <p:sp>
            <p:nvSpPr>
              <p:cNvPr id="73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solidFill>
                <a:schemeClr val="bg1"/>
              </a:solidFill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grp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78" name="Group 17"/>
            <p:cNvGrpSpPr>
              <a:grpSpLocks/>
            </p:cNvGrpSpPr>
            <p:nvPr/>
          </p:nvGrpSpPr>
          <p:grpSpPr bwMode="auto">
            <a:xfrm>
              <a:off x="3724170" y="5396995"/>
              <a:ext cx="288925" cy="384175"/>
              <a:chOff x="915" y="848"/>
              <a:chExt cx="182" cy="242"/>
            </a:xfrm>
            <a:solidFill>
              <a:srgbClr val="7588D9"/>
            </a:solidFill>
          </p:grpSpPr>
          <p:sp>
            <p:nvSpPr>
              <p:cNvPr id="79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solidFill>
                <a:schemeClr val="bg1"/>
              </a:solidFill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grp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4847109" y="5397876"/>
              <a:ext cx="288925" cy="384175"/>
              <a:chOff x="915" y="848"/>
              <a:chExt cx="182" cy="242"/>
            </a:xfrm>
            <a:solidFill>
              <a:srgbClr val="7588D9"/>
            </a:solidFill>
          </p:grpSpPr>
          <p:sp>
            <p:nvSpPr>
              <p:cNvPr id="85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solidFill>
                <a:schemeClr val="bg1"/>
              </a:solidFill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grp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57200" y="2266890"/>
              <a:ext cx="432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smtClean="0">
                  <a:solidFill>
                    <a:srgbClr val="7588D9"/>
                  </a:solidFill>
                </a:rPr>
                <a:t>delete </a:t>
              </a:r>
              <a:r>
                <a:rPr lang="en-CA" sz="2000" dirty="0" smtClean="0">
                  <a:solidFill>
                    <a:srgbClr val="3651C4"/>
                  </a:solidFill>
                </a:rPr>
                <a:t>from</a:t>
              </a:r>
              <a:r>
                <a:rPr lang="en-CA" sz="2000" dirty="0" smtClean="0">
                  <a:solidFill>
                    <a:srgbClr val="7588D9"/>
                  </a:solidFill>
                </a:rPr>
                <a:t> </a:t>
              </a:r>
              <a:r>
                <a:rPr lang="en-CA" sz="2000" dirty="0" err="1" smtClean="0">
                  <a:solidFill>
                    <a:srgbClr val="7588D9"/>
                  </a:solidFill>
                </a:rPr>
                <a:t>from</a:t>
              </a:r>
              <a:r>
                <a:rPr lang="en-CA" sz="2000" dirty="0" smtClean="0">
                  <a:solidFill>
                    <a:srgbClr val="7588D9"/>
                  </a:solidFill>
                </a:rPr>
                <a:t> </a:t>
              </a:r>
              <a:r>
                <a:rPr lang="en-CA" sz="2000" dirty="0" err="1" smtClean="0">
                  <a:solidFill>
                    <a:srgbClr val="7588D9"/>
                  </a:solidFill>
                </a:rPr>
                <a:t>LineItem</a:t>
              </a:r>
              <a:r>
                <a:rPr lang="en-CA" sz="2000" dirty="0" smtClean="0">
                  <a:solidFill>
                    <a:srgbClr val="7588D9"/>
                  </a:solidFill>
                </a:rPr>
                <a:t> where …</a:t>
              </a:r>
              <a:endParaRPr lang="en-CA" sz="2000" dirty="0">
                <a:solidFill>
                  <a:srgbClr val="7588D9"/>
                </a:solidFill>
              </a:endParaRPr>
            </a:p>
          </p:txBody>
        </p:sp>
        <p:grpSp>
          <p:nvGrpSpPr>
            <p:cNvPr id="105" name="Group 128"/>
            <p:cNvGrpSpPr>
              <a:grpSpLocks/>
            </p:cNvGrpSpPr>
            <p:nvPr/>
          </p:nvGrpSpPr>
          <p:grpSpPr bwMode="auto">
            <a:xfrm>
              <a:off x="4545484" y="2491868"/>
              <a:ext cx="301625" cy="400050"/>
              <a:chOff x="2571" y="1796"/>
              <a:chExt cx="190" cy="252"/>
            </a:xfrm>
          </p:grpSpPr>
          <p:sp>
            <p:nvSpPr>
              <p:cNvPr id="106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7588D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7588D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7588D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7588D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grpSp>
        <p:nvGrpSpPr>
          <p:cNvPr id="110" name="Group 128"/>
          <p:cNvGrpSpPr>
            <a:grpSpLocks/>
          </p:cNvGrpSpPr>
          <p:nvPr/>
        </p:nvGrpSpPr>
        <p:grpSpPr bwMode="auto">
          <a:xfrm>
            <a:off x="4986809" y="2752219"/>
            <a:ext cx="301625" cy="400050"/>
            <a:chOff x="2571" y="1796"/>
            <a:chExt cx="190" cy="252"/>
          </a:xfrm>
        </p:grpSpPr>
        <p:sp>
          <p:nvSpPr>
            <p:cNvPr id="111" name="Freeform 123"/>
            <p:cNvSpPr>
              <a:spLocks noEditPoints="1"/>
            </p:cNvSpPr>
            <p:nvPr/>
          </p:nvSpPr>
          <p:spPr bwMode="auto">
            <a:xfrm>
              <a:off x="2571" y="1796"/>
              <a:ext cx="190" cy="252"/>
            </a:xfrm>
            <a:custGeom>
              <a:avLst/>
              <a:gdLst>
                <a:gd name="T0" fmla="*/ 25 w 646"/>
                <a:gd name="T1" fmla="*/ 584 h 809"/>
                <a:gd name="T2" fmla="*/ 13 w 646"/>
                <a:gd name="T3" fmla="*/ 346 h 809"/>
                <a:gd name="T4" fmla="*/ 25 w 646"/>
                <a:gd name="T5" fmla="*/ 359 h 809"/>
                <a:gd name="T6" fmla="*/ 58 w 646"/>
                <a:gd name="T7" fmla="*/ 217 h 809"/>
                <a:gd name="T8" fmla="*/ 58 w 646"/>
                <a:gd name="T9" fmla="*/ 292 h 809"/>
                <a:gd name="T10" fmla="*/ 115 w 646"/>
                <a:gd name="T11" fmla="*/ 76 h 809"/>
                <a:gd name="T12" fmla="*/ 154 w 646"/>
                <a:gd name="T13" fmla="*/ 78 h 809"/>
                <a:gd name="T14" fmla="*/ 106 w 646"/>
                <a:gd name="T15" fmla="*/ 129 h 809"/>
                <a:gd name="T16" fmla="*/ 233 w 646"/>
                <a:gd name="T17" fmla="*/ 12 h 809"/>
                <a:gd name="T18" fmla="*/ 311 w 646"/>
                <a:gd name="T19" fmla="*/ 26 h 809"/>
                <a:gd name="T20" fmla="*/ 233 w 646"/>
                <a:gd name="T21" fmla="*/ 12 h 809"/>
                <a:gd name="T22" fmla="*/ 435 w 646"/>
                <a:gd name="T23" fmla="*/ 22 h 809"/>
                <a:gd name="T24" fmla="*/ 456 w 646"/>
                <a:gd name="T25" fmla="*/ 35 h 809"/>
                <a:gd name="T26" fmla="*/ 464 w 646"/>
                <a:gd name="T27" fmla="*/ 39 h 809"/>
                <a:gd name="T28" fmla="*/ 481 w 646"/>
                <a:gd name="T29" fmla="*/ 69 h 809"/>
                <a:gd name="T30" fmla="*/ 453 w 646"/>
                <a:gd name="T31" fmla="*/ 61 h 809"/>
                <a:gd name="T32" fmla="*/ 445 w 646"/>
                <a:gd name="T33" fmla="*/ 57 h 809"/>
                <a:gd name="T34" fmla="*/ 424 w 646"/>
                <a:gd name="T35" fmla="*/ 45 h 809"/>
                <a:gd name="T36" fmla="*/ 395 w 646"/>
                <a:gd name="T37" fmla="*/ 24 h 809"/>
                <a:gd name="T38" fmla="*/ 565 w 646"/>
                <a:gd name="T39" fmla="*/ 157 h 809"/>
                <a:gd name="T40" fmla="*/ 567 w 646"/>
                <a:gd name="T41" fmla="*/ 215 h 809"/>
                <a:gd name="T42" fmla="*/ 543 w 646"/>
                <a:gd name="T43" fmla="*/ 168 h 809"/>
                <a:gd name="T44" fmla="*/ 547 w 646"/>
                <a:gd name="T45" fmla="*/ 127 h 809"/>
                <a:gd name="T46" fmla="*/ 598 w 646"/>
                <a:gd name="T47" fmla="*/ 359 h 809"/>
                <a:gd name="T48" fmla="*/ 567 w 646"/>
                <a:gd name="T49" fmla="*/ 290 h 809"/>
                <a:gd name="T50" fmla="*/ 621 w 646"/>
                <a:gd name="T51" fmla="*/ 486 h 809"/>
                <a:gd name="T52" fmla="*/ 646 w 646"/>
                <a:gd name="T53" fmla="*/ 600 h 809"/>
                <a:gd name="T54" fmla="*/ 606 w 646"/>
                <a:gd name="T55" fmla="*/ 652 h 809"/>
                <a:gd name="T56" fmla="*/ 633 w 646"/>
                <a:gd name="T57" fmla="*/ 574 h 809"/>
                <a:gd name="T58" fmla="*/ 540 w 646"/>
                <a:gd name="T59" fmla="*/ 769 h 809"/>
                <a:gd name="T60" fmla="*/ 484 w 646"/>
                <a:gd name="T61" fmla="*/ 781 h 809"/>
                <a:gd name="T62" fmla="*/ 527 w 646"/>
                <a:gd name="T63" fmla="*/ 748 h 809"/>
                <a:gd name="T64" fmla="*/ 569 w 646"/>
                <a:gd name="T65" fmla="*/ 749 h 809"/>
                <a:gd name="T66" fmla="*/ 398 w 646"/>
                <a:gd name="T67" fmla="*/ 784 h 809"/>
                <a:gd name="T68" fmla="*/ 213 w 646"/>
                <a:gd name="T69" fmla="*/ 804 h 809"/>
                <a:gd name="T70" fmla="*/ 140 w 646"/>
                <a:gd name="T71" fmla="*/ 769 h 809"/>
                <a:gd name="T72" fmla="*/ 220 w 646"/>
                <a:gd name="T73" fmla="*/ 780 h 809"/>
                <a:gd name="T74" fmla="*/ 60 w 646"/>
                <a:gd name="T75" fmla="*/ 728 h 809"/>
                <a:gd name="T76" fmla="*/ 31 w 646"/>
                <a:gd name="T77" fmla="*/ 693 h 809"/>
                <a:gd name="T78" fmla="*/ 45 w 646"/>
                <a:gd name="T79" fmla="*/ 666 h 809"/>
                <a:gd name="T80" fmla="*/ 71 w 646"/>
                <a:gd name="T81" fmla="*/ 704 h 809"/>
                <a:gd name="T82" fmla="*/ 350 w 646"/>
                <a:gd name="T83" fmla="*/ 371 h 809"/>
                <a:gd name="T84" fmla="*/ 425 w 646"/>
                <a:gd name="T85" fmla="*/ 371 h 809"/>
                <a:gd name="T86" fmla="*/ 188 w 646"/>
                <a:gd name="T87" fmla="*/ 334 h 809"/>
                <a:gd name="T88" fmla="*/ 263 w 646"/>
                <a:gd name="T89" fmla="*/ 359 h 809"/>
                <a:gd name="T90" fmla="*/ 176 w 646"/>
                <a:gd name="T91" fmla="*/ 188 h 809"/>
                <a:gd name="T92" fmla="*/ 206 w 646"/>
                <a:gd name="T93" fmla="*/ 183 h 809"/>
                <a:gd name="T94" fmla="*/ 200 w 646"/>
                <a:gd name="T95" fmla="*/ 200 h 809"/>
                <a:gd name="T96" fmla="*/ 282 w 646"/>
                <a:gd name="T97" fmla="*/ 97 h 809"/>
                <a:gd name="T98" fmla="*/ 349 w 646"/>
                <a:gd name="T99" fmla="*/ 99 h 809"/>
                <a:gd name="T100" fmla="*/ 313 w 646"/>
                <a:gd name="T101" fmla="*/ 121 h 809"/>
                <a:gd name="T102" fmla="*/ 268 w 646"/>
                <a:gd name="T103" fmla="*/ 104 h 809"/>
                <a:gd name="T104" fmla="*/ 453 w 646"/>
                <a:gd name="T105" fmla="*/ 170 h 809"/>
                <a:gd name="T106" fmla="*/ 463 w 646"/>
                <a:gd name="T107" fmla="*/ 196 h 809"/>
                <a:gd name="T108" fmla="*/ 438 w 646"/>
                <a:gd name="T109" fmla="*/ 200 h 809"/>
                <a:gd name="T110" fmla="*/ 430 w 646"/>
                <a:gd name="T111" fmla="*/ 179 h 809"/>
                <a:gd name="T112" fmla="*/ 420 w 646"/>
                <a:gd name="T113" fmla="*/ 167 h 809"/>
                <a:gd name="T114" fmla="*/ 450 w 646"/>
                <a:gd name="T115" fmla="*/ 371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6" h="809">
                  <a:moveTo>
                    <a:pt x="0" y="584"/>
                  </a:moveTo>
                  <a:lnTo>
                    <a:pt x="0" y="509"/>
                  </a:lnTo>
                  <a:cubicBezTo>
                    <a:pt x="0" y="502"/>
                    <a:pt x="6" y="496"/>
                    <a:pt x="13" y="496"/>
                  </a:cubicBezTo>
                  <a:cubicBezTo>
                    <a:pt x="20" y="496"/>
                    <a:pt x="25" y="502"/>
                    <a:pt x="25" y="509"/>
                  </a:cubicBezTo>
                  <a:lnTo>
                    <a:pt x="25" y="584"/>
                  </a:lnTo>
                  <a:cubicBezTo>
                    <a:pt x="25" y="591"/>
                    <a:pt x="20" y="596"/>
                    <a:pt x="13" y="596"/>
                  </a:cubicBezTo>
                  <a:cubicBezTo>
                    <a:pt x="6" y="596"/>
                    <a:pt x="0" y="591"/>
                    <a:pt x="0" y="584"/>
                  </a:cubicBezTo>
                  <a:close/>
                  <a:moveTo>
                    <a:pt x="0" y="409"/>
                  </a:moveTo>
                  <a:lnTo>
                    <a:pt x="0" y="359"/>
                  </a:lnTo>
                  <a:cubicBezTo>
                    <a:pt x="0" y="352"/>
                    <a:pt x="6" y="346"/>
                    <a:pt x="13" y="346"/>
                  </a:cubicBezTo>
                  <a:lnTo>
                    <a:pt x="38" y="346"/>
                  </a:lnTo>
                  <a:cubicBezTo>
                    <a:pt x="45" y="346"/>
                    <a:pt x="50" y="352"/>
                    <a:pt x="50" y="359"/>
                  </a:cubicBezTo>
                  <a:cubicBezTo>
                    <a:pt x="50" y="366"/>
                    <a:pt x="45" y="371"/>
                    <a:pt x="38" y="371"/>
                  </a:cubicBezTo>
                  <a:lnTo>
                    <a:pt x="13" y="371"/>
                  </a:lnTo>
                  <a:lnTo>
                    <a:pt x="25" y="359"/>
                  </a:lnTo>
                  <a:lnTo>
                    <a:pt x="25" y="409"/>
                  </a:lnTo>
                  <a:cubicBezTo>
                    <a:pt x="25" y="416"/>
                    <a:pt x="20" y="421"/>
                    <a:pt x="13" y="421"/>
                  </a:cubicBezTo>
                  <a:cubicBezTo>
                    <a:pt x="6" y="421"/>
                    <a:pt x="0" y="416"/>
                    <a:pt x="0" y="409"/>
                  </a:cubicBezTo>
                  <a:close/>
                  <a:moveTo>
                    <a:pt x="58" y="292"/>
                  </a:moveTo>
                  <a:lnTo>
                    <a:pt x="58" y="217"/>
                  </a:lnTo>
                  <a:cubicBezTo>
                    <a:pt x="58" y="210"/>
                    <a:pt x="64" y="204"/>
                    <a:pt x="71" y="204"/>
                  </a:cubicBezTo>
                  <a:cubicBezTo>
                    <a:pt x="78" y="204"/>
                    <a:pt x="83" y="210"/>
                    <a:pt x="83" y="217"/>
                  </a:cubicBezTo>
                  <a:lnTo>
                    <a:pt x="83" y="292"/>
                  </a:lnTo>
                  <a:cubicBezTo>
                    <a:pt x="83" y="299"/>
                    <a:pt x="78" y="304"/>
                    <a:pt x="71" y="304"/>
                  </a:cubicBezTo>
                  <a:cubicBezTo>
                    <a:pt x="64" y="304"/>
                    <a:pt x="58" y="299"/>
                    <a:pt x="58" y="292"/>
                  </a:cubicBezTo>
                  <a:close/>
                  <a:moveTo>
                    <a:pt x="84" y="116"/>
                  </a:moveTo>
                  <a:lnTo>
                    <a:pt x="85" y="115"/>
                  </a:lnTo>
                  <a:cubicBezTo>
                    <a:pt x="85" y="114"/>
                    <a:pt x="86" y="114"/>
                    <a:pt x="86" y="113"/>
                  </a:cubicBezTo>
                  <a:lnTo>
                    <a:pt x="103" y="92"/>
                  </a:lnTo>
                  <a:lnTo>
                    <a:pt x="115" y="76"/>
                  </a:lnTo>
                  <a:cubicBezTo>
                    <a:pt x="116" y="75"/>
                    <a:pt x="117" y="74"/>
                    <a:pt x="118" y="74"/>
                  </a:cubicBezTo>
                  <a:lnTo>
                    <a:pt x="134" y="61"/>
                  </a:lnTo>
                  <a:lnTo>
                    <a:pt x="139" y="58"/>
                  </a:lnTo>
                  <a:cubicBezTo>
                    <a:pt x="144" y="54"/>
                    <a:pt x="152" y="55"/>
                    <a:pt x="156" y="60"/>
                  </a:cubicBezTo>
                  <a:cubicBezTo>
                    <a:pt x="160" y="66"/>
                    <a:pt x="159" y="74"/>
                    <a:pt x="154" y="78"/>
                  </a:cubicBezTo>
                  <a:lnTo>
                    <a:pt x="149" y="81"/>
                  </a:lnTo>
                  <a:lnTo>
                    <a:pt x="133" y="94"/>
                  </a:lnTo>
                  <a:lnTo>
                    <a:pt x="135" y="91"/>
                  </a:lnTo>
                  <a:lnTo>
                    <a:pt x="122" y="108"/>
                  </a:lnTo>
                  <a:lnTo>
                    <a:pt x="106" y="129"/>
                  </a:lnTo>
                  <a:lnTo>
                    <a:pt x="107" y="127"/>
                  </a:lnTo>
                  <a:lnTo>
                    <a:pt x="106" y="128"/>
                  </a:lnTo>
                  <a:cubicBezTo>
                    <a:pt x="103" y="134"/>
                    <a:pt x="95" y="137"/>
                    <a:pt x="89" y="133"/>
                  </a:cubicBezTo>
                  <a:cubicBezTo>
                    <a:pt x="83" y="130"/>
                    <a:pt x="81" y="122"/>
                    <a:pt x="84" y="116"/>
                  </a:cubicBezTo>
                  <a:close/>
                  <a:moveTo>
                    <a:pt x="233" y="12"/>
                  </a:moveTo>
                  <a:lnTo>
                    <a:pt x="253" y="9"/>
                  </a:lnTo>
                  <a:lnTo>
                    <a:pt x="282" y="5"/>
                  </a:lnTo>
                  <a:lnTo>
                    <a:pt x="308" y="1"/>
                  </a:lnTo>
                  <a:cubicBezTo>
                    <a:pt x="314" y="0"/>
                    <a:pt x="321" y="5"/>
                    <a:pt x="322" y="12"/>
                  </a:cubicBezTo>
                  <a:cubicBezTo>
                    <a:pt x="322" y="19"/>
                    <a:pt x="318" y="25"/>
                    <a:pt x="311" y="26"/>
                  </a:cubicBezTo>
                  <a:lnTo>
                    <a:pt x="285" y="29"/>
                  </a:lnTo>
                  <a:lnTo>
                    <a:pt x="256" y="34"/>
                  </a:lnTo>
                  <a:lnTo>
                    <a:pt x="237" y="36"/>
                  </a:lnTo>
                  <a:cubicBezTo>
                    <a:pt x="230" y="37"/>
                    <a:pt x="223" y="33"/>
                    <a:pt x="223" y="26"/>
                  </a:cubicBezTo>
                  <a:cubicBezTo>
                    <a:pt x="222" y="19"/>
                    <a:pt x="226" y="13"/>
                    <a:pt x="233" y="12"/>
                  </a:cubicBezTo>
                  <a:close/>
                  <a:moveTo>
                    <a:pt x="412" y="17"/>
                  </a:moveTo>
                  <a:lnTo>
                    <a:pt x="413" y="18"/>
                  </a:lnTo>
                  <a:lnTo>
                    <a:pt x="411" y="17"/>
                  </a:lnTo>
                  <a:lnTo>
                    <a:pt x="432" y="21"/>
                  </a:lnTo>
                  <a:cubicBezTo>
                    <a:pt x="433" y="22"/>
                    <a:pt x="434" y="22"/>
                    <a:pt x="435" y="22"/>
                  </a:cubicBezTo>
                  <a:lnTo>
                    <a:pt x="443" y="27"/>
                  </a:lnTo>
                  <a:cubicBezTo>
                    <a:pt x="444" y="27"/>
                    <a:pt x="446" y="28"/>
                    <a:pt x="446" y="29"/>
                  </a:cubicBezTo>
                  <a:lnTo>
                    <a:pt x="451" y="33"/>
                  </a:lnTo>
                  <a:lnTo>
                    <a:pt x="447" y="31"/>
                  </a:lnTo>
                  <a:lnTo>
                    <a:pt x="456" y="35"/>
                  </a:lnTo>
                  <a:lnTo>
                    <a:pt x="450" y="34"/>
                  </a:lnTo>
                  <a:lnTo>
                    <a:pt x="454" y="34"/>
                  </a:lnTo>
                  <a:cubicBezTo>
                    <a:pt x="458" y="34"/>
                    <a:pt x="461" y="35"/>
                    <a:pt x="463" y="37"/>
                  </a:cubicBezTo>
                  <a:lnTo>
                    <a:pt x="467" y="41"/>
                  </a:lnTo>
                  <a:lnTo>
                    <a:pt x="464" y="39"/>
                  </a:lnTo>
                  <a:lnTo>
                    <a:pt x="472" y="43"/>
                  </a:lnTo>
                  <a:cubicBezTo>
                    <a:pt x="474" y="44"/>
                    <a:pt x="475" y="45"/>
                    <a:pt x="476" y="46"/>
                  </a:cubicBezTo>
                  <a:lnTo>
                    <a:pt x="480" y="50"/>
                  </a:lnTo>
                  <a:lnTo>
                    <a:pt x="481" y="51"/>
                  </a:lnTo>
                  <a:cubicBezTo>
                    <a:pt x="486" y="56"/>
                    <a:pt x="486" y="64"/>
                    <a:pt x="481" y="69"/>
                  </a:cubicBezTo>
                  <a:cubicBezTo>
                    <a:pt x="477" y="74"/>
                    <a:pt x="469" y="74"/>
                    <a:pt x="464" y="69"/>
                  </a:cubicBezTo>
                  <a:lnTo>
                    <a:pt x="462" y="67"/>
                  </a:lnTo>
                  <a:lnTo>
                    <a:pt x="458" y="63"/>
                  </a:lnTo>
                  <a:lnTo>
                    <a:pt x="461" y="66"/>
                  </a:lnTo>
                  <a:lnTo>
                    <a:pt x="453" y="61"/>
                  </a:lnTo>
                  <a:cubicBezTo>
                    <a:pt x="452" y="61"/>
                    <a:pt x="451" y="60"/>
                    <a:pt x="450" y="59"/>
                  </a:cubicBezTo>
                  <a:lnTo>
                    <a:pt x="445" y="55"/>
                  </a:lnTo>
                  <a:lnTo>
                    <a:pt x="454" y="59"/>
                  </a:lnTo>
                  <a:lnTo>
                    <a:pt x="450" y="59"/>
                  </a:lnTo>
                  <a:cubicBezTo>
                    <a:pt x="448" y="59"/>
                    <a:pt x="446" y="58"/>
                    <a:pt x="445" y="57"/>
                  </a:cubicBezTo>
                  <a:lnTo>
                    <a:pt x="436" y="53"/>
                  </a:lnTo>
                  <a:cubicBezTo>
                    <a:pt x="435" y="53"/>
                    <a:pt x="434" y="52"/>
                    <a:pt x="433" y="51"/>
                  </a:cubicBezTo>
                  <a:lnTo>
                    <a:pt x="429" y="47"/>
                  </a:lnTo>
                  <a:lnTo>
                    <a:pt x="432" y="49"/>
                  </a:lnTo>
                  <a:lnTo>
                    <a:pt x="424" y="45"/>
                  </a:lnTo>
                  <a:lnTo>
                    <a:pt x="427" y="46"/>
                  </a:lnTo>
                  <a:lnTo>
                    <a:pt x="406" y="42"/>
                  </a:lnTo>
                  <a:cubicBezTo>
                    <a:pt x="405" y="42"/>
                    <a:pt x="405" y="41"/>
                    <a:pt x="404" y="41"/>
                  </a:cubicBezTo>
                  <a:lnTo>
                    <a:pt x="402" y="40"/>
                  </a:lnTo>
                  <a:cubicBezTo>
                    <a:pt x="396" y="38"/>
                    <a:pt x="393" y="31"/>
                    <a:pt x="395" y="24"/>
                  </a:cubicBezTo>
                  <a:cubicBezTo>
                    <a:pt x="398" y="18"/>
                    <a:pt x="405" y="15"/>
                    <a:pt x="412" y="17"/>
                  </a:cubicBezTo>
                  <a:close/>
                  <a:moveTo>
                    <a:pt x="547" y="127"/>
                  </a:moveTo>
                  <a:lnTo>
                    <a:pt x="556" y="139"/>
                  </a:lnTo>
                  <a:cubicBezTo>
                    <a:pt x="556" y="139"/>
                    <a:pt x="557" y="140"/>
                    <a:pt x="557" y="141"/>
                  </a:cubicBezTo>
                  <a:lnTo>
                    <a:pt x="565" y="157"/>
                  </a:lnTo>
                  <a:lnTo>
                    <a:pt x="574" y="179"/>
                  </a:lnTo>
                  <a:lnTo>
                    <a:pt x="579" y="197"/>
                  </a:lnTo>
                  <a:cubicBezTo>
                    <a:pt x="579" y="198"/>
                    <a:pt x="579" y="199"/>
                    <a:pt x="579" y="200"/>
                  </a:cubicBezTo>
                  <a:lnTo>
                    <a:pt x="579" y="203"/>
                  </a:lnTo>
                  <a:cubicBezTo>
                    <a:pt x="579" y="210"/>
                    <a:pt x="574" y="215"/>
                    <a:pt x="567" y="215"/>
                  </a:cubicBezTo>
                  <a:cubicBezTo>
                    <a:pt x="560" y="215"/>
                    <a:pt x="554" y="210"/>
                    <a:pt x="554" y="203"/>
                  </a:cubicBezTo>
                  <a:lnTo>
                    <a:pt x="554" y="200"/>
                  </a:lnTo>
                  <a:lnTo>
                    <a:pt x="555" y="203"/>
                  </a:lnTo>
                  <a:lnTo>
                    <a:pt x="551" y="188"/>
                  </a:lnTo>
                  <a:lnTo>
                    <a:pt x="543" y="168"/>
                  </a:lnTo>
                  <a:lnTo>
                    <a:pt x="535" y="152"/>
                  </a:lnTo>
                  <a:lnTo>
                    <a:pt x="536" y="154"/>
                  </a:lnTo>
                  <a:lnTo>
                    <a:pt x="527" y="142"/>
                  </a:lnTo>
                  <a:cubicBezTo>
                    <a:pt x="523" y="137"/>
                    <a:pt x="524" y="129"/>
                    <a:pt x="530" y="125"/>
                  </a:cubicBezTo>
                  <a:cubicBezTo>
                    <a:pt x="535" y="121"/>
                    <a:pt x="543" y="122"/>
                    <a:pt x="547" y="127"/>
                  </a:cubicBezTo>
                  <a:close/>
                  <a:moveTo>
                    <a:pt x="579" y="303"/>
                  </a:moveTo>
                  <a:lnTo>
                    <a:pt x="579" y="359"/>
                  </a:lnTo>
                  <a:lnTo>
                    <a:pt x="567" y="346"/>
                  </a:lnTo>
                  <a:lnTo>
                    <a:pt x="586" y="346"/>
                  </a:lnTo>
                  <a:cubicBezTo>
                    <a:pt x="593" y="346"/>
                    <a:pt x="598" y="352"/>
                    <a:pt x="598" y="359"/>
                  </a:cubicBezTo>
                  <a:cubicBezTo>
                    <a:pt x="598" y="366"/>
                    <a:pt x="593" y="371"/>
                    <a:pt x="586" y="371"/>
                  </a:cubicBezTo>
                  <a:lnTo>
                    <a:pt x="567" y="371"/>
                  </a:lnTo>
                  <a:cubicBezTo>
                    <a:pt x="560" y="371"/>
                    <a:pt x="554" y="366"/>
                    <a:pt x="554" y="359"/>
                  </a:cubicBezTo>
                  <a:lnTo>
                    <a:pt x="554" y="303"/>
                  </a:lnTo>
                  <a:cubicBezTo>
                    <a:pt x="554" y="296"/>
                    <a:pt x="560" y="290"/>
                    <a:pt x="567" y="290"/>
                  </a:cubicBezTo>
                  <a:cubicBezTo>
                    <a:pt x="574" y="290"/>
                    <a:pt x="579" y="296"/>
                    <a:pt x="579" y="303"/>
                  </a:cubicBezTo>
                  <a:close/>
                  <a:moveTo>
                    <a:pt x="646" y="411"/>
                  </a:moveTo>
                  <a:lnTo>
                    <a:pt x="646" y="486"/>
                  </a:lnTo>
                  <a:cubicBezTo>
                    <a:pt x="646" y="493"/>
                    <a:pt x="640" y="499"/>
                    <a:pt x="633" y="499"/>
                  </a:cubicBezTo>
                  <a:cubicBezTo>
                    <a:pt x="627" y="499"/>
                    <a:pt x="621" y="493"/>
                    <a:pt x="621" y="486"/>
                  </a:cubicBezTo>
                  <a:lnTo>
                    <a:pt x="621" y="411"/>
                  </a:lnTo>
                  <a:cubicBezTo>
                    <a:pt x="621" y="404"/>
                    <a:pt x="627" y="399"/>
                    <a:pt x="633" y="399"/>
                  </a:cubicBezTo>
                  <a:cubicBezTo>
                    <a:pt x="640" y="399"/>
                    <a:pt x="646" y="404"/>
                    <a:pt x="646" y="411"/>
                  </a:cubicBezTo>
                  <a:close/>
                  <a:moveTo>
                    <a:pt x="646" y="586"/>
                  </a:moveTo>
                  <a:lnTo>
                    <a:pt x="646" y="600"/>
                  </a:lnTo>
                  <a:lnTo>
                    <a:pt x="642" y="635"/>
                  </a:lnTo>
                  <a:cubicBezTo>
                    <a:pt x="642" y="637"/>
                    <a:pt x="641" y="638"/>
                    <a:pt x="640" y="639"/>
                  </a:cubicBezTo>
                  <a:lnTo>
                    <a:pt x="628" y="664"/>
                  </a:lnTo>
                  <a:cubicBezTo>
                    <a:pt x="625" y="670"/>
                    <a:pt x="618" y="672"/>
                    <a:pt x="612" y="669"/>
                  </a:cubicBezTo>
                  <a:cubicBezTo>
                    <a:pt x="605" y="666"/>
                    <a:pt x="603" y="659"/>
                    <a:pt x="606" y="652"/>
                  </a:cubicBezTo>
                  <a:lnTo>
                    <a:pt x="618" y="628"/>
                  </a:lnTo>
                  <a:lnTo>
                    <a:pt x="617" y="632"/>
                  </a:lnTo>
                  <a:lnTo>
                    <a:pt x="621" y="600"/>
                  </a:lnTo>
                  <a:lnTo>
                    <a:pt x="621" y="586"/>
                  </a:lnTo>
                  <a:cubicBezTo>
                    <a:pt x="621" y="579"/>
                    <a:pt x="627" y="574"/>
                    <a:pt x="633" y="574"/>
                  </a:cubicBezTo>
                  <a:cubicBezTo>
                    <a:pt x="640" y="574"/>
                    <a:pt x="646" y="579"/>
                    <a:pt x="646" y="586"/>
                  </a:cubicBezTo>
                  <a:close/>
                  <a:moveTo>
                    <a:pt x="569" y="749"/>
                  </a:moveTo>
                  <a:lnTo>
                    <a:pt x="563" y="755"/>
                  </a:lnTo>
                  <a:cubicBezTo>
                    <a:pt x="562" y="756"/>
                    <a:pt x="562" y="756"/>
                    <a:pt x="561" y="757"/>
                  </a:cubicBezTo>
                  <a:lnTo>
                    <a:pt x="540" y="769"/>
                  </a:lnTo>
                  <a:cubicBezTo>
                    <a:pt x="539" y="770"/>
                    <a:pt x="538" y="770"/>
                    <a:pt x="537" y="770"/>
                  </a:cubicBezTo>
                  <a:lnTo>
                    <a:pt x="512" y="779"/>
                  </a:lnTo>
                  <a:lnTo>
                    <a:pt x="515" y="778"/>
                  </a:lnTo>
                  <a:lnTo>
                    <a:pt x="502" y="786"/>
                  </a:lnTo>
                  <a:cubicBezTo>
                    <a:pt x="496" y="789"/>
                    <a:pt x="488" y="787"/>
                    <a:pt x="484" y="781"/>
                  </a:cubicBezTo>
                  <a:cubicBezTo>
                    <a:pt x="481" y="775"/>
                    <a:pt x="483" y="768"/>
                    <a:pt x="489" y="764"/>
                  </a:cubicBezTo>
                  <a:lnTo>
                    <a:pt x="502" y="756"/>
                  </a:lnTo>
                  <a:cubicBezTo>
                    <a:pt x="503" y="756"/>
                    <a:pt x="504" y="755"/>
                    <a:pt x="505" y="755"/>
                  </a:cubicBezTo>
                  <a:lnTo>
                    <a:pt x="530" y="747"/>
                  </a:lnTo>
                  <a:lnTo>
                    <a:pt x="527" y="748"/>
                  </a:lnTo>
                  <a:lnTo>
                    <a:pt x="548" y="735"/>
                  </a:lnTo>
                  <a:lnTo>
                    <a:pt x="545" y="737"/>
                  </a:lnTo>
                  <a:lnTo>
                    <a:pt x="552" y="731"/>
                  </a:lnTo>
                  <a:cubicBezTo>
                    <a:pt x="557" y="726"/>
                    <a:pt x="565" y="726"/>
                    <a:pt x="569" y="731"/>
                  </a:cubicBezTo>
                  <a:cubicBezTo>
                    <a:pt x="574" y="736"/>
                    <a:pt x="574" y="744"/>
                    <a:pt x="569" y="749"/>
                  </a:cubicBezTo>
                  <a:close/>
                  <a:moveTo>
                    <a:pt x="398" y="809"/>
                  </a:moveTo>
                  <a:lnTo>
                    <a:pt x="323" y="809"/>
                  </a:lnTo>
                  <a:cubicBezTo>
                    <a:pt x="316" y="809"/>
                    <a:pt x="311" y="803"/>
                    <a:pt x="311" y="796"/>
                  </a:cubicBezTo>
                  <a:cubicBezTo>
                    <a:pt x="311" y="789"/>
                    <a:pt x="316" y="784"/>
                    <a:pt x="323" y="784"/>
                  </a:cubicBezTo>
                  <a:lnTo>
                    <a:pt x="398" y="784"/>
                  </a:lnTo>
                  <a:cubicBezTo>
                    <a:pt x="405" y="784"/>
                    <a:pt x="411" y="789"/>
                    <a:pt x="411" y="796"/>
                  </a:cubicBezTo>
                  <a:cubicBezTo>
                    <a:pt x="411" y="803"/>
                    <a:pt x="405" y="809"/>
                    <a:pt x="398" y="809"/>
                  </a:cubicBezTo>
                  <a:close/>
                  <a:moveTo>
                    <a:pt x="222" y="805"/>
                  </a:moveTo>
                  <a:lnTo>
                    <a:pt x="215" y="804"/>
                  </a:lnTo>
                  <a:cubicBezTo>
                    <a:pt x="215" y="804"/>
                    <a:pt x="214" y="804"/>
                    <a:pt x="213" y="804"/>
                  </a:cubicBezTo>
                  <a:lnTo>
                    <a:pt x="184" y="796"/>
                  </a:lnTo>
                  <a:lnTo>
                    <a:pt x="151" y="787"/>
                  </a:lnTo>
                  <a:cubicBezTo>
                    <a:pt x="151" y="787"/>
                    <a:pt x="150" y="787"/>
                    <a:pt x="149" y="787"/>
                  </a:cubicBezTo>
                  <a:lnTo>
                    <a:pt x="146" y="785"/>
                  </a:lnTo>
                  <a:cubicBezTo>
                    <a:pt x="140" y="783"/>
                    <a:pt x="137" y="775"/>
                    <a:pt x="140" y="769"/>
                  </a:cubicBezTo>
                  <a:cubicBezTo>
                    <a:pt x="142" y="763"/>
                    <a:pt x="150" y="760"/>
                    <a:pt x="156" y="762"/>
                  </a:cubicBezTo>
                  <a:lnTo>
                    <a:pt x="159" y="764"/>
                  </a:lnTo>
                  <a:lnTo>
                    <a:pt x="157" y="763"/>
                  </a:lnTo>
                  <a:lnTo>
                    <a:pt x="191" y="772"/>
                  </a:lnTo>
                  <a:lnTo>
                    <a:pt x="220" y="780"/>
                  </a:lnTo>
                  <a:lnTo>
                    <a:pt x="218" y="780"/>
                  </a:lnTo>
                  <a:lnTo>
                    <a:pt x="225" y="780"/>
                  </a:lnTo>
                  <a:cubicBezTo>
                    <a:pt x="232" y="781"/>
                    <a:pt x="237" y="787"/>
                    <a:pt x="236" y="794"/>
                  </a:cubicBezTo>
                  <a:cubicBezTo>
                    <a:pt x="235" y="801"/>
                    <a:pt x="229" y="806"/>
                    <a:pt x="222" y="805"/>
                  </a:cubicBezTo>
                  <a:close/>
                  <a:moveTo>
                    <a:pt x="60" y="728"/>
                  </a:moveTo>
                  <a:lnTo>
                    <a:pt x="54" y="722"/>
                  </a:lnTo>
                  <a:lnTo>
                    <a:pt x="45" y="713"/>
                  </a:lnTo>
                  <a:cubicBezTo>
                    <a:pt x="45" y="713"/>
                    <a:pt x="45" y="712"/>
                    <a:pt x="44" y="712"/>
                  </a:cubicBezTo>
                  <a:lnTo>
                    <a:pt x="32" y="695"/>
                  </a:lnTo>
                  <a:cubicBezTo>
                    <a:pt x="31" y="695"/>
                    <a:pt x="31" y="694"/>
                    <a:pt x="31" y="693"/>
                  </a:cubicBezTo>
                  <a:lnTo>
                    <a:pt x="22" y="677"/>
                  </a:lnTo>
                  <a:lnTo>
                    <a:pt x="15" y="665"/>
                  </a:lnTo>
                  <a:cubicBezTo>
                    <a:pt x="11" y="659"/>
                    <a:pt x="13" y="651"/>
                    <a:pt x="19" y="648"/>
                  </a:cubicBezTo>
                  <a:cubicBezTo>
                    <a:pt x="25" y="644"/>
                    <a:pt x="33" y="646"/>
                    <a:pt x="36" y="652"/>
                  </a:cubicBezTo>
                  <a:lnTo>
                    <a:pt x="45" y="666"/>
                  </a:lnTo>
                  <a:lnTo>
                    <a:pt x="53" y="682"/>
                  </a:lnTo>
                  <a:lnTo>
                    <a:pt x="52" y="680"/>
                  </a:lnTo>
                  <a:lnTo>
                    <a:pt x="64" y="697"/>
                  </a:lnTo>
                  <a:lnTo>
                    <a:pt x="63" y="696"/>
                  </a:lnTo>
                  <a:lnTo>
                    <a:pt x="71" y="704"/>
                  </a:lnTo>
                  <a:lnTo>
                    <a:pt x="78" y="710"/>
                  </a:lnTo>
                  <a:cubicBezTo>
                    <a:pt x="83" y="715"/>
                    <a:pt x="83" y="723"/>
                    <a:pt x="78" y="728"/>
                  </a:cubicBezTo>
                  <a:cubicBezTo>
                    <a:pt x="73" y="733"/>
                    <a:pt x="65" y="733"/>
                    <a:pt x="60" y="728"/>
                  </a:cubicBezTo>
                  <a:close/>
                  <a:moveTo>
                    <a:pt x="425" y="371"/>
                  </a:moveTo>
                  <a:lnTo>
                    <a:pt x="350" y="371"/>
                  </a:lnTo>
                  <a:cubicBezTo>
                    <a:pt x="343" y="371"/>
                    <a:pt x="338" y="366"/>
                    <a:pt x="338" y="359"/>
                  </a:cubicBezTo>
                  <a:cubicBezTo>
                    <a:pt x="338" y="352"/>
                    <a:pt x="343" y="346"/>
                    <a:pt x="350" y="346"/>
                  </a:cubicBezTo>
                  <a:lnTo>
                    <a:pt x="425" y="346"/>
                  </a:lnTo>
                  <a:cubicBezTo>
                    <a:pt x="432" y="346"/>
                    <a:pt x="438" y="352"/>
                    <a:pt x="438" y="359"/>
                  </a:cubicBezTo>
                  <a:cubicBezTo>
                    <a:pt x="438" y="366"/>
                    <a:pt x="432" y="371"/>
                    <a:pt x="425" y="371"/>
                  </a:cubicBezTo>
                  <a:close/>
                  <a:moveTo>
                    <a:pt x="250" y="371"/>
                  </a:moveTo>
                  <a:lnTo>
                    <a:pt x="188" y="371"/>
                  </a:lnTo>
                  <a:cubicBezTo>
                    <a:pt x="181" y="371"/>
                    <a:pt x="175" y="366"/>
                    <a:pt x="175" y="359"/>
                  </a:cubicBezTo>
                  <a:lnTo>
                    <a:pt x="175" y="346"/>
                  </a:lnTo>
                  <a:cubicBezTo>
                    <a:pt x="175" y="339"/>
                    <a:pt x="181" y="334"/>
                    <a:pt x="188" y="334"/>
                  </a:cubicBezTo>
                  <a:cubicBezTo>
                    <a:pt x="195" y="334"/>
                    <a:pt x="200" y="339"/>
                    <a:pt x="200" y="346"/>
                  </a:cubicBezTo>
                  <a:lnTo>
                    <a:pt x="200" y="359"/>
                  </a:lnTo>
                  <a:lnTo>
                    <a:pt x="188" y="346"/>
                  </a:lnTo>
                  <a:lnTo>
                    <a:pt x="250" y="346"/>
                  </a:lnTo>
                  <a:cubicBezTo>
                    <a:pt x="257" y="346"/>
                    <a:pt x="263" y="352"/>
                    <a:pt x="263" y="359"/>
                  </a:cubicBezTo>
                  <a:cubicBezTo>
                    <a:pt x="263" y="366"/>
                    <a:pt x="257" y="371"/>
                    <a:pt x="250" y="371"/>
                  </a:cubicBezTo>
                  <a:close/>
                  <a:moveTo>
                    <a:pt x="175" y="246"/>
                  </a:moveTo>
                  <a:lnTo>
                    <a:pt x="175" y="200"/>
                  </a:lnTo>
                  <a:lnTo>
                    <a:pt x="175" y="192"/>
                  </a:lnTo>
                  <a:cubicBezTo>
                    <a:pt x="175" y="191"/>
                    <a:pt x="175" y="189"/>
                    <a:pt x="176" y="188"/>
                  </a:cubicBezTo>
                  <a:lnTo>
                    <a:pt x="180" y="176"/>
                  </a:lnTo>
                  <a:cubicBezTo>
                    <a:pt x="181" y="174"/>
                    <a:pt x="182" y="172"/>
                    <a:pt x="183" y="171"/>
                  </a:cubicBezTo>
                  <a:lnTo>
                    <a:pt x="188" y="165"/>
                  </a:lnTo>
                  <a:cubicBezTo>
                    <a:pt x="193" y="160"/>
                    <a:pt x="201" y="160"/>
                    <a:pt x="206" y="165"/>
                  </a:cubicBezTo>
                  <a:cubicBezTo>
                    <a:pt x="211" y="170"/>
                    <a:pt x="211" y="178"/>
                    <a:pt x="206" y="183"/>
                  </a:cubicBezTo>
                  <a:lnTo>
                    <a:pt x="201" y="188"/>
                  </a:lnTo>
                  <a:lnTo>
                    <a:pt x="204" y="183"/>
                  </a:lnTo>
                  <a:lnTo>
                    <a:pt x="199" y="196"/>
                  </a:lnTo>
                  <a:lnTo>
                    <a:pt x="200" y="192"/>
                  </a:lnTo>
                  <a:lnTo>
                    <a:pt x="200" y="200"/>
                  </a:lnTo>
                  <a:lnTo>
                    <a:pt x="200" y="246"/>
                  </a:lnTo>
                  <a:cubicBezTo>
                    <a:pt x="200" y="253"/>
                    <a:pt x="195" y="259"/>
                    <a:pt x="188" y="259"/>
                  </a:cubicBezTo>
                  <a:cubicBezTo>
                    <a:pt x="181" y="259"/>
                    <a:pt x="175" y="253"/>
                    <a:pt x="175" y="246"/>
                  </a:cubicBezTo>
                  <a:close/>
                  <a:moveTo>
                    <a:pt x="268" y="104"/>
                  </a:moveTo>
                  <a:lnTo>
                    <a:pt x="282" y="97"/>
                  </a:lnTo>
                  <a:cubicBezTo>
                    <a:pt x="284" y="97"/>
                    <a:pt x="286" y="96"/>
                    <a:pt x="288" y="96"/>
                  </a:cubicBezTo>
                  <a:lnTo>
                    <a:pt x="313" y="96"/>
                  </a:lnTo>
                  <a:lnTo>
                    <a:pt x="333" y="96"/>
                  </a:lnTo>
                  <a:cubicBezTo>
                    <a:pt x="334" y="96"/>
                    <a:pt x="335" y="96"/>
                    <a:pt x="336" y="96"/>
                  </a:cubicBezTo>
                  <a:lnTo>
                    <a:pt x="349" y="99"/>
                  </a:lnTo>
                  <a:cubicBezTo>
                    <a:pt x="356" y="100"/>
                    <a:pt x="360" y="107"/>
                    <a:pt x="359" y="114"/>
                  </a:cubicBezTo>
                  <a:cubicBezTo>
                    <a:pt x="358" y="120"/>
                    <a:pt x="351" y="125"/>
                    <a:pt x="344" y="124"/>
                  </a:cubicBezTo>
                  <a:lnTo>
                    <a:pt x="331" y="121"/>
                  </a:lnTo>
                  <a:lnTo>
                    <a:pt x="333" y="121"/>
                  </a:lnTo>
                  <a:lnTo>
                    <a:pt x="313" y="121"/>
                  </a:lnTo>
                  <a:lnTo>
                    <a:pt x="288" y="121"/>
                  </a:lnTo>
                  <a:lnTo>
                    <a:pt x="293" y="120"/>
                  </a:lnTo>
                  <a:lnTo>
                    <a:pt x="279" y="127"/>
                  </a:lnTo>
                  <a:cubicBezTo>
                    <a:pt x="273" y="130"/>
                    <a:pt x="265" y="127"/>
                    <a:pt x="262" y="121"/>
                  </a:cubicBezTo>
                  <a:cubicBezTo>
                    <a:pt x="259" y="115"/>
                    <a:pt x="262" y="108"/>
                    <a:pt x="268" y="104"/>
                  </a:cubicBezTo>
                  <a:close/>
                  <a:moveTo>
                    <a:pt x="438" y="150"/>
                  </a:moveTo>
                  <a:lnTo>
                    <a:pt x="442" y="154"/>
                  </a:lnTo>
                  <a:lnTo>
                    <a:pt x="446" y="158"/>
                  </a:lnTo>
                  <a:cubicBezTo>
                    <a:pt x="447" y="159"/>
                    <a:pt x="448" y="160"/>
                    <a:pt x="449" y="161"/>
                  </a:cubicBezTo>
                  <a:lnTo>
                    <a:pt x="453" y="170"/>
                  </a:lnTo>
                  <a:cubicBezTo>
                    <a:pt x="453" y="170"/>
                    <a:pt x="453" y="171"/>
                    <a:pt x="454" y="171"/>
                  </a:cubicBezTo>
                  <a:lnTo>
                    <a:pt x="458" y="184"/>
                  </a:lnTo>
                  <a:lnTo>
                    <a:pt x="457" y="182"/>
                  </a:lnTo>
                  <a:lnTo>
                    <a:pt x="461" y="191"/>
                  </a:lnTo>
                  <a:cubicBezTo>
                    <a:pt x="462" y="192"/>
                    <a:pt x="463" y="194"/>
                    <a:pt x="463" y="196"/>
                  </a:cubicBezTo>
                  <a:lnTo>
                    <a:pt x="463" y="200"/>
                  </a:lnTo>
                  <a:lnTo>
                    <a:pt x="463" y="228"/>
                  </a:lnTo>
                  <a:cubicBezTo>
                    <a:pt x="463" y="234"/>
                    <a:pt x="457" y="240"/>
                    <a:pt x="450" y="240"/>
                  </a:cubicBezTo>
                  <a:cubicBezTo>
                    <a:pt x="443" y="240"/>
                    <a:pt x="438" y="234"/>
                    <a:pt x="438" y="228"/>
                  </a:cubicBezTo>
                  <a:lnTo>
                    <a:pt x="438" y="200"/>
                  </a:lnTo>
                  <a:lnTo>
                    <a:pt x="438" y="196"/>
                  </a:lnTo>
                  <a:lnTo>
                    <a:pt x="439" y="202"/>
                  </a:lnTo>
                  <a:lnTo>
                    <a:pt x="435" y="193"/>
                  </a:lnTo>
                  <a:cubicBezTo>
                    <a:pt x="435" y="193"/>
                    <a:pt x="434" y="192"/>
                    <a:pt x="434" y="192"/>
                  </a:cubicBezTo>
                  <a:lnTo>
                    <a:pt x="430" y="179"/>
                  </a:lnTo>
                  <a:lnTo>
                    <a:pt x="431" y="181"/>
                  </a:lnTo>
                  <a:lnTo>
                    <a:pt x="426" y="173"/>
                  </a:lnTo>
                  <a:lnTo>
                    <a:pt x="429" y="176"/>
                  </a:lnTo>
                  <a:lnTo>
                    <a:pt x="425" y="172"/>
                  </a:lnTo>
                  <a:lnTo>
                    <a:pt x="420" y="167"/>
                  </a:lnTo>
                  <a:cubicBezTo>
                    <a:pt x="416" y="163"/>
                    <a:pt x="416" y="155"/>
                    <a:pt x="420" y="150"/>
                  </a:cubicBezTo>
                  <a:cubicBezTo>
                    <a:pt x="425" y="145"/>
                    <a:pt x="433" y="145"/>
                    <a:pt x="438" y="150"/>
                  </a:cubicBezTo>
                  <a:close/>
                  <a:moveTo>
                    <a:pt x="463" y="328"/>
                  </a:moveTo>
                  <a:lnTo>
                    <a:pt x="463" y="359"/>
                  </a:lnTo>
                  <a:cubicBezTo>
                    <a:pt x="463" y="366"/>
                    <a:pt x="457" y="371"/>
                    <a:pt x="450" y="371"/>
                  </a:cubicBezTo>
                  <a:cubicBezTo>
                    <a:pt x="443" y="371"/>
                    <a:pt x="438" y="366"/>
                    <a:pt x="438" y="359"/>
                  </a:cubicBezTo>
                  <a:lnTo>
                    <a:pt x="438" y="328"/>
                  </a:lnTo>
                  <a:cubicBezTo>
                    <a:pt x="438" y="321"/>
                    <a:pt x="443" y="315"/>
                    <a:pt x="450" y="315"/>
                  </a:cubicBezTo>
                  <a:cubicBezTo>
                    <a:pt x="457" y="315"/>
                    <a:pt x="463" y="321"/>
                    <a:pt x="463" y="328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accent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Freeform 125"/>
            <p:cNvSpPr>
              <a:spLocks noEditPoints="1"/>
            </p:cNvSpPr>
            <p:nvPr/>
          </p:nvSpPr>
          <p:spPr bwMode="auto">
            <a:xfrm>
              <a:off x="2625" y="1829"/>
              <a:ext cx="79" cy="80"/>
            </a:xfrm>
            <a:custGeom>
              <a:avLst/>
              <a:gdLst>
                <a:gd name="T0" fmla="*/ 5 w 271"/>
                <a:gd name="T1" fmla="*/ 224 h 258"/>
                <a:gd name="T2" fmla="*/ 5 w 271"/>
                <a:gd name="T3" fmla="*/ 258 h 258"/>
                <a:gd name="T4" fmla="*/ 0 w 271"/>
                <a:gd name="T5" fmla="*/ 170 h 258"/>
                <a:gd name="T6" fmla="*/ 9 w 271"/>
                <a:gd name="T7" fmla="*/ 195 h 258"/>
                <a:gd name="T8" fmla="*/ 0 w 271"/>
                <a:gd name="T9" fmla="*/ 137 h 258"/>
                <a:gd name="T10" fmla="*/ 9 w 271"/>
                <a:gd name="T11" fmla="*/ 112 h 258"/>
                <a:gd name="T12" fmla="*/ 0 w 271"/>
                <a:gd name="T13" fmla="*/ 137 h 258"/>
                <a:gd name="T14" fmla="*/ 6 w 271"/>
                <a:gd name="T15" fmla="*/ 72 h 258"/>
                <a:gd name="T16" fmla="*/ 17 w 271"/>
                <a:gd name="T17" fmla="*/ 57 h 258"/>
                <a:gd name="T18" fmla="*/ 21 w 271"/>
                <a:gd name="T19" fmla="*/ 68 h 258"/>
                <a:gd name="T20" fmla="*/ 13 w 271"/>
                <a:gd name="T21" fmla="*/ 76 h 258"/>
                <a:gd name="T22" fmla="*/ 3 w 271"/>
                <a:gd name="T23" fmla="*/ 78 h 258"/>
                <a:gd name="T24" fmla="*/ 52 w 271"/>
                <a:gd name="T25" fmla="*/ 25 h 258"/>
                <a:gd name="T26" fmla="*/ 67 w 271"/>
                <a:gd name="T27" fmla="*/ 25 h 258"/>
                <a:gd name="T28" fmla="*/ 45 w 271"/>
                <a:gd name="T29" fmla="*/ 38 h 258"/>
                <a:gd name="T30" fmla="*/ 94 w 271"/>
                <a:gd name="T31" fmla="*/ 6 h 258"/>
                <a:gd name="T32" fmla="*/ 123 w 271"/>
                <a:gd name="T33" fmla="*/ 5 h 258"/>
                <a:gd name="T34" fmla="*/ 96 w 271"/>
                <a:gd name="T35" fmla="*/ 14 h 258"/>
                <a:gd name="T36" fmla="*/ 153 w 271"/>
                <a:gd name="T37" fmla="*/ 0 h 258"/>
                <a:gd name="T38" fmla="*/ 181 w 271"/>
                <a:gd name="T39" fmla="*/ 10 h 258"/>
                <a:gd name="T40" fmla="*/ 152 w 271"/>
                <a:gd name="T41" fmla="*/ 8 h 258"/>
                <a:gd name="T42" fmla="*/ 211 w 271"/>
                <a:gd name="T43" fmla="*/ 19 h 258"/>
                <a:gd name="T44" fmla="*/ 223 w 271"/>
                <a:gd name="T45" fmla="*/ 25 h 258"/>
                <a:gd name="T46" fmla="*/ 229 w 271"/>
                <a:gd name="T47" fmla="*/ 37 h 258"/>
                <a:gd name="T48" fmla="*/ 220 w 271"/>
                <a:gd name="T49" fmla="*/ 33 h 258"/>
                <a:gd name="T50" fmla="*/ 203 w 271"/>
                <a:gd name="T51" fmla="*/ 22 h 258"/>
                <a:gd name="T52" fmla="*/ 253 w 271"/>
                <a:gd name="T53" fmla="*/ 54 h 258"/>
                <a:gd name="T54" fmla="*/ 258 w 271"/>
                <a:gd name="T55" fmla="*/ 60 h 258"/>
                <a:gd name="T56" fmla="*/ 266 w 271"/>
                <a:gd name="T57" fmla="*/ 78 h 258"/>
                <a:gd name="T58" fmla="*/ 255 w 271"/>
                <a:gd name="T59" fmla="*/ 72 h 258"/>
                <a:gd name="T60" fmla="*/ 252 w 271"/>
                <a:gd name="T61" fmla="*/ 65 h 258"/>
                <a:gd name="T62" fmla="*/ 247 w 271"/>
                <a:gd name="T63" fmla="*/ 54 h 258"/>
                <a:gd name="T64" fmla="*/ 271 w 271"/>
                <a:gd name="T65" fmla="*/ 136 h 258"/>
                <a:gd name="T66" fmla="*/ 263 w 271"/>
                <a:gd name="T67" fmla="*/ 111 h 258"/>
                <a:gd name="T68" fmla="*/ 271 w 271"/>
                <a:gd name="T69" fmla="*/ 169 h 258"/>
                <a:gd name="T70" fmla="*/ 263 w 271"/>
                <a:gd name="T71" fmla="*/ 194 h 258"/>
                <a:gd name="T72" fmla="*/ 271 w 271"/>
                <a:gd name="T73" fmla="*/ 169 h 258"/>
                <a:gd name="T74" fmla="*/ 267 w 271"/>
                <a:gd name="T75" fmla="*/ 257 h 258"/>
                <a:gd name="T76" fmla="*/ 267 w 271"/>
                <a:gd name="T77" fmla="*/ 224 h 258"/>
                <a:gd name="T78" fmla="*/ 210 w 271"/>
                <a:gd name="T79" fmla="*/ 258 h 258"/>
                <a:gd name="T80" fmla="*/ 235 w 271"/>
                <a:gd name="T81" fmla="*/ 249 h 258"/>
                <a:gd name="T82" fmla="*/ 176 w 271"/>
                <a:gd name="T83" fmla="*/ 258 h 258"/>
                <a:gd name="T84" fmla="*/ 151 w 271"/>
                <a:gd name="T85" fmla="*/ 249 h 258"/>
                <a:gd name="T86" fmla="*/ 176 w 271"/>
                <a:gd name="T87" fmla="*/ 258 h 258"/>
                <a:gd name="T88" fmla="*/ 89 w 271"/>
                <a:gd name="T89" fmla="*/ 254 h 258"/>
                <a:gd name="T90" fmla="*/ 122 w 271"/>
                <a:gd name="T91" fmla="*/ 254 h 258"/>
                <a:gd name="T92" fmla="*/ 35 w 271"/>
                <a:gd name="T93" fmla="*/ 258 h 258"/>
                <a:gd name="T94" fmla="*/ 60 w 271"/>
                <a:gd name="T95" fmla="*/ 24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1" h="258">
                  <a:moveTo>
                    <a:pt x="0" y="254"/>
                  </a:moveTo>
                  <a:lnTo>
                    <a:pt x="0" y="229"/>
                  </a:lnTo>
                  <a:cubicBezTo>
                    <a:pt x="0" y="226"/>
                    <a:pt x="2" y="224"/>
                    <a:pt x="5" y="224"/>
                  </a:cubicBezTo>
                  <a:cubicBezTo>
                    <a:pt x="7" y="224"/>
                    <a:pt x="9" y="226"/>
                    <a:pt x="9" y="229"/>
                  </a:cubicBezTo>
                  <a:lnTo>
                    <a:pt x="9" y="254"/>
                  </a:lnTo>
                  <a:cubicBezTo>
                    <a:pt x="9" y="256"/>
                    <a:pt x="7" y="258"/>
                    <a:pt x="5" y="258"/>
                  </a:cubicBezTo>
                  <a:cubicBezTo>
                    <a:pt x="2" y="258"/>
                    <a:pt x="0" y="256"/>
                    <a:pt x="0" y="254"/>
                  </a:cubicBezTo>
                  <a:close/>
                  <a:moveTo>
                    <a:pt x="0" y="195"/>
                  </a:moveTo>
                  <a:lnTo>
                    <a:pt x="0" y="170"/>
                  </a:lnTo>
                  <a:cubicBezTo>
                    <a:pt x="0" y="168"/>
                    <a:pt x="2" y="166"/>
                    <a:pt x="5" y="166"/>
                  </a:cubicBezTo>
                  <a:cubicBezTo>
                    <a:pt x="7" y="166"/>
                    <a:pt x="9" y="168"/>
                    <a:pt x="9" y="170"/>
                  </a:cubicBezTo>
                  <a:lnTo>
                    <a:pt x="9" y="195"/>
                  </a:lnTo>
                  <a:cubicBezTo>
                    <a:pt x="9" y="198"/>
                    <a:pt x="7" y="199"/>
                    <a:pt x="5" y="199"/>
                  </a:cubicBezTo>
                  <a:cubicBezTo>
                    <a:pt x="2" y="199"/>
                    <a:pt x="0" y="198"/>
                    <a:pt x="0" y="195"/>
                  </a:cubicBezTo>
                  <a:close/>
                  <a:moveTo>
                    <a:pt x="0" y="137"/>
                  </a:moveTo>
                  <a:lnTo>
                    <a:pt x="0" y="112"/>
                  </a:lnTo>
                  <a:cubicBezTo>
                    <a:pt x="0" y="110"/>
                    <a:pt x="2" y="108"/>
                    <a:pt x="5" y="108"/>
                  </a:cubicBezTo>
                  <a:cubicBezTo>
                    <a:pt x="7" y="108"/>
                    <a:pt x="9" y="110"/>
                    <a:pt x="9" y="112"/>
                  </a:cubicBezTo>
                  <a:lnTo>
                    <a:pt x="9" y="137"/>
                  </a:lnTo>
                  <a:cubicBezTo>
                    <a:pt x="9" y="139"/>
                    <a:pt x="7" y="141"/>
                    <a:pt x="5" y="141"/>
                  </a:cubicBezTo>
                  <a:cubicBezTo>
                    <a:pt x="2" y="141"/>
                    <a:pt x="0" y="139"/>
                    <a:pt x="0" y="137"/>
                  </a:cubicBezTo>
                  <a:close/>
                  <a:moveTo>
                    <a:pt x="3" y="78"/>
                  </a:moveTo>
                  <a:lnTo>
                    <a:pt x="5" y="73"/>
                  </a:lnTo>
                  <a:cubicBezTo>
                    <a:pt x="5" y="73"/>
                    <a:pt x="5" y="72"/>
                    <a:pt x="6" y="72"/>
                  </a:cubicBezTo>
                  <a:lnTo>
                    <a:pt x="14" y="63"/>
                  </a:lnTo>
                  <a:lnTo>
                    <a:pt x="13" y="64"/>
                  </a:lnTo>
                  <a:lnTo>
                    <a:pt x="17" y="57"/>
                  </a:lnTo>
                  <a:cubicBezTo>
                    <a:pt x="18" y="55"/>
                    <a:pt x="21" y="54"/>
                    <a:pt x="23" y="55"/>
                  </a:cubicBezTo>
                  <a:cubicBezTo>
                    <a:pt x="25" y="56"/>
                    <a:pt x="26" y="58"/>
                    <a:pt x="25" y="61"/>
                  </a:cubicBezTo>
                  <a:lnTo>
                    <a:pt x="21" y="68"/>
                  </a:lnTo>
                  <a:cubicBezTo>
                    <a:pt x="21" y="68"/>
                    <a:pt x="20" y="69"/>
                    <a:pt x="20" y="69"/>
                  </a:cubicBezTo>
                  <a:lnTo>
                    <a:pt x="12" y="77"/>
                  </a:lnTo>
                  <a:lnTo>
                    <a:pt x="13" y="76"/>
                  </a:lnTo>
                  <a:lnTo>
                    <a:pt x="11" y="80"/>
                  </a:lnTo>
                  <a:cubicBezTo>
                    <a:pt x="10" y="83"/>
                    <a:pt x="8" y="84"/>
                    <a:pt x="6" y="83"/>
                  </a:cubicBezTo>
                  <a:cubicBezTo>
                    <a:pt x="4" y="82"/>
                    <a:pt x="3" y="80"/>
                    <a:pt x="3" y="78"/>
                  </a:cubicBezTo>
                  <a:close/>
                  <a:moveTo>
                    <a:pt x="41" y="31"/>
                  </a:moveTo>
                  <a:lnTo>
                    <a:pt x="53" y="25"/>
                  </a:lnTo>
                  <a:lnTo>
                    <a:pt x="52" y="25"/>
                  </a:lnTo>
                  <a:lnTo>
                    <a:pt x="62" y="18"/>
                  </a:lnTo>
                  <a:cubicBezTo>
                    <a:pt x="63" y="17"/>
                    <a:pt x="66" y="17"/>
                    <a:pt x="67" y="19"/>
                  </a:cubicBezTo>
                  <a:cubicBezTo>
                    <a:pt x="69" y="21"/>
                    <a:pt x="68" y="24"/>
                    <a:pt x="67" y="25"/>
                  </a:cubicBezTo>
                  <a:lnTo>
                    <a:pt x="57" y="32"/>
                  </a:lnTo>
                  <a:cubicBezTo>
                    <a:pt x="57" y="32"/>
                    <a:pt x="57" y="32"/>
                    <a:pt x="56" y="32"/>
                  </a:cubicBezTo>
                  <a:lnTo>
                    <a:pt x="45" y="38"/>
                  </a:lnTo>
                  <a:cubicBezTo>
                    <a:pt x="43" y="39"/>
                    <a:pt x="40" y="38"/>
                    <a:pt x="39" y="36"/>
                  </a:cubicBezTo>
                  <a:cubicBezTo>
                    <a:pt x="38" y="34"/>
                    <a:pt x="39" y="32"/>
                    <a:pt x="41" y="31"/>
                  </a:cubicBezTo>
                  <a:close/>
                  <a:moveTo>
                    <a:pt x="94" y="6"/>
                  </a:moveTo>
                  <a:lnTo>
                    <a:pt x="104" y="4"/>
                  </a:lnTo>
                  <a:lnTo>
                    <a:pt x="119" y="1"/>
                  </a:lnTo>
                  <a:cubicBezTo>
                    <a:pt x="121" y="1"/>
                    <a:pt x="123" y="2"/>
                    <a:pt x="123" y="5"/>
                  </a:cubicBezTo>
                  <a:cubicBezTo>
                    <a:pt x="124" y="7"/>
                    <a:pt x="122" y="9"/>
                    <a:pt x="120" y="9"/>
                  </a:cubicBezTo>
                  <a:lnTo>
                    <a:pt x="106" y="12"/>
                  </a:lnTo>
                  <a:lnTo>
                    <a:pt x="96" y="14"/>
                  </a:lnTo>
                  <a:cubicBezTo>
                    <a:pt x="94" y="15"/>
                    <a:pt x="91" y="13"/>
                    <a:pt x="91" y="11"/>
                  </a:cubicBezTo>
                  <a:cubicBezTo>
                    <a:pt x="90" y="9"/>
                    <a:pt x="92" y="7"/>
                    <a:pt x="94" y="6"/>
                  </a:cubicBezTo>
                  <a:close/>
                  <a:moveTo>
                    <a:pt x="153" y="0"/>
                  </a:moveTo>
                  <a:lnTo>
                    <a:pt x="172" y="4"/>
                  </a:lnTo>
                  <a:lnTo>
                    <a:pt x="178" y="5"/>
                  </a:lnTo>
                  <a:cubicBezTo>
                    <a:pt x="180" y="6"/>
                    <a:pt x="182" y="8"/>
                    <a:pt x="181" y="10"/>
                  </a:cubicBezTo>
                  <a:cubicBezTo>
                    <a:pt x="180" y="12"/>
                    <a:pt x="178" y="14"/>
                    <a:pt x="176" y="13"/>
                  </a:cubicBezTo>
                  <a:lnTo>
                    <a:pt x="170" y="12"/>
                  </a:lnTo>
                  <a:lnTo>
                    <a:pt x="152" y="8"/>
                  </a:lnTo>
                  <a:cubicBezTo>
                    <a:pt x="149" y="8"/>
                    <a:pt x="148" y="5"/>
                    <a:pt x="148" y="3"/>
                  </a:cubicBezTo>
                  <a:cubicBezTo>
                    <a:pt x="149" y="1"/>
                    <a:pt x="151" y="0"/>
                    <a:pt x="153" y="0"/>
                  </a:cubicBezTo>
                  <a:close/>
                  <a:moveTo>
                    <a:pt x="211" y="19"/>
                  </a:moveTo>
                  <a:lnTo>
                    <a:pt x="213" y="23"/>
                  </a:lnTo>
                  <a:lnTo>
                    <a:pt x="210" y="21"/>
                  </a:lnTo>
                  <a:lnTo>
                    <a:pt x="223" y="25"/>
                  </a:lnTo>
                  <a:cubicBezTo>
                    <a:pt x="223" y="25"/>
                    <a:pt x="224" y="25"/>
                    <a:pt x="224" y="26"/>
                  </a:cubicBezTo>
                  <a:lnTo>
                    <a:pt x="229" y="31"/>
                  </a:lnTo>
                  <a:cubicBezTo>
                    <a:pt x="231" y="32"/>
                    <a:pt x="231" y="35"/>
                    <a:pt x="229" y="37"/>
                  </a:cubicBezTo>
                  <a:cubicBezTo>
                    <a:pt x="228" y="38"/>
                    <a:pt x="225" y="38"/>
                    <a:pt x="224" y="37"/>
                  </a:cubicBezTo>
                  <a:lnTo>
                    <a:pt x="218" y="32"/>
                  </a:lnTo>
                  <a:lnTo>
                    <a:pt x="220" y="33"/>
                  </a:lnTo>
                  <a:lnTo>
                    <a:pt x="207" y="28"/>
                  </a:lnTo>
                  <a:cubicBezTo>
                    <a:pt x="206" y="28"/>
                    <a:pt x="206" y="27"/>
                    <a:pt x="205" y="26"/>
                  </a:cubicBezTo>
                  <a:lnTo>
                    <a:pt x="203" y="22"/>
                  </a:lnTo>
                  <a:cubicBezTo>
                    <a:pt x="202" y="20"/>
                    <a:pt x="203" y="18"/>
                    <a:pt x="205" y="17"/>
                  </a:cubicBezTo>
                  <a:cubicBezTo>
                    <a:pt x="207" y="16"/>
                    <a:pt x="209" y="16"/>
                    <a:pt x="211" y="19"/>
                  </a:cubicBezTo>
                  <a:close/>
                  <a:moveTo>
                    <a:pt x="253" y="54"/>
                  </a:moveTo>
                  <a:lnTo>
                    <a:pt x="253" y="55"/>
                  </a:lnTo>
                  <a:lnTo>
                    <a:pt x="258" y="59"/>
                  </a:lnTo>
                  <a:cubicBezTo>
                    <a:pt x="258" y="59"/>
                    <a:pt x="258" y="60"/>
                    <a:pt x="258" y="60"/>
                  </a:cubicBezTo>
                  <a:lnTo>
                    <a:pt x="263" y="68"/>
                  </a:lnTo>
                  <a:cubicBezTo>
                    <a:pt x="263" y="69"/>
                    <a:pt x="263" y="69"/>
                    <a:pt x="263" y="69"/>
                  </a:cubicBezTo>
                  <a:lnTo>
                    <a:pt x="266" y="78"/>
                  </a:lnTo>
                  <a:cubicBezTo>
                    <a:pt x="266" y="80"/>
                    <a:pt x="265" y="82"/>
                    <a:pt x="263" y="83"/>
                  </a:cubicBezTo>
                  <a:cubicBezTo>
                    <a:pt x="261" y="84"/>
                    <a:pt x="258" y="82"/>
                    <a:pt x="258" y="80"/>
                  </a:cubicBezTo>
                  <a:lnTo>
                    <a:pt x="255" y="72"/>
                  </a:lnTo>
                  <a:lnTo>
                    <a:pt x="255" y="72"/>
                  </a:lnTo>
                  <a:lnTo>
                    <a:pt x="251" y="64"/>
                  </a:lnTo>
                  <a:lnTo>
                    <a:pt x="252" y="65"/>
                  </a:lnTo>
                  <a:lnTo>
                    <a:pt x="248" y="61"/>
                  </a:lnTo>
                  <a:lnTo>
                    <a:pt x="247" y="60"/>
                  </a:lnTo>
                  <a:cubicBezTo>
                    <a:pt x="245" y="59"/>
                    <a:pt x="245" y="56"/>
                    <a:pt x="247" y="54"/>
                  </a:cubicBezTo>
                  <a:cubicBezTo>
                    <a:pt x="249" y="53"/>
                    <a:pt x="251" y="53"/>
                    <a:pt x="253" y="54"/>
                  </a:cubicBezTo>
                  <a:close/>
                  <a:moveTo>
                    <a:pt x="271" y="111"/>
                  </a:moveTo>
                  <a:lnTo>
                    <a:pt x="271" y="136"/>
                  </a:lnTo>
                  <a:cubicBezTo>
                    <a:pt x="271" y="138"/>
                    <a:pt x="269" y="140"/>
                    <a:pt x="267" y="140"/>
                  </a:cubicBezTo>
                  <a:cubicBezTo>
                    <a:pt x="265" y="140"/>
                    <a:pt x="263" y="138"/>
                    <a:pt x="263" y="136"/>
                  </a:cubicBezTo>
                  <a:lnTo>
                    <a:pt x="263" y="111"/>
                  </a:lnTo>
                  <a:cubicBezTo>
                    <a:pt x="263" y="109"/>
                    <a:pt x="265" y="107"/>
                    <a:pt x="267" y="107"/>
                  </a:cubicBezTo>
                  <a:cubicBezTo>
                    <a:pt x="269" y="107"/>
                    <a:pt x="271" y="109"/>
                    <a:pt x="271" y="111"/>
                  </a:cubicBezTo>
                  <a:close/>
                  <a:moveTo>
                    <a:pt x="271" y="169"/>
                  </a:moveTo>
                  <a:lnTo>
                    <a:pt x="271" y="194"/>
                  </a:lnTo>
                  <a:cubicBezTo>
                    <a:pt x="271" y="197"/>
                    <a:pt x="269" y="199"/>
                    <a:pt x="267" y="199"/>
                  </a:cubicBezTo>
                  <a:cubicBezTo>
                    <a:pt x="265" y="199"/>
                    <a:pt x="263" y="197"/>
                    <a:pt x="263" y="194"/>
                  </a:cubicBezTo>
                  <a:lnTo>
                    <a:pt x="263" y="169"/>
                  </a:lnTo>
                  <a:cubicBezTo>
                    <a:pt x="263" y="167"/>
                    <a:pt x="265" y="165"/>
                    <a:pt x="267" y="165"/>
                  </a:cubicBezTo>
                  <a:cubicBezTo>
                    <a:pt x="269" y="165"/>
                    <a:pt x="271" y="167"/>
                    <a:pt x="271" y="169"/>
                  </a:cubicBezTo>
                  <a:close/>
                  <a:moveTo>
                    <a:pt x="271" y="228"/>
                  </a:moveTo>
                  <a:lnTo>
                    <a:pt x="271" y="253"/>
                  </a:lnTo>
                  <a:cubicBezTo>
                    <a:pt x="271" y="255"/>
                    <a:pt x="269" y="257"/>
                    <a:pt x="267" y="257"/>
                  </a:cubicBezTo>
                  <a:cubicBezTo>
                    <a:pt x="265" y="257"/>
                    <a:pt x="263" y="255"/>
                    <a:pt x="263" y="253"/>
                  </a:cubicBezTo>
                  <a:lnTo>
                    <a:pt x="263" y="228"/>
                  </a:lnTo>
                  <a:cubicBezTo>
                    <a:pt x="263" y="226"/>
                    <a:pt x="265" y="224"/>
                    <a:pt x="267" y="224"/>
                  </a:cubicBezTo>
                  <a:cubicBezTo>
                    <a:pt x="269" y="224"/>
                    <a:pt x="271" y="226"/>
                    <a:pt x="271" y="228"/>
                  </a:cubicBezTo>
                  <a:close/>
                  <a:moveTo>
                    <a:pt x="235" y="258"/>
                  </a:moveTo>
                  <a:lnTo>
                    <a:pt x="210" y="258"/>
                  </a:lnTo>
                  <a:cubicBezTo>
                    <a:pt x="207" y="258"/>
                    <a:pt x="205" y="256"/>
                    <a:pt x="205" y="254"/>
                  </a:cubicBezTo>
                  <a:cubicBezTo>
                    <a:pt x="205" y="251"/>
                    <a:pt x="207" y="249"/>
                    <a:pt x="210" y="249"/>
                  </a:cubicBezTo>
                  <a:lnTo>
                    <a:pt x="235" y="249"/>
                  </a:lnTo>
                  <a:cubicBezTo>
                    <a:pt x="237" y="249"/>
                    <a:pt x="239" y="251"/>
                    <a:pt x="239" y="254"/>
                  </a:cubicBezTo>
                  <a:cubicBezTo>
                    <a:pt x="239" y="256"/>
                    <a:pt x="237" y="258"/>
                    <a:pt x="235" y="258"/>
                  </a:cubicBezTo>
                  <a:close/>
                  <a:moveTo>
                    <a:pt x="176" y="258"/>
                  </a:moveTo>
                  <a:lnTo>
                    <a:pt x="151" y="258"/>
                  </a:lnTo>
                  <a:cubicBezTo>
                    <a:pt x="149" y="258"/>
                    <a:pt x="147" y="256"/>
                    <a:pt x="147" y="254"/>
                  </a:cubicBezTo>
                  <a:cubicBezTo>
                    <a:pt x="147" y="251"/>
                    <a:pt x="149" y="249"/>
                    <a:pt x="151" y="249"/>
                  </a:cubicBezTo>
                  <a:lnTo>
                    <a:pt x="176" y="249"/>
                  </a:lnTo>
                  <a:cubicBezTo>
                    <a:pt x="179" y="249"/>
                    <a:pt x="180" y="251"/>
                    <a:pt x="180" y="254"/>
                  </a:cubicBezTo>
                  <a:cubicBezTo>
                    <a:pt x="180" y="256"/>
                    <a:pt x="179" y="258"/>
                    <a:pt x="176" y="258"/>
                  </a:cubicBezTo>
                  <a:close/>
                  <a:moveTo>
                    <a:pt x="118" y="258"/>
                  </a:moveTo>
                  <a:lnTo>
                    <a:pt x="93" y="258"/>
                  </a:lnTo>
                  <a:cubicBezTo>
                    <a:pt x="91" y="258"/>
                    <a:pt x="89" y="256"/>
                    <a:pt x="89" y="254"/>
                  </a:cubicBezTo>
                  <a:cubicBezTo>
                    <a:pt x="89" y="251"/>
                    <a:pt x="91" y="249"/>
                    <a:pt x="93" y="249"/>
                  </a:cubicBezTo>
                  <a:lnTo>
                    <a:pt x="118" y="249"/>
                  </a:lnTo>
                  <a:cubicBezTo>
                    <a:pt x="120" y="249"/>
                    <a:pt x="122" y="251"/>
                    <a:pt x="122" y="254"/>
                  </a:cubicBezTo>
                  <a:cubicBezTo>
                    <a:pt x="122" y="256"/>
                    <a:pt x="120" y="258"/>
                    <a:pt x="118" y="258"/>
                  </a:cubicBezTo>
                  <a:close/>
                  <a:moveTo>
                    <a:pt x="60" y="258"/>
                  </a:moveTo>
                  <a:lnTo>
                    <a:pt x="35" y="258"/>
                  </a:lnTo>
                  <a:cubicBezTo>
                    <a:pt x="32" y="258"/>
                    <a:pt x="30" y="256"/>
                    <a:pt x="30" y="254"/>
                  </a:cubicBezTo>
                  <a:cubicBezTo>
                    <a:pt x="30" y="251"/>
                    <a:pt x="32" y="249"/>
                    <a:pt x="35" y="249"/>
                  </a:cubicBezTo>
                  <a:lnTo>
                    <a:pt x="60" y="249"/>
                  </a:lnTo>
                  <a:cubicBezTo>
                    <a:pt x="62" y="249"/>
                    <a:pt x="64" y="251"/>
                    <a:pt x="64" y="254"/>
                  </a:cubicBezTo>
                  <a:cubicBezTo>
                    <a:pt x="64" y="256"/>
                    <a:pt x="62" y="258"/>
                    <a:pt x="60" y="258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accent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Freeform 126"/>
            <p:cNvSpPr>
              <a:spLocks noEditPoints="1"/>
            </p:cNvSpPr>
            <p:nvPr/>
          </p:nvSpPr>
          <p:spPr bwMode="auto">
            <a:xfrm>
              <a:off x="2575" y="1906"/>
              <a:ext cx="183" cy="3"/>
            </a:xfrm>
            <a:custGeom>
              <a:avLst/>
              <a:gdLst>
                <a:gd name="T0" fmla="*/ 583 w 625"/>
                <a:gd name="T1" fmla="*/ 5 h 9"/>
                <a:gd name="T2" fmla="*/ 616 w 625"/>
                <a:gd name="T3" fmla="*/ 5 h 9"/>
                <a:gd name="T4" fmla="*/ 529 w 625"/>
                <a:gd name="T5" fmla="*/ 9 h 9"/>
                <a:gd name="T6" fmla="*/ 554 w 625"/>
                <a:gd name="T7" fmla="*/ 0 h 9"/>
                <a:gd name="T8" fmla="*/ 495 w 625"/>
                <a:gd name="T9" fmla="*/ 9 h 9"/>
                <a:gd name="T10" fmla="*/ 470 w 625"/>
                <a:gd name="T11" fmla="*/ 0 h 9"/>
                <a:gd name="T12" fmla="*/ 495 w 625"/>
                <a:gd name="T13" fmla="*/ 9 h 9"/>
                <a:gd name="T14" fmla="*/ 408 w 625"/>
                <a:gd name="T15" fmla="*/ 5 h 9"/>
                <a:gd name="T16" fmla="*/ 441 w 625"/>
                <a:gd name="T17" fmla="*/ 5 h 9"/>
                <a:gd name="T18" fmla="*/ 354 w 625"/>
                <a:gd name="T19" fmla="*/ 9 h 9"/>
                <a:gd name="T20" fmla="*/ 379 w 625"/>
                <a:gd name="T21" fmla="*/ 0 h 9"/>
                <a:gd name="T22" fmla="*/ 320 w 625"/>
                <a:gd name="T23" fmla="*/ 9 h 9"/>
                <a:gd name="T24" fmla="*/ 295 w 625"/>
                <a:gd name="T25" fmla="*/ 0 h 9"/>
                <a:gd name="T26" fmla="*/ 320 w 625"/>
                <a:gd name="T27" fmla="*/ 9 h 9"/>
                <a:gd name="T28" fmla="*/ 233 w 625"/>
                <a:gd name="T29" fmla="*/ 5 h 9"/>
                <a:gd name="T30" fmla="*/ 266 w 625"/>
                <a:gd name="T31" fmla="*/ 5 h 9"/>
                <a:gd name="T32" fmla="*/ 179 w 625"/>
                <a:gd name="T33" fmla="*/ 9 h 9"/>
                <a:gd name="T34" fmla="*/ 204 w 625"/>
                <a:gd name="T35" fmla="*/ 0 h 9"/>
                <a:gd name="T36" fmla="*/ 145 w 625"/>
                <a:gd name="T37" fmla="*/ 9 h 9"/>
                <a:gd name="T38" fmla="*/ 120 w 625"/>
                <a:gd name="T39" fmla="*/ 0 h 9"/>
                <a:gd name="T40" fmla="*/ 145 w 625"/>
                <a:gd name="T41" fmla="*/ 9 h 9"/>
                <a:gd name="T42" fmla="*/ 58 w 625"/>
                <a:gd name="T43" fmla="*/ 5 h 9"/>
                <a:gd name="T44" fmla="*/ 91 w 625"/>
                <a:gd name="T45" fmla="*/ 5 h 9"/>
                <a:gd name="T46" fmla="*/ 4 w 625"/>
                <a:gd name="T47" fmla="*/ 9 h 9"/>
                <a:gd name="T48" fmla="*/ 29 w 625"/>
                <a:gd name="T49" fmla="*/ 0 h 9"/>
                <a:gd name="T50" fmla="*/ 29 w 625"/>
                <a:gd name="T51" fmla="*/ 0 h 9"/>
                <a:gd name="T52" fmla="*/ 54 w 625"/>
                <a:gd name="T53" fmla="*/ 9 h 9"/>
                <a:gd name="T54" fmla="*/ 29 w 625"/>
                <a:gd name="T55" fmla="*/ 0 h 9"/>
                <a:gd name="T56" fmla="*/ 116 w 625"/>
                <a:gd name="T57" fmla="*/ 5 h 9"/>
                <a:gd name="T58" fmla="*/ 83 w 625"/>
                <a:gd name="T59" fmla="*/ 5 h 9"/>
                <a:gd name="T60" fmla="*/ 170 w 625"/>
                <a:gd name="T61" fmla="*/ 0 h 9"/>
                <a:gd name="T62" fmla="*/ 145 w 625"/>
                <a:gd name="T63" fmla="*/ 9 h 9"/>
                <a:gd name="T64" fmla="*/ 204 w 625"/>
                <a:gd name="T65" fmla="*/ 0 h 9"/>
                <a:gd name="T66" fmla="*/ 229 w 625"/>
                <a:gd name="T67" fmla="*/ 9 h 9"/>
                <a:gd name="T68" fmla="*/ 204 w 625"/>
                <a:gd name="T69" fmla="*/ 0 h 9"/>
                <a:gd name="T70" fmla="*/ 291 w 625"/>
                <a:gd name="T71" fmla="*/ 5 h 9"/>
                <a:gd name="T72" fmla="*/ 258 w 625"/>
                <a:gd name="T73" fmla="*/ 5 h 9"/>
                <a:gd name="T74" fmla="*/ 345 w 625"/>
                <a:gd name="T75" fmla="*/ 0 h 9"/>
                <a:gd name="T76" fmla="*/ 320 w 625"/>
                <a:gd name="T77" fmla="*/ 9 h 9"/>
                <a:gd name="T78" fmla="*/ 379 w 625"/>
                <a:gd name="T79" fmla="*/ 0 h 9"/>
                <a:gd name="T80" fmla="*/ 404 w 625"/>
                <a:gd name="T81" fmla="*/ 9 h 9"/>
                <a:gd name="T82" fmla="*/ 379 w 625"/>
                <a:gd name="T83" fmla="*/ 0 h 9"/>
                <a:gd name="T84" fmla="*/ 466 w 625"/>
                <a:gd name="T85" fmla="*/ 5 h 9"/>
                <a:gd name="T86" fmla="*/ 433 w 625"/>
                <a:gd name="T87" fmla="*/ 5 h 9"/>
                <a:gd name="T88" fmla="*/ 520 w 625"/>
                <a:gd name="T89" fmla="*/ 0 h 9"/>
                <a:gd name="T90" fmla="*/ 495 w 625"/>
                <a:gd name="T91" fmla="*/ 9 h 9"/>
                <a:gd name="T92" fmla="*/ 554 w 625"/>
                <a:gd name="T93" fmla="*/ 0 h 9"/>
                <a:gd name="T94" fmla="*/ 579 w 625"/>
                <a:gd name="T95" fmla="*/ 9 h 9"/>
                <a:gd name="T96" fmla="*/ 554 w 625"/>
                <a:gd name="T97" fmla="*/ 0 h 9"/>
                <a:gd name="T98" fmla="*/ 625 w 625"/>
                <a:gd name="T99" fmla="*/ 5 h 9"/>
                <a:gd name="T100" fmla="*/ 608 w 625"/>
                <a:gd name="T10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5" h="9">
                  <a:moveTo>
                    <a:pt x="612" y="9"/>
                  </a:moveTo>
                  <a:lnTo>
                    <a:pt x="587" y="9"/>
                  </a:lnTo>
                  <a:cubicBezTo>
                    <a:pt x="585" y="9"/>
                    <a:pt x="583" y="7"/>
                    <a:pt x="583" y="5"/>
                  </a:cubicBezTo>
                  <a:cubicBezTo>
                    <a:pt x="583" y="2"/>
                    <a:pt x="585" y="0"/>
                    <a:pt x="587" y="0"/>
                  </a:cubicBezTo>
                  <a:lnTo>
                    <a:pt x="612" y="0"/>
                  </a:lnTo>
                  <a:cubicBezTo>
                    <a:pt x="614" y="0"/>
                    <a:pt x="616" y="2"/>
                    <a:pt x="616" y="5"/>
                  </a:cubicBezTo>
                  <a:cubicBezTo>
                    <a:pt x="616" y="7"/>
                    <a:pt x="614" y="9"/>
                    <a:pt x="612" y="9"/>
                  </a:cubicBezTo>
                  <a:close/>
                  <a:moveTo>
                    <a:pt x="554" y="9"/>
                  </a:moveTo>
                  <a:lnTo>
                    <a:pt x="529" y="9"/>
                  </a:lnTo>
                  <a:cubicBezTo>
                    <a:pt x="526" y="9"/>
                    <a:pt x="525" y="7"/>
                    <a:pt x="525" y="5"/>
                  </a:cubicBezTo>
                  <a:cubicBezTo>
                    <a:pt x="525" y="2"/>
                    <a:pt x="526" y="0"/>
                    <a:pt x="529" y="0"/>
                  </a:cubicBezTo>
                  <a:lnTo>
                    <a:pt x="554" y="0"/>
                  </a:lnTo>
                  <a:cubicBezTo>
                    <a:pt x="556" y="0"/>
                    <a:pt x="558" y="2"/>
                    <a:pt x="558" y="5"/>
                  </a:cubicBezTo>
                  <a:cubicBezTo>
                    <a:pt x="558" y="7"/>
                    <a:pt x="556" y="9"/>
                    <a:pt x="554" y="9"/>
                  </a:cubicBezTo>
                  <a:close/>
                  <a:moveTo>
                    <a:pt x="495" y="9"/>
                  </a:moveTo>
                  <a:lnTo>
                    <a:pt x="470" y="9"/>
                  </a:lnTo>
                  <a:cubicBezTo>
                    <a:pt x="468" y="9"/>
                    <a:pt x="466" y="7"/>
                    <a:pt x="466" y="5"/>
                  </a:cubicBezTo>
                  <a:cubicBezTo>
                    <a:pt x="466" y="2"/>
                    <a:pt x="468" y="0"/>
                    <a:pt x="470" y="0"/>
                  </a:cubicBezTo>
                  <a:lnTo>
                    <a:pt x="495" y="0"/>
                  </a:lnTo>
                  <a:cubicBezTo>
                    <a:pt x="498" y="0"/>
                    <a:pt x="500" y="2"/>
                    <a:pt x="500" y="5"/>
                  </a:cubicBezTo>
                  <a:cubicBezTo>
                    <a:pt x="500" y="7"/>
                    <a:pt x="498" y="9"/>
                    <a:pt x="495" y="9"/>
                  </a:cubicBezTo>
                  <a:close/>
                  <a:moveTo>
                    <a:pt x="437" y="9"/>
                  </a:moveTo>
                  <a:lnTo>
                    <a:pt x="412" y="9"/>
                  </a:lnTo>
                  <a:cubicBezTo>
                    <a:pt x="410" y="9"/>
                    <a:pt x="408" y="7"/>
                    <a:pt x="408" y="5"/>
                  </a:cubicBezTo>
                  <a:cubicBezTo>
                    <a:pt x="408" y="2"/>
                    <a:pt x="410" y="0"/>
                    <a:pt x="412" y="0"/>
                  </a:cubicBezTo>
                  <a:lnTo>
                    <a:pt x="437" y="0"/>
                  </a:lnTo>
                  <a:cubicBezTo>
                    <a:pt x="439" y="0"/>
                    <a:pt x="441" y="2"/>
                    <a:pt x="441" y="5"/>
                  </a:cubicBezTo>
                  <a:cubicBezTo>
                    <a:pt x="441" y="7"/>
                    <a:pt x="439" y="9"/>
                    <a:pt x="437" y="9"/>
                  </a:cubicBezTo>
                  <a:close/>
                  <a:moveTo>
                    <a:pt x="379" y="9"/>
                  </a:moveTo>
                  <a:lnTo>
                    <a:pt x="354" y="9"/>
                  </a:lnTo>
                  <a:cubicBezTo>
                    <a:pt x="351" y="9"/>
                    <a:pt x="350" y="7"/>
                    <a:pt x="350" y="5"/>
                  </a:cubicBezTo>
                  <a:cubicBezTo>
                    <a:pt x="350" y="2"/>
                    <a:pt x="351" y="0"/>
                    <a:pt x="354" y="0"/>
                  </a:cubicBezTo>
                  <a:lnTo>
                    <a:pt x="379" y="0"/>
                  </a:lnTo>
                  <a:cubicBezTo>
                    <a:pt x="381" y="0"/>
                    <a:pt x="383" y="2"/>
                    <a:pt x="383" y="5"/>
                  </a:cubicBezTo>
                  <a:cubicBezTo>
                    <a:pt x="383" y="7"/>
                    <a:pt x="381" y="9"/>
                    <a:pt x="379" y="9"/>
                  </a:cubicBezTo>
                  <a:close/>
                  <a:moveTo>
                    <a:pt x="320" y="9"/>
                  </a:moveTo>
                  <a:lnTo>
                    <a:pt x="295" y="9"/>
                  </a:lnTo>
                  <a:cubicBezTo>
                    <a:pt x="293" y="9"/>
                    <a:pt x="291" y="7"/>
                    <a:pt x="291" y="5"/>
                  </a:cubicBezTo>
                  <a:cubicBezTo>
                    <a:pt x="291" y="2"/>
                    <a:pt x="293" y="0"/>
                    <a:pt x="295" y="0"/>
                  </a:cubicBezTo>
                  <a:lnTo>
                    <a:pt x="320" y="0"/>
                  </a:lnTo>
                  <a:cubicBezTo>
                    <a:pt x="323" y="0"/>
                    <a:pt x="325" y="2"/>
                    <a:pt x="325" y="5"/>
                  </a:cubicBezTo>
                  <a:cubicBezTo>
                    <a:pt x="325" y="7"/>
                    <a:pt x="323" y="9"/>
                    <a:pt x="320" y="9"/>
                  </a:cubicBezTo>
                  <a:close/>
                  <a:moveTo>
                    <a:pt x="262" y="9"/>
                  </a:moveTo>
                  <a:lnTo>
                    <a:pt x="237" y="9"/>
                  </a:lnTo>
                  <a:cubicBezTo>
                    <a:pt x="235" y="9"/>
                    <a:pt x="233" y="7"/>
                    <a:pt x="233" y="5"/>
                  </a:cubicBezTo>
                  <a:cubicBezTo>
                    <a:pt x="233" y="2"/>
                    <a:pt x="235" y="0"/>
                    <a:pt x="237" y="0"/>
                  </a:cubicBezTo>
                  <a:lnTo>
                    <a:pt x="262" y="0"/>
                  </a:lnTo>
                  <a:cubicBezTo>
                    <a:pt x="264" y="0"/>
                    <a:pt x="266" y="2"/>
                    <a:pt x="266" y="5"/>
                  </a:cubicBezTo>
                  <a:cubicBezTo>
                    <a:pt x="266" y="7"/>
                    <a:pt x="264" y="9"/>
                    <a:pt x="262" y="9"/>
                  </a:cubicBezTo>
                  <a:close/>
                  <a:moveTo>
                    <a:pt x="204" y="9"/>
                  </a:moveTo>
                  <a:lnTo>
                    <a:pt x="179" y="9"/>
                  </a:lnTo>
                  <a:cubicBezTo>
                    <a:pt x="176" y="9"/>
                    <a:pt x="175" y="7"/>
                    <a:pt x="175" y="5"/>
                  </a:cubicBezTo>
                  <a:cubicBezTo>
                    <a:pt x="175" y="2"/>
                    <a:pt x="176" y="0"/>
                    <a:pt x="179" y="0"/>
                  </a:cubicBezTo>
                  <a:lnTo>
                    <a:pt x="204" y="0"/>
                  </a:lnTo>
                  <a:cubicBezTo>
                    <a:pt x="206" y="0"/>
                    <a:pt x="208" y="2"/>
                    <a:pt x="208" y="5"/>
                  </a:cubicBezTo>
                  <a:cubicBezTo>
                    <a:pt x="208" y="7"/>
                    <a:pt x="206" y="9"/>
                    <a:pt x="204" y="9"/>
                  </a:cubicBezTo>
                  <a:close/>
                  <a:moveTo>
                    <a:pt x="145" y="9"/>
                  </a:moveTo>
                  <a:lnTo>
                    <a:pt x="120" y="9"/>
                  </a:lnTo>
                  <a:cubicBezTo>
                    <a:pt x="118" y="9"/>
                    <a:pt x="116" y="7"/>
                    <a:pt x="116" y="5"/>
                  </a:cubicBezTo>
                  <a:cubicBezTo>
                    <a:pt x="116" y="2"/>
                    <a:pt x="118" y="0"/>
                    <a:pt x="120" y="0"/>
                  </a:cubicBezTo>
                  <a:lnTo>
                    <a:pt x="145" y="0"/>
                  </a:lnTo>
                  <a:cubicBezTo>
                    <a:pt x="148" y="0"/>
                    <a:pt x="150" y="2"/>
                    <a:pt x="150" y="5"/>
                  </a:cubicBezTo>
                  <a:cubicBezTo>
                    <a:pt x="150" y="7"/>
                    <a:pt x="148" y="9"/>
                    <a:pt x="145" y="9"/>
                  </a:cubicBezTo>
                  <a:close/>
                  <a:moveTo>
                    <a:pt x="87" y="9"/>
                  </a:moveTo>
                  <a:lnTo>
                    <a:pt x="62" y="9"/>
                  </a:lnTo>
                  <a:cubicBezTo>
                    <a:pt x="60" y="9"/>
                    <a:pt x="58" y="7"/>
                    <a:pt x="58" y="5"/>
                  </a:cubicBezTo>
                  <a:cubicBezTo>
                    <a:pt x="58" y="2"/>
                    <a:pt x="60" y="0"/>
                    <a:pt x="62" y="0"/>
                  </a:cubicBezTo>
                  <a:lnTo>
                    <a:pt x="87" y="0"/>
                  </a:lnTo>
                  <a:cubicBezTo>
                    <a:pt x="89" y="0"/>
                    <a:pt x="91" y="2"/>
                    <a:pt x="91" y="5"/>
                  </a:cubicBezTo>
                  <a:cubicBezTo>
                    <a:pt x="91" y="7"/>
                    <a:pt x="89" y="9"/>
                    <a:pt x="87" y="9"/>
                  </a:cubicBezTo>
                  <a:close/>
                  <a:moveTo>
                    <a:pt x="29" y="9"/>
                  </a:moveTo>
                  <a:lnTo>
                    <a:pt x="4" y="9"/>
                  </a:ln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lnTo>
                    <a:pt x="29" y="0"/>
                  </a:ln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9" y="9"/>
                  </a:cubicBezTo>
                  <a:close/>
                  <a:moveTo>
                    <a:pt x="29" y="0"/>
                  </a:moveTo>
                  <a:lnTo>
                    <a:pt x="54" y="0"/>
                  </a:lnTo>
                  <a:cubicBezTo>
                    <a:pt x="56" y="0"/>
                    <a:pt x="58" y="2"/>
                    <a:pt x="58" y="5"/>
                  </a:cubicBezTo>
                  <a:cubicBezTo>
                    <a:pt x="58" y="7"/>
                    <a:pt x="56" y="9"/>
                    <a:pt x="54" y="9"/>
                  </a:cubicBezTo>
                  <a:lnTo>
                    <a:pt x="29" y="9"/>
                  </a:lnTo>
                  <a:cubicBezTo>
                    <a:pt x="26" y="9"/>
                    <a:pt x="25" y="7"/>
                    <a:pt x="25" y="5"/>
                  </a:cubicBezTo>
                  <a:cubicBezTo>
                    <a:pt x="25" y="2"/>
                    <a:pt x="26" y="0"/>
                    <a:pt x="29" y="0"/>
                  </a:cubicBezTo>
                  <a:close/>
                  <a:moveTo>
                    <a:pt x="87" y="0"/>
                  </a:moveTo>
                  <a:lnTo>
                    <a:pt x="112" y="0"/>
                  </a:lnTo>
                  <a:cubicBezTo>
                    <a:pt x="114" y="0"/>
                    <a:pt x="116" y="2"/>
                    <a:pt x="116" y="5"/>
                  </a:cubicBezTo>
                  <a:cubicBezTo>
                    <a:pt x="116" y="7"/>
                    <a:pt x="114" y="9"/>
                    <a:pt x="112" y="9"/>
                  </a:cubicBezTo>
                  <a:lnTo>
                    <a:pt x="87" y="9"/>
                  </a:lnTo>
                  <a:cubicBezTo>
                    <a:pt x="85" y="9"/>
                    <a:pt x="83" y="7"/>
                    <a:pt x="83" y="5"/>
                  </a:cubicBezTo>
                  <a:cubicBezTo>
                    <a:pt x="83" y="2"/>
                    <a:pt x="85" y="0"/>
                    <a:pt x="87" y="0"/>
                  </a:cubicBezTo>
                  <a:close/>
                  <a:moveTo>
                    <a:pt x="145" y="0"/>
                  </a:moveTo>
                  <a:lnTo>
                    <a:pt x="170" y="0"/>
                  </a:lnTo>
                  <a:cubicBezTo>
                    <a:pt x="173" y="0"/>
                    <a:pt x="175" y="2"/>
                    <a:pt x="175" y="5"/>
                  </a:cubicBezTo>
                  <a:cubicBezTo>
                    <a:pt x="175" y="7"/>
                    <a:pt x="173" y="9"/>
                    <a:pt x="170" y="9"/>
                  </a:cubicBezTo>
                  <a:lnTo>
                    <a:pt x="145" y="9"/>
                  </a:lnTo>
                  <a:cubicBezTo>
                    <a:pt x="143" y="9"/>
                    <a:pt x="141" y="7"/>
                    <a:pt x="141" y="5"/>
                  </a:cubicBezTo>
                  <a:cubicBezTo>
                    <a:pt x="141" y="2"/>
                    <a:pt x="143" y="0"/>
                    <a:pt x="145" y="0"/>
                  </a:cubicBezTo>
                  <a:close/>
                  <a:moveTo>
                    <a:pt x="204" y="0"/>
                  </a:moveTo>
                  <a:lnTo>
                    <a:pt x="229" y="0"/>
                  </a:lnTo>
                  <a:cubicBezTo>
                    <a:pt x="231" y="0"/>
                    <a:pt x="233" y="2"/>
                    <a:pt x="233" y="5"/>
                  </a:cubicBezTo>
                  <a:cubicBezTo>
                    <a:pt x="233" y="7"/>
                    <a:pt x="231" y="9"/>
                    <a:pt x="229" y="9"/>
                  </a:cubicBezTo>
                  <a:lnTo>
                    <a:pt x="204" y="9"/>
                  </a:lnTo>
                  <a:cubicBezTo>
                    <a:pt x="201" y="9"/>
                    <a:pt x="200" y="7"/>
                    <a:pt x="200" y="5"/>
                  </a:cubicBezTo>
                  <a:cubicBezTo>
                    <a:pt x="200" y="2"/>
                    <a:pt x="201" y="0"/>
                    <a:pt x="204" y="0"/>
                  </a:cubicBezTo>
                  <a:close/>
                  <a:moveTo>
                    <a:pt x="262" y="0"/>
                  </a:moveTo>
                  <a:lnTo>
                    <a:pt x="287" y="0"/>
                  </a:lnTo>
                  <a:cubicBezTo>
                    <a:pt x="289" y="0"/>
                    <a:pt x="291" y="2"/>
                    <a:pt x="291" y="5"/>
                  </a:cubicBezTo>
                  <a:cubicBezTo>
                    <a:pt x="291" y="7"/>
                    <a:pt x="289" y="9"/>
                    <a:pt x="287" y="9"/>
                  </a:cubicBezTo>
                  <a:lnTo>
                    <a:pt x="262" y="9"/>
                  </a:lnTo>
                  <a:cubicBezTo>
                    <a:pt x="260" y="9"/>
                    <a:pt x="258" y="7"/>
                    <a:pt x="258" y="5"/>
                  </a:cubicBezTo>
                  <a:cubicBezTo>
                    <a:pt x="258" y="2"/>
                    <a:pt x="260" y="0"/>
                    <a:pt x="262" y="0"/>
                  </a:cubicBezTo>
                  <a:close/>
                  <a:moveTo>
                    <a:pt x="320" y="0"/>
                  </a:moveTo>
                  <a:lnTo>
                    <a:pt x="345" y="0"/>
                  </a:lnTo>
                  <a:cubicBezTo>
                    <a:pt x="348" y="0"/>
                    <a:pt x="350" y="2"/>
                    <a:pt x="350" y="5"/>
                  </a:cubicBezTo>
                  <a:cubicBezTo>
                    <a:pt x="350" y="7"/>
                    <a:pt x="348" y="9"/>
                    <a:pt x="345" y="9"/>
                  </a:cubicBezTo>
                  <a:lnTo>
                    <a:pt x="320" y="9"/>
                  </a:lnTo>
                  <a:cubicBezTo>
                    <a:pt x="318" y="9"/>
                    <a:pt x="316" y="7"/>
                    <a:pt x="316" y="5"/>
                  </a:cubicBezTo>
                  <a:cubicBezTo>
                    <a:pt x="316" y="2"/>
                    <a:pt x="318" y="0"/>
                    <a:pt x="320" y="0"/>
                  </a:cubicBezTo>
                  <a:close/>
                  <a:moveTo>
                    <a:pt x="379" y="0"/>
                  </a:moveTo>
                  <a:lnTo>
                    <a:pt x="404" y="0"/>
                  </a:lnTo>
                  <a:cubicBezTo>
                    <a:pt x="406" y="0"/>
                    <a:pt x="408" y="2"/>
                    <a:pt x="408" y="5"/>
                  </a:cubicBezTo>
                  <a:cubicBezTo>
                    <a:pt x="408" y="7"/>
                    <a:pt x="406" y="9"/>
                    <a:pt x="404" y="9"/>
                  </a:cubicBezTo>
                  <a:lnTo>
                    <a:pt x="379" y="9"/>
                  </a:lnTo>
                  <a:cubicBezTo>
                    <a:pt x="376" y="9"/>
                    <a:pt x="375" y="7"/>
                    <a:pt x="375" y="5"/>
                  </a:cubicBezTo>
                  <a:cubicBezTo>
                    <a:pt x="375" y="2"/>
                    <a:pt x="376" y="0"/>
                    <a:pt x="379" y="0"/>
                  </a:cubicBezTo>
                  <a:close/>
                  <a:moveTo>
                    <a:pt x="437" y="0"/>
                  </a:moveTo>
                  <a:lnTo>
                    <a:pt x="462" y="0"/>
                  </a:lnTo>
                  <a:cubicBezTo>
                    <a:pt x="464" y="0"/>
                    <a:pt x="466" y="2"/>
                    <a:pt x="466" y="5"/>
                  </a:cubicBezTo>
                  <a:cubicBezTo>
                    <a:pt x="466" y="7"/>
                    <a:pt x="464" y="9"/>
                    <a:pt x="462" y="9"/>
                  </a:cubicBezTo>
                  <a:lnTo>
                    <a:pt x="437" y="9"/>
                  </a:lnTo>
                  <a:cubicBezTo>
                    <a:pt x="435" y="9"/>
                    <a:pt x="433" y="7"/>
                    <a:pt x="433" y="5"/>
                  </a:cubicBezTo>
                  <a:cubicBezTo>
                    <a:pt x="433" y="2"/>
                    <a:pt x="435" y="0"/>
                    <a:pt x="437" y="0"/>
                  </a:cubicBezTo>
                  <a:close/>
                  <a:moveTo>
                    <a:pt x="495" y="0"/>
                  </a:moveTo>
                  <a:lnTo>
                    <a:pt x="520" y="0"/>
                  </a:lnTo>
                  <a:cubicBezTo>
                    <a:pt x="523" y="0"/>
                    <a:pt x="525" y="2"/>
                    <a:pt x="525" y="5"/>
                  </a:cubicBezTo>
                  <a:cubicBezTo>
                    <a:pt x="525" y="7"/>
                    <a:pt x="523" y="9"/>
                    <a:pt x="520" y="9"/>
                  </a:cubicBezTo>
                  <a:lnTo>
                    <a:pt x="495" y="9"/>
                  </a:lnTo>
                  <a:cubicBezTo>
                    <a:pt x="493" y="9"/>
                    <a:pt x="491" y="7"/>
                    <a:pt x="491" y="5"/>
                  </a:cubicBezTo>
                  <a:cubicBezTo>
                    <a:pt x="491" y="2"/>
                    <a:pt x="493" y="0"/>
                    <a:pt x="495" y="0"/>
                  </a:cubicBezTo>
                  <a:close/>
                  <a:moveTo>
                    <a:pt x="554" y="0"/>
                  </a:moveTo>
                  <a:lnTo>
                    <a:pt x="579" y="0"/>
                  </a:lnTo>
                  <a:cubicBezTo>
                    <a:pt x="581" y="0"/>
                    <a:pt x="583" y="2"/>
                    <a:pt x="583" y="5"/>
                  </a:cubicBezTo>
                  <a:cubicBezTo>
                    <a:pt x="583" y="7"/>
                    <a:pt x="581" y="9"/>
                    <a:pt x="579" y="9"/>
                  </a:cubicBezTo>
                  <a:lnTo>
                    <a:pt x="554" y="9"/>
                  </a:lnTo>
                  <a:cubicBezTo>
                    <a:pt x="551" y="9"/>
                    <a:pt x="550" y="7"/>
                    <a:pt x="550" y="5"/>
                  </a:cubicBezTo>
                  <a:cubicBezTo>
                    <a:pt x="550" y="2"/>
                    <a:pt x="551" y="0"/>
                    <a:pt x="554" y="0"/>
                  </a:cubicBezTo>
                  <a:close/>
                  <a:moveTo>
                    <a:pt x="612" y="0"/>
                  </a:moveTo>
                  <a:lnTo>
                    <a:pt x="620" y="0"/>
                  </a:lnTo>
                  <a:cubicBezTo>
                    <a:pt x="623" y="0"/>
                    <a:pt x="625" y="2"/>
                    <a:pt x="625" y="5"/>
                  </a:cubicBezTo>
                  <a:cubicBezTo>
                    <a:pt x="625" y="7"/>
                    <a:pt x="623" y="9"/>
                    <a:pt x="620" y="9"/>
                  </a:cubicBezTo>
                  <a:lnTo>
                    <a:pt x="612" y="9"/>
                  </a:lnTo>
                  <a:cubicBezTo>
                    <a:pt x="610" y="9"/>
                    <a:pt x="608" y="7"/>
                    <a:pt x="608" y="5"/>
                  </a:cubicBezTo>
                  <a:cubicBezTo>
                    <a:pt x="608" y="2"/>
                    <a:pt x="610" y="0"/>
                    <a:pt x="612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accent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Freeform 127"/>
            <p:cNvSpPr>
              <a:spLocks noEditPoints="1"/>
            </p:cNvSpPr>
            <p:nvPr/>
          </p:nvSpPr>
          <p:spPr bwMode="auto">
            <a:xfrm>
              <a:off x="2645" y="1938"/>
              <a:ext cx="41" cy="75"/>
            </a:xfrm>
            <a:custGeom>
              <a:avLst/>
              <a:gdLst>
                <a:gd name="T0" fmla="*/ 115 w 139"/>
                <a:gd name="T1" fmla="*/ 118 h 240"/>
                <a:gd name="T2" fmla="*/ 106 w 139"/>
                <a:gd name="T3" fmla="*/ 120 h 240"/>
                <a:gd name="T4" fmla="*/ 105 w 139"/>
                <a:gd name="T5" fmla="*/ 90 h 240"/>
                <a:gd name="T6" fmla="*/ 121 w 139"/>
                <a:gd name="T7" fmla="*/ 151 h 240"/>
                <a:gd name="T8" fmla="*/ 123 w 139"/>
                <a:gd name="T9" fmla="*/ 180 h 240"/>
                <a:gd name="T10" fmla="*/ 113 w 139"/>
                <a:gd name="T11" fmla="*/ 152 h 240"/>
                <a:gd name="T12" fmla="*/ 121 w 139"/>
                <a:gd name="T13" fmla="*/ 151 h 240"/>
                <a:gd name="T14" fmla="*/ 138 w 139"/>
                <a:gd name="T15" fmla="*/ 232 h 240"/>
                <a:gd name="T16" fmla="*/ 130 w 139"/>
                <a:gd name="T17" fmla="*/ 234 h 240"/>
                <a:gd name="T18" fmla="*/ 128 w 139"/>
                <a:gd name="T19" fmla="*/ 204 h 240"/>
                <a:gd name="T20" fmla="*/ 104 w 139"/>
                <a:gd name="T21" fmla="*/ 240 h 240"/>
                <a:gd name="T22" fmla="*/ 75 w 139"/>
                <a:gd name="T23" fmla="*/ 236 h 240"/>
                <a:gd name="T24" fmla="*/ 104 w 139"/>
                <a:gd name="T25" fmla="*/ 232 h 240"/>
                <a:gd name="T26" fmla="*/ 104 w 139"/>
                <a:gd name="T27" fmla="*/ 240 h 240"/>
                <a:gd name="T28" fmla="*/ 21 w 139"/>
                <a:gd name="T29" fmla="*/ 240 h 240"/>
                <a:gd name="T30" fmla="*/ 21 w 139"/>
                <a:gd name="T31" fmla="*/ 232 h 240"/>
                <a:gd name="T32" fmla="*/ 50 w 139"/>
                <a:gd name="T33" fmla="*/ 236 h 240"/>
                <a:gd name="T34" fmla="*/ 0 w 139"/>
                <a:gd name="T35" fmla="*/ 222 h 240"/>
                <a:gd name="T36" fmla="*/ 10 w 139"/>
                <a:gd name="T37" fmla="*/ 194 h 240"/>
                <a:gd name="T38" fmla="*/ 8 w 139"/>
                <a:gd name="T39" fmla="*/ 223 h 240"/>
                <a:gd name="T40" fmla="*/ 0 w 139"/>
                <a:gd name="T41" fmla="*/ 222 h 240"/>
                <a:gd name="T42" fmla="*/ 17 w 139"/>
                <a:gd name="T43" fmla="*/ 140 h 240"/>
                <a:gd name="T44" fmla="*/ 26 w 139"/>
                <a:gd name="T45" fmla="*/ 142 h 240"/>
                <a:gd name="T46" fmla="*/ 15 w 139"/>
                <a:gd name="T47" fmla="*/ 170 h 240"/>
                <a:gd name="T48" fmla="*/ 24 w 139"/>
                <a:gd name="T49" fmla="*/ 108 h 240"/>
                <a:gd name="T50" fmla="*/ 28 w 139"/>
                <a:gd name="T51" fmla="*/ 101 h 240"/>
                <a:gd name="T52" fmla="*/ 17 w 139"/>
                <a:gd name="T53" fmla="*/ 85 h 240"/>
                <a:gd name="T54" fmla="*/ 33 w 139"/>
                <a:gd name="T55" fmla="*/ 96 h 240"/>
                <a:gd name="T56" fmla="*/ 32 w 139"/>
                <a:gd name="T57" fmla="*/ 109 h 240"/>
                <a:gd name="T58" fmla="*/ 24 w 139"/>
                <a:gd name="T59" fmla="*/ 108 h 240"/>
                <a:gd name="T60" fmla="*/ 1 w 139"/>
                <a:gd name="T61" fmla="*/ 54 h 240"/>
                <a:gd name="T62" fmla="*/ 6 w 139"/>
                <a:gd name="T63" fmla="*/ 35 h 240"/>
                <a:gd name="T64" fmla="*/ 8 w 139"/>
                <a:gd name="T65" fmla="*/ 32 h 240"/>
                <a:gd name="T66" fmla="*/ 14 w 139"/>
                <a:gd name="T67" fmla="*/ 36 h 240"/>
                <a:gd name="T68" fmla="*/ 14 w 139"/>
                <a:gd name="T69" fmla="*/ 37 h 240"/>
                <a:gd name="T70" fmla="*/ 10 w 139"/>
                <a:gd name="T71" fmla="*/ 52 h 240"/>
                <a:gd name="T72" fmla="*/ 8 w 139"/>
                <a:gd name="T73" fmla="*/ 62 h 240"/>
                <a:gd name="T74" fmla="*/ 34 w 139"/>
                <a:gd name="T75" fmla="*/ 8 h 240"/>
                <a:gd name="T76" fmla="*/ 50 w 139"/>
                <a:gd name="T77" fmla="*/ 3 h 240"/>
                <a:gd name="T78" fmla="*/ 63 w 139"/>
                <a:gd name="T79" fmla="*/ 4 h 240"/>
                <a:gd name="T80" fmla="*/ 53 w 139"/>
                <a:gd name="T81" fmla="*/ 11 h 240"/>
                <a:gd name="T82" fmla="*/ 36 w 139"/>
                <a:gd name="T83" fmla="*/ 16 h 240"/>
                <a:gd name="T84" fmla="*/ 34 w 139"/>
                <a:gd name="T85" fmla="*/ 8 h 240"/>
                <a:gd name="T86" fmla="*/ 102 w 139"/>
                <a:gd name="T87" fmla="*/ 7 h 240"/>
                <a:gd name="T88" fmla="*/ 114 w 139"/>
                <a:gd name="T89" fmla="*/ 18 h 240"/>
                <a:gd name="T90" fmla="*/ 109 w 139"/>
                <a:gd name="T91" fmla="*/ 24 h 240"/>
                <a:gd name="T92" fmla="*/ 100 w 139"/>
                <a:gd name="T93" fmla="*/ 15 h 240"/>
                <a:gd name="T94" fmla="*/ 87 w 139"/>
                <a:gd name="T95" fmla="*/ 7 h 240"/>
                <a:gd name="T96" fmla="*/ 135 w 139"/>
                <a:gd name="T97" fmla="*/ 47 h 240"/>
                <a:gd name="T98" fmla="*/ 135 w 139"/>
                <a:gd name="T99" fmla="*/ 54 h 240"/>
                <a:gd name="T100" fmla="*/ 130 w 139"/>
                <a:gd name="T101" fmla="*/ 72 h 240"/>
                <a:gd name="T102" fmla="*/ 123 w 139"/>
                <a:gd name="T103" fmla="*/ 74 h 240"/>
                <a:gd name="T104" fmla="*/ 123 w 139"/>
                <a:gd name="T105" fmla="*/ 67 h 240"/>
                <a:gd name="T106" fmla="*/ 126 w 139"/>
                <a:gd name="T107" fmla="*/ 52 h 240"/>
                <a:gd name="T108" fmla="*/ 126 w 139"/>
                <a:gd name="T109" fmla="*/ 47 h 240"/>
                <a:gd name="T110" fmla="*/ 135 w 139"/>
                <a:gd name="T111" fmla="*/ 4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9" h="240">
                  <a:moveTo>
                    <a:pt x="110" y="93"/>
                  </a:moveTo>
                  <a:lnTo>
                    <a:pt x="115" y="118"/>
                  </a:lnTo>
                  <a:cubicBezTo>
                    <a:pt x="115" y="120"/>
                    <a:pt x="114" y="122"/>
                    <a:pt x="111" y="123"/>
                  </a:cubicBezTo>
                  <a:cubicBezTo>
                    <a:pt x="109" y="123"/>
                    <a:pt x="107" y="122"/>
                    <a:pt x="106" y="120"/>
                  </a:cubicBezTo>
                  <a:lnTo>
                    <a:pt x="101" y="95"/>
                  </a:lnTo>
                  <a:cubicBezTo>
                    <a:pt x="101" y="93"/>
                    <a:pt x="102" y="91"/>
                    <a:pt x="105" y="90"/>
                  </a:cubicBezTo>
                  <a:cubicBezTo>
                    <a:pt x="107" y="90"/>
                    <a:pt x="109" y="91"/>
                    <a:pt x="110" y="93"/>
                  </a:cubicBezTo>
                  <a:close/>
                  <a:moveTo>
                    <a:pt x="121" y="151"/>
                  </a:moveTo>
                  <a:lnTo>
                    <a:pt x="126" y="175"/>
                  </a:lnTo>
                  <a:cubicBezTo>
                    <a:pt x="127" y="177"/>
                    <a:pt x="125" y="180"/>
                    <a:pt x="123" y="180"/>
                  </a:cubicBezTo>
                  <a:cubicBezTo>
                    <a:pt x="121" y="180"/>
                    <a:pt x="119" y="179"/>
                    <a:pt x="118" y="177"/>
                  </a:cubicBezTo>
                  <a:lnTo>
                    <a:pt x="113" y="152"/>
                  </a:lnTo>
                  <a:cubicBezTo>
                    <a:pt x="113" y="150"/>
                    <a:pt x="114" y="148"/>
                    <a:pt x="116" y="147"/>
                  </a:cubicBezTo>
                  <a:cubicBezTo>
                    <a:pt x="119" y="147"/>
                    <a:pt x="121" y="148"/>
                    <a:pt x="121" y="151"/>
                  </a:cubicBezTo>
                  <a:close/>
                  <a:moveTo>
                    <a:pt x="133" y="208"/>
                  </a:moveTo>
                  <a:lnTo>
                    <a:pt x="138" y="232"/>
                  </a:lnTo>
                  <a:cubicBezTo>
                    <a:pt x="139" y="234"/>
                    <a:pt x="137" y="237"/>
                    <a:pt x="135" y="237"/>
                  </a:cubicBezTo>
                  <a:cubicBezTo>
                    <a:pt x="133" y="238"/>
                    <a:pt x="130" y="236"/>
                    <a:pt x="130" y="234"/>
                  </a:cubicBezTo>
                  <a:lnTo>
                    <a:pt x="125" y="209"/>
                  </a:lnTo>
                  <a:cubicBezTo>
                    <a:pt x="124" y="207"/>
                    <a:pt x="126" y="205"/>
                    <a:pt x="128" y="204"/>
                  </a:cubicBezTo>
                  <a:cubicBezTo>
                    <a:pt x="130" y="204"/>
                    <a:pt x="133" y="205"/>
                    <a:pt x="133" y="208"/>
                  </a:cubicBezTo>
                  <a:close/>
                  <a:moveTo>
                    <a:pt x="104" y="240"/>
                  </a:moveTo>
                  <a:lnTo>
                    <a:pt x="79" y="240"/>
                  </a:lnTo>
                  <a:cubicBezTo>
                    <a:pt x="77" y="240"/>
                    <a:pt x="75" y="238"/>
                    <a:pt x="75" y="236"/>
                  </a:cubicBezTo>
                  <a:cubicBezTo>
                    <a:pt x="75" y="234"/>
                    <a:pt x="77" y="232"/>
                    <a:pt x="79" y="232"/>
                  </a:cubicBezTo>
                  <a:lnTo>
                    <a:pt x="104" y="232"/>
                  </a:lnTo>
                  <a:cubicBezTo>
                    <a:pt x="107" y="232"/>
                    <a:pt x="108" y="234"/>
                    <a:pt x="108" y="236"/>
                  </a:cubicBezTo>
                  <a:cubicBezTo>
                    <a:pt x="108" y="238"/>
                    <a:pt x="107" y="240"/>
                    <a:pt x="104" y="240"/>
                  </a:cubicBezTo>
                  <a:close/>
                  <a:moveTo>
                    <a:pt x="46" y="240"/>
                  </a:moveTo>
                  <a:lnTo>
                    <a:pt x="21" y="240"/>
                  </a:lnTo>
                  <a:cubicBezTo>
                    <a:pt x="19" y="240"/>
                    <a:pt x="17" y="238"/>
                    <a:pt x="17" y="236"/>
                  </a:cubicBezTo>
                  <a:cubicBezTo>
                    <a:pt x="17" y="234"/>
                    <a:pt x="19" y="232"/>
                    <a:pt x="21" y="232"/>
                  </a:cubicBezTo>
                  <a:lnTo>
                    <a:pt x="46" y="232"/>
                  </a:lnTo>
                  <a:cubicBezTo>
                    <a:pt x="48" y="232"/>
                    <a:pt x="50" y="234"/>
                    <a:pt x="50" y="236"/>
                  </a:cubicBezTo>
                  <a:cubicBezTo>
                    <a:pt x="50" y="238"/>
                    <a:pt x="48" y="240"/>
                    <a:pt x="46" y="240"/>
                  </a:cubicBezTo>
                  <a:close/>
                  <a:moveTo>
                    <a:pt x="0" y="222"/>
                  </a:moveTo>
                  <a:lnTo>
                    <a:pt x="5" y="197"/>
                  </a:lnTo>
                  <a:cubicBezTo>
                    <a:pt x="6" y="195"/>
                    <a:pt x="8" y="194"/>
                    <a:pt x="10" y="194"/>
                  </a:cubicBezTo>
                  <a:cubicBezTo>
                    <a:pt x="12" y="195"/>
                    <a:pt x="14" y="197"/>
                    <a:pt x="13" y="199"/>
                  </a:cubicBezTo>
                  <a:lnTo>
                    <a:pt x="8" y="223"/>
                  </a:lnTo>
                  <a:cubicBezTo>
                    <a:pt x="8" y="226"/>
                    <a:pt x="6" y="227"/>
                    <a:pt x="3" y="227"/>
                  </a:cubicBezTo>
                  <a:cubicBezTo>
                    <a:pt x="1" y="226"/>
                    <a:pt x="0" y="224"/>
                    <a:pt x="0" y="222"/>
                  </a:cubicBezTo>
                  <a:close/>
                  <a:moveTo>
                    <a:pt x="12" y="165"/>
                  </a:moveTo>
                  <a:lnTo>
                    <a:pt x="17" y="140"/>
                  </a:lnTo>
                  <a:cubicBezTo>
                    <a:pt x="18" y="138"/>
                    <a:pt x="20" y="136"/>
                    <a:pt x="22" y="137"/>
                  </a:cubicBezTo>
                  <a:cubicBezTo>
                    <a:pt x="25" y="137"/>
                    <a:pt x="26" y="140"/>
                    <a:pt x="26" y="142"/>
                  </a:cubicBezTo>
                  <a:lnTo>
                    <a:pt x="20" y="166"/>
                  </a:lnTo>
                  <a:cubicBezTo>
                    <a:pt x="20" y="169"/>
                    <a:pt x="18" y="170"/>
                    <a:pt x="15" y="170"/>
                  </a:cubicBezTo>
                  <a:cubicBezTo>
                    <a:pt x="13" y="169"/>
                    <a:pt x="12" y="167"/>
                    <a:pt x="12" y="165"/>
                  </a:cubicBezTo>
                  <a:close/>
                  <a:moveTo>
                    <a:pt x="24" y="108"/>
                  </a:moveTo>
                  <a:lnTo>
                    <a:pt x="26" y="98"/>
                  </a:lnTo>
                  <a:lnTo>
                    <a:pt x="28" y="101"/>
                  </a:lnTo>
                  <a:lnTo>
                    <a:pt x="17" y="91"/>
                  </a:lnTo>
                  <a:cubicBezTo>
                    <a:pt x="15" y="89"/>
                    <a:pt x="15" y="87"/>
                    <a:pt x="17" y="85"/>
                  </a:cubicBezTo>
                  <a:cubicBezTo>
                    <a:pt x="19" y="83"/>
                    <a:pt x="21" y="83"/>
                    <a:pt x="23" y="85"/>
                  </a:cubicBezTo>
                  <a:lnTo>
                    <a:pt x="33" y="96"/>
                  </a:lnTo>
                  <a:cubicBezTo>
                    <a:pt x="34" y="97"/>
                    <a:pt x="35" y="98"/>
                    <a:pt x="35" y="99"/>
                  </a:cubicBezTo>
                  <a:lnTo>
                    <a:pt x="32" y="109"/>
                  </a:lnTo>
                  <a:cubicBezTo>
                    <a:pt x="32" y="112"/>
                    <a:pt x="30" y="113"/>
                    <a:pt x="27" y="113"/>
                  </a:cubicBezTo>
                  <a:cubicBezTo>
                    <a:pt x="25" y="112"/>
                    <a:pt x="24" y="110"/>
                    <a:pt x="24" y="108"/>
                  </a:cubicBezTo>
                  <a:close/>
                  <a:moveTo>
                    <a:pt x="3" y="59"/>
                  </a:moveTo>
                  <a:lnTo>
                    <a:pt x="1" y="54"/>
                  </a:lnTo>
                  <a:cubicBezTo>
                    <a:pt x="1" y="53"/>
                    <a:pt x="1" y="52"/>
                    <a:pt x="1" y="52"/>
                  </a:cubicBezTo>
                  <a:lnTo>
                    <a:pt x="6" y="35"/>
                  </a:lnTo>
                  <a:cubicBezTo>
                    <a:pt x="6" y="34"/>
                    <a:pt x="6" y="34"/>
                    <a:pt x="6" y="34"/>
                  </a:cubicBezTo>
                  <a:lnTo>
                    <a:pt x="8" y="32"/>
                  </a:lnTo>
                  <a:cubicBezTo>
                    <a:pt x="9" y="30"/>
                    <a:pt x="11" y="29"/>
                    <a:pt x="13" y="30"/>
                  </a:cubicBezTo>
                  <a:cubicBezTo>
                    <a:pt x="15" y="32"/>
                    <a:pt x="16" y="34"/>
                    <a:pt x="14" y="36"/>
                  </a:cubicBezTo>
                  <a:lnTo>
                    <a:pt x="13" y="38"/>
                  </a:lnTo>
                  <a:lnTo>
                    <a:pt x="14" y="37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1" y="57"/>
                  </a:lnTo>
                  <a:cubicBezTo>
                    <a:pt x="11" y="59"/>
                    <a:pt x="10" y="61"/>
                    <a:pt x="8" y="62"/>
                  </a:cubicBezTo>
                  <a:cubicBezTo>
                    <a:pt x="6" y="62"/>
                    <a:pt x="3" y="61"/>
                    <a:pt x="3" y="59"/>
                  </a:cubicBezTo>
                  <a:close/>
                  <a:moveTo>
                    <a:pt x="34" y="8"/>
                  </a:moveTo>
                  <a:lnTo>
                    <a:pt x="37" y="7"/>
                  </a:lnTo>
                  <a:lnTo>
                    <a:pt x="50" y="3"/>
                  </a:lnTo>
                  <a:lnTo>
                    <a:pt x="58" y="1"/>
                  </a:lnTo>
                  <a:cubicBezTo>
                    <a:pt x="60" y="0"/>
                    <a:pt x="62" y="2"/>
                    <a:pt x="63" y="4"/>
                  </a:cubicBezTo>
                  <a:cubicBezTo>
                    <a:pt x="63" y="6"/>
                    <a:pt x="62" y="8"/>
                    <a:pt x="60" y="9"/>
                  </a:cubicBezTo>
                  <a:lnTo>
                    <a:pt x="53" y="11"/>
                  </a:lnTo>
                  <a:lnTo>
                    <a:pt x="40" y="15"/>
                  </a:lnTo>
                  <a:lnTo>
                    <a:pt x="36" y="16"/>
                  </a:lnTo>
                  <a:cubicBezTo>
                    <a:pt x="34" y="17"/>
                    <a:pt x="32" y="16"/>
                    <a:pt x="31" y="14"/>
                  </a:cubicBezTo>
                  <a:cubicBezTo>
                    <a:pt x="30" y="11"/>
                    <a:pt x="31" y="9"/>
                    <a:pt x="34" y="8"/>
                  </a:cubicBezTo>
                  <a:close/>
                  <a:moveTo>
                    <a:pt x="92" y="4"/>
                  </a:moveTo>
                  <a:lnTo>
                    <a:pt x="102" y="7"/>
                  </a:lnTo>
                  <a:cubicBezTo>
                    <a:pt x="103" y="7"/>
                    <a:pt x="104" y="7"/>
                    <a:pt x="104" y="8"/>
                  </a:cubicBezTo>
                  <a:lnTo>
                    <a:pt x="114" y="18"/>
                  </a:lnTo>
                  <a:cubicBezTo>
                    <a:pt x="116" y="20"/>
                    <a:pt x="116" y="22"/>
                    <a:pt x="114" y="24"/>
                  </a:cubicBezTo>
                  <a:cubicBezTo>
                    <a:pt x="113" y="26"/>
                    <a:pt x="110" y="26"/>
                    <a:pt x="109" y="24"/>
                  </a:cubicBezTo>
                  <a:lnTo>
                    <a:pt x="98" y="14"/>
                  </a:lnTo>
                  <a:lnTo>
                    <a:pt x="100" y="15"/>
                  </a:lnTo>
                  <a:lnTo>
                    <a:pt x="90" y="12"/>
                  </a:lnTo>
                  <a:cubicBezTo>
                    <a:pt x="88" y="12"/>
                    <a:pt x="86" y="10"/>
                    <a:pt x="87" y="7"/>
                  </a:cubicBezTo>
                  <a:cubicBezTo>
                    <a:pt x="88" y="5"/>
                    <a:pt x="90" y="4"/>
                    <a:pt x="92" y="4"/>
                  </a:cubicBezTo>
                  <a:close/>
                  <a:moveTo>
                    <a:pt x="135" y="47"/>
                  </a:moveTo>
                  <a:lnTo>
                    <a:pt x="135" y="53"/>
                  </a:lnTo>
                  <a:cubicBezTo>
                    <a:pt x="135" y="53"/>
                    <a:pt x="135" y="53"/>
                    <a:pt x="135" y="54"/>
                  </a:cubicBezTo>
                  <a:lnTo>
                    <a:pt x="130" y="70"/>
                  </a:lnTo>
                  <a:cubicBezTo>
                    <a:pt x="130" y="71"/>
                    <a:pt x="130" y="71"/>
                    <a:pt x="130" y="72"/>
                  </a:cubicBezTo>
                  <a:lnTo>
                    <a:pt x="129" y="73"/>
                  </a:lnTo>
                  <a:cubicBezTo>
                    <a:pt x="127" y="75"/>
                    <a:pt x="125" y="76"/>
                    <a:pt x="123" y="74"/>
                  </a:cubicBezTo>
                  <a:cubicBezTo>
                    <a:pt x="121" y="73"/>
                    <a:pt x="121" y="70"/>
                    <a:pt x="122" y="69"/>
                  </a:cubicBezTo>
                  <a:lnTo>
                    <a:pt x="123" y="67"/>
                  </a:lnTo>
                  <a:lnTo>
                    <a:pt x="122" y="68"/>
                  </a:lnTo>
                  <a:lnTo>
                    <a:pt x="126" y="52"/>
                  </a:lnTo>
                  <a:lnTo>
                    <a:pt x="126" y="53"/>
                  </a:lnTo>
                  <a:lnTo>
                    <a:pt x="126" y="47"/>
                  </a:lnTo>
                  <a:cubicBezTo>
                    <a:pt x="126" y="44"/>
                    <a:pt x="128" y="42"/>
                    <a:pt x="130" y="42"/>
                  </a:cubicBezTo>
                  <a:cubicBezTo>
                    <a:pt x="133" y="42"/>
                    <a:pt x="135" y="44"/>
                    <a:pt x="135" y="47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accent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005800" y="1501914"/>
            <a:ext cx="2879834" cy="1158231"/>
            <a:chOff x="515665" y="1882911"/>
            <a:chExt cx="2879834" cy="1158231"/>
          </a:xfrm>
        </p:grpSpPr>
        <p:sp>
          <p:nvSpPr>
            <p:cNvPr id="117" name="Down Arrow 116"/>
            <p:cNvSpPr/>
            <p:nvPr/>
          </p:nvSpPr>
          <p:spPr>
            <a:xfrm rot="1228996">
              <a:off x="674215" y="2363076"/>
              <a:ext cx="408604" cy="678066"/>
            </a:xfrm>
            <a:prstGeom prst="down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8" name="Oval 117"/>
            <p:cNvSpPr/>
            <p:nvPr/>
          </p:nvSpPr>
          <p:spPr>
            <a:xfrm>
              <a:off x="526832" y="1882911"/>
              <a:ext cx="2857500" cy="860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15665" y="1904997"/>
              <a:ext cx="28798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Database lock</a:t>
              </a:r>
              <a:b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IX 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(intent exclusive)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699483" y="2544256"/>
            <a:ext cx="2879834" cy="1244121"/>
            <a:chOff x="515665" y="1663034"/>
            <a:chExt cx="2879834" cy="1244121"/>
          </a:xfrm>
        </p:grpSpPr>
        <p:sp>
          <p:nvSpPr>
            <p:cNvPr id="121" name="Down Arrow 120"/>
            <p:cNvSpPr/>
            <p:nvPr/>
          </p:nvSpPr>
          <p:spPr>
            <a:xfrm rot="573496">
              <a:off x="1116360" y="2229089"/>
              <a:ext cx="408604" cy="67806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2" name="Oval 121"/>
            <p:cNvSpPr/>
            <p:nvPr/>
          </p:nvSpPr>
          <p:spPr>
            <a:xfrm>
              <a:off x="526832" y="1663034"/>
              <a:ext cx="2857500" cy="8515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15665" y="1687492"/>
              <a:ext cx="28798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Table lock</a:t>
              </a:r>
              <a:b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IX (intent exclusive)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740166" y="5335082"/>
            <a:ext cx="2879834" cy="837117"/>
            <a:chOff x="515665" y="1601279"/>
            <a:chExt cx="2879834" cy="837117"/>
          </a:xfrm>
        </p:grpSpPr>
        <p:sp>
          <p:nvSpPr>
            <p:cNvPr id="125" name="Oval 124"/>
            <p:cNvSpPr/>
            <p:nvPr/>
          </p:nvSpPr>
          <p:spPr>
            <a:xfrm>
              <a:off x="1008087" y="1601279"/>
              <a:ext cx="1961248" cy="837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15665" y="1609347"/>
              <a:ext cx="287983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Row locks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X (exclusive)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7" name="Group 17"/>
          <p:cNvGrpSpPr>
            <a:grpSpLocks/>
          </p:cNvGrpSpPr>
          <p:nvPr/>
        </p:nvGrpSpPr>
        <p:grpSpPr bwMode="auto">
          <a:xfrm>
            <a:off x="6865745" y="5443033"/>
            <a:ext cx="288925" cy="384175"/>
            <a:chOff x="915" y="848"/>
            <a:chExt cx="182" cy="242"/>
          </a:xfrm>
          <a:solidFill>
            <a:schemeClr val="accent6"/>
          </a:solidFill>
        </p:grpSpPr>
        <p:sp>
          <p:nvSpPr>
            <p:cNvPr id="128" name="Freeform 12"/>
            <p:cNvSpPr>
              <a:spLocks noEditPoints="1"/>
            </p:cNvSpPr>
            <p:nvPr/>
          </p:nvSpPr>
          <p:spPr bwMode="auto">
            <a:xfrm>
              <a:off x="915" y="848"/>
              <a:ext cx="182" cy="242"/>
            </a:xfrm>
            <a:custGeom>
              <a:avLst/>
              <a:gdLst>
                <a:gd name="T0" fmla="*/ 17 w 182"/>
                <a:gd name="T1" fmla="*/ 107 h 242"/>
                <a:gd name="T2" fmla="*/ 20 w 182"/>
                <a:gd name="T3" fmla="*/ 43 h 242"/>
                <a:gd name="T4" fmla="*/ 29 w 182"/>
                <a:gd name="T5" fmla="*/ 27 h 242"/>
                <a:gd name="T6" fmla="*/ 37 w 182"/>
                <a:gd name="T7" fmla="*/ 18 h 242"/>
                <a:gd name="T8" fmla="*/ 49 w 182"/>
                <a:gd name="T9" fmla="*/ 10 h 242"/>
                <a:gd name="T10" fmla="*/ 63 w 182"/>
                <a:gd name="T11" fmla="*/ 4 h 242"/>
                <a:gd name="T12" fmla="*/ 79 w 182"/>
                <a:gd name="T13" fmla="*/ 0 h 242"/>
                <a:gd name="T14" fmla="*/ 97 w 182"/>
                <a:gd name="T15" fmla="*/ 0 h 242"/>
                <a:gd name="T16" fmla="*/ 109 w 182"/>
                <a:gd name="T17" fmla="*/ 3 h 242"/>
                <a:gd name="T18" fmla="*/ 122 w 182"/>
                <a:gd name="T19" fmla="*/ 7 h 242"/>
                <a:gd name="T20" fmla="*/ 126 w 182"/>
                <a:gd name="T21" fmla="*/ 9 h 242"/>
                <a:gd name="T22" fmla="*/ 129 w 182"/>
                <a:gd name="T23" fmla="*/ 10 h 242"/>
                <a:gd name="T24" fmla="*/ 131 w 182"/>
                <a:gd name="T25" fmla="*/ 12 h 242"/>
                <a:gd name="T26" fmla="*/ 134 w 182"/>
                <a:gd name="T27" fmla="*/ 14 h 242"/>
                <a:gd name="T28" fmla="*/ 140 w 182"/>
                <a:gd name="T29" fmla="*/ 19 h 242"/>
                <a:gd name="T30" fmla="*/ 147 w 182"/>
                <a:gd name="T31" fmla="*/ 26 h 242"/>
                <a:gd name="T32" fmla="*/ 153 w 182"/>
                <a:gd name="T33" fmla="*/ 36 h 242"/>
                <a:gd name="T34" fmla="*/ 158 w 182"/>
                <a:gd name="T35" fmla="*/ 46 h 242"/>
                <a:gd name="T36" fmla="*/ 162 w 182"/>
                <a:gd name="T37" fmla="*/ 58 h 242"/>
                <a:gd name="T38" fmla="*/ 182 w 182"/>
                <a:gd name="T39" fmla="*/ 107 h 242"/>
                <a:gd name="T40" fmla="*/ 180 w 182"/>
                <a:gd name="T41" fmla="*/ 192 h 242"/>
                <a:gd name="T42" fmla="*/ 174 w 182"/>
                <a:gd name="T43" fmla="*/ 205 h 242"/>
                <a:gd name="T44" fmla="*/ 167 w 182"/>
                <a:gd name="T45" fmla="*/ 216 h 242"/>
                <a:gd name="T46" fmla="*/ 158 w 182"/>
                <a:gd name="T47" fmla="*/ 226 h 242"/>
                <a:gd name="T48" fmla="*/ 145 w 182"/>
                <a:gd name="T49" fmla="*/ 234 h 242"/>
                <a:gd name="T50" fmla="*/ 131 w 182"/>
                <a:gd name="T51" fmla="*/ 239 h 242"/>
                <a:gd name="T52" fmla="*/ 115 w 182"/>
                <a:gd name="T53" fmla="*/ 242 h 242"/>
                <a:gd name="T54" fmla="*/ 60 w 182"/>
                <a:gd name="T55" fmla="*/ 241 h 242"/>
                <a:gd name="T56" fmla="*/ 42 w 182"/>
                <a:gd name="T57" fmla="*/ 236 h 242"/>
                <a:gd name="T58" fmla="*/ 27 w 182"/>
                <a:gd name="T59" fmla="*/ 228 h 242"/>
                <a:gd name="T60" fmla="*/ 19 w 182"/>
                <a:gd name="T61" fmla="*/ 220 h 242"/>
                <a:gd name="T62" fmla="*/ 12 w 182"/>
                <a:gd name="T63" fmla="*/ 213 h 242"/>
                <a:gd name="T64" fmla="*/ 6 w 182"/>
                <a:gd name="T65" fmla="*/ 204 h 242"/>
                <a:gd name="T66" fmla="*/ 1 w 182"/>
                <a:gd name="T67" fmla="*/ 190 h 242"/>
                <a:gd name="T68" fmla="*/ 0 w 182"/>
                <a:gd name="T69" fmla="*/ 107 h 242"/>
                <a:gd name="T70" fmla="*/ 51 w 182"/>
                <a:gd name="T71" fmla="*/ 58 h 242"/>
                <a:gd name="T72" fmla="*/ 53 w 182"/>
                <a:gd name="T73" fmla="*/ 52 h 242"/>
                <a:gd name="T74" fmla="*/ 56 w 182"/>
                <a:gd name="T75" fmla="*/ 45 h 242"/>
                <a:gd name="T76" fmla="*/ 61 w 182"/>
                <a:gd name="T77" fmla="*/ 39 h 242"/>
                <a:gd name="T78" fmla="*/ 70 w 182"/>
                <a:gd name="T79" fmla="*/ 34 h 242"/>
                <a:gd name="T80" fmla="*/ 81 w 182"/>
                <a:gd name="T81" fmla="*/ 30 h 242"/>
                <a:gd name="T82" fmla="*/ 93 w 182"/>
                <a:gd name="T83" fmla="*/ 29 h 242"/>
                <a:gd name="T84" fmla="*/ 105 w 182"/>
                <a:gd name="T85" fmla="*/ 32 h 242"/>
                <a:gd name="T86" fmla="*/ 111 w 182"/>
                <a:gd name="T87" fmla="*/ 36 h 242"/>
                <a:gd name="T88" fmla="*/ 116 w 182"/>
                <a:gd name="T89" fmla="*/ 39 h 242"/>
                <a:gd name="T90" fmla="*/ 120 w 182"/>
                <a:gd name="T91" fmla="*/ 42 h 242"/>
                <a:gd name="T92" fmla="*/ 123 w 182"/>
                <a:gd name="T93" fmla="*/ 46 h 242"/>
                <a:gd name="T94" fmla="*/ 125 w 182"/>
                <a:gd name="T95" fmla="*/ 51 h 242"/>
                <a:gd name="T96" fmla="*/ 127 w 182"/>
                <a:gd name="T97" fmla="*/ 56 h 242"/>
                <a:gd name="T98" fmla="*/ 128 w 182"/>
                <a:gd name="T99" fmla="*/ 1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42">
                  <a:moveTo>
                    <a:pt x="0" y="107"/>
                  </a:moveTo>
                  <a:lnTo>
                    <a:pt x="17" y="107"/>
                  </a:lnTo>
                  <a:lnTo>
                    <a:pt x="17" y="53"/>
                  </a:lnTo>
                  <a:lnTo>
                    <a:pt x="20" y="43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3" y="14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4" y="14"/>
                  </a:lnTo>
                  <a:lnTo>
                    <a:pt x="135" y="15"/>
                  </a:lnTo>
                  <a:lnTo>
                    <a:pt x="140" y="19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0" y="31"/>
                  </a:lnTo>
                  <a:lnTo>
                    <a:pt x="153" y="36"/>
                  </a:lnTo>
                  <a:lnTo>
                    <a:pt x="156" y="40"/>
                  </a:lnTo>
                  <a:lnTo>
                    <a:pt x="158" y="46"/>
                  </a:lnTo>
                  <a:lnTo>
                    <a:pt x="160" y="53"/>
                  </a:lnTo>
                  <a:lnTo>
                    <a:pt x="162" y="58"/>
                  </a:lnTo>
                  <a:lnTo>
                    <a:pt x="162" y="107"/>
                  </a:lnTo>
                  <a:lnTo>
                    <a:pt x="182" y="107"/>
                  </a:lnTo>
                  <a:lnTo>
                    <a:pt x="182" y="182"/>
                  </a:lnTo>
                  <a:lnTo>
                    <a:pt x="180" y="192"/>
                  </a:lnTo>
                  <a:lnTo>
                    <a:pt x="177" y="200"/>
                  </a:lnTo>
                  <a:lnTo>
                    <a:pt x="174" y="205"/>
                  </a:lnTo>
                  <a:lnTo>
                    <a:pt x="171" y="211"/>
                  </a:lnTo>
                  <a:lnTo>
                    <a:pt x="167" y="216"/>
                  </a:lnTo>
                  <a:lnTo>
                    <a:pt x="163" y="221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45" y="234"/>
                  </a:lnTo>
                  <a:lnTo>
                    <a:pt x="139" y="237"/>
                  </a:lnTo>
                  <a:lnTo>
                    <a:pt x="131" y="239"/>
                  </a:lnTo>
                  <a:lnTo>
                    <a:pt x="124" y="241"/>
                  </a:lnTo>
                  <a:lnTo>
                    <a:pt x="115" y="242"/>
                  </a:lnTo>
                  <a:lnTo>
                    <a:pt x="70" y="242"/>
                  </a:lnTo>
                  <a:lnTo>
                    <a:pt x="60" y="241"/>
                  </a:lnTo>
                  <a:lnTo>
                    <a:pt x="51" y="239"/>
                  </a:lnTo>
                  <a:lnTo>
                    <a:pt x="42" y="236"/>
                  </a:lnTo>
                  <a:lnTo>
                    <a:pt x="33" y="232"/>
                  </a:lnTo>
                  <a:lnTo>
                    <a:pt x="27" y="228"/>
                  </a:lnTo>
                  <a:lnTo>
                    <a:pt x="23" y="225"/>
                  </a:lnTo>
                  <a:lnTo>
                    <a:pt x="19" y="220"/>
                  </a:lnTo>
                  <a:lnTo>
                    <a:pt x="15" y="217"/>
                  </a:lnTo>
                  <a:lnTo>
                    <a:pt x="12" y="213"/>
                  </a:lnTo>
                  <a:lnTo>
                    <a:pt x="8" y="209"/>
                  </a:lnTo>
                  <a:lnTo>
                    <a:pt x="6" y="204"/>
                  </a:lnTo>
                  <a:lnTo>
                    <a:pt x="2" y="197"/>
                  </a:lnTo>
                  <a:lnTo>
                    <a:pt x="1" y="190"/>
                  </a:lnTo>
                  <a:lnTo>
                    <a:pt x="0" y="184"/>
                  </a:lnTo>
                  <a:lnTo>
                    <a:pt x="0" y="107"/>
                  </a:lnTo>
                  <a:close/>
                  <a:moveTo>
                    <a:pt x="51" y="107"/>
                  </a:moveTo>
                  <a:lnTo>
                    <a:pt x="51" y="58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4" y="49"/>
                  </a:lnTo>
                  <a:lnTo>
                    <a:pt x="56" y="45"/>
                  </a:lnTo>
                  <a:lnTo>
                    <a:pt x="57" y="43"/>
                  </a:lnTo>
                  <a:lnTo>
                    <a:pt x="61" y="39"/>
                  </a:lnTo>
                  <a:lnTo>
                    <a:pt x="66" y="37"/>
                  </a:lnTo>
                  <a:lnTo>
                    <a:pt x="70" y="34"/>
                  </a:lnTo>
                  <a:lnTo>
                    <a:pt x="76" y="32"/>
                  </a:lnTo>
                  <a:lnTo>
                    <a:pt x="81" y="30"/>
                  </a:lnTo>
                  <a:lnTo>
                    <a:pt x="88" y="29"/>
                  </a:lnTo>
                  <a:lnTo>
                    <a:pt x="93" y="29"/>
                  </a:lnTo>
                  <a:lnTo>
                    <a:pt x="100" y="31"/>
                  </a:lnTo>
                  <a:lnTo>
                    <a:pt x="105" y="32"/>
                  </a:lnTo>
                  <a:lnTo>
                    <a:pt x="109" y="34"/>
                  </a:lnTo>
                  <a:lnTo>
                    <a:pt x="111" y="36"/>
                  </a:lnTo>
                  <a:lnTo>
                    <a:pt x="115" y="37"/>
                  </a:lnTo>
                  <a:lnTo>
                    <a:pt x="116" y="39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1" y="44"/>
                  </a:lnTo>
                  <a:lnTo>
                    <a:pt x="123" y="46"/>
                  </a:lnTo>
                  <a:lnTo>
                    <a:pt x="124" y="48"/>
                  </a:lnTo>
                  <a:lnTo>
                    <a:pt x="125" y="51"/>
                  </a:lnTo>
                  <a:lnTo>
                    <a:pt x="126" y="53"/>
                  </a:lnTo>
                  <a:lnTo>
                    <a:pt x="127" y="56"/>
                  </a:lnTo>
                  <a:lnTo>
                    <a:pt x="128" y="58"/>
                  </a:lnTo>
                  <a:lnTo>
                    <a:pt x="128" y="107"/>
                  </a:lnTo>
                  <a:lnTo>
                    <a:pt x="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Freeform 13"/>
            <p:cNvSpPr>
              <a:spLocks/>
            </p:cNvSpPr>
            <p:nvPr/>
          </p:nvSpPr>
          <p:spPr bwMode="auto">
            <a:xfrm>
              <a:off x="915" y="848"/>
              <a:ext cx="182" cy="242"/>
            </a:xfrm>
            <a:custGeom>
              <a:avLst/>
              <a:gdLst>
                <a:gd name="T0" fmla="*/ 17 w 182"/>
                <a:gd name="T1" fmla="*/ 107 h 242"/>
                <a:gd name="T2" fmla="*/ 20 w 182"/>
                <a:gd name="T3" fmla="*/ 43 h 242"/>
                <a:gd name="T4" fmla="*/ 29 w 182"/>
                <a:gd name="T5" fmla="*/ 27 h 242"/>
                <a:gd name="T6" fmla="*/ 37 w 182"/>
                <a:gd name="T7" fmla="*/ 18 h 242"/>
                <a:gd name="T8" fmla="*/ 49 w 182"/>
                <a:gd name="T9" fmla="*/ 10 h 242"/>
                <a:gd name="T10" fmla="*/ 63 w 182"/>
                <a:gd name="T11" fmla="*/ 4 h 242"/>
                <a:gd name="T12" fmla="*/ 79 w 182"/>
                <a:gd name="T13" fmla="*/ 0 h 242"/>
                <a:gd name="T14" fmla="*/ 97 w 182"/>
                <a:gd name="T15" fmla="*/ 0 h 242"/>
                <a:gd name="T16" fmla="*/ 109 w 182"/>
                <a:gd name="T17" fmla="*/ 3 h 242"/>
                <a:gd name="T18" fmla="*/ 122 w 182"/>
                <a:gd name="T19" fmla="*/ 7 h 242"/>
                <a:gd name="T20" fmla="*/ 126 w 182"/>
                <a:gd name="T21" fmla="*/ 9 h 242"/>
                <a:gd name="T22" fmla="*/ 129 w 182"/>
                <a:gd name="T23" fmla="*/ 10 h 242"/>
                <a:gd name="T24" fmla="*/ 131 w 182"/>
                <a:gd name="T25" fmla="*/ 12 h 242"/>
                <a:gd name="T26" fmla="*/ 134 w 182"/>
                <a:gd name="T27" fmla="*/ 14 h 242"/>
                <a:gd name="T28" fmla="*/ 140 w 182"/>
                <a:gd name="T29" fmla="*/ 19 h 242"/>
                <a:gd name="T30" fmla="*/ 147 w 182"/>
                <a:gd name="T31" fmla="*/ 26 h 242"/>
                <a:gd name="T32" fmla="*/ 153 w 182"/>
                <a:gd name="T33" fmla="*/ 35 h 242"/>
                <a:gd name="T34" fmla="*/ 158 w 182"/>
                <a:gd name="T35" fmla="*/ 46 h 242"/>
                <a:gd name="T36" fmla="*/ 162 w 182"/>
                <a:gd name="T37" fmla="*/ 58 h 242"/>
                <a:gd name="T38" fmla="*/ 182 w 182"/>
                <a:gd name="T39" fmla="*/ 107 h 242"/>
                <a:gd name="T40" fmla="*/ 180 w 182"/>
                <a:gd name="T41" fmla="*/ 192 h 242"/>
                <a:gd name="T42" fmla="*/ 174 w 182"/>
                <a:gd name="T43" fmla="*/ 205 h 242"/>
                <a:gd name="T44" fmla="*/ 167 w 182"/>
                <a:gd name="T45" fmla="*/ 216 h 242"/>
                <a:gd name="T46" fmla="*/ 158 w 182"/>
                <a:gd name="T47" fmla="*/ 226 h 242"/>
                <a:gd name="T48" fmla="*/ 145 w 182"/>
                <a:gd name="T49" fmla="*/ 234 h 242"/>
                <a:gd name="T50" fmla="*/ 131 w 182"/>
                <a:gd name="T51" fmla="*/ 239 h 242"/>
                <a:gd name="T52" fmla="*/ 115 w 182"/>
                <a:gd name="T53" fmla="*/ 242 h 242"/>
                <a:gd name="T54" fmla="*/ 60 w 182"/>
                <a:gd name="T55" fmla="*/ 241 h 242"/>
                <a:gd name="T56" fmla="*/ 42 w 182"/>
                <a:gd name="T57" fmla="*/ 236 h 242"/>
                <a:gd name="T58" fmla="*/ 27 w 182"/>
                <a:gd name="T59" fmla="*/ 228 h 242"/>
                <a:gd name="T60" fmla="*/ 19 w 182"/>
                <a:gd name="T61" fmla="*/ 220 h 242"/>
                <a:gd name="T62" fmla="*/ 12 w 182"/>
                <a:gd name="T63" fmla="*/ 213 h 242"/>
                <a:gd name="T64" fmla="*/ 6 w 182"/>
                <a:gd name="T65" fmla="*/ 204 h 242"/>
                <a:gd name="T66" fmla="*/ 1 w 182"/>
                <a:gd name="T67" fmla="*/ 190 h 242"/>
                <a:gd name="T68" fmla="*/ 0 w 182"/>
                <a:gd name="T69" fmla="*/ 1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" h="242">
                  <a:moveTo>
                    <a:pt x="0" y="107"/>
                  </a:moveTo>
                  <a:lnTo>
                    <a:pt x="17" y="107"/>
                  </a:lnTo>
                  <a:lnTo>
                    <a:pt x="17" y="53"/>
                  </a:lnTo>
                  <a:lnTo>
                    <a:pt x="20" y="43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3" y="14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4" y="14"/>
                  </a:lnTo>
                  <a:lnTo>
                    <a:pt x="135" y="15"/>
                  </a:lnTo>
                  <a:lnTo>
                    <a:pt x="140" y="19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0" y="31"/>
                  </a:lnTo>
                  <a:lnTo>
                    <a:pt x="153" y="35"/>
                  </a:lnTo>
                  <a:lnTo>
                    <a:pt x="156" y="40"/>
                  </a:lnTo>
                  <a:lnTo>
                    <a:pt x="158" y="46"/>
                  </a:lnTo>
                  <a:lnTo>
                    <a:pt x="160" y="53"/>
                  </a:lnTo>
                  <a:lnTo>
                    <a:pt x="162" y="58"/>
                  </a:lnTo>
                  <a:lnTo>
                    <a:pt x="162" y="107"/>
                  </a:lnTo>
                  <a:lnTo>
                    <a:pt x="182" y="107"/>
                  </a:lnTo>
                  <a:lnTo>
                    <a:pt x="182" y="182"/>
                  </a:lnTo>
                  <a:lnTo>
                    <a:pt x="180" y="192"/>
                  </a:lnTo>
                  <a:lnTo>
                    <a:pt x="177" y="200"/>
                  </a:lnTo>
                  <a:lnTo>
                    <a:pt x="174" y="205"/>
                  </a:lnTo>
                  <a:lnTo>
                    <a:pt x="171" y="211"/>
                  </a:lnTo>
                  <a:lnTo>
                    <a:pt x="167" y="216"/>
                  </a:lnTo>
                  <a:lnTo>
                    <a:pt x="163" y="221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45" y="234"/>
                  </a:lnTo>
                  <a:lnTo>
                    <a:pt x="139" y="237"/>
                  </a:lnTo>
                  <a:lnTo>
                    <a:pt x="131" y="239"/>
                  </a:lnTo>
                  <a:lnTo>
                    <a:pt x="124" y="241"/>
                  </a:lnTo>
                  <a:lnTo>
                    <a:pt x="115" y="242"/>
                  </a:lnTo>
                  <a:lnTo>
                    <a:pt x="70" y="242"/>
                  </a:lnTo>
                  <a:lnTo>
                    <a:pt x="60" y="241"/>
                  </a:lnTo>
                  <a:lnTo>
                    <a:pt x="51" y="239"/>
                  </a:lnTo>
                  <a:lnTo>
                    <a:pt x="42" y="236"/>
                  </a:lnTo>
                  <a:lnTo>
                    <a:pt x="33" y="232"/>
                  </a:lnTo>
                  <a:lnTo>
                    <a:pt x="27" y="228"/>
                  </a:lnTo>
                  <a:lnTo>
                    <a:pt x="23" y="225"/>
                  </a:lnTo>
                  <a:lnTo>
                    <a:pt x="19" y="220"/>
                  </a:lnTo>
                  <a:lnTo>
                    <a:pt x="15" y="217"/>
                  </a:lnTo>
                  <a:lnTo>
                    <a:pt x="12" y="213"/>
                  </a:lnTo>
                  <a:lnTo>
                    <a:pt x="8" y="209"/>
                  </a:lnTo>
                  <a:lnTo>
                    <a:pt x="6" y="204"/>
                  </a:lnTo>
                  <a:lnTo>
                    <a:pt x="2" y="197"/>
                  </a:lnTo>
                  <a:lnTo>
                    <a:pt x="1" y="190"/>
                  </a:lnTo>
                  <a:lnTo>
                    <a:pt x="0" y="18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" name="Freeform 14"/>
            <p:cNvSpPr>
              <a:spLocks/>
            </p:cNvSpPr>
            <p:nvPr/>
          </p:nvSpPr>
          <p:spPr bwMode="auto">
            <a:xfrm>
              <a:off x="966" y="877"/>
              <a:ext cx="77" cy="78"/>
            </a:xfrm>
            <a:custGeom>
              <a:avLst/>
              <a:gdLst>
                <a:gd name="T0" fmla="*/ 0 w 77"/>
                <a:gd name="T1" fmla="*/ 78 h 78"/>
                <a:gd name="T2" fmla="*/ 0 w 77"/>
                <a:gd name="T3" fmla="*/ 29 h 78"/>
                <a:gd name="T4" fmla="*/ 1 w 77"/>
                <a:gd name="T5" fmla="*/ 26 h 78"/>
                <a:gd name="T6" fmla="*/ 2 w 77"/>
                <a:gd name="T7" fmla="*/ 23 h 78"/>
                <a:gd name="T8" fmla="*/ 3 w 77"/>
                <a:gd name="T9" fmla="*/ 20 h 78"/>
                <a:gd name="T10" fmla="*/ 5 w 77"/>
                <a:gd name="T11" fmla="*/ 16 h 78"/>
                <a:gd name="T12" fmla="*/ 7 w 77"/>
                <a:gd name="T13" fmla="*/ 14 h 78"/>
                <a:gd name="T14" fmla="*/ 10 w 77"/>
                <a:gd name="T15" fmla="*/ 10 h 78"/>
                <a:gd name="T16" fmla="*/ 15 w 77"/>
                <a:gd name="T17" fmla="*/ 8 h 78"/>
                <a:gd name="T18" fmla="*/ 19 w 77"/>
                <a:gd name="T19" fmla="*/ 5 h 78"/>
                <a:gd name="T20" fmla="*/ 25 w 77"/>
                <a:gd name="T21" fmla="*/ 3 h 78"/>
                <a:gd name="T22" fmla="*/ 30 w 77"/>
                <a:gd name="T23" fmla="*/ 1 h 78"/>
                <a:gd name="T24" fmla="*/ 37 w 77"/>
                <a:gd name="T25" fmla="*/ 0 h 78"/>
                <a:gd name="T26" fmla="*/ 42 w 77"/>
                <a:gd name="T27" fmla="*/ 0 h 78"/>
                <a:gd name="T28" fmla="*/ 49 w 77"/>
                <a:gd name="T29" fmla="*/ 2 h 78"/>
                <a:gd name="T30" fmla="*/ 54 w 77"/>
                <a:gd name="T31" fmla="*/ 3 h 78"/>
                <a:gd name="T32" fmla="*/ 58 w 77"/>
                <a:gd name="T33" fmla="*/ 5 h 78"/>
                <a:gd name="T34" fmla="*/ 60 w 77"/>
                <a:gd name="T35" fmla="*/ 6 h 78"/>
                <a:gd name="T36" fmla="*/ 64 w 77"/>
                <a:gd name="T37" fmla="*/ 8 h 78"/>
                <a:gd name="T38" fmla="*/ 65 w 77"/>
                <a:gd name="T39" fmla="*/ 10 h 78"/>
                <a:gd name="T40" fmla="*/ 67 w 77"/>
                <a:gd name="T41" fmla="*/ 11 h 78"/>
                <a:gd name="T42" fmla="*/ 69 w 77"/>
                <a:gd name="T43" fmla="*/ 13 h 78"/>
                <a:gd name="T44" fmla="*/ 70 w 77"/>
                <a:gd name="T45" fmla="*/ 15 h 78"/>
                <a:gd name="T46" fmla="*/ 72 w 77"/>
                <a:gd name="T47" fmla="*/ 17 h 78"/>
                <a:gd name="T48" fmla="*/ 73 w 77"/>
                <a:gd name="T49" fmla="*/ 19 h 78"/>
                <a:gd name="T50" fmla="*/ 74 w 77"/>
                <a:gd name="T51" fmla="*/ 22 h 78"/>
                <a:gd name="T52" fmla="*/ 75 w 77"/>
                <a:gd name="T53" fmla="*/ 24 h 78"/>
                <a:gd name="T54" fmla="*/ 76 w 77"/>
                <a:gd name="T55" fmla="*/ 27 h 78"/>
                <a:gd name="T56" fmla="*/ 77 w 77"/>
                <a:gd name="T57" fmla="*/ 29 h 78"/>
                <a:gd name="T58" fmla="*/ 77 w 77"/>
                <a:gd name="T59" fmla="*/ 78 h 78"/>
                <a:gd name="T60" fmla="*/ 0 w 77"/>
                <a:gd name="T6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0" y="78"/>
                  </a:moveTo>
                  <a:lnTo>
                    <a:pt x="0" y="29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4" y="3"/>
                  </a:lnTo>
                  <a:lnTo>
                    <a:pt x="58" y="5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5" y="10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0" y="15"/>
                  </a:lnTo>
                  <a:lnTo>
                    <a:pt x="72" y="17"/>
                  </a:lnTo>
                  <a:lnTo>
                    <a:pt x="73" y="19"/>
                  </a:lnTo>
                  <a:lnTo>
                    <a:pt x="74" y="22"/>
                  </a:lnTo>
                  <a:lnTo>
                    <a:pt x="75" y="24"/>
                  </a:lnTo>
                  <a:lnTo>
                    <a:pt x="76" y="27"/>
                  </a:lnTo>
                  <a:lnTo>
                    <a:pt x="77" y="29"/>
                  </a:lnTo>
                  <a:lnTo>
                    <a:pt x="77" y="78"/>
                  </a:lnTo>
                  <a:lnTo>
                    <a:pt x="0" y="78"/>
                  </a:lnTo>
                </a:path>
              </a:pathLst>
            </a:custGeom>
            <a:solidFill>
              <a:schemeClr val="bg1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1" name="Freeform 15"/>
            <p:cNvSpPr>
              <a:spLocks/>
            </p:cNvSpPr>
            <p:nvPr/>
          </p:nvSpPr>
          <p:spPr bwMode="auto">
            <a:xfrm>
              <a:off x="915" y="955"/>
              <a:ext cx="182" cy="0"/>
            </a:xfrm>
            <a:custGeom>
              <a:avLst/>
              <a:gdLst>
                <a:gd name="T0" fmla="*/ 0 w 182"/>
                <a:gd name="T1" fmla="*/ 182 w 182"/>
                <a:gd name="T2" fmla="*/ 0 w 1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2">
                  <a:moveTo>
                    <a:pt x="0" y="0"/>
                  </a:move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Freeform 16"/>
            <p:cNvSpPr>
              <a:spLocks/>
            </p:cNvSpPr>
            <p:nvPr/>
          </p:nvSpPr>
          <p:spPr bwMode="auto">
            <a:xfrm>
              <a:off x="985" y="986"/>
              <a:ext cx="39" cy="72"/>
            </a:xfrm>
            <a:custGeom>
              <a:avLst/>
              <a:gdLst>
                <a:gd name="T0" fmla="*/ 30 w 39"/>
                <a:gd name="T1" fmla="*/ 28 h 72"/>
                <a:gd name="T2" fmla="*/ 39 w 39"/>
                <a:gd name="T3" fmla="*/ 72 h 72"/>
                <a:gd name="T4" fmla="*/ 0 w 39"/>
                <a:gd name="T5" fmla="*/ 72 h 72"/>
                <a:gd name="T6" fmla="*/ 10 w 39"/>
                <a:gd name="T7" fmla="*/ 29 h 72"/>
                <a:gd name="T8" fmla="*/ 6 w 39"/>
                <a:gd name="T9" fmla="*/ 26 h 72"/>
                <a:gd name="T10" fmla="*/ 3 w 39"/>
                <a:gd name="T11" fmla="*/ 21 h 72"/>
                <a:gd name="T12" fmla="*/ 2 w 39"/>
                <a:gd name="T13" fmla="*/ 15 h 72"/>
                <a:gd name="T14" fmla="*/ 3 w 39"/>
                <a:gd name="T15" fmla="*/ 10 h 72"/>
                <a:gd name="T16" fmla="*/ 6 w 39"/>
                <a:gd name="T17" fmla="*/ 7 h 72"/>
                <a:gd name="T18" fmla="*/ 8 w 39"/>
                <a:gd name="T19" fmla="*/ 4 h 72"/>
                <a:gd name="T20" fmla="*/ 11 w 39"/>
                <a:gd name="T21" fmla="*/ 2 h 72"/>
                <a:gd name="T22" fmla="*/ 15 w 39"/>
                <a:gd name="T23" fmla="*/ 1 h 72"/>
                <a:gd name="T24" fmla="*/ 21 w 39"/>
                <a:gd name="T25" fmla="*/ 0 h 72"/>
                <a:gd name="T26" fmla="*/ 25 w 39"/>
                <a:gd name="T27" fmla="*/ 1 h 72"/>
                <a:gd name="T28" fmla="*/ 29 w 39"/>
                <a:gd name="T29" fmla="*/ 2 h 72"/>
                <a:gd name="T30" fmla="*/ 34 w 39"/>
                <a:gd name="T31" fmla="*/ 6 h 72"/>
                <a:gd name="T32" fmla="*/ 36 w 39"/>
                <a:gd name="T33" fmla="*/ 8 h 72"/>
                <a:gd name="T34" fmla="*/ 38 w 39"/>
                <a:gd name="T35" fmla="*/ 11 h 72"/>
                <a:gd name="T36" fmla="*/ 38 w 39"/>
                <a:gd name="T37" fmla="*/ 15 h 72"/>
                <a:gd name="T38" fmla="*/ 37 w 39"/>
                <a:gd name="T39" fmla="*/ 21 h 72"/>
                <a:gd name="T40" fmla="*/ 35 w 39"/>
                <a:gd name="T41" fmla="*/ 24 h 72"/>
                <a:gd name="T42" fmla="*/ 33 w 39"/>
                <a:gd name="T43" fmla="*/ 26 h 72"/>
                <a:gd name="T44" fmla="*/ 30 w 39"/>
                <a:gd name="T4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72">
                  <a:moveTo>
                    <a:pt x="30" y="28"/>
                  </a:moveTo>
                  <a:lnTo>
                    <a:pt x="39" y="72"/>
                  </a:lnTo>
                  <a:lnTo>
                    <a:pt x="0" y="72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7" y="21"/>
                  </a:lnTo>
                  <a:lnTo>
                    <a:pt x="35" y="24"/>
                  </a:lnTo>
                  <a:lnTo>
                    <a:pt x="33" y="26"/>
                  </a:lnTo>
                  <a:lnTo>
                    <a:pt x="30" y="28"/>
                  </a:lnTo>
                </a:path>
              </a:pathLst>
            </a:custGeom>
            <a:grp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33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ad: lock state update is complex and serial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57200" y="1054119"/>
            <a:ext cx="6146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Good: concurrent access to distinct tuples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145A-BB23-4CBF-AF5C-B977077FC38D}" type="slidenum">
              <a:rPr lang="en-US"/>
              <a:pPr/>
              <a:t>13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</a:t>
            </a:r>
            <a:r>
              <a:rPr lang="en-US" dirty="0"/>
              <a:t>the lock manager - acquire</a:t>
            </a:r>
          </a:p>
        </p:txBody>
      </p:sp>
      <p:sp>
        <p:nvSpPr>
          <p:cNvPr id="129100" name="Text Box 76"/>
          <p:cNvSpPr txBox="1">
            <a:spLocks noChangeArrowheads="1"/>
          </p:cNvSpPr>
          <p:nvPr/>
        </p:nvSpPr>
        <p:spPr bwMode="auto">
          <a:xfrm>
            <a:off x="6019800" y="2062163"/>
            <a:ext cx="2819400" cy="3231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17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435EB3"/>
                </a:solidFill>
                <a:latin typeface="Calibri" pitchFamily="34" charset="0"/>
              </a:rPr>
              <a:t>Requirements</a:t>
            </a:r>
          </a:p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400" dirty="0">
                <a:solidFill>
                  <a:srgbClr val="435EB3"/>
                </a:solidFill>
                <a:latin typeface="Calibri" pitchFamily="34" charset="0"/>
              </a:rPr>
              <a:t>Find/create many locks in parallel</a:t>
            </a:r>
          </a:p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400" dirty="0">
                <a:solidFill>
                  <a:srgbClr val="435EB3"/>
                </a:solidFill>
                <a:latin typeface="Calibri" pitchFamily="34" charset="0"/>
              </a:rPr>
              <a:t>Each lock tracks many requests</a:t>
            </a:r>
          </a:p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400" dirty="0">
                <a:solidFill>
                  <a:srgbClr val="435EB3"/>
                </a:solidFill>
                <a:latin typeface="Calibri" pitchFamily="34" charset="0"/>
              </a:rPr>
              <a:t>Each transaction tracks many locks</a:t>
            </a:r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533400" y="2057400"/>
            <a:ext cx="5181600" cy="3505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4" name="Text Box 44"/>
          <p:cNvSpPr txBox="1">
            <a:spLocks noChangeArrowheads="1"/>
          </p:cNvSpPr>
          <p:nvPr/>
        </p:nvSpPr>
        <p:spPr bwMode="auto">
          <a:xfrm>
            <a:off x="3962400" y="51958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Lock Manager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5" name="Rectangle 53"/>
          <p:cNvSpPr>
            <a:spLocks noChangeArrowheads="1"/>
          </p:cNvSpPr>
          <p:nvPr/>
        </p:nvSpPr>
        <p:spPr bwMode="auto">
          <a:xfrm>
            <a:off x="609600" y="2133600"/>
            <a:ext cx="304800" cy="33528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6" name="Rectangle 54"/>
          <p:cNvSpPr>
            <a:spLocks noChangeArrowheads="1"/>
          </p:cNvSpPr>
          <p:nvPr/>
        </p:nvSpPr>
        <p:spPr bwMode="auto">
          <a:xfrm>
            <a:off x="609600" y="2438400"/>
            <a:ext cx="304800" cy="2743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7" name="Rectangle 55"/>
          <p:cNvSpPr>
            <a:spLocks noChangeArrowheads="1"/>
          </p:cNvSpPr>
          <p:nvPr/>
        </p:nvSpPr>
        <p:spPr bwMode="auto">
          <a:xfrm>
            <a:off x="609600" y="2743200"/>
            <a:ext cx="304800" cy="21336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8" name="Rectangle 56"/>
          <p:cNvSpPr>
            <a:spLocks noChangeArrowheads="1"/>
          </p:cNvSpPr>
          <p:nvPr/>
        </p:nvSpPr>
        <p:spPr bwMode="auto">
          <a:xfrm>
            <a:off x="609600" y="3048000"/>
            <a:ext cx="304800" cy="15240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9" name="Rectangle 57"/>
          <p:cNvSpPr>
            <a:spLocks noChangeArrowheads="1"/>
          </p:cNvSpPr>
          <p:nvPr/>
        </p:nvSpPr>
        <p:spPr bwMode="auto">
          <a:xfrm>
            <a:off x="609600" y="3352800"/>
            <a:ext cx="304800" cy="9144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0" name="Rectangle 58"/>
          <p:cNvSpPr>
            <a:spLocks noChangeArrowheads="1"/>
          </p:cNvSpPr>
          <p:nvPr/>
        </p:nvSpPr>
        <p:spPr bwMode="auto">
          <a:xfrm>
            <a:off x="609600" y="3657600"/>
            <a:ext cx="304800" cy="3048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81" name="Group 71"/>
          <p:cNvGrpSpPr>
            <a:grpSpLocks/>
          </p:cNvGrpSpPr>
          <p:nvPr/>
        </p:nvGrpSpPr>
        <p:grpSpPr bwMode="auto">
          <a:xfrm>
            <a:off x="762000" y="2590800"/>
            <a:ext cx="4648200" cy="1371600"/>
            <a:chOff x="480" y="1632"/>
            <a:chExt cx="2928" cy="864"/>
          </a:xfrm>
        </p:grpSpPr>
        <p:sp>
          <p:nvSpPr>
            <p:cNvPr id="82" name="Rectangle 17"/>
            <p:cNvSpPr>
              <a:spLocks noChangeArrowheads="1"/>
            </p:cNvSpPr>
            <p:nvPr/>
          </p:nvSpPr>
          <p:spPr bwMode="auto">
            <a:xfrm>
              <a:off x="912" y="2304"/>
              <a:ext cx="336" cy="1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L2</a:t>
              </a: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18"/>
            <p:cNvSpPr>
              <a:spLocks noChangeArrowheads="1"/>
            </p:cNvSpPr>
            <p:nvPr/>
          </p:nvSpPr>
          <p:spPr bwMode="auto">
            <a:xfrm>
              <a:off x="1488" y="2304"/>
              <a:ext cx="192" cy="1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1248" y="2304"/>
              <a:ext cx="240" cy="119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20"/>
            <p:cNvSpPr>
              <a:spLocks/>
            </p:cNvSpPr>
            <p:nvPr/>
          </p:nvSpPr>
          <p:spPr bwMode="auto">
            <a:xfrm flipH="1" flipV="1">
              <a:off x="1248" y="2400"/>
              <a:ext cx="240" cy="96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21"/>
            <p:cNvSpPr>
              <a:spLocks noChangeArrowheads="1"/>
            </p:cNvSpPr>
            <p:nvPr/>
          </p:nvSpPr>
          <p:spPr bwMode="auto">
            <a:xfrm>
              <a:off x="1920" y="2304"/>
              <a:ext cx="192" cy="1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22"/>
            <p:cNvSpPr>
              <a:spLocks/>
            </p:cNvSpPr>
            <p:nvPr/>
          </p:nvSpPr>
          <p:spPr bwMode="auto">
            <a:xfrm>
              <a:off x="1680" y="2304"/>
              <a:ext cx="240" cy="119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23"/>
            <p:cNvSpPr>
              <a:spLocks/>
            </p:cNvSpPr>
            <p:nvPr/>
          </p:nvSpPr>
          <p:spPr bwMode="auto">
            <a:xfrm flipH="1" flipV="1">
              <a:off x="1680" y="2400"/>
              <a:ext cx="240" cy="96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24"/>
            <p:cNvSpPr>
              <a:spLocks noChangeArrowheads="1"/>
            </p:cNvSpPr>
            <p:nvPr/>
          </p:nvSpPr>
          <p:spPr bwMode="auto">
            <a:xfrm>
              <a:off x="2352" y="2304"/>
              <a:ext cx="192" cy="1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25"/>
            <p:cNvSpPr>
              <a:spLocks/>
            </p:cNvSpPr>
            <p:nvPr/>
          </p:nvSpPr>
          <p:spPr bwMode="auto">
            <a:xfrm>
              <a:off x="2112" y="2304"/>
              <a:ext cx="240" cy="119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26"/>
            <p:cNvSpPr>
              <a:spLocks/>
            </p:cNvSpPr>
            <p:nvPr/>
          </p:nvSpPr>
          <p:spPr bwMode="auto">
            <a:xfrm flipH="1" flipV="1">
              <a:off x="2112" y="2400"/>
              <a:ext cx="240" cy="96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7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38"/>
            <p:cNvSpPr>
              <a:spLocks/>
            </p:cNvSpPr>
            <p:nvPr/>
          </p:nvSpPr>
          <p:spPr bwMode="auto">
            <a:xfrm>
              <a:off x="2544" y="2304"/>
              <a:ext cx="240" cy="119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39"/>
            <p:cNvSpPr>
              <a:spLocks/>
            </p:cNvSpPr>
            <p:nvPr/>
          </p:nvSpPr>
          <p:spPr bwMode="auto">
            <a:xfrm flipH="1" flipV="1">
              <a:off x="2544" y="2400"/>
              <a:ext cx="240" cy="96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40"/>
            <p:cNvSpPr>
              <a:spLocks noChangeArrowheads="1"/>
            </p:cNvSpPr>
            <p:nvPr/>
          </p:nvSpPr>
          <p:spPr bwMode="auto">
            <a:xfrm>
              <a:off x="3216" y="2304"/>
              <a:ext cx="192" cy="1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41"/>
            <p:cNvSpPr>
              <a:spLocks/>
            </p:cNvSpPr>
            <p:nvPr/>
          </p:nvSpPr>
          <p:spPr bwMode="auto">
            <a:xfrm>
              <a:off x="2976" y="2304"/>
              <a:ext cx="240" cy="119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42"/>
            <p:cNvSpPr>
              <a:spLocks/>
            </p:cNvSpPr>
            <p:nvPr/>
          </p:nvSpPr>
          <p:spPr bwMode="auto">
            <a:xfrm flipH="1" flipV="1">
              <a:off x="2976" y="2400"/>
              <a:ext cx="240" cy="96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Line 59"/>
            <p:cNvSpPr>
              <a:spLocks noChangeShapeType="1"/>
            </p:cNvSpPr>
            <p:nvPr/>
          </p:nvSpPr>
          <p:spPr bwMode="auto">
            <a:xfrm>
              <a:off x="480" y="1632"/>
              <a:ext cx="432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Group 70"/>
          <p:cNvGrpSpPr>
            <a:grpSpLocks/>
          </p:cNvGrpSpPr>
          <p:nvPr/>
        </p:nvGrpSpPr>
        <p:grpSpPr bwMode="auto">
          <a:xfrm>
            <a:off x="762000" y="1690688"/>
            <a:ext cx="2667000" cy="2728912"/>
            <a:chOff x="480" y="1065"/>
            <a:chExt cx="1680" cy="1719"/>
          </a:xfrm>
        </p:grpSpPr>
        <p:sp>
          <p:nvSpPr>
            <p:cNvPr id="100" name="Text Box 46"/>
            <p:cNvSpPr txBox="1">
              <a:spLocks noChangeArrowheads="1"/>
            </p:cNvSpPr>
            <p:nvPr/>
          </p:nvSpPr>
          <p:spPr bwMode="auto">
            <a:xfrm>
              <a:off x="1008" y="2016"/>
              <a:ext cx="10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Arial" charset="0"/>
                </a:rPr>
                <a:t>Lock Request</a:t>
              </a: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Line 47"/>
            <p:cNvSpPr>
              <a:spLocks noChangeShapeType="1"/>
            </p:cNvSpPr>
            <p:nvPr/>
          </p:nvSpPr>
          <p:spPr bwMode="auto">
            <a:xfrm flipH="1">
              <a:off x="1392" y="1872"/>
              <a:ext cx="144" cy="144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Text Box 48"/>
            <p:cNvSpPr txBox="1">
              <a:spLocks noChangeArrowheads="1"/>
            </p:cNvSpPr>
            <p:nvPr/>
          </p:nvSpPr>
          <p:spPr bwMode="auto">
            <a:xfrm>
              <a:off x="1008" y="1065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Arial" charset="0"/>
                </a:rPr>
                <a:t>Lock Head</a:t>
              </a: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Line 49"/>
            <p:cNvSpPr>
              <a:spLocks noChangeShapeType="1"/>
            </p:cNvSpPr>
            <p:nvPr/>
          </p:nvSpPr>
          <p:spPr bwMode="auto">
            <a:xfrm flipH="1">
              <a:off x="1104" y="1248"/>
              <a:ext cx="288" cy="336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7"/>
            <p:cNvSpPr>
              <a:spLocks noChangeArrowheads="1"/>
            </p:cNvSpPr>
            <p:nvPr/>
          </p:nvSpPr>
          <p:spPr bwMode="auto">
            <a:xfrm>
              <a:off x="912" y="1632"/>
              <a:ext cx="336" cy="192"/>
            </a:xfrm>
            <a:prstGeom prst="rect">
              <a:avLst/>
            </a:prstGeom>
            <a:solidFill>
              <a:srgbClr val="BBE0E3"/>
            </a:solidFill>
            <a:ln w="19050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L1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8"/>
            <p:cNvSpPr>
              <a:spLocks noChangeArrowheads="1"/>
            </p:cNvSpPr>
            <p:nvPr/>
          </p:nvSpPr>
          <p:spPr bwMode="auto">
            <a:xfrm>
              <a:off x="1488" y="1632"/>
              <a:ext cx="192" cy="192"/>
            </a:xfrm>
            <a:prstGeom prst="rect">
              <a:avLst/>
            </a:prstGeom>
            <a:solidFill>
              <a:srgbClr val="BBE0E3"/>
            </a:solidFill>
            <a:ln w="1905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9"/>
            <p:cNvSpPr>
              <a:spLocks/>
            </p:cNvSpPr>
            <p:nvPr/>
          </p:nvSpPr>
          <p:spPr bwMode="auto">
            <a:xfrm>
              <a:off x="1248" y="1632"/>
              <a:ext cx="240" cy="119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10"/>
            <p:cNvSpPr>
              <a:spLocks/>
            </p:cNvSpPr>
            <p:nvPr/>
          </p:nvSpPr>
          <p:spPr bwMode="auto">
            <a:xfrm flipH="1" flipV="1">
              <a:off x="1248" y="1728"/>
              <a:ext cx="240" cy="96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11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12"/>
            <p:cNvSpPr>
              <a:spLocks/>
            </p:cNvSpPr>
            <p:nvPr/>
          </p:nvSpPr>
          <p:spPr bwMode="auto">
            <a:xfrm>
              <a:off x="1680" y="1632"/>
              <a:ext cx="240" cy="119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13"/>
            <p:cNvSpPr>
              <a:spLocks/>
            </p:cNvSpPr>
            <p:nvPr/>
          </p:nvSpPr>
          <p:spPr bwMode="auto">
            <a:xfrm flipH="1" flipV="1">
              <a:off x="1680" y="1728"/>
              <a:ext cx="240" cy="96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Line 60"/>
            <p:cNvSpPr>
              <a:spLocks noChangeShapeType="1"/>
            </p:cNvSpPr>
            <p:nvPr/>
          </p:nvSpPr>
          <p:spPr bwMode="auto">
            <a:xfrm flipV="1">
              <a:off x="480" y="1728"/>
              <a:ext cx="432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2" name="Group 72"/>
          <p:cNvGrpSpPr>
            <a:grpSpLocks/>
          </p:cNvGrpSpPr>
          <p:nvPr/>
        </p:nvGrpSpPr>
        <p:grpSpPr bwMode="auto">
          <a:xfrm>
            <a:off x="762000" y="4724400"/>
            <a:ext cx="3276600" cy="304800"/>
            <a:chOff x="480" y="2976"/>
            <a:chExt cx="2064" cy="192"/>
          </a:xfrm>
        </p:grpSpPr>
        <p:sp>
          <p:nvSpPr>
            <p:cNvPr id="113" name="Rectangle 27"/>
            <p:cNvSpPr>
              <a:spLocks noChangeArrowheads="1"/>
            </p:cNvSpPr>
            <p:nvPr/>
          </p:nvSpPr>
          <p:spPr bwMode="auto">
            <a:xfrm>
              <a:off x="912" y="2976"/>
              <a:ext cx="336" cy="1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L3</a:t>
              </a: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28"/>
            <p:cNvSpPr>
              <a:spLocks noChangeArrowheads="1"/>
            </p:cNvSpPr>
            <p:nvPr/>
          </p:nvSpPr>
          <p:spPr bwMode="auto">
            <a:xfrm>
              <a:off x="1488" y="2976"/>
              <a:ext cx="192" cy="1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29"/>
            <p:cNvSpPr>
              <a:spLocks/>
            </p:cNvSpPr>
            <p:nvPr/>
          </p:nvSpPr>
          <p:spPr bwMode="auto">
            <a:xfrm>
              <a:off x="1248" y="2976"/>
              <a:ext cx="240" cy="119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30"/>
            <p:cNvSpPr>
              <a:spLocks/>
            </p:cNvSpPr>
            <p:nvPr/>
          </p:nvSpPr>
          <p:spPr bwMode="auto">
            <a:xfrm flipH="1" flipV="1">
              <a:off x="1248" y="3072"/>
              <a:ext cx="240" cy="96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Rectangle 31"/>
            <p:cNvSpPr>
              <a:spLocks noChangeArrowheads="1"/>
            </p:cNvSpPr>
            <p:nvPr/>
          </p:nvSpPr>
          <p:spPr bwMode="auto">
            <a:xfrm>
              <a:off x="1920" y="2976"/>
              <a:ext cx="192" cy="1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1680" y="2976"/>
              <a:ext cx="240" cy="119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 flipH="1" flipV="1">
              <a:off x="1680" y="3072"/>
              <a:ext cx="240" cy="96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34"/>
            <p:cNvSpPr>
              <a:spLocks noChangeArrowheads="1"/>
            </p:cNvSpPr>
            <p:nvPr/>
          </p:nvSpPr>
          <p:spPr bwMode="auto">
            <a:xfrm>
              <a:off x="2352" y="2976"/>
              <a:ext cx="192" cy="1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35"/>
            <p:cNvSpPr>
              <a:spLocks/>
            </p:cNvSpPr>
            <p:nvPr/>
          </p:nvSpPr>
          <p:spPr bwMode="auto">
            <a:xfrm>
              <a:off x="2112" y="2976"/>
              <a:ext cx="240" cy="119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36"/>
            <p:cNvSpPr>
              <a:spLocks/>
            </p:cNvSpPr>
            <p:nvPr/>
          </p:nvSpPr>
          <p:spPr bwMode="auto">
            <a:xfrm flipH="1" flipV="1">
              <a:off x="2112" y="3072"/>
              <a:ext cx="240" cy="96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Line 61"/>
            <p:cNvSpPr>
              <a:spLocks noChangeShapeType="1"/>
            </p:cNvSpPr>
            <p:nvPr/>
          </p:nvSpPr>
          <p:spPr bwMode="auto">
            <a:xfrm>
              <a:off x="480" y="2976"/>
              <a:ext cx="432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Text Box 62"/>
          <p:cNvSpPr txBox="1">
            <a:spLocks noChangeArrowheads="1"/>
          </p:cNvSpPr>
          <p:nvPr/>
        </p:nvSpPr>
        <p:spPr bwMode="auto">
          <a:xfrm>
            <a:off x="609600" y="1309688"/>
            <a:ext cx="266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Lock ID Hash Table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5" name="Line 63"/>
          <p:cNvSpPr>
            <a:spLocks noChangeShapeType="1"/>
          </p:cNvSpPr>
          <p:nvPr/>
        </p:nvSpPr>
        <p:spPr bwMode="auto">
          <a:xfrm flipH="1">
            <a:off x="990600" y="1600200"/>
            <a:ext cx="6096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26" name="Group 75"/>
          <p:cNvGrpSpPr>
            <a:grpSpLocks/>
          </p:cNvGrpSpPr>
          <p:nvPr/>
        </p:nvGrpSpPr>
        <p:grpSpPr bwMode="auto">
          <a:xfrm>
            <a:off x="3352800" y="2590800"/>
            <a:ext cx="685800" cy="304800"/>
            <a:chOff x="2112" y="1632"/>
            <a:chExt cx="432" cy="192"/>
          </a:xfrm>
        </p:grpSpPr>
        <p:sp>
          <p:nvSpPr>
            <p:cNvPr id="127" name="Rectangle 14"/>
            <p:cNvSpPr>
              <a:spLocks noChangeArrowheads="1"/>
            </p:cNvSpPr>
            <p:nvPr/>
          </p:nvSpPr>
          <p:spPr bwMode="auto">
            <a:xfrm>
              <a:off x="2352" y="1632"/>
              <a:ext cx="192" cy="1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5"/>
            <p:cNvSpPr>
              <a:spLocks/>
            </p:cNvSpPr>
            <p:nvPr/>
          </p:nvSpPr>
          <p:spPr bwMode="auto">
            <a:xfrm>
              <a:off x="2112" y="1632"/>
              <a:ext cx="240" cy="119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16"/>
            <p:cNvSpPr>
              <a:spLocks/>
            </p:cNvSpPr>
            <p:nvPr/>
          </p:nvSpPr>
          <p:spPr bwMode="auto">
            <a:xfrm flipH="1" flipV="1">
              <a:off x="2112" y="1728"/>
              <a:ext cx="240" cy="96"/>
            </a:xfrm>
            <a:custGeom>
              <a:avLst/>
              <a:gdLst>
                <a:gd name="T0" fmla="*/ 0 w 349"/>
                <a:gd name="T1" fmla="*/ 119 h 119"/>
                <a:gd name="T2" fmla="*/ 170 w 349"/>
                <a:gd name="T3" fmla="*/ 8 h 119"/>
                <a:gd name="T4" fmla="*/ 349 w 349"/>
                <a:gd name="T5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119">
                  <a:moveTo>
                    <a:pt x="0" y="119"/>
                  </a:moveTo>
                  <a:cubicBezTo>
                    <a:pt x="28" y="101"/>
                    <a:pt x="112" y="16"/>
                    <a:pt x="170" y="8"/>
                  </a:cubicBezTo>
                  <a:cubicBezTo>
                    <a:pt x="228" y="0"/>
                    <a:pt x="312" y="55"/>
                    <a:pt x="349" y="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0" name="Group 74"/>
          <p:cNvGrpSpPr>
            <a:grpSpLocks/>
          </p:cNvGrpSpPr>
          <p:nvPr/>
        </p:nvGrpSpPr>
        <p:grpSpPr bwMode="auto">
          <a:xfrm>
            <a:off x="2514600" y="1219200"/>
            <a:ext cx="3276600" cy="3505200"/>
            <a:chOff x="1584" y="768"/>
            <a:chExt cx="2064" cy="2208"/>
          </a:xfrm>
        </p:grpSpPr>
        <p:sp>
          <p:nvSpPr>
            <p:cNvPr id="131" name="Rectangle 43"/>
            <p:cNvSpPr>
              <a:spLocks noChangeArrowheads="1"/>
            </p:cNvSpPr>
            <p:nvPr/>
          </p:nvSpPr>
          <p:spPr bwMode="auto">
            <a:xfrm rot="5400000">
              <a:off x="2244" y="852"/>
              <a:ext cx="336" cy="264"/>
            </a:xfrm>
            <a:prstGeom prst="rect">
              <a:avLst/>
            </a:prstGeom>
            <a:solidFill>
              <a:srgbClr val="BBE0E3"/>
            </a:solidFill>
            <a:ln w="19050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T1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Text Box 45"/>
            <p:cNvSpPr txBox="1">
              <a:spLocks noChangeArrowheads="1"/>
            </p:cNvSpPr>
            <p:nvPr/>
          </p:nvSpPr>
          <p:spPr bwMode="auto">
            <a:xfrm>
              <a:off x="2448" y="768"/>
              <a:ext cx="120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Arial" charset="0"/>
                </a:rPr>
                <a:t>Transaction Head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Line 50"/>
            <p:cNvSpPr>
              <a:spLocks noChangeShapeType="1"/>
            </p:cNvSpPr>
            <p:nvPr/>
          </p:nvSpPr>
          <p:spPr bwMode="auto">
            <a:xfrm flipH="1">
              <a:off x="2592" y="912"/>
              <a:ext cx="144" cy="48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51"/>
            <p:cNvSpPr>
              <a:spLocks/>
            </p:cNvSpPr>
            <p:nvPr/>
          </p:nvSpPr>
          <p:spPr bwMode="auto">
            <a:xfrm rot="-4836986">
              <a:off x="2016" y="1824"/>
              <a:ext cx="384" cy="480"/>
            </a:xfrm>
            <a:custGeom>
              <a:avLst/>
              <a:gdLst>
                <a:gd name="T0" fmla="*/ 0 w 384"/>
                <a:gd name="T1" fmla="*/ 480 h 480"/>
                <a:gd name="T2" fmla="*/ 126 w 384"/>
                <a:gd name="T3" fmla="*/ 186 h 480"/>
                <a:gd name="T4" fmla="*/ 384 w 384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480">
                  <a:moveTo>
                    <a:pt x="0" y="480"/>
                  </a:moveTo>
                  <a:cubicBezTo>
                    <a:pt x="21" y="431"/>
                    <a:pt x="62" y="266"/>
                    <a:pt x="126" y="186"/>
                  </a:cubicBezTo>
                  <a:cubicBezTo>
                    <a:pt x="190" y="106"/>
                    <a:pt x="330" y="39"/>
                    <a:pt x="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52"/>
            <p:cNvSpPr>
              <a:spLocks/>
            </p:cNvSpPr>
            <p:nvPr/>
          </p:nvSpPr>
          <p:spPr bwMode="auto">
            <a:xfrm rot="5963014">
              <a:off x="2064" y="1824"/>
              <a:ext cx="384" cy="480"/>
            </a:xfrm>
            <a:custGeom>
              <a:avLst/>
              <a:gdLst>
                <a:gd name="T0" fmla="*/ 0 w 384"/>
                <a:gd name="T1" fmla="*/ 480 h 480"/>
                <a:gd name="T2" fmla="*/ 126 w 384"/>
                <a:gd name="T3" fmla="*/ 186 h 480"/>
                <a:gd name="T4" fmla="*/ 384 w 384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480">
                  <a:moveTo>
                    <a:pt x="0" y="480"/>
                  </a:moveTo>
                  <a:cubicBezTo>
                    <a:pt x="21" y="431"/>
                    <a:pt x="62" y="266"/>
                    <a:pt x="126" y="186"/>
                  </a:cubicBezTo>
                  <a:cubicBezTo>
                    <a:pt x="190" y="106"/>
                    <a:pt x="330" y="39"/>
                    <a:pt x="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64"/>
            <p:cNvSpPr>
              <a:spLocks/>
            </p:cNvSpPr>
            <p:nvPr/>
          </p:nvSpPr>
          <p:spPr bwMode="auto">
            <a:xfrm>
              <a:off x="2016" y="1152"/>
              <a:ext cx="432" cy="480"/>
            </a:xfrm>
            <a:custGeom>
              <a:avLst/>
              <a:gdLst>
                <a:gd name="T0" fmla="*/ 0 w 432"/>
                <a:gd name="T1" fmla="*/ 480 h 480"/>
                <a:gd name="T2" fmla="*/ 144 w 432"/>
                <a:gd name="T3" fmla="*/ 228 h 480"/>
                <a:gd name="T4" fmla="*/ 432 w 432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480">
                  <a:moveTo>
                    <a:pt x="0" y="480"/>
                  </a:moveTo>
                  <a:cubicBezTo>
                    <a:pt x="24" y="438"/>
                    <a:pt x="72" y="308"/>
                    <a:pt x="144" y="228"/>
                  </a:cubicBezTo>
                  <a:cubicBezTo>
                    <a:pt x="216" y="148"/>
                    <a:pt x="372" y="48"/>
                    <a:pt x="43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65"/>
            <p:cNvSpPr>
              <a:spLocks/>
            </p:cNvSpPr>
            <p:nvPr/>
          </p:nvSpPr>
          <p:spPr bwMode="auto">
            <a:xfrm rot="10800000">
              <a:off x="2064" y="1152"/>
              <a:ext cx="432" cy="480"/>
            </a:xfrm>
            <a:custGeom>
              <a:avLst/>
              <a:gdLst>
                <a:gd name="T0" fmla="*/ 0 w 432"/>
                <a:gd name="T1" fmla="*/ 480 h 480"/>
                <a:gd name="T2" fmla="*/ 144 w 432"/>
                <a:gd name="T3" fmla="*/ 228 h 480"/>
                <a:gd name="T4" fmla="*/ 432 w 432"/>
                <a:gd name="T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480">
                  <a:moveTo>
                    <a:pt x="0" y="480"/>
                  </a:moveTo>
                  <a:cubicBezTo>
                    <a:pt x="24" y="438"/>
                    <a:pt x="72" y="308"/>
                    <a:pt x="144" y="228"/>
                  </a:cubicBezTo>
                  <a:cubicBezTo>
                    <a:pt x="216" y="148"/>
                    <a:pt x="372" y="48"/>
                    <a:pt x="43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66"/>
            <p:cNvSpPr>
              <a:spLocks/>
            </p:cNvSpPr>
            <p:nvPr/>
          </p:nvSpPr>
          <p:spPr bwMode="auto">
            <a:xfrm>
              <a:off x="1584" y="2496"/>
              <a:ext cx="864" cy="480"/>
            </a:xfrm>
            <a:custGeom>
              <a:avLst/>
              <a:gdLst>
                <a:gd name="T0" fmla="*/ 864 w 864"/>
                <a:gd name="T1" fmla="*/ 0 h 480"/>
                <a:gd name="T2" fmla="*/ 384 w 864"/>
                <a:gd name="T3" fmla="*/ 168 h 480"/>
                <a:gd name="T4" fmla="*/ 0 w 864"/>
                <a:gd name="T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4" h="480">
                  <a:moveTo>
                    <a:pt x="864" y="0"/>
                  </a:moveTo>
                  <a:cubicBezTo>
                    <a:pt x="784" y="28"/>
                    <a:pt x="528" y="88"/>
                    <a:pt x="384" y="168"/>
                  </a:cubicBezTo>
                  <a:cubicBezTo>
                    <a:pt x="240" y="248"/>
                    <a:pt x="80" y="415"/>
                    <a:pt x="0" y="4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67"/>
            <p:cNvSpPr>
              <a:spLocks/>
            </p:cNvSpPr>
            <p:nvPr/>
          </p:nvSpPr>
          <p:spPr bwMode="auto">
            <a:xfrm rot="10800000">
              <a:off x="1632" y="2496"/>
              <a:ext cx="864" cy="480"/>
            </a:xfrm>
            <a:custGeom>
              <a:avLst/>
              <a:gdLst>
                <a:gd name="T0" fmla="*/ 864 w 864"/>
                <a:gd name="T1" fmla="*/ 0 h 480"/>
                <a:gd name="T2" fmla="*/ 384 w 864"/>
                <a:gd name="T3" fmla="*/ 168 h 480"/>
                <a:gd name="T4" fmla="*/ 0 w 864"/>
                <a:gd name="T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4" h="480">
                  <a:moveTo>
                    <a:pt x="864" y="0"/>
                  </a:moveTo>
                  <a:cubicBezTo>
                    <a:pt x="784" y="28"/>
                    <a:pt x="528" y="88"/>
                    <a:pt x="384" y="168"/>
                  </a:cubicBezTo>
                  <a:cubicBezTo>
                    <a:pt x="240" y="248"/>
                    <a:pt x="80" y="415"/>
                    <a:pt x="0" y="4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8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C539C-2FF1-44A2-AB3B-748BB8BEDD36}" type="slidenum">
              <a:rPr lang="en-US"/>
              <a:pPr/>
              <a:t>14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nside </a:t>
            </a:r>
            <a:r>
              <a:rPr lang="en-US" dirty="0"/>
              <a:t>the lock manager - release</a:t>
            </a:r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1295400" y="4581524"/>
            <a:ext cx="4648200" cy="523876"/>
            <a:chOff x="816" y="2784"/>
            <a:chExt cx="2928" cy="330"/>
          </a:xfrm>
        </p:grpSpPr>
        <p:sp>
          <p:nvSpPr>
            <p:cNvPr id="127022" name="Oval 46"/>
            <p:cNvSpPr>
              <a:spLocks noChangeArrowheads="1"/>
            </p:cNvSpPr>
            <p:nvPr/>
          </p:nvSpPr>
          <p:spPr bwMode="auto">
            <a:xfrm>
              <a:off x="816" y="2832"/>
              <a:ext cx="192" cy="19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Arial" charset="0"/>
                </a:rPr>
                <a:t>B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27025" name="Text Box 49"/>
            <p:cNvSpPr txBox="1">
              <a:spLocks noChangeArrowheads="1"/>
            </p:cNvSpPr>
            <p:nvPr/>
          </p:nvSpPr>
          <p:spPr bwMode="auto">
            <a:xfrm>
              <a:off x="1008" y="2784"/>
              <a:ext cx="27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/>
                <a:t>Process </a:t>
              </a:r>
              <a:r>
                <a:rPr lang="en-US" sz="2800" dirty="0"/>
                <a:t>upgrades</a:t>
              </a:r>
            </a:p>
          </p:txBody>
        </p:sp>
      </p:grpSp>
      <p:grpSp>
        <p:nvGrpSpPr>
          <p:cNvPr id="127032" name="Group 56"/>
          <p:cNvGrpSpPr>
            <a:grpSpLocks/>
          </p:cNvGrpSpPr>
          <p:nvPr/>
        </p:nvGrpSpPr>
        <p:grpSpPr bwMode="auto">
          <a:xfrm>
            <a:off x="4191000" y="3895724"/>
            <a:ext cx="4419600" cy="523876"/>
            <a:chOff x="2544" y="2304"/>
            <a:chExt cx="2784" cy="330"/>
          </a:xfrm>
        </p:grpSpPr>
        <p:sp>
          <p:nvSpPr>
            <p:cNvPr id="127012" name="Oval 36"/>
            <p:cNvSpPr>
              <a:spLocks noChangeArrowheads="1"/>
            </p:cNvSpPr>
            <p:nvPr/>
          </p:nvSpPr>
          <p:spPr bwMode="auto">
            <a:xfrm>
              <a:off x="2544" y="2352"/>
              <a:ext cx="192" cy="19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Arial" charset="0"/>
                </a:rPr>
                <a:t>C</a:t>
              </a:r>
              <a:endParaRPr lang="en-US" sz="2400" dirty="0"/>
            </a:p>
          </p:txBody>
        </p:sp>
        <p:sp>
          <p:nvSpPr>
            <p:cNvPr id="127026" name="Text Box 50"/>
            <p:cNvSpPr txBox="1">
              <a:spLocks noChangeArrowheads="1"/>
            </p:cNvSpPr>
            <p:nvPr/>
          </p:nvSpPr>
          <p:spPr bwMode="auto">
            <a:xfrm>
              <a:off x="2736" y="2304"/>
              <a:ext cx="25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Grant new requests</a:t>
              </a:r>
            </a:p>
          </p:txBody>
        </p:sp>
      </p:grpSp>
      <p:grpSp>
        <p:nvGrpSpPr>
          <p:cNvPr id="127031" name="Group 55"/>
          <p:cNvGrpSpPr>
            <a:grpSpLocks/>
          </p:cNvGrpSpPr>
          <p:nvPr/>
        </p:nvGrpSpPr>
        <p:grpSpPr bwMode="auto">
          <a:xfrm>
            <a:off x="762000" y="1676400"/>
            <a:ext cx="6705600" cy="523876"/>
            <a:chOff x="384" y="1104"/>
            <a:chExt cx="4224" cy="330"/>
          </a:xfrm>
        </p:grpSpPr>
        <p:sp>
          <p:nvSpPr>
            <p:cNvPr id="127027" name="Oval 51"/>
            <p:cNvSpPr>
              <a:spLocks noChangeArrowheads="1"/>
            </p:cNvSpPr>
            <p:nvPr/>
          </p:nvSpPr>
          <p:spPr bwMode="auto">
            <a:xfrm>
              <a:off x="384" y="1152"/>
              <a:ext cx="192" cy="19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27028" name="Text Box 52"/>
            <p:cNvSpPr txBox="1">
              <a:spLocks noChangeArrowheads="1"/>
            </p:cNvSpPr>
            <p:nvPr/>
          </p:nvSpPr>
          <p:spPr bwMode="auto">
            <a:xfrm>
              <a:off x="576" y="1104"/>
              <a:ext cx="40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Compute new lock mode (</a:t>
              </a:r>
              <a:r>
                <a:rPr lang="en-US" sz="2800" dirty="0" err="1"/>
                <a:t>supremum</a:t>
              </a:r>
              <a:r>
                <a:rPr lang="en-US" sz="2800" dirty="0"/>
                <a:t>)</a:t>
              </a:r>
            </a:p>
          </p:txBody>
        </p:sp>
      </p:grpSp>
      <p:sp>
        <p:nvSpPr>
          <p:cNvPr id="127045" name="Text Box 69"/>
          <p:cNvSpPr txBox="1">
            <a:spLocks noChangeArrowheads="1"/>
          </p:cNvSpPr>
          <p:nvPr/>
        </p:nvSpPr>
        <p:spPr bwMode="auto">
          <a:xfrm>
            <a:off x="6248400" y="4884003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rgbClr val="435EB3"/>
                </a:solidFill>
              </a:rPr>
              <a:t>Lock strengths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400" dirty="0"/>
              <a:t>IS &lt; IX &lt; S</a:t>
            </a: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ntent locks =&gt; long request chains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Rectangle 67"/>
          <p:cNvSpPr>
            <a:spLocks noChangeArrowheads="1"/>
          </p:cNvSpPr>
          <p:nvPr/>
        </p:nvSpPr>
        <p:spPr bwMode="auto">
          <a:xfrm>
            <a:off x="5334000" y="3124200"/>
            <a:ext cx="304800" cy="3048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1" name="Rectangle 65"/>
          <p:cNvSpPr>
            <a:spLocks noChangeArrowheads="1"/>
          </p:cNvSpPr>
          <p:nvPr/>
        </p:nvSpPr>
        <p:spPr bwMode="auto">
          <a:xfrm>
            <a:off x="4648200" y="3124200"/>
            <a:ext cx="304800" cy="3048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2" name="Rectangle 68"/>
          <p:cNvSpPr>
            <a:spLocks noChangeArrowheads="1"/>
          </p:cNvSpPr>
          <p:nvPr/>
        </p:nvSpPr>
        <p:spPr bwMode="auto">
          <a:xfrm>
            <a:off x="5334000" y="3124200"/>
            <a:ext cx="304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3" name="Rectangle 66"/>
          <p:cNvSpPr>
            <a:spLocks noChangeArrowheads="1"/>
          </p:cNvSpPr>
          <p:nvPr/>
        </p:nvSpPr>
        <p:spPr bwMode="auto">
          <a:xfrm>
            <a:off x="4648200" y="3124200"/>
            <a:ext cx="304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auto">
          <a:xfrm>
            <a:off x="3962400" y="3124200"/>
            <a:ext cx="304800" cy="3048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5" name="Rectangle 64"/>
          <p:cNvSpPr>
            <a:spLocks noChangeArrowheads="1"/>
          </p:cNvSpPr>
          <p:nvPr/>
        </p:nvSpPr>
        <p:spPr bwMode="auto">
          <a:xfrm>
            <a:off x="3962400" y="3124200"/>
            <a:ext cx="304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6" name="Rectangle 60"/>
          <p:cNvSpPr>
            <a:spLocks noChangeArrowheads="1"/>
          </p:cNvSpPr>
          <p:nvPr/>
        </p:nvSpPr>
        <p:spPr bwMode="auto">
          <a:xfrm>
            <a:off x="1219200" y="3124200"/>
            <a:ext cx="304800" cy="3048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" name="Rectangle 61"/>
          <p:cNvSpPr>
            <a:spLocks noChangeArrowheads="1"/>
          </p:cNvSpPr>
          <p:nvPr/>
        </p:nvSpPr>
        <p:spPr bwMode="auto">
          <a:xfrm>
            <a:off x="1219200" y="3124200"/>
            <a:ext cx="304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AutoShape 6"/>
          <p:cNvSpPr>
            <a:spLocks noChangeArrowheads="1"/>
          </p:cNvSpPr>
          <p:nvPr/>
        </p:nvSpPr>
        <p:spPr bwMode="auto">
          <a:xfrm rot="5400000">
            <a:off x="1219200" y="3124200"/>
            <a:ext cx="304800" cy="304800"/>
          </a:xfrm>
          <a:prstGeom prst="rtTriangle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1219200" y="3124200"/>
            <a:ext cx="30480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1905000" y="3124200"/>
            <a:ext cx="304800" cy="304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IS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1" name="Freeform 9"/>
          <p:cNvSpPr>
            <a:spLocks/>
          </p:cNvSpPr>
          <p:nvPr/>
        </p:nvSpPr>
        <p:spPr bwMode="auto">
          <a:xfrm>
            <a:off x="1524000" y="3124200"/>
            <a:ext cx="381000" cy="188913"/>
          </a:xfrm>
          <a:custGeom>
            <a:avLst/>
            <a:gdLst>
              <a:gd name="T0" fmla="*/ 0 w 349"/>
              <a:gd name="T1" fmla="*/ 119 h 119"/>
              <a:gd name="T2" fmla="*/ 170 w 349"/>
              <a:gd name="T3" fmla="*/ 8 h 119"/>
              <a:gd name="T4" fmla="*/ 349 w 349"/>
              <a:gd name="T5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119">
                <a:moveTo>
                  <a:pt x="0" y="119"/>
                </a:moveTo>
                <a:cubicBezTo>
                  <a:pt x="28" y="101"/>
                  <a:pt x="112" y="16"/>
                  <a:pt x="170" y="8"/>
                </a:cubicBezTo>
                <a:cubicBezTo>
                  <a:pt x="228" y="0"/>
                  <a:pt x="312" y="55"/>
                  <a:pt x="349" y="6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2" name="Freeform 10"/>
          <p:cNvSpPr>
            <a:spLocks/>
          </p:cNvSpPr>
          <p:nvPr/>
        </p:nvSpPr>
        <p:spPr bwMode="auto">
          <a:xfrm flipH="1" flipV="1">
            <a:off x="1524000" y="3276600"/>
            <a:ext cx="381000" cy="152400"/>
          </a:xfrm>
          <a:custGeom>
            <a:avLst/>
            <a:gdLst>
              <a:gd name="T0" fmla="*/ 0 w 349"/>
              <a:gd name="T1" fmla="*/ 119 h 119"/>
              <a:gd name="T2" fmla="*/ 170 w 349"/>
              <a:gd name="T3" fmla="*/ 8 h 119"/>
              <a:gd name="T4" fmla="*/ 349 w 349"/>
              <a:gd name="T5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119">
                <a:moveTo>
                  <a:pt x="0" y="119"/>
                </a:moveTo>
                <a:cubicBezTo>
                  <a:pt x="28" y="101"/>
                  <a:pt x="112" y="16"/>
                  <a:pt x="170" y="8"/>
                </a:cubicBezTo>
                <a:cubicBezTo>
                  <a:pt x="228" y="0"/>
                  <a:pt x="312" y="55"/>
                  <a:pt x="349" y="6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2590800" y="3124200"/>
            <a:ext cx="304800" cy="304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4" name="Freeform 12"/>
          <p:cNvSpPr>
            <a:spLocks/>
          </p:cNvSpPr>
          <p:nvPr/>
        </p:nvSpPr>
        <p:spPr bwMode="auto">
          <a:xfrm>
            <a:off x="2209800" y="3124200"/>
            <a:ext cx="381000" cy="188913"/>
          </a:xfrm>
          <a:custGeom>
            <a:avLst/>
            <a:gdLst>
              <a:gd name="T0" fmla="*/ 0 w 349"/>
              <a:gd name="T1" fmla="*/ 119 h 119"/>
              <a:gd name="T2" fmla="*/ 170 w 349"/>
              <a:gd name="T3" fmla="*/ 8 h 119"/>
              <a:gd name="T4" fmla="*/ 349 w 349"/>
              <a:gd name="T5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119">
                <a:moveTo>
                  <a:pt x="0" y="119"/>
                </a:moveTo>
                <a:cubicBezTo>
                  <a:pt x="28" y="101"/>
                  <a:pt x="112" y="16"/>
                  <a:pt x="170" y="8"/>
                </a:cubicBezTo>
                <a:cubicBezTo>
                  <a:pt x="228" y="0"/>
                  <a:pt x="312" y="55"/>
                  <a:pt x="349" y="6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5" name="Freeform 13"/>
          <p:cNvSpPr>
            <a:spLocks/>
          </p:cNvSpPr>
          <p:nvPr/>
        </p:nvSpPr>
        <p:spPr bwMode="auto">
          <a:xfrm flipH="1" flipV="1">
            <a:off x="2209800" y="3276600"/>
            <a:ext cx="381000" cy="152400"/>
          </a:xfrm>
          <a:custGeom>
            <a:avLst/>
            <a:gdLst>
              <a:gd name="T0" fmla="*/ 0 w 349"/>
              <a:gd name="T1" fmla="*/ 119 h 119"/>
              <a:gd name="T2" fmla="*/ 170 w 349"/>
              <a:gd name="T3" fmla="*/ 8 h 119"/>
              <a:gd name="T4" fmla="*/ 349 w 349"/>
              <a:gd name="T5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119">
                <a:moveTo>
                  <a:pt x="0" y="119"/>
                </a:moveTo>
                <a:cubicBezTo>
                  <a:pt x="28" y="101"/>
                  <a:pt x="112" y="16"/>
                  <a:pt x="170" y="8"/>
                </a:cubicBezTo>
                <a:cubicBezTo>
                  <a:pt x="228" y="0"/>
                  <a:pt x="312" y="55"/>
                  <a:pt x="349" y="6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6" name="Rectangle 14"/>
          <p:cNvSpPr>
            <a:spLocks noChangeArrowheads="1"/>
          </p:cNvSpPr>
          <p:nvPr/>
        </p:nvSpPr>
        <p:spPr bwMode="auto">
          <a:xfrm>
            <a:off x="3276600" y="3124200"/>
            <a:ext cx="304800" cy="304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IS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7" name="Freeform 15"/>
          <p:cNvSpPr>
            <a:spLocks/>
          </p:cNvSpPr>
          <p:nvPr/>
        </p:nvSpPr>
        <p:spPr bwMode="auto">
          <a:xfrm>
            <a:off x="2895600" y="3124200"/>
            <a:ext cx="381000" cy="188913"/>
          </a:xfrm>
          <a:custGeom>
            <a:avLst/>
            <a:gdLst>
              <a:gd name="T0" fmla="*/ 0 w 349"/>
              <a:gd name="T1" fmla="*/ 119 h 119"/>
              <a:gd name="T2" fmla="*/ 170 w 349"/>
              <a:gd name="T3" fmla="*/ 8 h 119"/>
              <a:gd name="T4" fmla="*/ 349 w 349"/>
              <a:gd name="T5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119">
                <a:moveTo>
                  <a:pt x="0" y="119"/>
                </a:moveTo>
                <a:cubicBezTo>
                  <a:pt x="28" y="101"/>
                  <a:pt x="112" y="16"/>
                  <a:pt x="170" y="8"/>
                </a:cubicBezTo>
                <a:cubicBezTo>
                  <a:pt x="228" y="0"/>
                  <a:pt x="312" y="55"/>
                  <a:pt x="349" y="6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8" name="Freeform 16"/>
          <p:cNvSpPr>
            <a:spLocks/>
          </p:cNvSpPr>
          <p:nvPr/>
        </p:nvSpPr>
        <p:spPr bwMode="auto">
          <a:xfrm flipH="1" flipV="1">
            <a:off x="2895600" y="3276600"/>
            <a:ext cx="381000" cy="152400"/>
          </a:xfrm>
          <a:custGeom>
            <a:avLst/>
            <a:gdLst>
              <a:gd name="T0" fmla="*/ 0 w 349"/>
              <a:gd name="T1" fmla="*/ 119 h 119"/>
              <a:gd name="T2" fmla="*/ 170 w 349"/>
              <a:gd name="T3" fmla="*/ 8 h 119"/>
              <a:gd name="T4" fmla="*/ 349 w 349"/>
              <a:gd name="T5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119">
                <a:moveTo>
                  <a:pt x="0" y="119"/>
                </a:moveTo>
                <a:cubicBezTo>
                  <a:pt x="28" y="101"/>
                  <a:pt x="112" y="16"/>
                  <a:pt x="170" y="8"/>
                </a:cubicBezTo>
                <a:cubicBezTo>
                  <a:pt x="228" y="0"/>
                  <a:pt x="312" y="55"/>
                  <a:pt x="349" y="6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9" name="Freeform 17"/>
          <p:cNvSpPr>
            <a:spLocks/>
          </p:cNvSpPr>
          <p:nvPr/>
        </p:nvSpPr>
        <p:spPr bwMode="auto">
          <a:xfrm>
            <a:off x="3581400" y="3124200"/>
            <a:ext cx="381000" cy="188913"/>
          </a:xfrm>
          <a:custGeom>
            <a:avLst/>
            <a:gdLst>
              <a:gd name="T0" fmla="*/ 0 w 349"/>
              <a:gd name="T1" fmla="*/ 119 h 119"/>
              <a:gd name="T2" fmla="*/ 170 w 349"/>
              <a:gd name="T3" fmla="*/ 8 h 119"/>
              <a:gd name="T4" fmla="*/ 349 w 349"/>
              <a:gd name="T5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119">
                <a:moveTo>
                  <a:pt x="0" y="119"/>
                </a:moveTo>
                <a:cubicBezTo>
                  <a:pt x="28" y="101"/>
                  <a:pt x="112" y="16"/>
                  <a:pt x="170" y="8"/>
                </a:cubicBezTo>
                <a:cubicBezTo>
                  <a:pt x="228" y="0"/>
                  <a:pt x="312" y="55"/>
                  <a:pt x="349" y="6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Freeform 18"/>
          <p:cNvSpPr>
            <a:spLocks/>
          </p:cNvSpPr>
          <p:nvPr/>
        </p:nvSpPr>
        <p:spPr bwMode="auto">
          <a:xfrm flipH="1" flipV="1">
            <a:off x="3581400" y="3276600"/>
            <a:ext cx="381000" cy="152400"/>
          </a:xfrm>
          <a:custGeom>
            <a:avLst/>
            <a:gdLst>
              <a:gd name="T0" fmla="*/ 0 w 349"/>
              <a:gd name="T1" fmla="*/ 119 h 119"/>
              <a:gd name="T2" fmla="*/ 170 w 349"/>
              <a:gd name="T3" fmla="*/ 8 h 119"/>
              <a:gd name="T4" fmla="*/ 349 w 349"/>
              <a:gd name="T5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119">
                <a:moveTo>
                  <a:pt x="0" y="119"/>
                </a:moveTo>
                <a:cubicBezTo>
                  <a:pt x="28" y="101"/>
                  <a:pt x="112" y="16"/>
                  <a:pt x="170" y="8"/>
                </a:cubicBezTo>
                <a:cubicBezTo>
                  <a:pt x="228" y="0"/>
                  <a:pt x="312" y="55"/>
                  <a:pt x="349" y="6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Rectangle 19"/>
          <p:cNvSpPr>
            <a:spLocks noChangeArrowheads="1"/>
          </p:cNvSpPr>
          <p:nvPr/>
        </p:nvSpPr>
        <p:spPr bwMode="auto">
          <a:xfrm>
            <a:off x="3962400" y="3124200"/>
            <a:ext cx="30480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IX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Rectangle 20"/>
          <p:cNvSpPr>
            <a:spLocks noChangeArrowheads="1"/>
          </p:cNvSpPr>
          <p:nvPr/>
        </p:nvSpPr>
        <p:spPr bwMode="auto">
          <a:xfrm>
            <a:off x="4648200" y="3124200"/>
            <a:ext cx="30480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IS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3" name="Freeform 21"/>
          <p:cNvSpPr>
            <a:spLocks/>
          </p:cNvSpPr>
          <p:nvPr/>
        </p:nvSpPr>
        <p:spPr bwMode="auto">
          <a:xfrm>
            <a:off x="4267200" y="3124200"/>
            <a:ext cx="381000" cy="188913"/>
          </a:xfrm>
          <a:custGeom>
            <a:avLst/>
            <a:gdLst>
              <a:gd name="T0" fmla="*/ 0 w 349"/>
              <a:gd name="T1" fmla="*/ 119 h 119"/>
              <a:gd name="T2" fmla="*/ 170 w 349"/>
              <a:gd name="T3" fmla="*/ 8 h 119"/>
              <a:gd name="T4" fmla="*/ 349 w 349"/>
              <a:gd name="T5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119">
                <a:moveTo>
                  <a:pt x="0" y="119"/>
                </a:moveTo>
                <a:cubicBezTo>
                  <a:pt x="28" y="101"/>
                  <a:pt x="112" y="16"/>
                  <a:pt x="170" y="8"/>
                </a:cubicBezTo>
                <a:cubicBezTo>
                  <a:pt x="228" y="0"/>
                  <a:pt x="312" y="55"/>
                  <a:pt x="349" y="6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4" name="Freeform 22"/>
          <p:cNvSpPr>
            <a:spLocks/>
          </p:cNvSpPr>
          <p:nvPr/>
        </p:nvSpPr>
        <p:spPr bwMode="auto">
          <a:xfrm flipH="1" flipV="1">
            <a:off x="4267200" y="3276600"/>
            <a:ext cx="381000" cy="152400"/>
          </a:xfrm>
          <a:custGeom>
            <a:avLst/>
            <a:gdLst>
              <a:gd name="T0" fmla="*/ 0 w 349"/>
              <a:gd name="T1" fmla="*/ 119 h 119"/>
              <a:gd name="T2" fmla="*/ 170 w 349"/>
              <a:gd name="T3" fmla="*/ 8 h 119"/>
              <a:gd name="T4" fmla="*/ 349 w 349"/>
              <a:gd name="T5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119">
                <a:moveTo>
                  <a:pt x="0" y="119"/>
                </a:moveTo>
                <a:cubicBezTo>
                  <a:pt x="28" y="101"/>
                  <a:pt x="112" y="16"/>
                  <a:pt x="170" y="8"/>
                </a:cubicBezTo>
                <a:cubicBezTo>
                  <a:pt x="228" y="0"/>
                  <a:pt x="312" y="55"/>
                  <a:pt x="349" y="6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5" name="Rectangle 23"/>
          <p:cNvSpPr>
            <a:spLocks noChangeArrowheads="1"/>
          </p:cNvSpPr>
          <p:nvPr/>
        </p:nvSpPr>
        <p:spPr bwMode="auto">
          <a:xfrm>
            <a:off x="5334000" y="3124200"/>
            <a:ext cx="30480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IS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Freeform 24"/>
          <p:cNvSpPr>
            <a:spLocks/>
          </p:cNvSpPr>
          <p:nvPr/>
        </p:nvSpPr>
        <p:spPr bwMode="auto">
          <a:xfrm>
            <a:off x="4953000" y="3124200"/>
            <a:ext cx="381000" cy="188913"/>
          </a:xfrm>
          <a:custGeom>
            <a:avLst/>
            <a:gdLst>
              <a:gd name="T0" fmla="*/ 0 w 349"/>
              <a:gd name="T1" fmla="*/ 119 h 119"/>
              <a:gd name="T2" fmla="*/ 170 w 349"/>
              <a:gd name="T3" fmla="*/ 8 h 119"/>
              <a:gd name="T4" fmla="*/ 349 w 349"/>
              <a:gd name="T5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119">
                <a:moveTo>
                  <a:pt x="0" y="119"/>
                </a:moveTo>
                <a:cubicBezTo>
                  <a:pt x="28" y="101"/>
                  <a:pt x="112" y="16"/>
                  <a:pt x="170" y="8"/>
                </a:cubicBezTo>
                <a:cubicBezTo>
                  <a:pt x="228" y="0"/>
                  <a:pt x="312" y="55"/>
                  <a:pt x="349" y="6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7" name="Freeform 25"/>
          <p:cNvSpPr>
            <a:spLocks/>
          </p:cNvSpPr>
          <p:nvPr/>
        </p:nvSpPr>
        <p:spPr bwMode="auto">
          <a:xfrm flipH="1" flipV="1">
            <a:off x="4953000" y="3276600"/>
            <a:ext cx="381000" cy="152400"/>
          </a:xfrm>
          <a:custGeom>
            <a:avLst/>
            <a:gdLst>
              <a:gd name="T0" fmla="*/ 0 w 349"/>
              <a:gd name="T1" fmla="*/ 119 h 119"/>
              <a:gd name="T2" fmla="*/ 170 w 349"/>
              <a:gd name="T3" fmla="*/ 8 h 119"/>
              <a:gd name="T4" fmla="*/ 349 w 349"/>
              <a:gd name="T5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119">
                <a:moveTo>
                  <a:pt x="0" y="119"/>
                </a:moveTo>
                <a:cubicBezTo>
                  <a:pt x="28" y="101"/>
                  <a:pt x="112" y="16"/>
                  <a:pt x="170" y="8"/>
                </a:cubicBezTo>
                <a:cubicBezTo>
                  <a:pt x="228" y="0"/>
                  <a:pt x="312" y="55"/>
                  <a:pt x="349" y="6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AutoShape 26"/>
          <p:cNvSpPr>
            <a:spLocks noChangeArrowheads="1"/>
          </p:cNvSpPr>
          <p:nvPr/>
        </p:nvSpPr>
        <p:spPr bwMode="auto">
          <a:xfrm>
            <a:off x="2667000" y="2402682"/>
            <a:ext cx="1981201" cy="569118"/>
          </a:xfrm>
          <a:prstGeom prst="wedgeEllipseCallout">
            <a:avLst>
              <a:gd name="adj1" fmla="val -47023"/>
              <a:gd name="adj2" fmla="val 73264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release()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Rectangle 28"/>
          <p:cNvSpPr>
            <a:spLocks noChangeArrowheads="1"/>
          </p:cNvSpPr>
          <p:nvPr/>
        </p:nvSpPr>
        <p:spPr bwMode="auto">
          <a:xfrm>
            <a:off x="624165" y="297497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…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Rectangle 29"/>
          <p:cNvSpPr>
            <a:spLocks noChangeArrowheads="1"/>
          </p:cNvSpPr>
          <p:nvPr/>
        </p:nvSpPr>
        <p:spPr bwMode="auto">
          <a:xfrm>
            <a:off x="5638800" y="29718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…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31" name="Group 54"/>
          <p:cNvGrpSpPr>
            <a:grpSpLocks/>
          </p:cNvGrpSpPr>
          <p:nvPr/>
        </p:nvGrpSpPr>
        <p:grpSpPr bwMode="auto">
          <a:xfrm>
            <a:off x="3505200" y="2819400"/>
            <a:ext cx="2647950" cy="936625"/>
            <a:chOff x="2112" y="1776"/>
            <a:chExt cx="1668" cy="590"/>
          </a:xfrm>
        </p:grpSpPr>
        <p:sp>
          <p:nvSpPr>
            <p:cNvPr id="132" name="Freeform 32"/>
            <p:cNvSpPr>
              <a:spLocks/>
            </p:cNvSpPr>
            <p:nvPr/>
          </p:nvSpPr>
          <p:spPr bwMode="auto">
            <a:xfrm flipH="1">
              <a:off x="2544" y="1776"/>
              <a:ext cx="372" cy="158"/>
            </a:xfrm>
            <a:custGeom>
              <a:avLst/>
              <a:gdLst>
                <a:gd name="T0" fmla="*/ 348 w 348"/>
                <a:gd name="T1" fmla="*/ 146 h 158"/>
                <a:gd name="T2" fmla="*/ 204 w 348"/>
                <a:gd name="T3" fmla="*/ 2 h 158"/>
                <a:gd name="T4" fmla="*/ 0 w 348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" h="158">
                  <a:moveTo>
                    <a:pt x="348" y="146"/>
                  </a:moveTo>
                  <a:cubicBezTo>
                    <a:pt x="308" y="74"/>
                    <a:pt x="262" y="0"/>
                    <a:pt x="204" y="2"/>
                  </a:cubicBezTo>
                  <a:cubicBezTo>
                    <a:pt x="146" y="4"/>
                    <a:pt x="43" y="125"/>
                    <a:pt x="0" y="158"/>
                  </a:cubicBezTo>
                </a:path>
              </a:pathLst>
            </a:custGeom>
            <a:noFill/>
            <a:ln w="28575" cmpd="sng">
              <a:solidFill>
                <a:srgbClr val="990033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33"/>
            <p:cNvSpPr>
              <a:spLocks/>
            </p:cNvSpPr>
            <p:nvPr/>
          </p:nvSpPr>
          <p:spPr bwMode="auto">
            <a:xfrm flipH="1">
              <a:off x="2976" y="1776"/>
              <a:ext cx="372" cy="158"/>
            </a:xfrm>
            <a:custGeom>
              <a:avLst/>
              <a:gdLst>
                <a:gd name="T0" fmla="*/ 348 w 348"/>
                <a:gd name="T1" fmla="*/ 146 h 158"/>
                <a:gd name="T2" fmla="*/ 204 w 348"/>
                <a:gd name="T3" fmla="*/ 2 h 158"/>
                <a:gd name="T4" fmla="*/ 0 w 348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" h="158">
                  <a:moveTo>
                    <a:pt x="348" y="146"/>
                  </a:moveTo>
                  <a:cubicBezTo>
                    <a:pt x="308" y="74"/>
                    <a:pt x="262" y="0"/>
                    <a:pt x="204" y="2"/>
                  </a:cubicBezTo>
                  <a:cubicBezTo>
                    <a:pt x="146" y="4"/>
                    <a:pt x="43" y="125"/>
                    <a:pt x="0" y="158"/>
                  </a:cubicBezTo>
                </a:path>
              </a:pathLst>
            </a:custGeom>
            <a:noFill/>
            <a:ln w="28575" cmpd="sng">
              <a:solidFill>
                <a:srgbClr val="990033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34"/>
            <p:cNvSpPr>
              <a:spLocks/>
            </p:cNvSpPr>
            <p:nvPr/>
          </p:nvSpPr>
          <p:spPr bwMode="auto">
            <a:xfrm flipH="1">
              <a:off x="3408" y="1776"/>
              <a:ext cx="372" cy="158"/>
            </a:xfrm>
            <a:custGeom>
              <a:avLst/>
              <a:gdLst>
                <a:gd name="T0" fmla="*/ 348 w 348"/>
                <a:gd name="T1" fmla="*/ 146 h 158"/>
                <a:gd name="T2" fmla="*/ 204 w 348"/>
                <a:gd name="T3" fmla="*/ 2 h 158"/>
                <a:gd name="T4" fmla="*/ 0 w 348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" h="158">
                  <a:moveTo>
                    <a:pt x="348" y="146"/>
                  </a:moveTo>
                  <a:cubicBezTo>
                    <a:pt x="308" y="74"/>
                    <a:pt x="262" y="0"/>
                    <a:pt x="204" y="2"/>
                  </a:cubicBezTo>
                  <a:cubicBezTo>
                    <a:pt x="146" y="4"/>
                    <a:pt x="43" y="125"/>
                    <a:pt x="0" y="158"/>
                  </a:cubicBezTo>
                </a:path>
              </a:pathLst>
            </a:custGeom>
            <a:noFill/>
            <a:ln w="28575" cmpd="sng">
              <a:solidFill>
                <a:srgbClr val="990033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 rot="10800000">
              <a:off x="2112" y="2208"/>
              <a:ext cx="348" cy="158"/>
            </a:xfrm>
            <a:custGeom>
              <a:avLst/>
              <a:gdLst>
                <a:gd name="T0" fmla="*/ 348 w 348"/>
                <a:gd name="T1" fmla="*/ 146 h 158"/>
                <a:gd name="T2" fmla="*/ 204 w 348"/>
                <a:gd name="T3" fmla="*/ 2 h 158"/>
                <a:gd name="T4" fmla="*/ 0 w 348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" h="158">
                  <a:moveTo>
                    <a:pt x="348" y="146"/>
                  </a:moveTo>
                  <a:cubicBezTo>
                    <a:pt x="308" y="74"/>
                    <a:pt x="262" y="0"/>
                    <a:pt x="204" y="2"/>
                  </a:cubicBezTo>
                  <a:cubicBezTo>
                    <a:pt x="146" y="4"/>
                    <a:pt x="43" y="125"/>
                    <a:pt x="0" y="158"/>
                  </a:cubicBezTo>
                </a:path>
              </a:pathLst>
            </a:custGeom>
            <a:noFill/>
            <a:ln w="28575" cmpd="sng">
              <a:solidFill>
                <a:srgbClr val="990033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6" name="Group 53"/>
          <p:cNvGrpSpPr>
            <a:grpSpLocks/>
          </p:cNvGrpSpPr>
          <p:nvPr/>
        </p:nvGrpSpPr>
        <p:grpSpPr bwMode="auto">
          <a:xfrm>
            <a:off x="809625" y="2792413"/>
            <a:ext cx="2638425" cy="963612"/>
            <a:chOff x="414" y="1759"/>
            <a:chExt cx="1662" cy="607"/>
          </a:xfrm>
        </p:grpSpPr>
        <p:sp>
          <p:nvSpPr>
            <p:cNvPr id="137" name="Freeform 40"/>
            <p:cNvSpPr>
              <a:spLocks/>
            </p:cNvSpPr>
            <p:nvPr/>
          </p:nvSpPr>
          <p:spPr bwMode="auto">
            <a:xfrm>
              <a:off x="414" y="1759"/>
              <a:ext cx="306" cy="175"/>
            </a:xfrm>
            <a:custGeom>
              <a:avLst/>
              <a:gdLst>
                <a:gd name="T0" fmla="*/ 0 w 306"/>
                <a:gd name="T1" fmla="*/ 59 h 175"/>
                <a:gd name="T2" fmla="*/ 88 w 306"/>
                <a:gd name="T3" fmla="*/ 19 h 175"/>
                <a:gd name="T4" fmla="*/ 306 w 306"/>
                <a:gd name="T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" h="175">
                  <a:moveTo>
                    <a:pt x="0" y="59"/>
                  </a:moveTo>
                  <a:cubicBezTo>
                    <a:pt x="16" y="52"/>
                    <a:pt x="37" y="0"/>
                    <a:pt x="88" y="19"/>
                  </a:cubicBezTo>
                  <a:cubicBezTo>
                    <a:pt x="139" y="38"/>
                    <a:pt x="260" y="142"/>
                    <a:pt x="306" y="175"/>
                  </a:cubicBezTo>
                </a:path>
              </a:pathLst>
            </a:custGeom>
            <a:noFill/>
            <a:ln w="28575" cmpd="sng">
              <a:solidFill>
                <a:srgbClr val="990033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38"/>
            <p:cNvSpPr>
              <a:spLocks/>
            </p:cNvSpPr>
            <p:nvPr/>
          </p:nvSpPr>
          <p:spPr bwMode="auto">
            <a:xfrm flipH="1">
              <a:off x="1248" y="1776"/>
              <a:ext cx="372" cy="158"/>
            </a:xfrm>
            <a:custGeom>
              <a:avLst/>
              <a:gdLst>
                <a:gd name="T0" fmla="*/ 348 w 348"/>
                <a:gd name="T1" fmla="*/ 146 h 158"/>
                <a:gd name="T2" fmla="*/ 204 w 348"/>
                <a:gd name="T3" fmla="*/ 2 h 158"/>
                <a:gd name="T4" fmla="*/ 0 w 348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" h="158">
                  <a:moveTo>
                    <a:pt x="348" y="146"/>
                  </a:moveTo>
                  <a:cubicBezTo>
                    <a:pt x="308" y="74"/>
                    <a:pt x="262" y="0"/>
                    <a:pt x="204" y="2"/>
                  </a:cubicBezTo>
                  <a:cubicBezTo>
                    <a:pt x="146" y="4"/>
                    <a:pt x="43" y="125"/>
                    <a:pt x="0" y="158"/>
                  </a:cubicBezTo>
                </a:path>
              </a:pathLst>
            </a:custGeom>
            <a:noFill/>
            <a:ln w="28575" cmpd="sng">
              <a:solidFill>
                <a:srgbClr val="990033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39"/>
            <p:cNvSpPr>
              <a:spLocks/>
            </p:cNvSpPr>
            <p:nvPr/>
          </p:nvSpPr>
          <p:spPr bwMode="auto">
            <a:xfrm flipH="1">
              <a:off x="828" y="1776"/>
              <a:ext cx="372" cy="158"/>
            </a:xfrm>
            <a:custGeom>
              <a:avLst/>
              <a:gdLst>
                <a:gd name="T0" fmla="*/ 348 w 348"/>
                <a:gd name="T1" fmla="*/ 146 h 158"/>
                <a:gd name="T2" fmla="*/ 204 w 348"/>
                <a:gd name="T3" fmla="*/ 2 h 158"/>
                <a:gd name="T4" fmla="*/ 0 w 348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" h="158">
                  <a:moveTo>
                    <a:pt x="348" y="146"/>
                  </a:moveTo>
                  <a:cubicBezTo>
                    <a:pt x="308" y="74"/>
                    <a:pt x="262" y="0"/>
                    <a:pt x="204" y="2"/>
                  </a:cubicBezTo>
                  <a:cubicBezTo>
                    <a:pt x="146" y="4"/>
                    <a:pt x="43" y="125"/>
                    <a:pt x="0" y="158"/>
                  </a:cubicBezTo>
                </a:path>
              </a:pathLst>
            </a:custGeom>
            <a:noFill/>
            <a:ln w="28575" cmpd="sng">
              <a:solidFill>
                <a:srgbClr val="990033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41"/>
            <p:cNvSpPr>
              <a:spLocks/>
            </p:cNvSpPr>
            <p:nvPr/>
          </p:nvSpPr>
          <p:spPr bwMode="auto">
            <a:xfrm rot="10800000">
              <a:off x="1728" y="2208"/>
              <a:ext cx="348" cy="158"/>
            </a:xfrm>
            <a:custGeom>
              <a:avLst/>
              <a:gdLst>
                <a:gd name="T0" fmla="*/ 348 w 348"/>
                <a:gd name="T1" fmla="*/ 146 h 158"/>
                <a:gd name="T2" fmla="*/ 204 w 348"/>
                <a:gd name="T3" fmla="*/ 2 h 158"/>
                <a:gd name="T4" fmla="*/ 0 w 348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" h="158">
                  <a:moveTo>
                    <a:pt x="348" y="146"/>
                  </a:moveTo>
                  <a:cubicBezTo>
                    <a:pt x="308" y="74"/>
                    <a:pt x="262" y="0"/>
                    <a:pt x="204" y="2"/>
                  </a:cubicBezTo>
                  <a:cubicBezTo>
                    <a:pt x="146" y="4"/>
                    <a:pt x="43" y="125"/>
                    <a:pt x="0" y="158"/>
                  </a:cubicBezTo>
                </a:path>
              </a:pathLst>
            </a:custGeom>
            <a:noFill/>
            <a:ln w="28575" cmpd="sng">
              <a:solidFill>
                <a:srgbClr val="990033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1" name="AutoShape 27"/>
          <p:cNvSpPr>
            <a:spLocks noChangeArrowheads="1"/>
          </p:cNvSpPr>
          <p:nvPr/>
        </p:nvSpPr>
        <p:spPr bwMode="auto">
          <a:xfrm>
            <a:off x="1066800" y="3886200"/>
            <a:ext cx="2667000" cy="609600"/>
          </a:xfrm>
          <a:prstGeom prst="wedgeEllipseCallout">
            <a:avLst>
              <a:gd name="adj1" fmla="val -41347"/>
              <a:gd name="adj2" fmla="val -1156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>
                <a:latin typeface="Arial" charset="0"/>
              </a:rPr>
              <a:t>upgrade(IX)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240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3A8C-7059-4309-AF1C-37DCC52CBE07}" type="slidenum">
              <a:rPr lang="en-US"/>
              <a:pPr/>
              <a:t>15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ot shared locks cause contention</a:t>
            </a:r>
            <a:endParaRPr lang="en-US" dirty="0"/>
          </a:p>
        </p:txBody>
      </p:sp>
      <p:sp>
        <p:nvSpPr>
          <p:cNvPr id="151624" name="Rectangle 72"/>
          <p:cNvSpPr>
            <a:spLocks noChangeArrowheads="1"/>
          </p:cNvSpPr>
          <p:nvPr/>
        </p:nvSpPr>
        <p:spPr bwMode="auto">
          <a:xfrm>
            <a:off x="914400" y="4876800"/>
            <a:ext cx="7239000" cy="38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/>
              <a:t>Lock Manager</a:t>
            </a:r>
          </a:p>
        </p:txBody>
      </p:sp>
      <p:grpSp>
        <p:nvGrpSpPr>
          <p:cNvPr id="151656" name="Group 104"/>
          <p:cNvGrpSpPr>
            <a:grpSpLocks/>
          </p:cNvGrpSpPr>
          <p:nvPr/>
        </p:nvGrpSpPr>
        <p:grpSpPr bwMode="auto">
          <a:xfrm>
            <a:off x="1066800" y="4038600"/>
            <a:ext cx="6705600" cy="762000"/>
            <a:chOff x="672" y="2208"/>
            <a:chExt cx="4224" cy="480"/>
          </a:xfrm>
        </p:grpSpPr>
        <p:sp>
          <p:nvSpPr>
            <p:cNvPr id="151621" name="AutoShape 69"/>
            <p:cNvSpPr>
              <a:spLocks noChangeArrowheads="1"/>
            </p:cNvSpPr>
            <p:nvPr/>
          </p:nvSpPr>
          <p:spPr bwMode="auto">
            <a:xfrm rot="1619509">
              <a:off x="672" y="2208"/>
              <a:ext cx="288" cy="480"/>
            </a:xfrm>
            <a:prstGeom prst="upArrow">
              <a:avLst>
                <a:gd name="adj1" fmla="val 50000"/>
                <a:gd name="adj2" fmla="val 41667"/>
              </a:avLst>
            </a:prstGeom>
            <a:gradFill rotWithShape="1">
              <a:gsLst>
                <a:gs pos="0">
                  <a:srgbClr val="BCC6E6"/>
                </a:gs>
                <a:gs pos="100000">
                  <a:srgbClr val="A5002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31" name="AutoShape 79"/>
            <p:cNvSpPr>
              <a:spLocks noChangeArrowheads="1"/>
            </p:cNvSpPr>
            <p:nvPr/>
          </p:nvSpPr>
          <p:spPr bwMode="auto">
            <a:xfrm rot="1619509">
              <a:off x="2352" y="2208"/>
              <a:ext cx="288" cy="480"/>
            </a:xfrm>
            <a:prstGeom prst="upArrow">
              <a:avLst>
                <a:gd name="adj1" fmla="val 50000"/>
                <a:gd name="adj2" fmla="val 41667"/>
              </a:avLst>
            </a:prstGeom>
            <a:gradFill rotWithShape="1">
              <a:gsLst>
                <a:gs pos="0">
                  <a:srgbClr val="BCC6E6"/>
                </a:gs>
                <a:gs pos="100000">
                  <a:srgbClr val="A5002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32" name="AutoShape 80"/>
            <p:cNvSpPr>
              <a:spLocks noChangeArrowheads="1"/>
            </p:cNvSpPr>
            <p:nvPr/>
          </p:nvSpPr>
          <p:spPr bwMode="auto">
            <a:xfrm rot="1619509">
              <a:off x="4080" y="2208"/>
              <a:ext cx="288" cy="480"/>
            </a:xfrm>
            <a:prstGeom prst="upArrow">
              <a:avLst>
                <a:gd name="adj1" fmla="val 50000"/>
                <a:gd name="adj2" fmla="val 41667"/>
              </a:avLst>
            </a:prstGeom>
            <a:gradFill rotWithShape="1">
              <a:gsLst>
                <a:gs pos="0">
                  <a:srgbClr val="BCC6E6"/>
                </a:gs>
                <a:gs pos="100000">
                  <a:srgbClr val="A5002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43" name="AutoShape 91"/>
            <p:cNvSpPr>
              <a:spLocks noChangeArrowheads="1"/>
            </p:cNvSpPr>
            <p:nvPr/>
          </p:nvSpPr>
          <p:spPr bwMode="auto">
            <a:xfrm rot="9382019">
              <a:off x="1200" y="2208"/>
              <a:ext cx="288" cy="480"/>
            </a:xfrm>
            <a:prstGeom prst="upArrow">
              <a:avLst>
                <a:gd name="adj1" fmla="val 50000"/>
                <a:gd name="adj2" fmla="val 41667"/>
              </a:avLst>
            </a:prstGeom>
            <a:gradFill rotWithShape="1">
              <a:gsLst>
                <a:gs pos="0">
                  <a:srgbClr val="A50021"/>
                </a:gs>
                <a:gs pos="100000">
                  <a:srgbClr val="BCC6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46" name="AutoShape 94"/>
            <p:cNvSpPr>
              <a:spLocks noChangeArrowheads="1"/>
            </p:cNvSpPr>
            <p:nvPr/>
          </p:nvSpPr>
          <p:spPr bwMode="auto">
            <a:xfrm rot="9382019">
              <a:off x="2880" y="2208"/>
              <a:ext cx="288" cy="480"/>
            </a:xfrm>
            <a:prstGeom prst="upArrow">
              <a:avLst>
                <a:gd name="adj1" fmla="val 50000"/>
                <a:gd name="adj2" fmla="val 41667"/>
              </a:avLst>
            </a:prstGeom>
            <a:gradFill rotWithShape="1">
              <a:gsLst>
                <a:gs pos="0">
                  <a:srgbClr val="A50021"/>
                </a:gs>
                <a:gs pos="100000">
                  <a:srgbClr val="BCC6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47" name="AutoShape 95"/>
            <p:cNvSpPr>
              <a:spLocks noChangeArrowheads="1"/>
            </p:cNvSpPr>
            <p:nvPr/>
          </p:nvSpPr>
          <p:spPr bwMode="auto">
            <a:xfrm rot="9382019">
              <a:off x="4608" y="2208"/>
              <a:ext cx="288" cy="480"/>
            </a:xfrm>
            <a:prstGeom prst="upArrow">
              <a:avLst>
                <a:gd name="adj1" fmla="val 50000"/>
                <a:gd name="adj2" fmla="val 41667"/>
              </a:avLst>
            </a:prstGeom>
            <a:gradFill rotWithShape="1">
              <a:gsLst>
                <a:gs pos="0">
                  <a:srgbClr val="A50021"/>
                </a:gs>
                <a:gs pos="100000">
                  <a:srgbClr val="BCC6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653" name="Group 101"/>
          <p:cNvGrpSpPr>
            <a:grpSpLocks/>
          </p:cNvGrpSpPr>
          <p:nvPr/>
        </p:nvGrpSpPr>
        <p:grpSpPr bwMode="auto">
          <a:xfrm>
            <a:off x="1219200" y="2819400"/>
            <a:ext cx="1447800" cy="1219200"/>
            <a:chOff x="768" y="1440"/>
            <a:chExt cx="912" cy="768"/>
          </a:xfrm>
        </p:grpSpPr>
        <p:sp>
          <p:nvSpPr>
            <p:cNvPr id="151591" name="Oval 39"/>
            <p:cNvSpPr>
              <a:spLocks noChangeArrowheads="1"/>
            </p:cNvSpPr>
            <p:nvPr/>
          </p:nvSpPr>
          <p:spPr bwMode="auto">
            <a:xfrm>
              <a:off x="768" y="1584"/>
              <a:ext cx="672" cy="624"/>
            </a:xfrm>
            <a:prstGeom prst="ellipse">
              <a:avLst/>
            </a:prstGeom>
            <a:solidFill>
              <a:srgbClr val="BCC6E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92" name="Group 40"/>
            <p:cNvGrpSpPr>
              <a:grpSpLocks/>
            </p:cNvGrpSpPr>
            <p:nvPr/>
          </p:nvGrpSpPr>
          <p:grpSpPr bwMode="auto">
            <a:xfrm>
              <a:off x="960" y="1728"/>
              <a:ext cx="288" cy="288"/>
              <a:chOff x="768" y="960"/>
              <a:chExt cx="288" cy="288"/>
            </a:xfrm>
          </p:grpSpPr>
          <p:sp>
            <p:nvSpPr>
              <p:cNvPr id="151593" name="Rectangle 4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94" name="Rectangle 42"/>
              <p:cNvSpPr>
                <a:spLocks noChangeArrowheads="1"/>
              </p:cNvSpPr>
              <p:nvPr/>
            </p:nvSpPr>
            <p:spPr bwMode="auto">
              <a:xfrm>
                <a:off x="1008" y="1152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95" name="Rectangle 43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1596" name="Group 44"/>
            <p:cNvGrpSpPr>
              <a:grpSpLocks/>
            </p:cNvGrpSpPr>
            <p:nvPr/>
          </p:nvGrpSpPr>
          <p:grpSpPr bwMode="auto">
            <a:xfrm>
              <a:off x="816" y="1632"/>
              <a:ext cx="528" cy="528"/>
              <a:chOff x="624" y="912"/>
              <a:chExt cx="528" cy="528"/>
            </a:xfrm>
          </p:grpSpPr>
          <p:sp>
            <p:nvSpPr>
              <p:cNvPr id="151597" name="Rectangle 45"/>
              <p:cNvSpPr>
                <a:spLocks noChangeArrowheads="1"/>
              </p:cNvSpPr>
              <p:nvPr/>
            </p:nvSpPr>
            <p:spPr bwMode="auto">
              <a:xfrm>
                <a:off x="720" y="110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98" name="Rectangle 46"/>
              <p:cNvSpPr>
                <a:spLocks noChangeArrowheads="1"/>
              </p:cNvSpPr>
              <p:nvPr/>
            </p:nvSpPr>
            <p:spPr bwMode="auto">
              <a:xfrm>
                <a:off x="960" y="129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99" name="Rectangle 47"/>
              <p:cNvSpPr>
                <a:spLocks noChangeArrowheads="1"/>
              </p:cNvSpPr>
              <p:nvPr/>
            </p:nvSpPr>
            <p:spPr bwMode="auto">
              <a:xfrm>
                <a:off x="1056" y="1008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00" name="Rectangle 48"/>
              <p:cNvSpPr>
                <a:spLocks noChangeArrowheads="1"/>
              </p:cNvSpPr>
              <p:nvPr/>
            </p:nvSpPr>
            <p:spPr bwMode="auto">
              <a:xfrm>
                <a:off x="912" y="105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01" name="Rectangle 49"/>
              <p:cNvSpPr>
                <a:spLocks noChangeArrowheads="1"/>
              </p:cNvSpPr>
              <p:nvPr/>
            </p:nvSpPr>
            <p:spPr bwMode="auto">
              <a:xfrm>
                <a:off x="912" y="912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02" name="Rectangle 50"/>
              <p:cNvSpPr>
                <a:spLocks noChangeArrowheads="1"/>
              </p:cNvSpPr>
              <p:nvPr/>
            </p:nvSpPr>
            <p:spPr bwMode="auto">
              <a:xfrm>
                <a:off x="1104" y="1152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03" name="Rectangle 51"/>
              <p:cNvSpPr>
                <a:spLocks noChangeArrowheads="1"/>
              </p:cNvSpPr>
              <p:nvPr/>
            </p:nvSpPr>
            <p:spPr bwMode="auto">
              <a:xfrm>
                <a:off x="1104" y="129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04" name="Rectangle 52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05" name="Rectangle 53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06" name="Rectangle 5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07" name="Rectangle 55"/>
              <p:cNvSpPr>
                <a:spLocks noChangeArrowheads="1"/>
              </p:cNvSpPr>
              <p:nvPr/>
            </p:nvSpPr>
            <p:spPr bwMode="auto">
              <a:xfrm>
                <a:off x="672" y="129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08" name="Rectangle 56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648" name="Text Box 96"/>
            <p:cNvSpPr txBox="1">
              <a:spLocks noChangeArrowheads="1"/>
            </p:cNvSpPr>
            <p:nvPr/>
          </p:nvSpPr>
          <p:spPr bwMode="auto">
            <a:xfrm>
              <a:off x="1296" y="1440"/>
              <a:ext cx="3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trx</a:t>
              </a:r>
              <a:r>
                <a:rPr lang="en-US" sz="2000" baseline="-25000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51654" name="Group 102"/>
          <p:cNvGrpSpPr>
            <a:grpSpLocks/>
          </p:cNvGrpSpPr>
          <p:nvPr/>
        </p:nvGrpSpPr>
        <p:grpSpPr bwMode="auto">
          <a:xfrm>
            <a:off x="3886200" y="2819400"/>
            <a:ext cx="1447800" cy="1219200"/>
            <a:chOff x="2448" y="1440"/>
            <a:chExt cx="912" cy="768"/>
          </a:xfrm>
        </p:grpSpPr>
        <p:sp>
          <p:nvSpPr>
            <p:cNvPr id="151573" name="Oval 21"/>
            <p:cNvSpPr>
              <a:spLocks noChangeArrowheads="1"/>
            </p:cNvSpPr>
            <p:nvPr/>
          </p:nvSpPr>
          <p:spPr bwMode="auto">
            <a:xfrm>
              <a:off x="2448" y="1584"/>
              <a:ext cx="672" cy="624"/>
            </a:xfrm>
            <a:prstGeom prst="ellipse">
              <a:avLst/>
            </a:prstGeom>
            <a:solidFill>
              <a:srgbClr val="BCC6E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74" name="Group 22"/>
            <p:cNvGrpSpPr>
              <a:grpSpLocks/>
            </p:cNvGrpSpPr>
            <p:nvPr/>
          </p:nvGrpSpPr>
          <p:grpSpPr bwMode="auto">
            <a:xfrm>
              <a:off x="2496" y="1680"/>
              <a:ext cx="528" cy="432"/>
              <a:chOff x="2304" y="960"/>
              <a:chExt cx="528" cy="432"/>
            </a:xfrm>
          </p:grpSpPr>
          <p:sp>
            <p:nvSpPr>
              <p:cNvPr id="151575" name="Rectangle 23"/>
              <p:cNvSpPr>
                <a:spLocks noChangeArrowheads="1"/>
              </p:cNvSpPr>
              <p:nvPr/>
            </p:nvSpPr>
            <p:spPr bwMode="auto">
              <a:xfrm>
                <a:off x="2304" y="110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76" name="Rectangle 24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77" name="Rectangle 25"/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78" name="Rectangle 26"/>
              <p:cNvSpPr>
                <a:spLocks noChangeArrowheads="1"/>
              </p:cNvSpPr>
              <p:nvPr/>
            </p:nvSpPr>
            <p:spPr bwMode="auto">
              <a:xfrm>
                <a:off x="2544" y="110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79" name="Rectangle 27"/>
              <p:cNvSpPr>
                <a:spLocks noChangeArrowheads="1"/>
              </p:cNvSpPr>
              <p:nvPr/>
            </p:nvSpPr>
            <p:spPr bwMode="auto">
              <a:xfrm>
                <a:off x="2784" y="1008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80" name="Rectangle 28"/>
              <p:cNvSpPr>
                <a:spLocks noChangeArrowheads="1"/>
              </p:cNvSpPr>
              <p:nvPr/>
            </p:nvSpPr>
            <p:spPr bwMode="auto">
              <a:xfrm>
                <a:off x="2736" y="110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81" name="Rectangle 29"/>
              <p:cNvSpPr>
                <a:spLocks noChangeArrowheads="1"/>
              </p:cNvSpPr>
              <p:nvPr/>
            </p:nvSpPr>
            <p:spPr bwMode="auto">
              <a:xfrm>
                <a:off x="2784" y="1248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82" name="Rectangle 30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83" name="Rectangle 31"/>
              <p:cNvSpPr>
                <a:spLocks noChangeArrowheads="1"/>
              </p:cNvSpPr>
              <p:nvPr/>
            </p:nvSpPr>
            <p:spPr bwMode="auto">
              <a:xfrm>
                <a:off x="2496" y="134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84" name="Rectangle 32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85" name="Rectangle 33"/>
              <p:cNvSpPr>
                <a:spLocks noChangeArrowheads="1"/>
              </p:cNvSpPr>
              <p:nvPr/>
            </p:nvSpPr>
            <p:spPr bwMode="auto">
              <a:xfrm>
                <a:off x="2352" y="129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86" name="Rectangle 34"/>
              <p:cNvSpPr>
                <a:spLocks noChangeArrowheads="1"/>
              </p:cNvSpPr>
              <p:nvPr/>
            </p:nvSpPr>
            <p:spPr bwMode="auto">
              <a:xfrm>
                <a:off x="2400" y="1008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1587" name="Group 35"/>
            <p:cNvGrpSpPr>
              <a:grpSpLocks/>
            </p:cNvGrpSpPr>
            <p:nvPr/>
          </p:nvGrpSpPr>
          <p:grpSpPr bwMode="auto">
            <a:xfrm>
              <a:off x="2640" y="1728"/>
              <a:ext cx="288" cy="288"/>
              <a:chOff x="768" y="960"/>
              <a:chExt cx="288" cy="288"/>
            </a:xfrm>
          </p:grpSpPr>
          <p:sp>
            <p:nvSpPr>
              <p:cNvPr id="151588" name="Rectangle 36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89" name="Rectangle 37"/>
              <p:cNvSpPr>
                <a:spLocks noChangeArrowheads="1"/>
              </p:cNvSpPr>
              <p:nvPr/>
            </p:nvSpPr>
            <p:spPr bwMode="auto">
              <a:xfrm>
                <a:off x="1008" y="1152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90" name="Rectangle 38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649" name="Text Box 97"/>
            <p:cNvSpPr txBox="1">
              <a:spLocks noChangeArrowheads="1"/>
            </p:cNvSpPr>
            <p:nvPr/>
          </p:nvSpPr>
          <p:spPr bwMode="auto">
            <a:xfrm>
              <a:off x="2976" y="1440"/>
              <a:ext cx="3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trx</a:t>
              </a:r>
              <a:r>
                <a:rPr lang="en-US" sz="2000" baseline="-25000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51655" name="Group 103"/>
          <p:cNvGrpSpPr>
            <a:grpSpLocks/>
          </p:cNvGrpSpPr>
          <p:nvPr/>
        </p:nvGrpSpPr>
        <p:grpSpPr bwMode="auto">
          <a:xfrm>
            <a:off x="6629400" y="2819400"/>
            <a:ext cx="1447800" cy="1219200"/>
            <a:chOff x="4176" y="1440"/>
            <a:chExt cx="912" cy="768"/>
          </a:xfrm>
        </p:grpSpPr>
        <p:sp>
          <p:nvSpPr>
            <p:cNvPr id="151555" name="Oval 3"/>
            <p:cNvSpPr>
              <a:spLocks noChangeArrowheads="1"/>
            </p:cNvSpPr>
            <p:nvPr/>
          </p:nvSpPr>
          <p:spPr bwMode="auto">
            <a:xfrm>
              <a:off x="4176" y="1584"/>
              <a:ext cx="672" cy="624"/>
            </a:xfrm>
            <a:prstGeom prst="ellipse">
              <a:avLst/>
            </a:prstGeom>
            <a:solidFill>
              <a:srgbClr val="BCC6E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56" name="Group 4"/>
            <p:cNvGrpSpPr>
              <a:grpSpLocks/>
            </p:cNvGrpSpPr>
            <p:nvPr/>
          </p:nvGrpSpPr>
          <p:grpSpPr bwMode="auto">
            <a:xfrm>
              <a:off x="4224" y="1680"/>
              <a:ext cx="528" cy="480"/>
              <a:chOff x="3936" y="960"/>
              <a:chExt cx="528" cy="480"/>
            </a:xfrm>
          </p:grpSpPr>
          <p:sp>
            <p:nvSpPr>
              <p:cNvPr id="151557" name="Rectangle 5"/>
              <p:cNvSpPr>
                <a:spLocks noChangeArrowheads="1"/>
              </p:cNvSpPr>
              <p:nvPr/>
            </p:nvSpPr>
            <p:spPr bwMode="auto">
              <a:xfrm>
                <a:off x="3936" y="110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58" name="Rectangle 6"/>
              <p:cNvSpPr>
                <a:spLocks noChangeArrowheads="1"/>
              </p:cNvSpPr>
              <p:nvPr/>
            </p:nvSpPr>
            <p:spPr bwMode="auto">
              <a:xfrm>
                <a:off x="4320" y="1392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59" name="Rectangle 7"/>
              <p:cNvSpPr>
                <a:spLocks noChangeArrowheads="1"/>
              </p:cNvSpPr>
              <p:nvPr/>
            </p:nvSpPr>
            <p:spPr bwMode="auto">
              <a:xfrm>
                <a:off x="4320" y="960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0" name="Rectangle 8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1" name="Rectangle 9"/>
              <p:cNvSpPr>
                <a:spLocks noChangeArrowheads="1"/>
              </p:cNvSpPr>
              <p:nvPr/>
            </p:nvSpPr>
            <p:spPr bwMode="auto">
              <a:xfrm>
                <a:off x="4416" y="1008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2" name="Rectangle 10"/>
              <p:cNvSpPr>
                <a:spLocks noChangeArrowheads="1"/>
              </p:cNvSpPr>
              <p:nvPr/>
            </p:nvSpPr>
            <p:spPr bwMode="auto">
              <a:xfrm>
                <a:off x="4368" y="110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3" name="Rectangle 11"/>
              <p:cNvSpPr>
                <a:spLocks noChangeArrowheads="1"/>
              </p:cNvSpPr>
              <p:nvPr/>
            </p:nvSpPr>
            <p:spPr bwMode="auto">
              <a:xfrm>
                <a:off x="4416" y="1248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4" name="Rectangle 12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5" name="Rectangle 13"/>
              <p:cNvSpPr>
                <a:spLocks noChangeArrowheads="1"/>
              </p:cNvSpPr>
              <p:nvPr/>
            </p:nvSpPr>
            <p:spPr bwMode="auto">
              <a:xfrm>
                <a:off x="4128" y="134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6" name="Rectangle 14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7" name="Rectangle 15"/>
              <p:cNvSpPr>
                <a:spLocks noChangeArrowheads="1"/>
              </p:cNvSpPr>
              <p:nvPr/>
            </p:nvSpPr>
            <p:spPr bwMode="auto">
              <a:xfrm>
                <a:off x="3984" y="1200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8" name="Rectangle 16"/>
              <p:cNvSpPr>
                <a:spLocks noChangeArrowheads="1"/>
              </p:cNvSpPr>
              <p:nvPr/>
            </p:nvSpPr>
            <p:spPr bwMode="auto">
              <a:xfrm>
                <a:off x="4176" y="1200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1569" name="Group 17"/>
            <p:cNvGrpSpPr>
              <a:grpSpLocks/>
            </p:cNvGrpSpPr>
            <p:nvPr/>
          </p:nvGrpSpPr>
          <p:grpSpPr bwMode="auto">
            <a:xfrm>
              <a:off x="4368" y="1728"/>
              <a:ext cx="288" cy="288"/>
              <a:chOff x="768" y="960"/>
              <a:chExt cx="288" cy="288"/>
            </a:xfrm>
          </p:grpSpPr>
          <p:sp>
            <p:nvSpPr>
              <p:cNvPr id="151570" name="Rectangle 18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71" name="Rectangle 19"/>
              <p:cNvSpPr>
                <a:spLocks noChangeArrowheads="1"/>
              </p:cNvSpPr>
              <p:nvPr/>
            </p:nvSpPr>
            <p:spPr bwMode="auto">
              <a:xfrm>
                <a:off x="1008" y="1152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72" name="Rectangle 20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650" name="Text Box 98"/>
            <p:cNvSpPr txBox="1">
              <a:spLocks noChangeArrowheads="1"/>
            </p:cNvSpPr>
            <p:nvPr/>
          </p:nvSpPr>
          <p:spPr bwMode="auto">
            <a:xfrm>
              <a:off x="4704" y="1440"/>
              <a:ext cx="3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trx</a:t>
              </a:r>
              <a:r>
                <a:rPr lang="en-US" sz="2000" baseline="-25000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151651" name="Line 99"/>
          <p:cNvSpPr>
            <a:spLocks noChangeShapeType="1"/>
          </p:cNvSpPr>
          <p:nvPr/>
        </p:nvSpPr>
        <p:spPr bwMode="auto">
          <a:xfrm>
            <a:off x="918779" y="57912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52" name="Text Box 100"/>
          <p:cNvSpPr txBox="1">
            <a:spLocks noChangeArrowheads="1"/>
          </p:cNvSpPr>
          <p:nvPr/>
        </p:nvSpPr>
        <p:spPr bwMode="auto">
          <a:xfrm>
            <a:off x="914400" y="5257800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Agent thread execution</a:t>
            </a:r>
          </a:p>
        </p:txBody>
      </p:sp>
      <p:grpSp>
        <p:nvGrpSpPr>
          <p:cNvPr id="151659" name="Group 107"/>
          <p:cNvGrpSpPr>
            <a:grpSpLocks/>
          </p:cNvGrpSpPr>
          <p:nvPr/>
        </p:nvGrpSpPr>
        <p:grpSpPr bwMode="auto">
          <a:xfrm>
            <a:off x="6477000" y="1600202"/>
            <a:ext cx="1752600" cy="904876"/>
            <a:chOff x="4320" y="672"/>
            <a:chExt cx="1104" cy="570"/>
          </a:xfrm>
        </p:grpSpPr>
        <p:sp>
          <p:nvSpPr>
            <p:cNvPr id="151660" name="Rectangle 108"/>
            <p:cNvSpPr>
              <a:spLocks noChangeArrowheads="1"/>
            </p:cNvSpPr>
            <p:nvPr/>
          </p:nvSpPr>
          <p:spPr bwMode="auto">
            <a:xfrm>
              <a:off x="4320" y="816"/>
              <a:ext cx="48" cy="48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51661" name="Rectangle 109"/>
            <p:cNvSpPr>
              <a:spLocks noChangeArrowheads="1"/>
            </p:cNvSpPr>
            <p:nvPr/>
          </p:nvSpPr>
          <p:spPr bwMode="auto">
            <a:xfrm>
              <a:off x="4320" y="105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51662" name="Text Box 110"/>
            <p:cNvSpPr txBox="1">
              <a:spLocks noChangeArrowheads="1"/>
            </p:cNvSpPr>
            <p:nvPr/>
          </p:nvSpPr>
          <p:spPr bwMode="auto">
            <a:xfrm>
              <a:off x="4416" y="672"/>
              <a:ext cx="10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Hot lock</a:t>
              </a:r>
            </a:p>
          </p:txBody>
        </p:sp>
        <p:sp>
          <p:nvSpPr>
            <p:cNvPr id="151663" name="Text Box 111"/>
            <p:cNvSpPr txBox="1">
              <a:spLocks noChangeArrowheads="1"/>
            </p:cNvSpPr>
            <p:nvPr/>
          </p:nvSpPr>
          <p:spPr bwMode="auto">
            <a:xfrm>
              <a:off x="4416" y="912"/>
              <a:ext cx="10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Cold lock</a:t>
              </a:r>
            </a:p>
          </p:txBody>
        </p:sp>
      </p:grpSp>
      <p:sp>
        <p:nvSpPr>
          <p:cNvPr id="81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elease and request the same locks repeatedly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much do hot locks hurt?</a:t>
            </a:r>
            <a:endParaRPr lang="en-US" dirty="0"/>
          </a:p>
        </p:txBody>
      </p:sp>
      <p:grpSp>
        <p:nvGrpSpPr>
          <p:cNvPr id="710718" name="Group 62"/>
          <p:cNvGrpSpPr>
            <a:grpSpLocks/>
          </p:cNvGrpSpPr>
          <p:nvPr/>
        </p:nvGrpSpPr>
        <p:grpSpPr bwMode="auto">
          <a:xfrm>
            <a:off x="609600" y="1143000"/>
            <a:ext cx="5867400" cy="4208463"/>
            <a:chOff x="240" y="960"/>
            <a:chExt cx="3696" cy="2651"/>
          </a:xfrm>
        </p:grpSpPr>
        <p:sp>
          <p:nvSpPr>
            <p:cNvPr id="710662" name="Rectangle 6"/>
            <p:cNvSpPr>
              <a:spLocks noChangeArrowheads="1"/>
            </p:cNvSpPr>
            <p:nvPr/>
          </p:nvSpPr>
          <p:spPr bwMode="auto">
            <a:xfrm>
              <a:off x="911" y="2791"/>
              <a:ext cx="209" cy="351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63" name="Rectangle 7"/>
            <p:cNvSpPr>
              <a:spLocks noChangeArrowheads="1"/>
            </p:cNvSpPr>
            <p:nvPr/>
          </p:nvSpPr>
          <p:spPr bwMode="auto">
            <a:xfrm>
              <a:off x="1439" y="2757"/>
              <a:ext cx="217" cy="385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64" name="Rectangle 8"/>
            <p:cNvSpPr>
              <a:spLocks noChangeArrowheads="1"/>
            </p:cNvSpPr>
            <p:nvPr/>
          </p:nvSpPr>
          <p:spPr bwMode="auto">
            <a:xfrm>
              <a:off x="1974" y="2686"/>
              <a:ext cx="210" cy="456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65" name="Rectangle 9"/>
            <p:cNvSpPr>
              <a:spLocks noChangeArrowheads="1"/>
            </p:cNvSpPr>
            <p:nvPr/>
          </p:nvSpPr>
          <p:spPr bwMode="auto">
            <a:xfrm>
              <a:off x="2503" y="2757"/>
              <a:ext cx="210" cy="385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66" name="Rectangle 10"/>
            <p:cNvSpPr>
              <a:spLocks noChangeArrowheads="1"/>
            </p:cNvSpPr>
            <p:nvPr/>
          </p:nvSpPr>
          <p:spPr bwMode="auto">
            <a:xfrm>
              <a:off x="3031" y="2734"/>
              <a:ext cx="217" cy="408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67" name="Rectangle 11"/>
            <p:cNvSpPr>
              <a:spLocks noChangeArrowheads="1"/>
            </p:cNvSpPr>
            <p:nvPr/>
          </p:nvSpPr>
          <p:spPr bwMode="auto">
            <a:xfrm>
              <a:off x="3566" y="2729"/>
              <a:ext cx="210" cy="413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68" name="Rectangle 12"/>
            <p:cNvSpPr>
              <a:spLocks noChangeArrowheads="1"/>
            </p:cNvSpPr>
            <p:nvPr/>
          </p:nvSpPr>
          <p:spPr bwMode="auto">
            <a:xfrm>
              <a:off x="911" y="2719"/>
              <a:ext cx="209" cy="72"/>
            </a:xfrm>
            <a:prstGeom prst="rect">
              <a:avLst/>
            </a:prstGeom>
            <a:solidFill>
              <a:srgbClr val="993366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69" name="Rectangle 13"/>
            <p:cNvSpPr>
              <a:spLocks noChangeArrowheads="1"/>
            </p:cNvSpPr>
            <p:nvPr/>
          </p:nvSpPr>
          <p:spPr bwMode="auto">
            <a:xfrm>
              <a:off x="1439" y="2682"/>
              <a:ext cx="217" cy="75"/>
            </a:xfrm>
            <a:prstGeom prst="rect">
              <a:avLst/>
            </a:prstGeom>
            <a:solidFill>
              <a:srgbClr val="993366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70" name="Rectangle 14"/>
            <p:cNvSpPr>
              <a:spLocks noChangeArrowheads="1"/>
            </p:cNvSpPr>
            <p:nvPr/>
          </p:nvSpPr>
          <p:spPr bwMode="auto">
            <a:xfrm>
              <a:off x="1974" y="2601"/>
              <a:ext cx="210" cy="85"/>
            </a:xfrm>
            <a:prstGeom prst="rect">
              <a:avLst/>
            </a:prstGeom>
            <a:solidFill>
              <a:srgbClr val="993366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71" name="Rectangle 15"/>
            <p:cNvSpPr>
              <a:spLocks noChangeArrowheads="1"/>
            </p:cNvSpPr>
            <p:nvPr/>
          </p:nvSpPr>
          <p:spPr bwMode="auto">
            <a:xfrm>
              <a:off x="2503" y="2682"/>
              <a:ext cx="210" cy="75"/>
            </a:xfrm>
            <a:prstGeom prst="rect">
              <a:avLst/>
            </a:prstGeom>
            <a:solidFill>
              <a:srgbClr val="993366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72" name="Rectangle 16"/>
            <p:cNvSpPr>
              <a:spLocks noChangeArrowheads="1"/>
            </p:cNvSpPr>
            <p:nvPr/>
          </p:nvSpPr>
          <p:spPr bwMode="auto">
            <a:xfrm>
              <a:off x="3031" y="2648"/>
              <a:ext cx="217" cy="86"/>
            </a:xfrm>
            <a:prstGeom prst="rect">
              <a:avLst/>
            </a:prstGeom>
            <a:solidFill>
              <a:srgbClr val="993366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73" name="Rectangle 17"/>
            <p:cNvSpPr>
              <a:spLocks noChangeArrowheads="1"/>
            </p:cNvSpPr>
            <p:nvPr/>
          </p:nvSpPr>
          <p:spPr bwMode="auto">
            <a:xfrm>
              <a:off x="3566" y="2644"/>
              <a:ext cx="210" cy="85"/>
            </a:xfrm>
            <a:prstGeom prst="rect">
              <a:avLst/>
            </a:prstGeom>
            <a:solidFill>
              <a:srgbClr val="993366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74" name="Rectangle 18"/>
            <p:cNvSpPr>
              <a:spLocks noChangeArrowheads="1"/>
            </p:cNvSpPr>
            <p:nvPr/>
          </p:nvSpPr>
          <p:spPr bwMode="auto">
            <a:xfrm>
              <a:off x="911" y="2691"/>
              <a:ext cx="209" cy="28"/>
            </a:xfrm>
            <a:prstGeom prst="rect">
              <a:avLst/>
            </a:prstGeom>
            <a:solidFill>
              <a:srgbClr val="FF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75" name="Rectangle 19"/>
            <p:cNvSpPr>
              <a:spLocks noChangeArrowheads="1"/>
            </p:cNvSpPr>
            <p:nvPr/>
          </p:nvSpPr>
          <p:spPr bwMode="auto">
            <a:xfrm>
              <a:off x="1439" y="2648"/>
              <a:ext cx="217" cy="34"/>
            </a:xfrm>
            <a:prstGeom prst="rect">
              <a:avLst/>
            </a:prstGeom>
            <a:solidFill>
              <a:srgbClr val="FF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76" name="Rectangle 20"/>
            <p:cNvSpPr>
              <a:spLocks noChangeArrowheads="1"/>
            </p:cNvSpPr>
            <p:nvPr/>
          </p:nvSpPr>
          <p:spPr bwMode="auto">
            <a:xfrm>
              <a:off x="1974" y="2553"/>
              <a:ext cx="210" cy="48"/>
            </a:xfrm>
            <a:prstGeom prst="rect">
              <a:avLst/>
            </a:prstGeom>
            <a:solidFill>
              <a:srgbClr val="FF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77" name="Rectangle 21"/>
            <p:cNvSpPr>
              <a:spLocks noChangeArrowheads="1"/>
            </p:cNvSpPr>
            <p:nvPr/>
          </p:nvSpPr>
          <p:spPr bwMode="auto">
            <a:xfrm>
              <a:off x="2503" y="2634"/>
              <a:ext cx="210" cy="48"/>
            </a:xfrm>
            <a:prstGeom prst="rect">
              <a:avLst/>
            </a:prstGeom>
            <a:solidFill>
              <a:srgbClr val="FF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78" name="Rectangle 22"/>
            <p:cNvSpPr>
              <a:spLocks noChangeArrowheads="1"/>
            </p:cNvSpPr>
            <p:nvPr/>
          </p:nvSpPr>
          <p:spPr bwMode="auto">
            <a:xfrm>
              <a:off x="3031" y="2596"/>
              <a:ext cx="217" cy="52"/>
            </a:xfrm>
            <a:prstGeom prst="rect">
              <a:avLst/>
            </a:prstGeom>
            <a:solidFill>
              <a:srgbClr val="FF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79" name="Rectangle 23"/>
            <p:cNvSpPr>
              <a:spLocks noChangeArrowheads="1"/>
            </p:cNvSpPr>
            <p:nvPr/>
          </p:nvSpPr>
          <p:spPr bwMode="auto">
            <a:xfrm>
              <a:off x="3566" y="2582"/>
              <a:ext cx="210" cy="62"/>
            </a:xfrm>
            <a:prstGeom prst="rect">
              <a:avLst/>
            </a:prstGeom>
            <a:solidFill>
              <a:srgbClr val="FF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80" name="Rectangle 24"/>
            <p:cNvSpPr>
              <a:spLocks noChangeArrowheads="1"/>
            </p:cNvSpPr>
            <p:nvPr/>
          </p:nvSpPr>
          <p:spPr bwMode="auto">
            <a:xfrm>
              <a:off x="911" y="2677"/>
              <a:ext cx="209" cy="14"/>
            </a:xfrm>
            <a:prstGeom prst="rect">
              <a:avLst/>
            </a:prstGeom>
            <a:solidFill>
              <a:srgbClr val="9999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81" name="Rectangle 25"/>
            <p:cNvSpPr>
              <a:spLocks noChangeArrowheads="1"/>
            </p:cNvSpPr>
            <p:nvPr/>
          </p:nvSpPr>
          <p:spPr bwMode="auto">
            <a:xfrm>
              <a:off x="1439" y="2630"/>
              <a:ext cx="217" cy="18"/>
            </a:xfrm>
            <a:prstGeom prst="rect">
              <a:avLst/>
            </a:prstGeom>
            <a:solidFill>
              <a:srgbClr val="9999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82" name="Rectangle 26"/>
            <p:cNvSpPr>
              <a:spLocks noChangeArrowheads="1"/>
            </p:cNvSpPr>
            <p:nvPr/>
          </p:nvSpPr>
          <p:spPr bwMode="auto">
            <a:xfrm>
              <a:off x="1974" y="2472"/>
              <a:ext cx="210" cy="81"/>
            </a:xfrm>
            <a:prstGeom prst="rect">
              <a:avLst/>
            </a:prstGeom>
            <a:solidFill>
              <a:srgbClr val="9999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83" name="Rectangle 27"/>
            <p:cNvSpPr>
              <a:spLocks noChangeArrowheads="1"/>
            </p:cNvSpPr>
            <p:nvPr/>
          </p:nvSpPr>
          <p:spPr bwMode="auto">
            <a:xfrm>
              <a:off x="2503" y="2287"/>
              <a:ext cx="210" cy="347"/>
            </a:xfrm>
            <a:prstGeom prst="rect">
              <a:avLst/>
            </a:prstGeom>
            <a:solidFill>
              <a:srgbClr val="9999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84" name="Rectangle 28"/>
            <p:cNvSpPr>
              <a:spLocks noChangeArrowheads="1"/>
            </p:cNvSpPr>
            <p:nvPr/>
          </p:nvSpPr>
          <p:spPr bwMode="auto">
            <a:xfrm>
              <a:off x="3031" y="1760"/>
              <a:ext cx="217" cy="836"/>
            </a:xfrm>
            <a:prstGeom prst="rect">
              <a:avLst/>
            </a:prstGeom>
            <a:solidFill>
              <a:srgbClr val="9999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85" name="Rectangle 29"/>
            <p:cNvSpPr>
              <a:spLocks noChangeArrowheads="1"/>
            </p:cNvSpPr>
            <p:nvPr/>
          </p:nvSpPr>
          <p:spPr bwMode="auto">
            <a:xfrm>
              <a:off x="3566" y="1314"/>
              <a:ext cx="210" cy="1268"/>
            </a:xfrm>
            <a:prstGeom prst="rect">
              <a:avLst/>
            </a:prstGeom>
            <a:solidFill>
              <a:srgbClr val="9999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686" name="Line 30"/>
            <p:cNvSpPr>
              <a:spLocks noChangeShapeType="1"/>
            </p:cNvSpPr>
            <p:nvPr/>
          </p:nvSpPr>
          <p:spPr bwMode="auto">
            <a:xfrm>
              <a:off x="751" y="1171"/>
              <a:ext cx="0" cy="19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0687" name="Line 31"/>
            <p:cNvSpPr>
              <a:spLocks noChangeShapeType="1"/>
            </p:cNvSpPr>
            <p:nvPr/>
          </p:nvSpPr>
          <p:spPr bwMode="auto">
            <a:xfrm>
              <a:off x="694" y="3142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0688" name="Line 32"/>
            <p:cNvSpPr>
              <a:spLocks noChangeShapeType="1"/>
            </p:cNvSpPr>
            <p:nvPr/>
          </p:nvSpPr>
          <p:spPr bwMode="auto">
            <a:xfrm>
              <a:off x="694" y="2705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0689" name="Line 33"/>
            <p:cNvSpPr>
              <a:spLocks noChangeShapeType="1"/>
            </p:cNvSpPr>
            <p:nvPr/>
          </p:nvSpPr>
          <p:spPr bwMode="auto">
            <a:xfrm>
              <a:off x="694" y="2268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0690" name="Line 34"/>
            <p:cNvSpPr>
              <a:spLocks noChangeShapeType="1"/>
            </p:cNvSpPr>
            <p:nvPr/>
          </p:nvSpPr>
          <p:spPr bwMode="auto">
            <a:xfrm>
              <a:off x="694" y="1826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0691" name="Line 35"/>
            <p:cNvSpPr>
              <a:spLocks noChangeShapeType="1"/>
            </p:cNvSpPr>
            <p:nvPr/>
          </p:nvSpPr>
          <p:spPr bwMode="auto">
            <a:xfrm>
              <a:off x="694" y="1389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0692" name="Line 36"/>
            <p:cNvSpPr>
              <a:spLocks noChangeShapeType="1"/>
            </p:cNvSpPr>
            <p:nvPr/>
          </p:nvSpPr>
          <p:spPr bwMode="auto">
            <a:xfrm>
              <a:off x="751" y="3142"/>
              <a:ext cx="31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0693" name="Rectangle 37"/>
            <p:cNvSpPr>
              <a:spLocks noChangeArrowheads="1"/>
            </p:cNvSpPr>
            <p:nvPr/>
          </p:nvSpPr>
          <p:spPr bwMode="auto">
            <a:xfrm>
              <a:off x="498" y="3025"/>
              <a:ext cx="9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>
                  <a:solidFill>
                    <a:srgbClr val="000000"/>
                  </a:solidFill>
                </a:rPr>
                <a:t>0</a:t>
              </a:r>
              <a:endParaRPr lang="en-US" sz="2200"/>
            </a:p>
          </p:txBody>
        </p:sp>
        <p:sp>
          <p:nvSpPr>
            <p:cNvPr id="710694" name="Rectangle 38"/>
            <p:cNvSpPr>
              <a:spLocks noChangeArrowheads="1"/>
            </p:cNvSpPr>
            <p:nvPr/>
          </p:nvSpPr>
          <p:spPr bwMode="auto">
            <a:xfrm>
              <a:off x="257" y="2589"/>
              <a:ext cx="26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>
                  <a:solidFill>
                    <a:srgbClr val="000000"/>
                  </a:solidFill>
                </a:rPr>
                <a:t>100</a:t>
              </a:r>
              <a:endParaRPr lang="en-US" sz="2200"/>
            </a:p>
          </p:txBody>
        </p:sp>
        <p:sp>
          <p:nvSpPr>
            <p:cNvPr id="710695" name="Rectangle 39"/>
            <p:cNvSpPr>
              <a:spLocks noChangeArrowheads="1"/>
            </p:cNvSpPr>
            <p:nvPr/>
          </p:nvSpPr>
          <p:spPr bwMode="auto">
            <a:xfrm>
              <a:off x="257" y="2151"/>
              <a:ext cx="26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>
                  <a:solidFill>
                    <a:srgbClr val="000000"/>
                  </a:solidFill>
                </a:rPr>
                <a:t>200</a:t>
              </a:r>
              <a:endParaRPr lang="en-US" sz="2200"/>
            </a:p>
          </p:txBody>
        </p:sp>
        <p:sp>
          <p:nvSpPr>
            <p:cNvPr id="710696" name="Rectangle 40"/>
            <p:cNvSpPr>
              <a:spLocks noChangeArrowheads="1"/>
            </p:cNvSpPr>
            <p:nvPr/>
          </p:nvSpPr>
          <p:spPr bwMode="auto">
            <a:xfrm>
              <a:off x="257" y="1710"/>
              <a:ext cx="26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>
                  <a:solidFill>
                    <a:srgbClr val="000000"/>
                  </a:solidFill>
                </a:rPr>
                <a:t>300</a:t>
              </a:r>
              <a:endParaRPr lang="en-US" sz="2200"/>
            </a:p>
          </p:txBody>
        </p:sp>
        <p:sp>
          <p:nvSpPr>
            <p:cNvPr id="710697" name="Rectangle 41"/>
            <p:cNvSpPr>
              <a:spLocks noChangeArrowheads="1"/>
            </p:cNvSpPr>
            <p:nvPr/>
          </p:nvSpPr>
          <p:spPr bwMode="auto">
            <a:xfrm>
              <a:off x="257" y="1273"/>
              <a:ext cx="26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>
                  <a:solidFill>
                    <a:srgbClr val="000000"/>
                  </a:solidFill>
                </a:rPr>
                <a:t>400</a:t>
              </a:r>
              <a:endParaRPr lang="en-US" sz="2200"/>
            </a:p>
          </p:txBody>
        </p:sp>
        <p:sp>
          <p:nvSpPr>
            <p:cNvPr id="710698" name="Rectangle 42"/>
            <p:cNvSpPr>
              <a:spLocks noChangeArrowheads="1"/>
            </p:cNvSpPr>
            <p:nvPr/>
          </p:nvSpPr>
          <p:spPr bwMode="auto">
            <a:xfrm>
              <a:off x="937" y="3177"/>
              <a:ext cx="21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>
                  <a:solidFill>
                    <a:srgbClr val="000000"/>
                  </a:solidFill>
                </a:rPr>
                <a:t>2%</a:t>
              </a:r>
              <a:endParaRPr lang="en-US" sz="2200"/>
            </a:p>
          </p:txBody>
        </p:sp>
        <p:sp>
          <p:nvSpPr>
            <p:cNvPr id="710699" name="Rectangle 43"/>
            <p:cNvSpPr>
              <a:spLocks noChangeArrowheads="1"/>
            </p:cNvSpPr>
            <p:nvPr/>
          </p:nvSpPr>
          <p:spPr bwMode="auto">
            <a:xfrm>
              <a:off x="1420" y="3177"/>
              <a:ext cx="30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>
                  <a:solidFill>
                    <a:srgbClr val="000000"/>
                  </a:solidFill>
                </a:rPr>
                <a:t>11%</a:t>
              </a:r>
              <a:endParaRPr lang="en-US" sz="2200"/>
            </a:p>
          </p:txBody>
        </p:sp>
        <p:sp>
          <p:nvSpPr>
            <p:cNvPr id="710700" name="Rectangle 44"/>
            <p:cNvSpPr>
              <a:spLocks noChangeArrowheads="1"/>
            </p:cNvSpPr>
            <p:nvPr/>
          </p:nvSpPr>
          <p:spPr bwMode="auto">
            <a:xfrm>
              <a:off x="1950" y="3177"/>
              <a:ext cx="30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>
                  <a:solidFill>
                    <a:srgbClr val="000000"/>
                  </a:solidFill>
                </a:rPr>
                <a:t>48%</a:t>
              </a:r>
              <a:endParaRPr lang="en-US" sz="2200"/>
            </a:p>
          </p:txBody>
        </p:sp>
        <p:sp>
          <p:nvSpPr>
            <p:cNvPr id="710701" name="Rectangle 45"/>
            <p:cNvSpPr>
              <a:spLocks noChangeArrowheads="1"/>
            </p:cNvSpPr>
            <p:nvPr/>
          </p:nvSpPr>
          <p:spPr bwMode="auto">
            <a:xfrm>
              <a:off x="2485" y="3177"/>
              <a:ext cx="30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>
                  <a:solidFill>
                    <a:srgbClr val="000000"/>
                  </a:solidFill>
                </a:rPr>
                <a:t>67%</a:t>
              </a:r>
              <a:endParaRPr lang="en-US" sz="2200"/>
            </a:p>
          </p:txBody>
        </p:sp>
        <p:sp>
          <p:nvSpPr>
            <p:cNvPr id="710702" name="Rectangle 46"/>
            <p:cNvSpPr>
              <a:spLocks noChangeArrowheads="1"/>
            </p:cNvSpPr>
            <p:nvPr/>
          </p:nvSpPr>
          <p:spPr bwMode="auto">
            <a:xfrm>
              <a:off x="3014" y="3177"/>
              <a:ext cx="30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>
                  <a:solidFill>
                    <a:srgbClr val="000000"/>
                  </a:solidFill>
                </a:rPr>
                <a:t>86%</a:t>
              </a:r>
              <a:endParaRPr lang="en-US" sz="2200"/>
            </a:p>
          </p:txBody>
        </p:sp>
        <p:sp>
          <p:nvSpPr>
            <p:cNvPr id="710703" name="Rectangle 47"/>
            <p:cNvSpPr>
              <a:spLocks noChangeArrowheads="1"/>
            </p:cNvSpPr>
            <p:nvPr/>
          </p:nvSpPr>
          <p:spPr bwMode="auto">
            <a:xfrm>
              <a:off x="3542" y="3177"/>
              <a:ext cx="30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>
                  <a:solidFill>
                    <a:srgbClr val="000000"/>
                  </a:solidFill>
                </a:rPr>
                <a:t>98%</a:t>
              </a:r>
              <a:endParaRPr lang="en-US" sz="2200"/>
            </a:p>
          </p:txBody>
        </p:sp>
        <p:sp>
          <p:nvSpPr>
            <p:cNvPr id="710704" name="Rectangle 48"/>
            <p:cNvSpPr>
              <a:spLocks noChangeArrowheads="1"/>
            </p:cNvSpPr>
            <p:nvPr/>
          </p:nvSpPr>
          <p:spPr bwMode="auto">
            <a:xfrm>
              <a:off x="912" y="3400"/>
              <a:ext cx="180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2200">
                  <a:solidFill>
                    <a:srgbClr val="000000"/>
                  </a:solidFill>
                </a:rPr>
                <a:t>System load</a:t>
              </a:r>
              <a:endParaRPr lang="en-US" sz="2200"/>
            </a:p>
          </p:txBody>
        </p:sp>
        <p:sp>
          <p:nvSpPr>
            <p:cNvPr id="710705" name="Rectangle 49"/>
            <p:cNvSpPr>
              <a:spLocks noChangeArrowheads="1"/>
            </p:cNvSpPr>
            <p:nvPr/>
          </p:nvSpPr>
          <p:spPr bwMode="auto">
            <a:xfrm>
              <a:off x="846" y="1247"/>
              <a:ext cx="108" cy="71"/>
            </a:xfrm>
            <a:prstGeom prst="rect">
              <a:avLst/>
            </a:prstGeom>
            <a:solidFill>
              <a:srgbClr val="9999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706" name="Rectangle 50"/>
            <p:cNvSpPr>
              <a:spLocks noChangeArrowheads="1"/>
            </p:cNvSpPr>
            <p:nvPr/>
          </p:nvSpPr>
          <p:spPr bwMode="auto">
            <a:xfrm>
              <a:off x="1006" y="1185"/>
              <a:ext cx="10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dirty="0">
                  <a:solidFill>
                    <a:srgbClr val="000000"/>
                  </a:solidFill>
                </a:rPr>
                <a:t>LM </a:t>
              </a:r>
              <a:r>
                <a:rPr lang="en-US" sz="2200" dirty="0" smtClean="0">
                  <a:solidFill>
                    <a:srgbClr val="000000"/>
                  </a:solidFill>
                </a:rPr>
                <a:t>contention</a:t>
              </a:r>
              <a:endParaRPr lang="en-US" sz="2200" dirty="0"/>
            </a:p>
          </p:txBody>
        </p:sp>
        <p:sp>
          <p:nvSpPr>
            <p:cNvPr id="710707" name="Rectangle 51"/>
            <p:cNvSpPr>
              <a:spLocks noChangeArrowheads="1"/>
            </p:cNvSpPr>
            <p:nvPr/>
          </p:nvSpPr>
          <p:spPr bwMode="auto">
            <a:xfrm>
              <a:off x="846" y="1470"/>
              <a:ext cx="108" cy="71"/>
            </a:xfrm>
            <a:prstGeom prst="rect">
              <a:avLst/>
            </a:prstGeom>
            <a:solidFill>
              <a:srgbClr val="FF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708" name="Rectangle 52"/>
            <p:cNvSpPr>
              <a:spLocks noChangeArrowheads="1"/>
            </p:cNvSpPr>
            <p:nvPr/>
          </p:nvSpPr>
          <p:spPr bwMode="auto">
            <a:xfrm>
              <a:off x="1006" y="1407"/>
              <a:ext cx="12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dirty="0">
                  <a:solidFill>
                    <a:srgbClr val="000000"/>
                  </a:solidFill>
                </a:rPr>
                <a:t>Other </a:t>
              </a:r>
              <a:r>
                <a:rPr lang="en-US" sz="2200" dirty="0" smtClean="0">
                  <a:solidFill>
                    <a:srgbClr val="000000"/>
                  </a:solidFill>
                </a:rPr>
                <a:t>contention</a:t>
              </a:r>
              <a:endParaRPr lang="en-US" sz="2200" dirty="0"/>
            </a:p>
          </p:txBody>
        </p:sp>
        <p:sp>
          <p:nvSpPr>
            <p:cNvPr id="710709" name="Rectangle 53"/>
            <p:cNvSpPr>
              <a:spLocks noChangeArrowheads="1"/>
            </p:cNvSpPr>
            <p:nvPr/>
          </p:nvSpPr>
          <p:spPr bwMode="auto">
            <a:xfrm>
              <a:off x="846" y="1693"/>
              <a:ext cx="108" cy="72"/>
            </a:xfrm>
            <a:prstGeom prst="rect">
              <a:avLst/>
            </a:prstGeom>
            <a:solidFill>
              <a:srgbClr val="993366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710" name="Rectangle 54"/>
            <p:cNvSpPr>
              <a:spLocks noChangeArrowheads="1"/>
            </p:cNvSpPr>
            <p:nvPr/>
          </p:nvSpPr>
          <p:spPr bwMode="auto">
            <a:xfrm>
              <a:off x="1006" y="1630"/>
              <a:ext cx="9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dirty="0">
                  <a:solidFill>
                    <a:srgbClr val="000000"/>
                  </a:solidFill>
                </a:rPr>
                <a:t>LM </a:t>
              </a:r>
              <a:r>
                <a:rPr lang="en-US" sz="2200" dirty="0" smtClean="0">
                  <a:solidFill>
                    <a:srgbClr val="000000"/>
                  </a:solidFill>
                </a:rPr>
                <a:t>overhead</a:t>
              </a:r>
              <a:endParaRPr lang="en-US" sz="2200" dirty="0"/>
            </a:p>
          </p:txBody>
        </p:sp>
        <p:sp>
          <p:nvSpPr>
            <p:cNvPr id="710711" name="Rectangle 55"/>
            <p:cNvSpPr>
              <a:spLocks noChangeArrowheads="1"/>
            </p:cNvSpPr>
            <p:nvPr/>
          </p:nvSpPr>
          <p:spPr bwMode="auto">
            <a:xfrm>
              <a:off x="846" y="1916"/>
              <a:ext cx="108" cy="72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0712" name="Rectangle 56"/>
            <p:cNvSpPr>
              <a:spLocks noChangeArrowheads="1"/>
            </p:cNvSpPr>
            <p:nvPr/>
          </p:nvSpPr>
          <p:spPr bwMode="auto">
            <a:xfrm>
              <a:off x="1006" y="1854"/>
              <a:ext cx="9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dirty="0">
                  <a:solidFill>
                    <a:srgbClr val="000000"/>
                  </a:solidFill>
                </a:rPr>
                <a:t>C</a:t>
              </a:r>
              <a:r>
                <a:rPr lang="en-US" sz="2200" dirty="0" smtClean="0">
                  <a:solidFill>
                    <a:srgbClr val="000000"/>
                  </a:solidFill>
                </a:rPr>
                <a:t>omputation</a:t>
              </a:r>
              <a:endParaRPr lang="en-US" sz="2200" dirty="0"/>
            </a:p>
          </p:txBody>
        </p:sp>
        <p:sp>
          <p:nvSpPr>
            <p:cNvPr id="710713" name="Rectangle 57"/>
            <p:cNvSpPr>
              <a:spLocks noChangeArrowheads="1"/>
            </p:cNvSpPr>
            <p:nvPr/>
          </p:nvSpPr>
          <p:spPr bwMode="auto">
            <a:xfrm>
              <a:off x="240" y="960"/>
              <a:ext cx="17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200" dirty="0" smtClean="0">
                  <a:solidFill>
                    <a:srgbClr val="000000"/>
                  </a:solidFill>
                </a:rPr>
                <a:t>Time breakdown </a:t>
              </a:r>
              <a:r>
                <a:rPr lang="en-US" sz="2200" dirty="0">
                  <a:solidFill>
                    <a:srgbClr val="000000"/>
                  </a:solidFill>
                </a:rPr>
                <a:t>(</a:t>
              </a:r>
              <a:r>
                <a:rPr lang="en-US" sz="2200" dirty="0" smtClean="0">
                  <a:solidFill>
                    <a:srgbClr val="000000"/>
                  </a:solidFill>
                </a:rPr>
                <a:t>µs/</a:t>
              </a:r>
              <a:r>
                <a:rPr lang="en-US" sz="2200" dirty="0" err="1" smtClean="0">
                  <a:solidFill>
                    <a:srgbClr val="000000"/>
                  </a:solidFill>
                </a:rPr>
                <a:t>xct</a:t>
              </a:r>
              <a:r>
                <a:rPr lang="en-US" sz="2200" dirty="0" smtClean="0">
                  <a:solidFill>
                    <a:srgbClr val="000000"/>
                  </a:solidFill>
                </a:rPr>
                <a:t>)</a:t>
              </a:r>
              <a:endParaRPr lang="en-US" sz="2200" dirty="0"/>
            </a:p>
          </p:txBody>
        </p:sp>
      </p:grpSp>
      <p:sp>
        <p:nvSpPr>
          <p:cNvPr id="710714" name="Text Box 58"/>
          <p:cNvSpPr txBox="1">
            <a:spLocks noChangeArrowheads="1"/>
          </p:cNvSpPr>
          <p:nvPr/>
        </p:nvSpPr>
        <p:spPr bwMode="auto">
          <a:xfrm>
            <a:off x="6335713" y="1702904"/>
            <a:ext cx="2655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915D11"/>
                </a:solidFill>
              </a:rPr>
              <a:t>Shore-MT</a:t>
            </a:r>
          </a:p>
          <a:p>
            <a:pPr algn="l"/>
            <a:r>
              <a:rPr lang="en-US" sz="2000" dirty="0" smtClean="0">
                <a:solidFill>
                  <a:srgbClr val="915D11"/>
                </a:solidFill>
              </a:rPr>
              <a:t>Sun Niagara II </a:t>
            </a:r>
            <a:r>
              <a:rPr lang="en-US" sz="2000" dirty="0">
                <a:solidFill>
                  <a:srgbClr val="915D11"/>
                </a:solidFill>
              </a:rPr>
              <a:t>(64 </a:t>
            </a:r>
            <a:r>
              <a:rPr lang="en-US" sz="2000" dirty="0" smtClean="0">
                <a:solidFill>
                  <a:srgbClr val="915D11"/>
                </a:solidFill>
              </a:rPr>
              <a:t>core)</a:t>
            </a:r>
          </a:p>
          <a:p>
            <a:pPr algn="l"/>
            <a:r>
              <a:rPr lang="en-US" sz="2000" dirty="0" smtClean="0">
                <a:solidFill>
                  <a:srgbClr val="915D11"/>
                </a:solidFill>
              </a:rPr>
              <a:t>Telecom workload</a:t>
            </a:r>
            <a:endParaRPr lang="en-US" sz="2000" dirty="0">
              <a:solidFill>
                <a:srgbClr val="915D1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3995-5D14-4642-8120-02B1E1DED99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CA" sz="3600" b="1" dirty="0" smtClean="0">
                <a:latin typeface="Calibri" pitchFamily="34" charset="0"/>
                <a:cs typeface="Calibri" pitchFamily="34" charset="0"/>
              </a:rPr>
              <a:t>even worse: these are share-mode locks!</a:t>
            </a:r>
            <a:endParaRPr lang="en-CA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612" y="5496580"/>
            <a:ext cx="8089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CA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Answer: pretty bad (</a:t>
            </a:r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especially </a:t>
            </a:r>
            <a:r>
              <a:rPr lang="en-CA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 short transactions) </a:t>
            </a:r>
          </a:p>
        </p:txBody>
      </p:sp>
    </p:spTree>
    <p:extLst>
      <p:ext uri="{BB962C8B-B14F-4D97-AF65-F5344CB8AC3E}">
        <p14:creationId xmlns:p14="http://schemas.microsoft.com/office/powerpoint/2010/main" val="14487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76E1-FDA3-4B67-BF2F-11CFAAA5BA58}" type="slidenum">
              <a:rPr lang="en-US"/>
              <a:pPr/>
              <a:t>17</a:t>
            </a:fld>
            <a:endParaRPr lang="en-US"/>
          </a:p>
        </p:txBody>
      </p:sp>
      <p:sp>
        <p:nvSpPr>
          <p:cNvPr id="147734" name="AutoShape 278"/>
          <p:cNvSpPr>
            <a:spLocks noChangeArrowheads="1"/>
          </p:cNvSpPr>
          <p:nvPr/>
        </p:nvSpPr>
        <p:spPr bwMode="auto">
          <a:xfrm rot="1619509">
            <a:off x="6477000" y="4038600"/>
            <a:ext cx="457200" cy="762000"/>
          </a:xfrm>
          <a:prstGeom prst="up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BCC6E6"/>
              </a:gs>
              <a:gs pos="100000">
                <a:srgbClr val="A5002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735" name="AutoShape 279"/>
          <p:cNvSpPr>
            <a:spLocks noChangeArrowheads="1"/>
          </p:cNvSpPr>
          <p:nvPr/>
        </p:nvSpPr>
        <p:spPr bwMode="auto">
          <a:xfrm rot="9382019">
            <a:off x="4572000" y="4038600"/>
            <a:ext cx="457200" cy="762000"/>
          </a:xfrm>
          <a:prstGeom prst="up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A50021"/>
              </a:gs>
              <a:gs pos="100000">
                <a:srgbClr val="BCC6E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736" name="AutoShape 280"/>
          <p:cNvSpPr>
            <a:spLocks noChangeArrowheads="1"/>
          </p:cNvSpPr>
          <p:nvPr/>
        </p:nvSpPr>
        <p:spPr bwMode="auto">
          <a:xfrm rot="9382019">
            <a:off x="7315200" y="4038600"/>
            <a:ext cx="457200" cy="762000"/>
          </a:xfrm>
          <a:prstGeom prst="up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A50021"/>
              </a:gs>
              <a:gs pos="100000">
                <a:srgbClr val="BCC6E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741" name="Group 285"/>
          <p:cNvGrpSpPr>
            <a:grpSpLocks/>
          </p:cNvGrpSpPr>
          <p:nvPr/>
        </p:nvGrpSpPr>
        <p:grpSpPr bwMode="auto">
          <a:xfrm>
            <a:off x="4495800" y="2971800"/>
            <a:ext cx="3352800" cy="1905000"/>
            <a:chOff x="2832" y="1536"/>
            <a:chExt cx="2112" cy="1200"/>
          </a:xfrm>
        </p:grpSpPr>
        <p:sp>
          <p:nvSpPr>
            <p:cNvPr id="147740" name="Rectangle 284"/>
            <p:cNvSpPr>
              <a:spLocks noChangeArrowheads="1"/>
            </p:cNvSpPr>
            <p:nvPr/>
          </p:nvSpPr>
          <p:spPr bwMode="auto">
            <a:xfrm>
              <a:off x="2832" y="2160"/>
              <a:ext cx="2112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662" name="Group 206"/>
            <p:cNvGrpSpPr>
              <a:grpSpLocks/>
            </p:cNvGrpSpPr>
            <p:nvPr/>
          </p:nvGrpSpPr>
          <p:grpSpPr bwMode="auto">
            <a:xfrm>
              <a:off x="3504" y="1728"/>
              <a:ext cx="288" cy="288"/>
              <a:chOff x="768" y="960"/>
              <a:chExt cx="288" cy="288"/>
            </a:xfrm>
          </p:grpSpPr>
          <p:sp>
            <p:nvSpPr>
              <p:cNvPr id="147663" name="Rectangle 207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4" name="Rectangle 208"/>
              <p:cNvSpPr>
                <a:spLocks noChangeArrowheads="1"/>
              </p:cNvSpPr>
              <p:nvPr/>
            </p:nvSpPr>
            <p:spPr bwMode="auto">
              <a:xfrm>
                <a:off x="1008" y="1152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5" name="Rectangle 209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96" name="AutoShape 240"/>
            <p:cNvSpPr>
              <a:spLocks noChangeArrowheads="1"/>
            </p:cNvSpPr>
            <p:nvPr/>
          </p:nvSpPr>
          <p:spPr bwMode="auto">
            <a:xfrm rot="9656548">
              <a:off x="2880" y="2208"/>
              <a:ext cx="240" cy="480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CC6E6">
                    <a:gamma/>
                    <a:shade val="66667"/>
                    <a:invGamma/>
                  </a:srgbClr>
                </a:gs>
                <a:gs pos="100000">
                  <a:srgbClr val="BCC6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99" name="AutoShape 243"/>
            <p:cNvSpPr>
              <a:spLocks noChangeArrowheads="1"/>
            </p:cNvSpPr>
            <p:nvPr/>
          </p:nvSpPr>
          <p:spPr bwMode="auto">
            <a:xfrm rot="9656548">
              <a:off x="4608" y="2208"/>
              <a:ext cx="240" cy="480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CC6E6">
                    <a:gamma/>
                    <a:shade val="66667"/>
                    <a:invGamma/>
                  </a:srgbClr>
                </a:gs>
                <a:gs pos="100000">
                  <a:srgbClr val="BCC6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00" name="AutoShape 244"/>
            <p:cNvSpPr>
              <a:spLocks noChangeArrowheads="1"/>
            </p:cNvSpPr>
            <p:nvPr/>
          </p:nvSpPr>
          <p:spPr bwMode="auto">
            <a:xfrm rot="1809610">
              <a:off x="4128" y="2208"/>
              <a:ext cx="240" cy="480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CC6E6">
                    <a:gamma/>
                    <a:shade val="66667"/>
                    <a:invGamma/>
                  </a:srgbClr>
                </a:gs>
                <a:gs pos="100000">
                  <a:srgbClr val="BCC6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06" name="AutoShape 250"/>
            <p:cNvSpPr>
              <a:spLocks noChangeArrowheads="1"/>
            </p:cNvSpPr>
            <p:nvPr/>
          </p:nvSpPr>
          <p:spPr bwMode="auto">
            <a:xfrm rot="10800000" flipH="1">
              <a:off x="2928" y="1728"/>
              <a:ext cx="576" cy="528"/>
            </a:xfrm>
            <a:custGeom>
              <a:avLst/>
              <a:gdLst>
                <a:gd name="G0" fmla="+- -3789918 0 0"/>
                <a:gd name="G1" fmla="+- -8856888 0 0"/>
                <a:gd name="G2" fmla="+- -3789918 0 -8856888"/>
                <a:gd name="G3" fmla="+- 10800 0 0"/>
                <a:gd name="G4" fmla="+- 0 0 -378991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168 0 0"/>
                <a:gd name="G9" fmla="+- 0 0 -8856888"/>
                <a:gd name="G10" fmla="+- 8168 0 2700"/>
                <a:gd name="G11" fmla="cos G10 -3789918"/>
                <a:gd name="G12" fmla="sin G10 -3789918"/>
                <a:gd name="G13" fmla="cos 13500 -3789918"/>
                <a:gd name="G14" fmla="sin 13500 -3789918"/>
                <a:gd name="G15" fmla="+- G11 10800 0"/>
                <a:gd name="G16" fmla="+- G12 10800 0"/>
                <a:gd name="G17" fmla="+- G13 10800 0"/>
                <a:gd name="G18" fmla="+- G14 10800 0"/>
                <a:gd name="G19" fmla="*/ 8168 1 2"/>
                <a:gd name="G20" fmla="+- G19 5400 0"/>
                <a:gd name="G21" fmla="cos G20 -3789918"/>
                <a:gd name="G22" fmla="sin G20 -3789918"/>
                <a:gd name="G23" fmla="+- G21 10800 0"/>
                <a:gd name="G24" fmla="+- G12 G23 G22"/>
                <a:gd name="G25" fmla="+- G22 G23 G11"/>
                <a:gd name="G26" fmla="cos 10800 -3789918"/>
                <a:gd name="G27" fmla="sin 10800 -3789918"/>
                <a:gd name="G28" fmla="cos 8168 -3789918"/>
                <a:gd name="G29" fmla="sin 8168 -378991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856888"/>
                <a:gd name="G36" fmla="sin G34 -8856888"/>
                <a:gd name="G37" fmla="+/ -8856888 -378991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168 G39"/>
                <a:gd name="G43" fmla="sin 816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579 w 21600"/>
                <a:gd name="T5" fmla="*/ 69 h 21600"/>
                <a:gd name="T6" fmla="*/ 4076 w 21600"/>
                <a:gd name="T7" fmla="*/ 4110 h 21600"/>
                <a:gd name="T8" fmla="*/ 9877 w 21600"/>
                <a:gd name="T9" fmla="*/ 2684 h 21600"/>
                <a:gd name="T10" fmla="*/ 17987 w 21600"/>
                <a:gd name="T11" fmla="*/ -628 h 21600"/>
                <a:gd name="T12" fmla="*/ 19248 w 21600"/>
                <a:gd name="T13" fmla="*/ 4910 h 21600"/>
                <a:gd name="T14" fmla="*/ 13711 w 21600"/>
                <a:gd name="T15" fmla="*/ 617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148" y="3886"/>
                  </a:moveTo>
                  <a:cubicBezTo>
                    <a:pt x="13846" y="3066"/>
                    <a:pt x="12338" y="2632"/>
                    <a:pt x="10800" y="2632"/>
                  </a:cubicBezTo>
                  <a:cubicBezTo>
                    <a:pt x="8626" y="2631"/>
                    <a:pt x="6542" y="3498"/>
                    <a:pt x="5009" y="5039"/>
                  </a:cubicBezTo>
                  <a:lnTo>
                    <a:pt x="3143" y="3182"/>
                  </a:lnTo>
                  <a:cubicBezTo>
                    <a:pt x="5170" y="1145"/>
                    <a:pt x="7926" y="-1"/>
                    <a:pt x="10800" y="0"/>
                  </a:cubicBezTo>
                  <a:cubicBezTo>
                    <a:pt x="12834" y="0"/>
                    <a:pt x="14828" y="574"/>
                    <a:pt x="16550" y="1658"/>
                  </a:cubicBezTo>
                  <a:lnTo>
                    <a:pt x="17987" y="-628"/>
                  </a:lnTo>
                  <a:lnTo>
                    <a:pt x="19248" y="4910"/>
                  </a:lnTo>
                  <a:lnTo>
                    <a:pt x="13711" y="6171"/>
                  </a:lnTo>
                  <a:lnTo>
                    <a:pt x="15148" y="3886"/>
                  </a:lnTo>
                  <a:close/>
                </a:path>
              </a:pathLst>
            </a:custGeom>
            <a:gradFill rotWithShape="1">
              <a:gsLst>
                <a:gs pos="0">
                  <a:srgbClr val="A50021">
                    <a:gamma/>
                    <a:tint val="22353"/>
                    <a:invGamma/>
                  </a:srgbClr>
                </a:gs>
                <a:gs pos="100000">
                  <a:srgbClr val="A5002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07" name="AutoShape 251"/>
            <p:cNvSpPr>
              <a:spLocks noChangeArrowheads="1"/>
            </p:cNvSpPr>
            <p:nvPr/>
          </p:nvSpPr>
          <p:spPr bwMode="auto">
            <a:xfrm rot="21600000">
              <a:off x="3648" y="1536"/>
              <a:ext cx="576" cy="528"/>
            </a:xfrm>
            <a:custGeom>
              <a:avLst/>
              <a:gdLst>
                <a:gd name="G0" fmla="+- -3789918 0 0"/>
                <a:gd name="G1" fmla="+- -8856888 0 0"/>
                <a:gd name="G2" fmla="+- -3789918 0 -8856888"/>
                <a:gd name="G3" fmla="+- 10800 0 0"/>
                <a:gd name="G4" fmla="+- 0 0 -378991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168 0 0"/>
                <a:gd name="G9" fmla="+- 0 0 -8856888"/>
                <a:gd name="G10" fmla="+- 8168 0 2700"/>
                <a:gd name="G11" fmla="cos G10 -3789918"/>
                <a:gd name="G12" fmla="sin G10 -3789918"/>
                <a:gd name="G13" fmla="cos 13500 -3789918"/>
                <a:gd name="G14" fmla="sin 13500 -3789918"/>
                <a:gd name="G15" fmla="+- G11 10800 0"/>
                <a:gd name="G16" fmla="+- G12 10800 0"/>
                <a:gd name="G17" fmla="+- G13 10800 0"/>
                <a:gd name="G18" fmla="+- G14 10800 0"/>
                <a:gd name="G19" fmla="*/ 8168 1 2"/>
                <a:gd name="G20" fmla="+- G19 5400 0"/>
                <a:gd name="G21" fmla="cos G20 -3789918"/>
                <a:gd name="G22" fmla="sin G20 -3789918"/>
                <a:gd name="G23" fmla="+- G21 10800 0"/>
                <a:gd name="G24" fmla="+- G12 G23 G22"/>
                <a:gd name="G25" fmla="+- G22 G23 G11"/>
                <a:gd name="G26" fmla="cos 10800 -3789918"/>
                <a:gd name="G27" fmla="sin 10800 -3789918"/>
                <a:gd name="G28" fmla="cos 8168 -3789918"/>
                <a:gd name="G29" fmla="sin 8168 -378991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856888"/>
                <a:gd name="G36" fmla="sin G34 -8856888"/>
                <a:gd name="G37" fmla="+/ -8856888 -378991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168 G39"/>
                <a:gd name="G43" fmla="sin 816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579 w 21600"/>
                <a:gd name="T5" fmla="*/ 69 h 21600"/>
                <a:gd name="T6" fmla="*/ 4076 w 21600"/>
                <a:gd name="T7" fmla="*/ 4110 h 21600"/>
                <a:gd name="T8" fmla="*/ 9877 w 21600"/>
                <a:gd name="T9" fmla="*/ 2684 h 21600"/>
                <a:gd name="T10" fmla="*/ 17987 w 21600"/>
                <a:gd name="T11" fmla="*/ -628 h 21600"/>
                <a:gd name="T12" fmla="*/ 19248 w 21600"/>
                <a:gd name="T13" fmla="*/ 4910 h 21600"/>
                <a:gd name="T14" fmla="*/ 13711 w 21600"/>
                <a:gd name="T15" fmla="*/ 617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148" y="3886"/>
                  </a:moveTo>
                  <a:cubicBezTo>
                    <a:pt x="13846" y="3066"/>
                    <a:pt x="12338" y="2632"/>
                    <a:pt x="10800" y="2632"/>
                  </a:cubicBezTo>
                  <a:cubicBezTo>
                    <a:pt x="8626" y="2631"/>
                    <a:pt x="6542" y="3498"/>
                    <a:pt x="5009" y="5039"/>
                  </a:cubicBezTo>
                  <a:lnTo>
                    <a:pt x="3143" y="3182"/>
                  </a:lnTo>
                  <a:cubicBezTo>
                    <a:pt x="5170" y="1145"/>
                    <a:pt x="7926" y="-1"/>
                    <a:pt x="10800" y="0"/>
                  </a:cubicBezTo>
                  <a:cubicBezTo>
                    <a:pt x="12834" y="0"/>
                    <a:pt x="14828" y="574"/>
                    <a:pt x="16550" y="1658"/>
                  </a:cubicBezTo>
                  <a:lnTo>
                    <a:pt x="17987" y="-628"/>
                  </a:lnTo>
                  <a:lnTo>
                    <a:pt x="19248" y="4910"/>
                  </a:lnTo>
                  <a:lnTo>
                    <a:pt x="13711" y="6171"/>
                  </a:lnTo>
                  <a:lnTo>
                    <a:pt x="15148" y="3886"/>
                  </a:lnTo>
                  <a:close/>
                </a:path>
              </a:pathLst>
            </a:custGeom>
            <a:gradFill rotWithShape="1">
              <a:gsLst>
                <a:gs pos="0">
                  <a:srgbClr val="A50021">
                    <a:gamma/>
                    <a:tint val="22353"/>
                    <a:invGamma/>
                  </a:srgbClr>
                </a:gs>
                <a:gs pos="100000">
                  <a:srgbClr val="A5002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733" name="AutoShape 277"/>
          <p:cNvSpPr>
            <a:spLocks noChangeArrowheads="1"/>
          </p:cNvSpPr>
          <p:nvPr/>
        </p:nvSpPr>
        <p:spPr bwMode="auto">
          <a:xfrm rot="1619509">
            <a:off x="3733800" y="4038600"/>
            <a:ext cx="457200" cy="762000"/>
          </a:xfrm>
          <a:prstGeom prst="up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BCC6E6"/>
              </a:gs>
              <a:gs pos="100000">
                <a:srgbClr val="A5002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731" name="AutoShape 275"/>
          <p:cNvSpPr>
            <a:spLocks noChangeArrowheads="1"/>
          </p:cNvSpPr>
          <p:nvPr/>
        </p:nvSpPr>
        <p:spPr bwMode="auto">
          <a:xfrm rot="9382019">
            <a:off x="1905000" y="4038600"/>
            <a:ext cx="457200" cy="762000"/>
          </a:xfrm>
          <a:prstGeom prst="up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A50021"/>
              </a:gs>
              <a:gs pos="100000">
                <a:srgbClr val="BCC6E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723" name="Group 267"/>
          <p:cNvGrpSpPr>
            <a:grpSpLocks/>
          </p:cNvGrpSpPr>
          <p:nvPr/>
        </p:nvGrpSpPr>
        <p:grpSpPr bwMode="auto">
          <a:xfrm>
            <a:off x="1752600" y="3276600"/>
            <a:ext cx="1524000" cy="1524000"/>
            <a:chOff x="1104" y="1728"/>
            <a:chExt cx="960" cy="960"/>
          </a:xfrm>
        </p:grpSpPr>
        <p:sp>
          <p:nvSpPr>
            <p:cNvPr id="147724" name="Rectangle 268"/>
            <p:cNvSpPr>
              <a:spLocks noChangeArrowheads="1"/>
            </p:cNvSpPr>
            <p:nvPr/>
          </p:nvSpPr>
          <p:spPr bwMode="auto">
            <a:xfrm>
              <a:off x="1104" y="2160"/>
              <a:ext cx="432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725" name="Group 269"/>
            <p:cNvGrpSpPr>
              <a:grpSpLocks/>
            </p:cNvGrpSpPr>
            <p:nvPr/>
          </p:nvGrpSpPr>
          <p:grpSpPr bwMode="auto">
            <a:xfrm>
              <a:off x="1776" y="1728"/>
              <a:ext cx="288" cy="288"/>
              <a:chOff x="768" y="960"/>
              <a:chExt cx="288" cy="288"/>
            </a:xfrm>
          </p:grpSpPr>
          <p:sp>
            <p:nvSpPr>
              <p:cNvPr id="147726" name="Rectangle 270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727" name="Rectangle 271"/>
              <p:cNvSpPr>
                <a:spLocks noChangeArrowheads="1"/>
              </p:cNvSpPr>
              <p:nvPr/>
            </p:nvSpPr>
            <p:spPr bwMode="auto">
              <a:xfrm>
                <a:off x="1008" y="1152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728" name="Rectangle 272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48" cy="4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729" name="AutoShape 273"/>
            <p:cNvSpPr>
              <a:spLocks noChangeArrowheads="1"/>
            </p:cNvSpPr>
            <p:nvPr/>
          </p:nvSpPr>
          <p:spPr bwMode="auto">
            <a:xfrm rot="10800000" flipH="1">
              <a:off x="1248" y="1728"/>
              <a:ext cx="576" cy="528"/>
            </a:xfrm>
            <a:custGeom>
              <a:avLst/>
              <a:gdLst>
                <a:gd name="G0" fmla="+- -3789918 0 0"/>
                <a:gd name="G1" fmla="+- -8856888 0 0"/>
                <a:gd name="G2" fmla="+- -3789918 0 -8856888"/>
                <a:gd name="G3" fmla="+- 10800 0 0"/>
                <a:gd name="G4" fmla="+- 0 0 -378991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168 0 0"/>
                <a:gd name="G9" fmla="+- 0 0 -8856888"/>
                <a:gd name="G10" fmla="+- 8168 0 2700"/>
                <a:gd name="G11" fmla="cos G10 -3789918"/>
                <a:gd name="G12" fmla="sin G10 -3789918"/>
                <a:gd name="G13" fmla="cos 13500 -3789918"/>
                <a:gd name="G14" fmla="sin 13500 -3789918"/>
                <a:gd name="G15" fmla="+- G11 10800 0"/>
                <a:gd name="G16" fmla="+- G12 10800 0"/>
                <a:gd name="G17" fmla="+- G13 10800 0"/>
                <a:gd name="G18" fmla="+- G14 10800 0"/>
                <a:gd name="G19" fmla="*/ 8168 1 2"/>
                <a:gd name="G20" fmla="+- G19 5400 0"/>
                <a:gd name="G21" fmla="cos G20 -3789918"/>
                <a:gd name="G22" fmla="sin G20 -3789918"/>
                <a:gd name="G23" fmla="+- G21 10800 0"/>
                <a:gd name="G24" fmla="+- G12 G23 G22"/>
                <a:gd name="G25" fmla="+- G22 G23 G11"/>
                <a:gd name="G26" fmla="cos 10800 -3789918"/>
                <a:gd name="G27" fmla="sin 10800 -3789918"/>
                <a:gd name="G28" fmla="cos 8168 -3789918"/>
                <a:gd name="G29" fmla="sin 8168 -378991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856888"/>
                <a:gd name="G36" fmla="sin G34 -8856888"/>
                <a:gd name="G37" fmla="+/ -8856888 -378991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168 G39"/>
                <a:gd name="G43" fmla="sin 816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579 w 21600"/>
                <a:gd name="T5" fmla="*/ 69 h 21600"/>
                <a:gd name="T6" fmla="*/ 4076 w 21600"/>
                <a:gd name="T7" fmla="*/ 4110 h 21600"/>
                <a:gd name="T8" fmla="*/ 9877 w 21600"/>
                <a:gd name="T9" fmla="*/ 2684 h 21600"/>
                <a:gd name="T10" fmla="*/ 17987 w 21600"/>
                <a:gd name="T11" fmla="*/ -628 h 21600"/>
                <a:gd name="T12" fmla="*/ 19248 w 21600"/>
                <a:gd name="T13" fmla="*/ 4910 h 21600"/>
                <a:gd name="T14" fmla="*/ 13711 w 21600"/>
                <a:gd name="T15" fmla="*/ 617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148" y="3886"/>
                  </a:moveTo>
                  <a:cubicBezTo>
                    <a:pt x="13846" y="3066"/>
                    <a:pt x="12338" y="2632"/>
                    <a:pt x="10800" y="2632"/>
                  </a:cubicBezTo>
                  <a:cubicBezTo>
                    <a:pt x="8626" y="2631"/>
                    <a:pt x="6542" y="3498"/>
                    <a:pt x="5009" y="5039"/>
                  </a:cubicBezTo>
                  <a:lnTo>
                    <a:pt x="3143" y="3182"/>
                  </a:lnTo>
                  <a:cubicBezTo>
                    <a:pt x="5170" y="1145"/>
                    <a:pt x="7926" y="-1"/>
                    <a:pt x="10800" y="0"/>
                  </a:cubicBezTo>
                  <a:cubicBezTo>
                    <a:pt x="12834" y="0"/>
                    <a:pt x="14828" y="574"/>
                    <a:pt x="16550" y="1658"/>
                  </a:cubicBezTo>
                  <a:lnTo>
                    <a:pt x="17987" y="-628"/>
                  </a:lnTo>
                  <a:lnTo>
                    <a:pt x="19248" y="4910"/>
                  </a:lnTo>
                  <a:lnTo>
                    <a:pt x="13711" y="6171"/>
                  </a:lnTo>
                  <a:lnTo>
                    <a:pt x="15148" y="3886"/>
                  </a:lnTo>
                  <a:close/>
                </a:path>
              </a:pathLst>
            </a:custGeom>
            <a:gradFill rotWithShape="1">
              <a:gsLst>
                <a:gs pos="0">
                  <a:srgbClr val="A50021">
                    <a:gamma/>
                    <a:tint val="22353"/>
                    <a:invGamma/>
                  </a:srgbClr>
                </a:gs>
                <a:gs pos="100000">
                  <a:srgbClr val="A5002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30" name="AutoShape 274"/>
            <p:cNvSpPr>
              <a:spLocks noChangeArrowheads="1"/>
            </p:cNvSpPr>
            <p:nvPr/>
          </p:nvSpPr>
          <p:spPr bwMode="auto">
            <a:xfrm rot="9656548">
              <a:off x="1200" y="2208"/>
              <a:ext cx="240" cy="480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CC6E6">
                    <a:gamma/>
                    <a:shade val="66667"/>
                    <a:invGamma/>
                  </a:srgbClr>
                </a:gs>
                <a:gs pos="100000">
                  <a:srgbClr val="BCC6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505" name="Oval 49"/>
          <p:cNvSpPr>
            <a:spLocks noChangeArrowheads="1"/>
          </p:cNvSpPr>
          <p:nvPr/>
        </p:nvSpPr>
        <p:spPr bwMode="auto">
          <a:xfrm>
            <a:off x="6629400" y="3048000"/>
            <a:ext cx="1066800" cy="990600"/>
          </a:xfrm>
          <a:prstGeom prst="ellipse">
            <a:avLst/>
          </a:prstGeom>
          <a:solidFill>
            <a:srgbClr val="BCC6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654" name="Group 198"/>
          <p:cNvGrpSpPr>
            <a:grpSpLocks/>
          </p:cNvGrpSpPr>
          <p:nvPr/>
        </p:nvGrpSpPr>
        <p:grpSpPr bwMode="auto">
          <a:xfrm>
            <a:off x="6705600" y="3200400"/>
            <a:ext cx="838200" cy="762000"/>
            <a:chOff x="3936" y="960"/>
            <a:chExt cx="528" cy="480"/>
          </a:xfrm>
        </p:grpSpPr>
        <p:sp>
          <p:nvSpPr>
            <p:cNvPr id="147509" name="Rectangle 53"/>
            <p:cNvSpPr>
              <a:spLocks noChangeArrowheads="1"/>
            </p:cNvSpPr>
            <p:nvPr/>
          </p:nvSpPr>
          <p:spPr bwMode="auto">
            <a:xfrm>
              <a:off x="3936" y="110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0" name="Rectangle 54"/>
            <p:cNvSpPr>
              <a:spLocks noChangeArrowheads="1"/>
            </p:cNvSpPr>
            <p:nvPr/>
          </p:nvSpPr>
          <p:spPr bwMode="auto">
            <a:xfrm>
              <a:off x="4320" y="1392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1" name="Rectangle 55"/>
            <p:cNvSpPr>
              <a:spLocks noChangeArrowheads="1"/>
            </p:cNvSpPr>
            <p:nvPr/>
          </p:nvSpPr>
          <p:spPr bwMode="auto">
            <a:xfrm>
              <a:off x="4320" y="960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2" name="Rectangle 56"/>
            <p:cNvSpPr>
              <a:spLocks noChangeArrowheads="1"/>
            </p:cNvSpPr>
            <p:nvPr/>
          </p:nvSpPr>
          <p:spPr bwMode="auto">
            <a:xfrm>
              <a:off x="4224" y="105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3" name="Rectangle 57"/>
            <p:cNvSpPr>
              <a:spLocks noChangeArrowheads="1"/>
            </p:cNvSpPr>
            <p:nvPr/>
          </p:nvSpPr>
          <p:spPr bwMode="auto">
            <a:xfrm>
              <a:off x="4416" y="1008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4" name="Rectangle 58"/>
            <p:cNvSpPr>
              <a:spLocks noChangeArrowheads="1"/>
            </p:cNvSpPr>
            <p:nvPr/>
          </p:nvSpPr>
          <p:spPr bwMode="auto">
            <a:xfrm>
              <a:off x="4368" y="110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5" name="Rectangle 59"/>
            <p:cNvSpPr>
              <a:spLocks noChangeArrowheads="1"/>
            </p:cNvSpPr>
            <p:nvPr/>
          </p:nvSpPr>
          <p:spPr bwMode="auto">
            <a:xfrm>
              <a:off x="4416" y="1248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6" name="Rectangle 60"/>
            <p:cNvSpPr>
              <a:spLocks noChangeArrowheads="1"/>
            </p:cNvSpPr>
            <p:nvPr/>
          </p:nvSpPr>
          <p:spPr bwMode="auto">
            <a:xfrm>
              <a:off x="4224" y="129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7" name="Rectangle 61"/>
            <p:cNvSpPr>
              <a:spLocks noChangeArrowheads="1"/>
            </p:cNvSpPr>
            <p:nvPr/>
          </p:nvSpPr>
          <p:spPr bwMode="auto">
            <a:xfrm>
              <a:off x="4128" y="134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8" name="Rectangle 62"/>
            <p:cNvSpPr>
              <a:spLocks noChangeArrowheads="1"/>
            </p:cNvSpPr>
            <p:nvPr/>
          </p:nvSpPr>
          <p:spPr bwMode="auto">
            <a:xfrm>
              <a:off x="4032" y="105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9" name="Rectangle 63"/>
            <p:cNvSpPr>
              <a:spLocks noChangeArrowheads="1"/>
            </p:cNvSpPr>
            <p:nvPr/>
          </p:nvSpPr>
          <p:spPr bwMode="auto">
            <a:xfrm>
              <a:off x="3984" y="1200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20" name="Rectangle 64"/>
            <p:cNvSpPr>
              <a:spLocks noChangeArrowheads="1"/>
            </p:cNvSpPr>
            <p:nvPr/>
          </p:nvSpPr>
          <p:spPr bwMode="auto">
            <a:xfrm>
              <a:off x="4176" y="1200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650" name="Group 194"/>
          <p:cNvGrpSpPr>
            <a:grpSpLocks/>
          </p:cNvGrpSpPr>
          <p:nvPr/>
        </p:nvGrpSpPr>
        <p:grpSpPr bwMode="auto">
          <a:xfrm>
            <a:off x="6934200" y="3276600"/>
            <a:ext cx="457200" cy="457200"/>
            <a:chOff x="768" y="960"/>
            <a:chExt cx="288" cy="288"/>
          </a:xfrm>
        </p:grpSpPr>
        <p:sp>
          <p:nvSpPr>
            <p:cNvPr id="147651" name="Rectangle 195"/>
            <p:cNvSpPr>
              <a:spLocks noChangeArrowheads="1"/>
            </p:cNvSpPr>
            <p:nvPr/>
          </p:nvSpPr>
          <p:spPr bwMode="auto">
            <a:xfrm>
              <a:off x="816" y="960"/>
              <a:ext cx="48" cy="48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52" name="Rectangle 196"/>
            <p:cNvSpPr>
              <a:spLocks noChangeArrowheads="1"/>
            </p:cNvSpPr>
            <p:nvPr/>
          </p:nvSpPr>
          <p:spPr bwMode="auto">
            <a:xfrm>
              <a:off x="1008" y="1152"/>
              <a:ext cx="48" cy="48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53" name="Rectangle 197"/>
            <p:cNvSpPr>
              <a:spLocks noChangeArrowheads="1"/>
            </p:cNvSpPr>
            <p:nvPr/>
          </p:nvSpPr>
          <p:spPr bwMode="auto">
            <a:xfrm>
              <a:off x="768" y="1200"/>
              <a:ext cx="48" cy="48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489" name="Oval 33"/>
          <p:cNvSpPr>
            <a:spLocks noChangeArrowheads="1"/>
          </p:cNvSpPr>
          <p:nvPr/>
        </p:nvSpPr>
        <p:spPr bwMode="auto">
          <a:xfrm>
            <a:off x="3886200" y="3048000"/>
            <a:ext cx="1066800" cy="990600"/>
          </a:xfrm>
          <a:prstGeom prst="ellipse">
            <a:avLst/>
          </a:prstGeom>
          <a:solidFill>
            <a:srgbClr val="BCC6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649" name="Group 193"/>
          <p:cNvGrpSpPr>
            <a:grpSpLocks/>
          </p:cNvGrpSpPr>
          <p:nvPr/>
        </p:nvGrpSpPr>
        <p:grpSpPr bwMode="auto">
          <a:xfrm>
            <a:off x="3962400" y="3200400"/>
            <a:ext cx="838200" cy="685800"/>
            <a:chOff x="2304" y="960"/>
            <a:chExt cx="528" cy="432"/>
          </a:xfrm>
        </p:grpSpPr>
        <p:sp>
          <p:nvSpPr>
            <p:cNvPr id="147493" name="Rectangle 37"/>
            <p:cNvSpPr>
              <a:spLocks noChangeArrowheads="1"/>
            </p:cNvSpPr>
            <p:nvPr/>
          </p:nvSpPr>
          <p:spPr bwMode="auto">
            <a:xfrm>
              <a:off x="2304" y="110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94" name="Rectangle 38"/>
            <p:cNvSpPr>
              <a:spLocks noChangeArrowheads="1"/>
            </p:cNvSpPr>
            <p:nvPr/>
          </p:nvSpPr>
          <p:spPr bwMode="auto">
            <a:xfrm>
              <a:off x="2688" y="134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95" name="Rectangle 39"/>
            <p:cNvSpPr>
              <a:spLocks noChangeArrowheads="1"/>
            </p:cNvSpPr>
            <p:nvPr/>
          </p:nvSpPr>
          <p:spPr bwMode="auto">
            <a:xfrm>
              <a:off x="2640" y="960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96" name="Rectangle 40"/>
            <p:cNvSpPr>
              <a:spLocks noChangeArrowheads="1"/>
            </p:cNvSpPr>
            <p:nvPr/>
          </p:nvSpPr>
          <p:spPr bwMode="auto">
            <a:xfrm>
              <a:off x="2544" y="110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97" name="Rectangle 41"/>
            <p:cNvSpPr>
              <a:spLocks noChangeArrowheads="1"/>
            </p:cNvSpPr>
            <p:nvPr/>
          </p:nvSpPr>
          <p:spPr bwMode="auto">
            <a:xfrm>
              <a:off x="2784" y="1008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98" name="Rectangle 42"/>
            <p:cNvSpPr>
              <a:spLocks noChangeArrowheads="1"/>
            </p:cNvSpPr>
            <p:nvPr/>
          </p:nvSpPr>
          <p:spPr bwMode="auto">
            <a:xfrm>
              <a:off x="2736" y="110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99" name="Rectangle 43"/>
            <p:cNvSpPr>
              <a:spLocks noChangeArrowheads="1"/>
            </p:cNvSpPr>
            <p:nvPr/>
          </p:nvSpPr>
          <p:spPr bwMode="auto">
            <a:xfrm>
              <a:off x="2784" y="1248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00" name="Rectangle 44"/>
            <p:cNvSpPr>
              <a:spLocks noChangeArrowheads="1"/>
            </p:cNvSpPr>
            <p:nvPr/>
          </p:nvSpPr>
          <p:spPr bwMode="auto">
            <a:xfrm>
              <a:off x="2592" y="129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01" name="Rectangle 45"/>
            <p:cNvSpPr>
              <a:spLocks noChangeArrowheads="1"/>
            </p:cNvSpPr>
            <p:nvPr/>
          </p:nvSpPr>
          <p:spPr bwMode="auto">
            <a:xfrm>
              <a:off x="2496" y="134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02" name="Rectangle 46"/>
            <p:cNvSpPr>
              <a:spLocks noChangeArrowheads="1"/>
            </p:cNvSpPr>
            <p:nvPr/>
          </p:nvSpPr>
          <p:spPr bwMode="auto">
            <a:xfrm>
              <a:off x="2400" y="1152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03" name="Rectangle 47"/>
            <p:cNvSpPr>
              <a:spLocks noChangeArrowheads="1"/>
            </p:cNvSpPr>
            <p:nvPr/>
          </p:nvSpPr>
          <p:spPr bwMode="auto">
            <a:xfrm>
              <a:off x="2352" y="129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04" name="Rectangle 48"/>
            <p:cNvSpPr>
              <a:spLocks noChangeArrowheads="1"/>
            </p:cNvSpPr>
            <p:nvPr/>
          </p:nvSpPr>
          <p:spPr bwMode="auto">
            <a:xfrm>
              <a:off x="2400" y="1008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628" name="Group 172"/>
          <p:cNvGrpSpPr>
            <a:grpSpLocks/>
          </p:cNvGrpSpPr>
          <p:nvPr/>
        </p:nvGrpSpPr>
        <p:grpSpPr bwMode="auto">
          <a:xfrm>
            <a:off x="4191000" y="3276600"/>
            <a:ext cx="457200" cy="457200"/>
            <a:chOff x="768" y="960"/>
            <a:chExt cx="288" cy="288"/>
          </a:xfrm>
        </p:grpSpPr>
        <p:sp>
          <p:nvSpPr>
            <p:cNvPr id="147629" name="Rectangle 173"/>
            <p:cNvSpPr>
              <a:spLocks noChangeArrowheads="1"/>
            </p:cNvSpPr>
            <p:nvPr/>
          </p:nvSpPr>
          <p:spPr bwMode="auto">
            <a:xfrm>
              <a:off x="816" y="960"/>
              <a:ext cx="48" cy="48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30" name="Rectangle 174"/>
            <p:cNvSpPr>
              <a:spLocks noChangeArrowheads="1"/>
            </p:cNvSpPr>
            <p:nvPr/>
          </p:nvSpPr>
          <p:spPr bwMode="auto">
            <a:xfrm>
              <a:off x="1008" y="1152"/>
              <a:ext cx="48" cy="48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31" name="Rectangle 175"/>
            <p:cNvSpPr>
              <a:spLocks noChangeArrowheads="1"/>
            </p:cNvSpPr>
            <p:nvPr/>
          </p:nvSpPr>
          <p:spPr bwMode="auto">
            <a:xfrm>
              <a:off x="768" y="1200"/>
              <a:ext cx="48" cy="48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460" name="Oval 4"/>
          <p:cNvSpPr>
            <a:spLocks noChangeArrowheads="1"/>
          </p:cNvSpPr>
          <p:nvPr/>
        </p:nvSpPr>
        <p:spPr bwMode="auto">
          <a:xfrm>
            <a:off x="1219200" y="3048000"/>
            <a:ext cx="1066800" cy="990600"/>
          </a:xfrm>
          <a:prstGeom prst="ellipse">
            <a:avLst/>
          </a:prstGeom>
          <a:solidFill>
            <a:srgbClr val="BCC6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626" name="Group 170"/>
          <p:cNvGrpSpPr>
            <a:grpSpLocks/>
          </p:cNvGrpSpPr>
          <p:nvPr/>
        </p:nvGrpSpPr>
        <p:grpSpPr bwMode="auto">
          <a:xfrm>
            <a:off x="1524000" y="3276600"/>
            <a:ext cx="457200" cy="457200"/>
            <a:chOff x="768" y="960"/>
            <a:chExt cx="288" cy="288"/>
          </a:xfrm>
        </p:grpSpPr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816" y="960"/>
              <a:ext cx="48" cy="48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1008" y="1152"/>
              <a:ext cx="48" cy="48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3" name="Rectangle 7"/>
            <p:cNvSpPr>
              <a:spLocks noChangeArrowheads="1"/>
            </p:cNvSpPr>
            <p:nvPr/>
          </p:nvSpPr>
          <p:spPr bwMode="auto">
            <a:xfrm>
              <a:off x="768" y="1200"/>
              <a:ext cx="48" cy="48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655" name="Group 199"/>
          <p:cNvGrpSpPr>
            <a:grpSpLocks/>
          </p:cNvGrpSpPr>
          <p:nvPr/>
        </p:nvGrpSpPr>
        <p:grpSpPr bwMode="auto">
          <a:xfrm>
            <a:off x="1295400" y="3124200"/>
            <a:ext cx="838200" cy="838200"/>
            <a:chOff x="624" y="912"/>
            <a:chExt cx="528" cy="528"/>
          </a:xfrm>
        </p:grpSpPr>
        <p:sp>
          <p:nvSpPr>
            <p:cNvPr id="147464" name="Rectangle 8"/>
            <p:cNvSpPr>
              <a:spLocks noChangeArrowheads="1"/>
            </p:cNvSpPr>
            <p:nvPr/>
          </p:nvSpPr>
          <p:spPr bwMode="auto">
            <a:xfrm>
              <a:off x="720" y="110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5" name="Rectangle 9"/>
            <p:cNvSpPr>
              <a:spLocks noChangeArrowheads="1"/>
            </p:cNvSpPr>
            <p:nvPr/>
          </p:nvSpPr>
          <p:spPr bwMode="auto">
            <a:xfrm>
              <a:off x="960" y="129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6" name="Rectangle 10"/>
            <p:cNvSpPr>
              <a:spLocks noChangeArrowheads="1"/>
            </p:cNvSpPr>
            <p:nvPr/>
          </p:nvSpPr>
          <p:spPr bwMode="auto">
            <a:xfrm>
              <a:off x="1056" y="1008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7" name="Rectangle 11"/>
            <p:cNvSpPr>
              <a:spLocks noChangeArrowheads="1"/>
            </p:cNvSpPr>
            <p:nvPr/>
          </p:nvSpPr>
          <p:spPr bwMode="auto">
            <a:xfrm>
              <a:off x="912" y="105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8" name="Rectangle 12"/>
            <p:cNvSpPr>
              <a:spLocks noChangeArrowheads="1"/>
            </p:cNvSpPr>
            <p:nvPr/>
          </p:nvSpPr>
          <p:spPr bwMode="auto">
            <a:xfrm>
              <a:off x="912" y="912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9" name="Rectangle 13"/>
            <p:cNvSpPr>
              <a:spLocks noChangeArrowheads="1"/>
            </p:cNvSpPr>
            <p:nvPr/>
          </p:nvSpPr>
          <p:spPr bwMode="auto">
            <a:xfrm>
              <a:off x="1104" y="1152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0" name="Rectangle 14"/>
            <p:cNvSpPr>
              <a:spLocks noChangeArrowheads="1"/>
            </p:cNvSpPr>
            <p:nvPr/>
          </p:nvSpPr>
          <p:spPr bwMode="auto">
            <a:xfrm>
              <a:off x="1104" y="129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1" name="Rectangle 15"/>
            <p:cNvSpPr>
              <a:spLocks noChangeArrowheads="1"/>
            </p:cNvSpPr>
            <p:nvPr/>
          </p:nvSpPr>
          <p:spPr bwMode="auto">
            <a:xfrm>
              <a:off x="864" y="1392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2" name="Rectangle 16"/>
            <p:cNvSpPr>
              <a:spLocks noChangeArrowheads="1"/>
            </p:cNvSpPr>
            <p:nvPr/>
          </p:nvSpPr>
          <p:spPr bwMode="auto">
            <a:xfrm>
              <a:off x="864" y="1200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3" name="Rectangle 17"/>
            <p:cNvSpPr>
              <a:spLocks noChangeArrowheads="1"/>
            </p:cNvSpPr>
            <p:nvPr/>
          </p:nvSpPr>
          <p:spPr bwMode="auto">
            <a:xfrm>
              <a:off x="624" y="1200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4" name="Rectangle 18"/>
            <p:cNvSpPr>
              <a:spLocks noChangeArrowheads="1"/>
            </p:cNvSpPr>
            <p:nvPr/>
          </p:nvSpPr>
          <p:spPr bwMode="auto">
            <a:xfrm>
              <a:off x="672" y="129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5" name="Rectangle 19"/>
            <p:cNvSpPr>
              <a:spLocks noChangeArrowheads="1"/>
            </p:cNvSpPr>
            <p:nvPr/>
          </p:nvSpPr>
          <p:spPr bwMode="auto">
            <a:xfrm>
              <a:off x="672" y="1008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698" name="Rectangle 242"/>
          <p:cNvSpPr>
            <a:spLocks noChangeArrowheads="1"/>
          </p:cNvSpPr>
          <p:nvPr/>
        </p:nvSpPr>
        <p:spPr bwMode="auto">
          <a:xfrm>
            <a:off x="914400" y="4876800"/>
            <a:ext cx="7239000" cy="38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/>
              <a:t>Lock Manager</a:t>
            </a:r>
          </a:p>
        </p:txBody>
      </p:sp>
      <p:grpSp>
        <p:nvGrpSpPr>
          <p:cNvPr id="147739" name="Group 283"/>
          <p:cNvGrpSpPr>
            <a:grpSpLocks/>
          </p:cNvGrpSpPr>
          <p:nvPr/>
        </p:nvGrpSpPr>
        <p:grpSpPr bwMode="auto">
          <a:xfrm>
            <a:off x="3124200" y="2971800"/>
            <a:ext cx="1219200" cy="1905000"/>
            <a:chOff x="1968" y="1536"/>
            <a:chExt cx="768" cy="1200"/>
          </a:xfrm>
        </p:grpSpPr>
        <p:sp>
          <p:nvSpPr>
            <p:cNvPr id="147738" name="Rectangle 282"/>
            <p:cNvSpPr>
              <a:spLocks noChangeArrowheads="1"/>
            </p:cNvSpPr>
            <p:nvPr/>
          </p:nvSpPr>
          <p:spPr bwMode="auto">
            <a:xfrm>
              <a:off x="2256" y="2208"/>
              <a:ext cx="480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97" name="AutoShape 241"/>
            <p:cNvSpPr>
              <a:spLocks noChangeArrowheads="1"/>
            </p:cNvSpPr>
            <p:nvPr/>
          </p:nvSpPr>
          <p:spPr bwMode="auto">
            <a:xfrm rot="1809610">
              <a:off x="2400" y="2208"/>
              <a:ext cx="240" cy="480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CC6E6">
                    <a:gamma/>
                    <a:shade val="66667"/>
                    <a:invGamma/>
                  </a:srgbClr>
                </a:gs>
                <a:gs pos="100000">
                  <a:srgbClr val="BCC6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01" name="AutoShape 245"/>
            <p:cNvSpPr>
              <a:spLocks noChangeArrowheads="1"/>
            </p:cNvSpPr>
            <p:nvPr/>
          </p:nvSpPr>
          <p:spPr bwMode="auto">
            <a:xfrm rot="21600000">
              <a:off x="1968" y="1536"/>
              <a:ext cx="576" cy="528"/>
            </a:xfrm>
            <a:custGeom>
              <a:avLst/>
              <a:gdLst>
                <a:gd name="G0" fmla="+- -3789918 0 0"/>
                <a:gd name="G1" fmla="+- -8856888 0 0"/>
                <a:gd name="G2" fmla="+- -3789918 0 -8856888"/>
                <a:gd name="G3" fmla="+- 10800 0 0"/>
                <a:gd name="G4" fmla="+- 0 0 -378991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168 0 0"/>
                <a:gd name="G9" fmla="+- 0 0 -8856888"/>
                <a:gd name="G10" fmla="+- 8168 0 2700"/>
                <a:gd name="G11" fmla="cos G10 -3789918"/>
                <a:gd name="G12" fmla="sin G10 -3789918"/>
                <a:gd name="G13" fmla="cos 13500 -3789918"/>
                <a:gd name="G14" fmla="sin 13500 -3789918"/>
                <a:gd name="G15" fmla="+- G11 10800 0"/>
                <a:gd name="G16" fmla="+- G12 10800 0"/>
                <a:gd name="G17" fmla="+- G13 10800 0"/>
                <a:gd name="G18" fmla="+- G14 10800 0"/>
                <a:gd name="G19" fmla="*/ 8168 1 2"/>
                <a:gd name="G20" fmla="+- G19 5400 0"/>
                <a:gd name="G21" fmla="cos G20 -3789918"/>
                <a:gd name="G22" fmla="sin G20 -3789918"/>
                <a:gd name="G23" fmla="+- G21 10800 0"/>
                <a:gd name="G24" fmla="+- G12 G23 G22"/>
                <a:gd name="G25" fmla="+- G22 G23 G11"/>
                <a:gd name="G26" fmla="cos 10800 -3789918"/>
                <a:gd name="G27" fmla="sin 10800 -3789918"/>
                <a:gd name="G28" fmla="cos 8168 -3789918"/>
                <a:gd name="G29" fmla="sin 8168 -378991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856888"/>
                <a:gd name="G36" fmla="sin G34 -8856888"/>
                <a:gd name="G37" fmla="+/ -8856888 -378991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168 G39"/>
                <a:gd name="G43" fmla="sin 816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579 w 21600"/>
                <a:gd name="T5" fmla="*/ 69 h 21600"/>
                <a:gd name="T6" fmla="*/ 4076 w 21600"/>
                <a:gd name="T7" fmla="*/ 4110 h 21600"/>
                <a:gd name="T8" fmla="*/ 9877 w 21600"/>
                <a:gd name="T9" fmla="*/ 2684 h 21600"/>
                <a:gd name="T10" fmla="*/ 17987 w 21600"/>
                <a:gd name="T11" fmla="*/ -628 h 21600"/>
                <a:gd name="T12" fmla="*/ 19248 w 21600"/>
                <a:gd name="T13" fmla="*/ 4910 h 21600"/>
                <a:gd name="T14" fmla="*/ 13711 w 21600"/>
                <a:gd name="T15" fmla="*/ 617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148" y="3886"/>
                  </a:moveTo>
                  <a:cubicBezTo>
                    <a:pt x="13846" y="3066"/>
                    <a:pt x="12338" y="2632"/>
                    <a:pt x="10800" y="2632"/>
                  </a:cubicBezTo>
                  <a:cubicBezTo>
                    <a:pt x="8626" y="2631"/>
                    <a:pt x="6542" y="3498"/>
                    <a:pt x="5009" y="5039"/>
                  </a:cubicBezTo>
                  <a:lnTo>
                    <a:pt x="3143" y="3182"/>
                  </a:lnTo>
                  <a:cubicBezTo>
                    <a:pt x="5170" y="1145"/>
                    <a:pt x="7926" y="-1"/>
                    <a:pt x="10800" y="0"/>
                  </a:cubicBezTo>
                  <a:cubicBezTo>
                    <a:pt x="12834" y="0"/>
                    <a:pt x="14828" y="574"/>
                    <a:pt x="16550" y="1658"/>
                  </a:cubicBezTo>
                  <a:lnTo>
                    <a:pt x="17987" y="-628"/>
                  </a:lnTo>
                  <a:lnTo>
                    <a:pt x="19248" y="4910"/>
                  </a:lnTo>
                  <a:lnTo>
                    <a:pt x="13711" y="6171"/>
                  </a:lnTo>
                  <a:lnTo>
                    <a:pt x="15148" y="3886"/>
                  </a:lnTo>
                  <a:close/>
                </a:path>
              </a:pathLst>
            </a:custGeom>
            <a:gradFill rotWithShape="1">
              <a:gsLst>
                <a:gs pos="0">
                  <a:srgbClr val="A50021">
                    <a:gamma/>
                    <a:tint val="22353"/>
                    <a:invGamma/>
                  </a:srgbClr>
                </a:gs>
                <a:gs pos="100000">
                  <a:srgbClr val="A5002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711" name="Text Box 255"/>
          <p:cNvSpPr txBox="1">
            <a:spLocks noChangeArrowheads="1"/>
          </p:cNvSpPr>
          <p:nvPr/>
        </p:nvSpPr>
        <p:spPr bwMode="auto">
          <a:xfrm>
            <a:off x="2057400" y="281940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trx</a:t>
            </a:r>
            <a:r>
              <a:rPr lang="en-US" sz="2000" baseline="-25000" dirty="0">
                <a:solidFill>
                  <a:schemeClr val="bg2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147712" name="Text Box 256"/>
          <p:cNvSpPr txBox="1">
            <a:spLocks noChangeArrowheads="1"/>
          </p:cNvSpPr>
          <p:nvPr/>
        </p:nvSpPr>
        <p:spPr bwMode="auto">
          <a:xfrm>
            <a:off x="4724400" y="281940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trx</a:t>
            </a:r>
            <a:r>
              <a:rPr lang="en-US" sz="2000" baseline="-25000" dirty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147713" name="Text Box 257"/>
          <p:cNvSpPr txBox="1">
            <a:spLocks noChangeArrowheads="1"/>
          </p:cNvSpPr>
          <p:nvPr/>
        </p:nvSpPr>
        <p:spPr bwMode="auto">
          <a:xfrm>
            <a:off x="7467600" y="281940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trx</a:t>
            </a:r>
            <a:r>
              <a:rPr lang="en-US" sz="2000" baseline="-25000" dirty="0">
                <a:solidFill>
                  <a:schemeClr val="bg2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147716" name="Line 260"/>
          <p:cNvSpPr>
            <a:spLocks noChangeShapeType="1"/>
          </p:cNvSpPr>
          <p:nvPr/>
        </p:nvSpPr>
        <p:spPr bwMode="auto">
          <a:xfrm>
            <a:off x="876300" y="57912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717" name="Text Box 261"/>
          <p:cNvSpPr txBox="1">
            <a:spLocks noChangeArrowheads="1"/>
          </p:cNvSpPr>
          <p:nvPr/>
        </p:nvSpPr>
        <p:spPr bwMode="auto">
          <a:xfrm>
            <a:off x="876300" y="5257800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Agent thread execution</a:t>
            </a:r>
          </a:p>
        </p:txBody>
      </p:sp>
      <p:grpSp>
        <p:nvGrpSpPr>
          <p:cNvPr id="147718" name="Group 262"/>
          <p:cNvGrpSpPr>
            <a:grpSpLocks/>
          </p:cNvGrpSpPr>
          <p:nvPr/>
        </p:nvGrpSpPr>
        <p:grpSpPr bwMode="auto">
          <a:xfrm>
            <a:off x="6477000" y="1600202"/>
            <a:ext cx="1752600" cy="904876"/>
            <a:chOff x="4320" y="672"/>
            <a:chExt cx="1104" cy="570"/>
          </a:xfrm>
        </p:grpSpPr>
        <p:sp>
          <p:nvSpPr>
            <p:cNvPr id="147719" name="Rectangle 263"/>
            <p:cNvSpPr>
              <a:spLocks noChangeArrowheads="1"/>
            </p:cNvSpPr>
            <p:nvPr/>
          </p:nvSpPr>
          <p:spPr bwMode="auto">
            <a:xfrm>
              <a:off x="4320" y="816"/>
              <a:ext cx="48" cy="48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47720" name="Rectangle 264"/>
            <p:cNvSpPr>
              <a:spLocks noChangeArrowheads="1"/>
            </p:cNvSpPr>
            <p:nvPr/>
          </p:nvSpPr>
          <p:spPr bwMode="auto">
            <a:xfrm>
              <a:off x="4320" y="105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47721" name="Text Box 265"/>
            <p:cNvSpPr txBox="1">
              <a:spLocks noChangeArrowheads="1"/>
            </p:cNvSpPr>
            <p:nvPr/>
          </p:nvSpPr>
          <p:spPr bwMode="auto">
            <a:xfrm>
              <a:off x="4416" y="672"/>
              <a:ext cx="10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Hot lock</a:t>
              </a:r>
            </a:p>
          </p:txBody>
        </p:sp>
        <p:sp>
          <p:nvSpPr>
            <p:cNvPr id="147722" name="Text Box 266"/>
            <p:cNvSpPr txBox="1">
              <a:spLocks noChangeArrowheads="1"/>
            </p:cNvSpPr>
            <p:nvPr/>
          </p:nvSpPr>
          <p:spPr bwMode="auto">
            <a:xfrm>
              <a:off x="4416" y="912"/>
              <a:ext cx="10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Cold lock</a:t>
              </a:r>
            </a:p>
          </p:txBody>
        </p:sp>
      </p:grpSp>
      <p:sp>
        <p:nvSpPr>
          <p:cNvPr id="147732" name="AutoShape 276"/>
          <p:cNvSpPr>
            <a:spLocks noChangeArrowheads="1"/>
          </p:cNvSpPr>
          <p:nvPr/>
        </p:nvSpPr>
        <p:spPr bwMode="auto">
          <a:xfrm rot="1619509">
            <a:off x="1066800" y="4038600"/>
            <a:ext cx="457200" cy="762000"/>
          </a:xfrm>
          <a:prstGeom prst="up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BCC6E6"/>
              </a:gs>
              <a:gs pos="100000">
                <a:srgbClr val="A5002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mall change; big performance impact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peculative </a:t>
            </a:r>
            <a:r>
              <a:rPr lang="en-US" dirty="0"/>
              <a:t>l</a:t>
            </a:r>
            <a:r>
              <a:rPr lang="en-US" dirty="0" smtClean="0"/>
              <a:t>ock inheritance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5665" y="1523997"/>
            <a:ext cx="2879834" cy="1551022"/>
            <a:chOff x="515665" y="1523997"/>
            <a:chExt cx="2879834" cy="1551022"/>
          </a:xfrm>
        </p:grpSpPr>
        <p:sp>
          <p:nvSpPr>
            <p:cNvPr id="4" name="Down Arrow 3"/>
            <p:cNvSpPr/>
            <p:nvPr/>
          </p:nvSpPr>
          <p:spPr>
            <a:xfrm rot="20344891">
              <a:off x="2467568" y="2396953"/>
              <a:ext cx="408604" cy="678066"/>
            </a:xfrm>
            <a:prstGeom prst="down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/>
            <p:cNvSpPr/>
            <p:nvPr/>
          </p:nvSpPr>
          <p:spPr>
            <a:xfrm>
              <a:off x="526832" y="1523997"/>
              <a:ext cx="2857500" cy="9906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15665" y="1609347"/>
              <a:ext cx="28798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Commit without </a:t>
              </a:r>
              <a:b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releasing hot locks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520966" y="1315126"/>
            <a:ext cx="2879834" cy="1690307"/>
            <a:chOff x="847135" y="1293453"/>
            <a:chExt cx="2879834" cy="1690307"/>
          </a:xfrm>
        </p:grpSpPr>
        <p:sp>
          <p:nvSpPr>
            <p:cNvPr id="105" name="Down Arrow 104"/>
            <p:cNvSpPr/>
            <p:nvPr/>
          </p:nvSpPr>
          <p:spPr>
            <a:xfrm rot="636707">
              <a:off x="1722543" y="2179088"/>
              <a:ext cx="408604" cy="804672"/>
            </a:xfrm>
            <a:prstGeom prst="downArrow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" name="Oval 105"/>
            <p:cNvSpPr/>
            <p:nvPr/>
          </p:nvSpPr>
          <p:spPr>
            <a:xfrm>
              <a:off x="1220252" y="1293453"/>
              <a:ext cx="2133600" cy="9906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47135" y="1378803"/>
              <a:ext cx="28798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Seed lock list </a:t>
              </a:r>
              <a:b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of next </a:t>
              </a:r>
              <a:r>
                <a:rPr lang="en-US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tx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314781" y="5031168"/>
            <a:ext cx="2879834" cy="990603"/>
            <a:chOff x="882118" y="1293453"/>
            <a:chExt cx="2879834" cy="990603"/>
          </a:xfrm>
        </p:grpSpPr>
        <p:sp>
          <p:nvSpPr>
            <p:cNvPr id="110" name="Oval 109"/>
            <p:cNvSpPr/>
            <p:nvPr/>
          </p:nvSpPr>
          <p:spPr>
            <a:xfrm>
              <a:off x="1033693" y="1293453"/>
              <a:ext cx="2576685" cy="9906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82118" y="1378803"/>
              <a:ext cx="28798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Contention </a:t>
              </a:r>
              <a:b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reduced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7696200" y="99060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[VLDB2009]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908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"/>
                                        <p:tgtEl>
                                          <p:spTgt spid="14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"/>
                                        <p:tgtEl>
                                          <p:spTgt spid="14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355632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SLI on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7510" y="1219200"/>
            <a:ext cx="2419290" cy="609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67510" y="2087824"/>
            <a:ext cx="2419290" cy="141737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67510" y="1828800"/>
            <a:ext cx="2419290" cy="25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-5400000">
            <a:off x="5712903" y="1323944"/>
            <a:ext cx="709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fixed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5358767" y="2566033"/>
            <a:ext cx="141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unbounded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6779524" y="4191000"/>
            <a:ext cx="2059675" cy="197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3581400"/>
            <a:ext cx="1219200" cy="26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2590800"/>
            <a:ext cx="1828800" cy="3654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voiding </a:t>
            </a:r>
            <a:r>
              <a:rPr lang="en-US" sz="3600" b="1" dirty="0">
                <a:latin typeface="Calibri" pitchFamily="34" charset="0"/>
                <a:cs typeface="Calibri" pitchFamily="34" charset="0"/>
              </a:rPr>
              <a:t>the unbounded 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communication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710488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ntroduction                                           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~ 20 min</a:t>
            </a:r>
          </a:p>
          <a:p>
            <a:pPr>
              <a:tabLst>
                <a:tab pos="7710488" algn="l"/>
              </a:tabLst>
            </a:pPr>
            <a:endParaRPr lang="en-US" dirty="0"/>
          </a:p>
          <a:p>
            <a:pPr>
              <a:tabLst>
                <a:tab pos="7710488" algn="l"/>
              </a:tabLst>
            </a:pPr>
            <a:r>
              <a:rPr lang="en-US" dirty="0"/>
              <a:t>p</a:t>
            </a:r>
            <a:r>
              <a:rPr lang="en-US" dirty="0" smtClean="0"/>
              <a:t>art I: </a:t>
            </a:r>
            <a:r>
              <a:rPr lang="en-US" dirty="0"/>
              <a:t>a</a:t>
            </a:r>
            <a:r>
              <a:rPr lang="en-US" dirty="0" smtClean="0"/>
              <a:t>chieving scalability in Shore-MT    ~ </a:t>
            </a:r>
            <a:r>
              <a:rPr lang="en-US" i="1" dirty="0" smtClean="0"/>
              <a:t>1 h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taking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global communication out of locking</a:t>
            </a:r>
          </a:p>
          <a:p>
            <a:pPr lvl="1"/>
            <a:r>
              <a:rPr lang="en-US" dirty="0" smtClean="0"/>
              <a:t>extracting </a:t>
            </a:r>
            <a:r>
              <a:rPr lang="en-US" dirty="0"/>
              <a:t>parallelism in spite of a serial log</a:t>
            </a:r>
          </a:p>
          <a:p>
            <a:pPr lvl="1"/>
            <a:r>
              <a:rPr lang="en-US" dirty="0" smtClean="0"/>
              <a:t>designing </a:t>
            </a:r>
            <a:r>
              <a:rPr lang="en-US" dirty="0"/>
              <a:t>for better communication </a:t>
            </a:r>
            <a:r>
              <a:rPr lang="en-US" dirty="0" smtClean="0"/>
              <a:t>patterns</a:t>
            </a:r>
          </a:p>
          <a:p>
            <a:r>
              <a:rPr lang="en-US" dirty="0"/>
              <a:t>p</a:t>
            </a:r>
            <a:r>
              <a:rPr lang="en-US" dirty="0" smtClean="0"/>
              <a:t>art II: </a:t>
            </a:r>
            <a:r>
              <a:rPr lang="en-US" dirty="0"/>
              <a:t>b</a:t>
            </a:r>
            <a:r>
              <a:rPr lang="en-US" dirty="0" smtClean="0"/>
              <a:t>ehind the scenes             	  </a:t>
            </a:r>
            <a:r>
              <a:rPr lang="en-US" i="1" dirty="0" smtClean="0"/>
              <a:t>~ 20 min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art III: hands-on                                  </a:t>
            </a:r>
            <a:r>
              <a:rPr lang="en-US" i="1" dirty="0" smtClean="0"/>
              <a:t>  ~ 20 min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ardware parallelism: a fact of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577469" y="2328084"/>
            <a:ext cx="2604131" cy="914400"/>
            <a:chOff x="167758" y="4477523"/>
            <a:chExt cx="2604131" cy="914400"/>
          </a:xfrm>
        </p:grpSpPr>
        <p:sp>
          <p:nvSpPr>
            <p:cNvPr id="9" name="AutoShape 33"/>
            <p:cNvSpPr>
              <a:spLocks noChangeArrowheads="1"/>
            </p:cNvSpPr>
            <p:nvPr/>
          </p:nvSpPr>
          <p:spPr bwMode="auto">
            <a:xfrm>
              <a:off x="167758" y="4477523"/>
              <a:ext cx="2604131" cy="914400"/>
            </a:xfrm>
            <a:prstGeom prst="roundRect">
              <a:avLst>
                <a:gd name="adj" fmla="val 710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18122" y="4533958"/>
              <a:ext cx="2512258" cy="380410"/>
              <a:chOff x="78542" y="2671029"/>
              <a:chExt cx="2714330" cy="38041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8542" y="2671029"/>
                <a:ext cx="1330349" cy="380407"/>
                <a:chOff x="1162228" y="3048593"/>
                <a:chExt cx="1428572" cy="469901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1162228" y="3048594"/>
                  <a:ext cx="685800" cy="4699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Core</a:t>
                  </a:r>
                  <a:endParaRPr lang="en-US" sz="1600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905000" y="3048593"/>
                  <a:ext cx="685800" cy="4699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Core</a:t>
                  </a:r>
                  <a:endParaRPr lang="en-US" sz="16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462523" y="2671033"/>
                <a:ext cx="1330349" cy="380407"/>
                <a:chOff x="1162228" y="3048593"/>
                <a:chExt cx="1428572" cy="46990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162228" y="3048593"/>
                  <a:ext cx="685800" cy="4699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Core</a:t>
                  </a:r>
                  <a:endParaRPr lang="en-US" sz="1600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905000" y="3048593"/>
                  <a:ext cx="685800" cy="4699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Core</a:t>
                  </a:r>
                  <a:endParaRPr lang="en-US" sz="1600" dirty="0"/>
                </a:p>
              </p:txBody>
            </p:sp>
          </p:grpSp>
        </p:grpSp>
        <p:sp>
          <p:nvSpPr>
            <p:cNvPr id="11" name="Rectangle 10"/>
            <p:cNvSpPr/>
            <p:nvPr/>
          </p:nvSpPr>
          <p:spPr>
            <a:xfrm>
              <a:off x="218122" y="4953591"/>
              <a:ext cx="591102" cy="38040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Core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8329" y="4953590"/>
              <a:ext cx="591102" cy="38040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Core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99071" y="4953594"/>
              <a:ext cx="591102" cy="38040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Core</a:t>
              </a:r>
              <a:endParaRPr lang="en-US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39278" y="4953594"/>
              <a:ext cx="591102" cy="38040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Core</a:t>
              </a:r>
              <a:endParaRPr lang="en-US" sz="1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577468" y="3429476"/>
            <a:ext cx="2604131" cy="914400"/>
            <a:chOff x="167758" y="4477523"/>
            <a:chExt cx="2604131" cy="914400"/>
          </a:xfrm>
        </p:grpSpPr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167758" y="4477523"/>
              <a:ext cx="2604131" cy="914400"/>
            </a:xfrm>
            <a:prstGeom prst="roundRect">
              <a:avLst>
                <a:gd name="adj" fmla="val 710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18122" y="4533958"/>
              <a:ext cx="2512258" cy="380410"/>
              <a:chOff x="78542" y="2671029"/>
              <a:chExt cx="2714330" cy="380411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8542" y="2671029"/>
                <a:ext cx="1330349" cy="380407"/>
                <a:chOff x="1162228" y="3048593"/>
                <a:chExt cx="1428572" cy="469901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162228" y="3048594"/>
                  <a:ext cx="685800" cy="4699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Core</a:t>
                  </a:r>
                  <a:endParaRPr lang="en-US" sz="1600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05000" y="3048593"/>
                  <a:ext cx="685800" cy="4699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Core</a:t>
                  </a:r>
                  <a:endParaRPr lang="en-US" sz="1600" dirty="0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462523" y="2671033"/>
                <a:ext cx="1330349" cy="380407"/>
                <a:chOff x="1162228" y="3048593"/>
                <a:chExt cx="1428572" cy="4699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1162228" y="3048593"/>
                  <a:ext cx="685800" cy="4699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Core</a:t>
                  </a:r>
                  <a:endParaRPr lang="en-US" sz="1600" dirty="0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1905000" y="3048593"/>
                  <a:ext cx="685800" cy="4699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Core</a:t>
                  </a:r>
                  <a:endParaRPr lang="en-US" sz="1600" dirty="0"/>
                </a:p>
              </p:txBody>
            </p:sp>
          </p:grpSp>
        </p:grpSp>
        <p:sp>
          <p:nvSpPr>
            <p:cNvPr id="37" name="Rectangle 36"/>
            <p:cNvSpPr/>
            <p:nvPr/>
          </p:nvSpPr>
          <p:spPr>
            <a:xfrm>
              <a:off x="218122" y="4953591"/>
              <a:ext cx="591102" cy="38040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Core</a:t>
              </a:r>
              <a:endParaRPr lang="en-US" sz="16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58329" y="4953590"/>
              <a:ext cx="591102" cy="38040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Core</a:t>
              </a:r>
              <a:endParaRPr lang="en-US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99071" y="4953594"/>
              <a:ext cx="591102" cy="38040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Core</a:t>
              </a:r>
              <a:endParaRPr lang="en-US" sz="16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39278" y="4953594"/>
              <a:ext cx="591102" cy="38040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Core</a:t>
              </a:r>
              <a:endParaRPr lang="en-US" sz="1600" dirty="0"/>
            </a:p>
          </p:txBody>
        </p:sp>
      </p:grpSp>
      <p:sp>
        <p:nvSpPr>
          <p:cNvPr id="164" name="Rectangle 163"/>
          <p:cNvSpPr/>
          <p:nvPr/>
        </p:nvSpPr>
        <p:spPr>
          <a:xfrm>
            <a:off x="569245" y="2676525"/>
            <a:ext cx="1280949" cy="11334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Core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0" name="Freeform 26"/>
          <p:cNvSpPr>
            <a:spLocks noChangeArrowheads="1"/>
          </p:cNvSpPr>
          <p:nvPr/>
        </p:nvSpPr>
        <p:spPr bwMode="auto">
          <a:xfrm>
            <a:off x="883570" y="2811949"/>
            <a:ext cx="152400" cy="295996"/>
          </a:xfrm>
          <a:custGeom>
            <a:avLst/>
            <a:gdLst>
              <a:gd name="T0" fmla="*/ 0 w 455246"/>
              <a:gd name="T1" fmla="*/ 0 h 855785"/>
              <a:gd name="T2" fmla="*/ 149130 w 455246"/>
              <a:gd name="T3" fmla="*/ 54279 h 855785"/>
              <a:gd name="T4" fmla="*/ 19623 w 455246"/>
              <a:gd name="T5" fmla="*/ 150312 h 855785"/>
              <a:gd name="T6" fmla="*/ 137356 w 455246"/>
              <a:gd name="T7" fmla="*/ 192066 h 855785"/>
              <a:gd name="T8" fmla="*/ 31396 w 455246"/>
              <a:gd name="T9" fmla="*/ 304800 h 855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246"/>
              <a:gd name="T16" fmla="*/ 0 h 855785"/>
              <a:gd name="T17" fmla="*/ 455246 w 455246"/>
              <a:gd name="T18" fmla="*/ 855785 h 855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246" h="855785">
                <a:moveTo>
                  <a:pt x="0" y="0"/>
                </a:moveTo>
                <a:cubicBezTo>
                  <a:pt x="217854" y="41031"/>
                  <a:pt x="435708" y="82062"/>
                  <a:pt x="445477" y="152400"/>
                </a:cubicBezTo>
                <a:cubicBezTo>
                  <a:pt x="455246" y="222738"/>
                  <a:pt x="64478" y="357554"/>
                  <a:pt x="58616" y="422031"/>
                </a:cubicBezTo>
                <a:cubicBezTo>
                  <a:pt x="52755" y="486508"/>
                  <a:pt x="404447" y="466970"/>
                  <a:pt x="410308" y="539262"/>
                </a:cubicBezTo>
                <a:cubicBezTo>
                  <a:pt x="416170" y="611554"/>
                  <a:pt x="154354" y="801077"/>
                  <a:pt x="93785" y="855785"/>
                </a:cubicBezTo>
              </a:path>
            </a:pathLst>
          </a:custGeom>
          <a:ln w="2540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1" name="Freeform 26"/>
          <p:cNvSpPr>
            <a:spLocks noChangeArrowheads="1"/>
          </p:cNvSpPr>
          <p:nvPr/>
        </p:nvSpPr>
        <p:spPr bwMode="auto">
          <a:xfrm>
            <a:off x="1057319" y="2968694"/>
            <a:ext cx="152400" cy="295996"/>
          </a:xfrm>
          <a:custGeom>
            <a:avLst/>
            <a:gdLst>
              <a:gd name="T0" fmla="*/ 0 w 455246"/>
              <a:gd name="T1" fmla="*/ 0 h 855785"/>
              <a:gd name="T2" fmla="*/ 149130 w 455246"/>
              <a:gd name="T3" fmla="*/ 54279 h 855785"/>
              <a:gd name="T4" fmla="*/ 19623 w 455246"/>
              <a:gd name="T5" fmla="*/ 150312 h 855785"/>
              <a:gd name="T6" fmla="*/ 137356 w 455246"/>
              <a:gd name="T7" fmla="*/ 192066 h 855785"/>
              <a:gd name="T8" fmla="*/ 31396 w 455246"/>
              <a:gd name="T9" fmla="*/ 304800 h 855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246"/>
              <a:gd name="T16" fmla="*/ 0 h 855785"/>
              <a:gd name="T17" fmla="*/ 455246 w 455246"/>
              <a:gd name="T18" fmla="*/ 855785 h 855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246" h="855785">
                <a:moveTo>
                  <a:pt x="0" y="0"/>
                </a:moveTo>
                <a:cubicBezTo>
                  <a:pt x="217854" y="41031"/>
                  <a:pt x="435708" y="82062"/>
                  <a:pt x="445477" y="152400"/>
                </a:cubicBezTo>
                <a:cubicBezTo>
                  <a:pt x="455246" y="222738"/>
                  <a:pt x="64478" y="357554"/>
                  <a:pt x="58616" y="422031"/>
                </a:cubicBezTo>
                <a:cubicBezTo>
                  <a:pt x="52755" y="486508"/>
                  <a:pt x="404447" y="466970"/>
                  <a:pt x="410308" y="539262"/>
                </a:cubicBezTo>
                <a:cubicBezTo>
                  <a:pt x="416170" y="611554"/>
                  <a:pt x="154354" y="801077"/>
                  <a:pt x="93785" y="855785"/>
                </a:cubicBezTo>
              </a:path>
            </a:pathLst>
          </a:custGeom>
          <a:ln w="2540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2" name="Freeform 26"/>
          <p:cNvSpPr>
            <a:spLocks noChangeArrowheads="1"/>
          </p:cNvSpPr>
          <p:nvPr/>
        </p:nvSpPr>
        <p:spPr bwMode="auto">
          <a:xfrm>
            <a:off x="1285919" y="2843615"/>
            <a:ext cx="152400" cy="295996"/>
          </a:xfrm>
          <a:custGeom>
            <a:avLst/>
            <a:gdLst>
              <a:gd name="T0" fmla="*/ 0 w 455246"/>
              <a:gd name="T1" fmla="*/ 0 h 855785"/>
              <a:gd name="T2" fmla="*/ 149130 w 455246"/>
              <a:gd name="T3" fmla="*/ 54279 h 855785"/>
              <a:gd name="T4" fmla="*/ 19623 w 455246"/>
              <a:gd name="T5" fmla="*/ 150312 h 855785"/>
              <a:gd name="T6" fmla="*/ 137356 w 455246"/>
              <a:gd name="T7" fmla="*/ 192066 h 855785"/>
              <a:gd name="T8" fmla="*/ 31396 w 455246"/>
              <a:gd name="T9" fmla="*/ 304800 h 855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246"/>
              <a:gd name="T16" fmla="*/ 0 h 855785"/>
              <a:gd name="T17" fmla="*/ 455246 w 455246"/>
              <a:gd name="T18" fmla="*/ 855785 h 855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246" h="855785">
                <a:moveTo>
                  <a:pt x="0" y="0"/>
                </a:moveTo>
                <a:cubicBezTo>
                  <a:pt x="217854" y="41031"/>
                  <a:pt x="435708" y="82062"/>
                  <a:pt x="445477" y="152400"/>
                </a:cubicBezTo>
                <a:cubicBezTo>
                  <a:pt x="455246" y="222738"/>
                  <a:pt x="64478" y="357554"/>
                  <a:pt x="58616" y="422031"/>
                </a:cubicBezTo>
                <a:cubicBezTo>
                  <a:pt x="52755" y="486508"/>
                  <a:pt x="404447" y="466970"/>
                  <a:pt x="410308" y="539262"/>
                </a:cubicBezTo>
                <a:cubicBezTo>
                  <a:pt x="416170" y="611554"/>
                  <a:pt x="154354" y="801077"/>
                  <a:pt x="93785" y="855785"/>
                </a:cubicBezTo>
              </a:path>
            </a:pathLst>
          </a:custGeom>
          <a:ln w="2540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3" name="Freeform 26"/>
          <p:cNvSpPr>
            <a:spLocks noChangeArrowheads="1"/>
          </p:cNvSpPr>
          <p:nvPr/>
        </p:nvSpPr>
        <p:spPr bwMode="auto">
          <a:xfrm>
            <a:off x="1457369" y="3010484"/>
            <a:ext cx="152400" cy="295996"/>
          </a:xfrm>
          <a:custGeom>
            <a:avLst/>
            <a:gdLst>
              <a:gd name="T0" fmla="*/ 0 w 455246"/>
              <a:gd name="T1" fmla="*/ 0 h 855785"/>
              <a:gd name="T2" fmla="*/ 149130 w 455246"/>
              <a:gd name="T3" fmla="*/ 54279 h 855785"/>
              <a:gd name="T4" fmla="*/ 19623 w 455246"/>
              <a:gd name="T5" fmla="*/ 150312 h 855785"/>
              <a:gd name="T6" fmla="*/ 137356 w 455246"/>
              <a:gd name="T7" fmla="*/ 192066 h 855785"/>
              <a:gd name="T8" fmla="*/ 31396 w 455246"/>
              <a:gd name="T9" fmla="*/ 304800 h 855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246"/>
              <a:gd name="T16" fmla="*/ 0 h 855785"/>
              <a:gd name="T17" fmla="*/ 455246 w 455246"/>
              <a:gd name="T18" fmla="*/ 855785 h 855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246" h="855785">
                <a:moveTo>
                  <a:pt x="0" y="0"/>
                </a:moveTo>
                <a:cubicBezTo>
                  <a:pt x="217854" y="41031"/>
                  <a:pt x="435708" y="82062"/>
                  <a:pt x="445477" y="152400"/>
                </a:cubicBezTo>
                <a:cubicBezTo>
                  <a:pt x="455246" y="222738"/>
                  <a:pt x="64478" y="357554"/>
                  <a:pt x="58616" y="422031"/>
                </a:cubicBezTo>
                <a:cubicBezTo>
                  <a:pt x="52755" y="486508"/>
                  <a:pt x="404447" y="466970"/>
                  <a:pt x="410308" y="539262"/>
                </a:cubicBezTo>
                <a:cubicBezTo>
                  <a:pt x="416170" y="611554"/>
                  <a:pt x="154354" y="801077"/>
                  <a:pt x="93785" y="855785"/>
                </a:cubicBezTo>
              </a:path>
            </a:pathLst>
          </a:custGeom>
          <a:ln w="2540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97769" y="4572000"/>
            <a:ext cx="2043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pipelining</a:t>
            </a:r>
            <a:br>
              <a:rPr lang="en-US" sz="2400" dirty="0" smtClean="0"/>
            </a:br>
            <a:r>
              <a:rPr lang="en-US" sz="2400" dirty="0" smtClean="0"/>
              <a:t>ILP</a:t>
            </a:r>
            <a:br>
              <a:rPr lang="en-US" sz="2400" dirty="0" smtClean="0"/>
            </a:br>
            <a:r>
              <a:rPr lang="en-US" sz="2400" dirty="0" smtClean="0"/>
              <a:t>multithreading</a:t>
            </a:r>
            <a:endParaRPr lang="en-US" sz="2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2502068" y="4879776"/>
            <a:ext cx="3018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multisocket</a:t>
            </a:r>
            <a:r>
              <a:rPr lang="en-US" sz="2400" dirty="0" smtClean="0"/>
              <a:t> multicores</a:t>
            </a:r>
            <a:br>
              <a:rPr lang="en-US" sz="2400" dirty="0" smtClean="0"/>
            </a:br>
            <a:r>
              <a:rPr lang="en-US" sz="2400" dirty="0" smtClean="0"/>
              <a:t>(CMP)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1784169" y="14478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2005</a:t>
            </a:r>
            <a:endParaRPr lang="en-US" sz="2400" dirty="0"/>
          </a:p>
        </p:txBody>
      </p:sp>
      <p:cxnSp>
        <p:nvCxnSpPr>
          <p:cNvPr id="178" name="Straight Connector 177"/>
          <p:cNvCxnSpPr/>
          <p:nvPr/>
        </p:nvCxnSpPr>
        <p:spPr>
          <a:xfrm>
            <a:off x="152400" y="2056031"/>
            <a:ext cx="8915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187484" y="1828800"/>
            <a:ext cx="1" cy="4134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5213169" y="14478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2020</a:t>
            </a:r>
            <a:endParaRPr lang="en-US" sz="2400" dirty="0"/>
          </a:p>
        </p:txBody>
      </p:sp>
      <p:cxnSp>
        <p:nvCxnSpPr>
          <p:cNvPr id="181" name="Straight Connector 180"/>
          <p:cNvCxnSpPr/>
          <p:nvPr/>
        </p:nvCxnSpPr>
        <p:spPr>
          <a:xfrm flipH="1">
            <a:off x="5616484" y="1828800"/>
            <a:ext cx="1" cy="4134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125534" y="2480484"/>
            <a:ext cx="2604131" cy="914400"/>
            <a:chOff x="6025519" y="2209800"/>
            <a:chExt cx="2604131" cy="914400"/>
          </a:xfrm>
        </p:grpSpPr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6025519" y="2209800"/>
              <a:ext cx="2604131" cy="914400"/>
            </a:xfrm>
            <a:prstGeom prst="roundRect">
              <a:avLst>
                <a:gd name="adj" fmla="val 710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80761" y="2285992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00800" y="2285998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720840" y="2285992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7040880" y="2285998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360920" y="2285992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680960" y="2285998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001000" y="2286000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8321040" y="2286000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080761" y="2693194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400800" y="2693200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6720840" y="2693194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040880" y="2693200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360920" y="2693194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680960" y="2693200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8001000" y="2693202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8321040" y="2693202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861685" y="2262837"/>
            <a:ext cx="2604131" cy="914400"/>
            <a:chOff x="6025519" y="2209800"/>
            <a:chExt cx="2604131" cy="914400"/>
          </a:xfrm>
        </p:grpSpPr>
        <p:sp>
          <p:nvSpPr>
            <p:cNvPr id="200" name="AutoShape 33"/>
            <p:cNvSpPr>
              <a:spLocks noChangeArrowheads="1"/>
            </p:cNvSpPr>
            <p:nvPr/>
          </p:nvSpPr>
          <p:spPr bwMode="auto">
            <a:xfrm>
              <a:off x="6025519" y="2209800"/>
              <a:ext cx="2604131" cy="914400"/>
            </a:xfrm>
            <a:prstGeom prst="roundRect">
              <a:avLst>
                <a:gd name="adj" fmla="val 710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6080761" y="2285992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6400800" y="2285998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720840" y="2285992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040880" y="2285998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360920" y="2285992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7680960" y="2285998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8001000" y="2286000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8321040" y="2286000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080761" y="2693194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400800" y="2693200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6720840" y="2693194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7040880" y="2693200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7360920" y="2693194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7680960" y="2693200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8001000" y="2693202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8321040" y="2693202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6158869" y="3703329"/>
            <a:ext cx="2604131" cy="914400"/>
            <a:chOff x="6025519" y="2209800"/>
            <a:chExt cx="2604131" cy="914400"/>
          </a:xfrm>
        </p:grpSpPr>
        <p:sp>
          <p:nvSpPr>
            <p:cNvPr id="218" name="AutoShape 33"/>
            <p:cNvSpPr>
              <a:spLocks noChangeArrowheads="1"/>
            </p:cNvSpPr>
            <p:nvPr/>
          </p:nvSpPr>
          <p:spPr bwMode="auto">
            <a:xfrm>
              <a:off x="6025519" y="2209800"/>
              <a:ext cx="2604131" cy="914400"/>
            </a:xfrm>
            <a:prstGeom prst="roundRect">
              <a:avLst>
                <a:gd name="adj" fmla="val 710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080761" y="2285992"/>
              <a:ext cx="274320" cy="77296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400800" y="2285998"/>
              <a:ext cx="274320" cy="3657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6720840" y="2285992"/>
              <a:ext cx="274320" cy="3657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040880" y="2285998"/>
              <a:ext cx="274320" cy="365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7360920" y="2285992"/>
              <a:ext cx="274320" cy="3657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7680960" y="2285998"/>
              <a:ext cx="274320" cy="3657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8001000" y="2286000"/>
              <a:ext cx="59436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400800" y="2693200"/>
              <a:ext cx="274320" cy="3657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6720840" y="2693194"/>
              <a:ext cx="274320" cy="3657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7040880" y="2693200"/>
              <a:ext cx="274320" cy="3657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7360920" y="2693194"/>
              <a:ext cx="274320" cy="36575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7680960" y="2693200"/>
              <a:ext cx="274320" cy="3657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8001000" y="2693202"/>
              <a:ext cx="274320" cy="3657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8321040" y="2693202"/>
              <a:ext cx="274320" cy="36575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6009324" y="3505200"/>
            <a:ext cx="2604131" cy="914400"/>
            <a:chOff x="6025519" y="2209800"/>
            <a:chExt cx="2604131" cy="914400"/>
          </a:xfrm>
        </p:grpSpPr>
        <p:sp>
          <p:nvSpPr>
            <p:cNvPr id="254" name="AutoShape 33"/>
            <p:cNvSpPr>
              <a:spLocks noChangeArrowheads="1"/>
            </p:cNvSpPr>
            <p:nvPr/>
          </p:nvSpPr>
          <p:spPr bwMode="auto">
            <a:xfrm>
              <a:off x="6025519" y="2209800"/>
              <a:ext cx="2604131" cy="914400"/>
            </a:xfrm>
            <a:prstGeom prst="roundRect">
              <a:avLst>
                <a:gd name="adj" fmla="val 710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6080761" y="2285992"/>
              <a:ext cx="274320" cy="77296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6400800" y="2285998"/>
              <a:ext cx="274320" cy="3657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720840" y="2285992"/>
              <a:ext cx="274320" cy="3657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7040880" y="2285998"/>
              <a:ext cx="274320" cy="365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7360920" y="2285992"/>
              <a:ext cx="274320" cy="3657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680960" y="2285998"/>
              <a:ext cx="274320" cy="3657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8001000" y="2286000"/>
              <a:ext cx="594360" cy="36575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6400800" y="2693200"/>
              <a:ext cx="274320" cy="36575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6720840" y="2693194"/>
              <a:ext cx="274320" cy="36575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040880" y="2693200"/>
              <a:ext cx="274320" cy="3657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7360920" y="2693194"/>
              <a:ext cx="274320" cy="3657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7680960" y="2693200"/>
              <a:ext cx="274320" cy="3657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8001000" y="2693202"/>
              <a:ext cx="274320" cy="3657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8321040" y="2693202"/>
              <a:ext cx="274320" cy="3657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69" name="TextBox 268"/>
          <p:cNvSpPr txBox="1"/>
          <p:nvPr/>
        </p:nvSpPr>
        <p:spPr>
          <a:xfrm>
            <a:off x="6039803" y="4879776"/>
            <a:ext cx="272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heterogeneous CMP</a:t>
            </a:r>
          </a:p>
        </p:txBody>
      </p:sp>
      <p:sp>
        <p:nvSpPr>
          <p:cNvPr id="270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“performance” = scalability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WAL: gatekeeper of the DBMS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Write ahead logging is a performance enabler</a:t>
            </a:r>
          </a:p>
          <a:p>
            <a:r>
              <a:rPr lang="en-CA" dirty="0" err="1" smtClean="0"/>
              <a:t>Xct</a:t>
            </a:r>
            <a:r>
              <a:rPr lang="en-CA" dirty="0" smtClean="0"/>
              <a:t> update: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err="1" smtClean="0"/>
              <a:t>Xct</a:t>
            </a:r>
            <a:r>
              <a:rPr lang="en-CA" dirty="0" smtClean="0"/>
              <a:t> commit: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ut… logging is completely serial (by design!)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743200" y="4952717"/>
            <a:ext cx="2819400" cy="1078089"/>
            <a:chOff x="152400" y="2514600"/>
            <a:chExt cx="2819400" cy="1078089"/>
          </a:xfrm>
        </p:grpSpPr>
        <p:sp>
          <p:nvSpPr>
            <p:cNvPr id="2" name="Rectangle 1"/>
            <p:cNvSpPr/>
            <p:nvPr/>
          </p:nvSpPr>
          <p:spPr>
            <a:xfrm>
              <a:off x="152400" y="2514600"/>
              <a:ext cx="3048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" y="2857500"/>
              <a:ext cx="3048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3081867"/>
              <a:ext cx="3048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22867" y="2514600"/>
              <a:ext cx="3048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3211689"/>
              <a:ext cx="3048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667000"/>
              <a:ext cx="152400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154681"/>
              <a:ext cx="152400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00" y="3124200"/>
              <a:ext cx="152400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43000" y="3276600"/>
              <a:ext cx="152400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0" y="2743200"/>
              <a:ext cx="152400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27" name="Picture 3" descr="C:\Users\Ryan\AppData\Local\Microsoft\Windows\Temporary Internet Files\Content.IE5\B1G9PGOM\MC90043388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642306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Straight Arrow Connector 45"/>
            <p:cNvCxnSpPr>
              <a:stCxn id="16" idx="3"/>
            </p:cNvCxnSpPr>
            <p:nvPr/>
          </p:nvCxnSpPr>
          <p:spPr>
            <a:xfrm>
              <a:off x="1066800" y="2766060"/>
              <a:ext cx="1600200" cy="28194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4" idx="3"/>
            </p:cNvCxnSpPr>
            <p:nvPr/>
          </p:nvCxnSpPr>
          <p:spPr>
            <a:xfrm flipV="1">
              <a:off x="914400" y="2907030"/>
              <a:ext cx="1447800" cy="24003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" idx="3"/>
            </p:cNvCxnSpPr>
            <p:nvPr/>
          </p:nvCxnSpPr>
          <p:spPr>
            <a:xfrm>
              <a:off x="304800" y="2689860"/>
              <a:ext cx="2057400" cy="51054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3" idx="3"/>
            </p:cNvCxnSpPr>
            <p:nvPr/>
          </p:nvCxnSpPr>
          <p:spPr>
            <a:xfrm flipV="1">
              <a:off x="533400" y="3081867"/>
              <a:ext cx="1905000" cy="95674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5" idx="3"/>
            </p:cNvCxnSpPr>
            <p:nvPr/>
          </p:nvCxnSpPr>
          <p:spPr>
            <a:xfrm flipV="1">
              <a:off x="1295400" y="2895600"/>
              <a:ext cx="1371600" cy="40386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096000" y="5060104"/>
            <a:ext cx="2057400" cy="914400"/>
            <a:chOff x="5410200" y="2712719"/>
            <a:chExt cx="2057400" cy="914400"/>
          </a:xfrm>
        </p:grpSpPr>
        <p:grpSp>
          <p:nvGrpSpPr>
            <p:cNvPr id="56" name="Group 55"/>
            <p:cNvGrpSpPr/>
            <p:nvPr/>
          </p:nvGrpSpPr>
          <p:grpSpPr>
            <a:xfrm>
              <a:off x="5410200" y="3048000"/>
              <a:ext cx="152400" cy="350519"/>
              <a:chOff x="6934200" y="2133600"/>
              <a:chExt cx="152400" cy="350519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934200" y="2133600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934200" y="2209800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934200" y="2286000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934200" y="2362200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934200" y="2438400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64" name="Picture 3" descr="C:\Users\Ryan\AppData\Local\Microsoft\Windows\Temporary Internet Files\Content.IE5\B1G9PGOM\MC90043388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712719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Straight Arrow Connector 62"/>
            <p:cNvCxnSpPr>
              <a:stCxn id="60" idx="3"/>
            </p:cNvCxnSpPr>
            <p:nvPr/>
          </p:nvCxnSpPr>
          <p:spPr>
            <a:xfrm flipV="1">
              <a:off x="5562600" y="3081867"/>
              <a:ext cx="1371600" cy="14139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4244622" y="4262735"/>
            <a:ext cx="1182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/>
              <a:t>No WAL</a:t>
            </a:r>
            <a:endParaRPr lang="en-CA" sz="2400" dirty="0"/>
          </a:p>
        </p:txBody>
      </p:sp>
      <p:sp>
        <p:nvSpPr>
          <p:cNvPr id="69" name="Rectangle 68"/>
          <p:cNvSpPr/>
          <p:nvPr/>
        </p:nvSpPr>
        <p:spPr>
          <a:xfrm>
            <a:off x="5198752" y="3886200"/>
            <a:ext cx="1430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/>
              <a:t>With WAL</a:t>
            </a:r>
            <a:endParaRPr lang="en-CA" sz="24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817161" y="2568572"/>
            <a:ext cx="3702404" cy="1264919"/>
            <a:chOff x="817161" y="2568572"/>
            <a:chExt cx="3702404" cy="1264919"/>
          </a:xfrm>
        </p:grpSpPr>
        <p:grpSp>
          <p:nvGrpSpPr>
            <p:cNvPr id="89" name="Group 88"/>
            <p:cNvGrpSpPr/>
            <p:nvPr/>
          </p:nvGrpSpPr>
          <p:grpSpPr>
            <a:xfrm>
              <a:off x="817161" y="3086731"/>
              <a:ext cx="304800" cy="381000"/>
              <a:chOff x="2746023" y="2667000"/>
              <a:chExt cx="304800" cy="3810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2746023" y="2667000"/>
                <a:ext cx="3048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746023" y="2819400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274361" y="3343835"/>
              <a:ext cx="304800" cy="381000"/>
              <a:chOff x="2898423" y="3234267"/>
              <a:chExt cx="304800" cy="3810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898423" y="3234267"/>
                <a:ext cx="3048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974623" y="3307081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1807761" y="3112131"/>
              <a:ext cx="304800" cy="381000"/>
              <a:chOff x="3279423" y="3009900"/>
              <a:chExt cx="304800" cy="381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3279423" y="3009900"/>
                <a:ext cx="3048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355623" y="3276600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950761" y="3452491"/>
              <a:ext cx="304800" cy="381000"/>
              <a:chOff x="3584223" y="3364089"/>
              <a:chExt cx="304800" cy="3810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3584223" y="3364089"/>
                <a:ext cx="3048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736623" y="3429000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2341161" y="3025772"/>
              <a:ext cx="313267" cy="381000"/>
              <a:chOff x="3508023" y="2667000"/>
              <a:chExt cx="313267" cy="3810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3516490" y="2667000"/>
                <a:ext cx="3048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508023" y="2895600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04" name="Group 17"/>
            <p:cNvGrpSpPr>
              <a:grpSpLocks/>
            </p:cNvGrpSpPr>
            <p:nvPr/>
          </p:nvGrpSpPr>
          <p:grpSpPr bwMode="auto">
            <a:xfrm>
              <a:off x="926017" y="2568572"/>
              <a:ext cx="288925" cy="384175"/>
              <a:chOff x="915" y="848"/>
              <a:chExt cx="182" cy="242"/>
            </a:xfrm>
          </p:grpSpPr>
          <p:sp>
            <p:nvSpPr>
              <p:cNvPr id="105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10" name="Group 17"/>
            <p:cNvGrpSpPr>
              <a:grpSpLocks/>
            </p:cNvGrpSpPr>
            <p:nvPr/>
          </p:nvGrpSpPr>
          <p:grpSpPr bwMode="auto">
            <a:xfrm>
              <a:off x="1358498" y="2873372"/>
              <a:ext cx="288925" cy="384175"/>
              <a:chOff x="915" y="848"/>
              <a:chExt cx="182" cy="242"/>
            </a:xfrm>
          </p:grpSpPr>
          <p:sp>
            <p:nvSpPr>
              <p:cNvPr id="111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3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4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5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16" name="Group 17"/>
            <p:cNvGrpSpPr>
              <a:grpSpLocks/>
            </p:cNvGrpSpPr>
            <p:nvPr/>
          </p:nvGrpSpPr>
          <p:grpSpPr bwMode="auto">
            <a:xfrm>
              <a:off x="1968098" y="2681284"/>
              <a:ext cx="288925" cy="384175"/>
              <a:chOff x="915" y="848"/>
              <a:chExt cx="182" cy="242"/>
            </a:xfrm>
          </p:grpSpPr>
          <p:sp>
            <p:nvSpPr>
              <p:cNvPr id="117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8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9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0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1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22" name="Group 17"/>
            <p:cNvGrpSpPr>
              <a:grpSpLocks/>
            </p:cNvGrpSpPr>
            <p:nvPr/>
          </p:nvGrpSpPr>
          <p:grpSpPr bwMode="auto">
            <a:xfrm>
              <a:off x="2683179" y="2681284"/>
              <a:ext cx="288925" cy="384175"/>
              <a:chOff x="915" y="848"/>
              <a:chExt cx="182" cy="242"/>
            </a:xfrm>
          </p:grpSpPr>
          <p:sp>
            <p:nvSpPr>
              <p:cNvPr id="123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4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5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6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7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28" name="Group 17"/>
            <p:cNvGrpSpPr>
              <a:grpSpLocks/>
            </p:cNvGrpSpPr>
            <p:nvPr/>
          </p:nvGrpSpPr>
          <p:grpSpPr bwMode="auto">
            <a:xfrm>
              <a:off x="3111098" y="2986895"/>
              <a:ext cx="288925" cy="384175"/>
              <a:chOff x="915" y="848"/>
              <a:chExt cx="182" cy="242"/>
            </a:xfrm>
          </p:grpSpPr>
          <p:sp>
            <p:nvSpPr>
              <p:cNvPr id="129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0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1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2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3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34" name="Group 128"/>
            <p:cNvGrpSpPr>
              <a:grpSpLocks/>
            </p:cNvGrpSpPr>
            <p:nvPr/>
          </p:nvGrpSpPr>
          <p:grpSpPr bwMode="auto">
            <a:xfrm>
              <a:off x="3788961" y="2898823"/>
              <a:ext cx="301625" cy="400050"/>
              <a:chOff x="2571" y="1796"/>
              <a:chExt cx="190" cy="252"/>
            </a:xfrm>
          </p:grpSpPr>
          <p:sp>
            <p:nvSpPr>
              <p:cNvPr id="135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6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7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8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39" name="Group 128"/>
            <p:cNvGrpSpPr>
              <a:grpSpLocks/>
            </p:cNvGrpSpPr>
            <p:nvPr/>
          </p:nvGrpSpPr>
          <p:grpSpPr bwMode="auto">
            <a:xfrm>
              <a:off x="4006802" y="2989364"/>
              <a:ext cx="301625" cy="400050"/>
              <a:chOff x="2571" y="1796"/>
              <a:chExt cx="190" cy="252"/>
            </a:xfrm>
          </p:grpSpPr>
          <p:sp>
            <p:nvSpPr>
              <p:cNvPr id="140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1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2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3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44" name="Group 128"/>
            <p:cNvGrpSpPr>
              <a:grpSpLocks/>
            </p:cNvGrpSpPr>
            <p:nvPr/>
          </p:nvGrpSpPr>
          <p:grpSpPr bwMode="auto">
            <a:xfrm>
              <a:off x="3723873" y="3284850"/>
              <a:ext cx="301625" cy="400050"/>
              <a:chOff x="2571" y="1796"/>
              <a:chExt cx="190" cy="252"/>
            </a:xfrm>
          </p:grpSpPr>
          <p:sp>
            <p:nvSpPr>
              <p:cNvPr id="145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6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7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8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49" name="Group 128"/>
            <p:cNvGrpSpPr>
              <a:grpSpLocks/>
            </p:cNvGrpSpPr>
            <p:nvPr/>
          </p:nvGrpSpPr>
          <p:grpSpPr bwMode="auto">
            <a:xfrm>
              <a:off x="3941714" y="3375391"/>
              <a:ext cx="301625" cy="400050"/>
              <a:chOff x="2571" y="1796"/>
              <a:chExt cx="190" cy="252"/>
            </a:xfrm>
          </p:grpSpPr>
          <p:sp>
            <p:nvSpPr>
              <p:cNvPr id="150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1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2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3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54" name="Group 128"/>
            <p:cNvGrpSpPr>
              <a:grpSpLocks/>
            </p:cNvGrpSpPr>
            <p:nvPr/>
          </p:nvGrpSpPr>
          <p:grpSpPr bwMode="auto">
            <a:xfrm>
              <a:off x="4217940" y="3251141"/>
              <a:ext cx="301625" cy="400050"/>
              <a:chOff x="2571" y="1796"/>
              <a:chExt cx="190" cy="252"/>
            </a:xfrm>
          </p:grpSpPr>
          <p:sp>
            <p:nvSpPr>
              <p:cNvPr id="155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6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7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8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5181600" y="2514600"/>
            <a:ext cx="3657600" cy="1223660"/>
            <a:chOff x="5181600" y="2514600"/>
            <a:chExt cx="3657600" cy="1223660"/>
          </a:xfrm>
        </p:grpSpPr>
        <p:grpSp>
          <p:nvGrpSpPr>
            <p:cNvPr id="159" name="Group 158"/>
            <p:cNvGrpSpPr/>
            <p:nvPr/>
          </p:nvGrpSpPr>
          <p:grpSpPr>
            <a:xfrm>
              <a:off x="5389161" y="2958146"/>
              <a:ext cx="304800" cy="381000"/>
              <a:chOff x="2746023" y="2667000"/>
              <a:chExt cx="304800" cy="381000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2746023" y="2667000"/>
                <a:ext cx="3048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746023" y="2819400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6076975" y="3215250"/>
              <a:ext cx="304800" cy="381000"/>
              <a:chOff x="2898423" y="3234267"/>
              <a:chExt cx="304800" cy="381000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2898423" y="3234267"/>
                <a:ext cx="3048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2974623" y="3307081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6865938" y="2983546"/>
              <a:ext cx="304800" cy="381000"/>
              <a:chOff x="3279423" y="3009900"/>
              <a:chExt cx="304800" cy="381000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3279423" y="3009900"/>
                <a:ext cx="3048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355623" y="3276600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8322909" y="3357260"/>
              <a:ext cx="304800" cy="381000"/>
              <a:chOff x="3584223" y="3364089"/>
              <a:chExt cx="304800" cy="381000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3584223" y="3364089"/>
                <a:ext cx="3048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736623" y="3429000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7676091" y="3156265"/>
              <a:ext cx="313267" cy="381000"/>
              <a:chOff x="3508023" y="2667000"/>
              <a:chExt cx="313267" cy="381000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3516490" y="2667000"/>
                <a:ext cx="3048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3508023" y="2895600"/>
                <a:ext cx="152400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74" name="Group 17"/>
            <p:cNvGrpSpPr>
              <a:grpSpLocks/>
            </p:cNvGrpSpPr>
            <p:nvPr/>
          </p:nvGrpSpPr>
          <p:grpSpPr bwMode="auto">
            <a:xfrm>
              <a:off x="5181600" y="2519291"/>
              <a:ext cx="288925" cy="384175"/>
              <a:chOff x="915" y="848"/>
              <a:chExt cx="182" cy="242"/>
            </a:xfrm>
          </p:grpSpPr>
          <p:sp>
            <p:nvSpPr>
              <p:cNvPr id="175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6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7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8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9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80" name="Group 17"/>
            <p:cNvGrpSpPr>
              <a:grpSpLocks/>
            </p:cNvGrpSpPr>
            <p:nvPr/>
          </p:nvGrpSpPr>
          <p:grpSpPr bwMode="auto">
            <a:xfrm>
              <a:off x="5943600" y="2744787"/>
              <a:ext cx="288925" cy="384175"/>
              <a:chOff x="915" y="848"/>
              <a:chExt cx="182" cy="242"/>
            </a:xfrm>
          </p:grpSpPr>
          <p:sp>
            <p:nvSpPr>
              <p:cNvPr id="181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2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3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4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5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86" name="Group 17"/>
            <p:cNvGrpSpPr>
              <a:grpSpLocks/>
            </p:cNvGrpSpPr>
            <p:nvPr/>
          </p:nvGrpSpPr>
          <p:grpSpPr bwMode="auto">
            <a:xfrm>
              <a:off x="6697133" y="2541164"/>
              <a:ext cx="288925" cy="384175"/>
              <a:chOff x="915" y="848"/>
              <a:chExt cx="182" cy="242"/>
            </a:xfrm>
          </p:grpSpPr>
          <p:sp>
            <p:nvSpPr>
              <p:cNvPr id="187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8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9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0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1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92" name="Group 17"/>
            <p:cNvGrpSpPr>
              <a:grpSpLocks/>
            </p:cNvGrpSpPr>
            <p:nvPr/>
          </p:nvGrpSpPr>
          <p:grpSpPr bwMode="auto">
            <a:xfrm>
              <a:off x="7436227" y="2712260"/>
              <a:ext cx="288925" cy="384175"/>
              <a:chOff x="915" y="848"/>
              <a:chExt cx="182" cy="242"/>
            </a:xfrm>
          </p:grpSpPr>
          <p:sp>
            <p:nvSpPr>
              <p:cNvPr id="193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4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5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6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7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198" name="Group 17"/>
            <p:cNvGrpSpPr>
              <a:grpSpLocks/>
            </p:cNvGrpSpPr>
            <p:nvPr/>
          </p:nvGrpSpPr>
          <p:grpSpPr bwMode="auto">
            <a:xfrm>
              <a:off x="8153071" y="2858310"/>
              <a:ext cx="288925" cy="384175"/>
              <a:chOff x="915" y="848"/>
              <a:chExt cx="182" cy="242"/>
            </a:xfrm>
          </p:grpSpPr>
          <p:sp>
            <p:nvSpPr>
              <p:cNvPr id="199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0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1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2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3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04" name="Group 128"/>
            <p:cNvGrpSpPr>
              <a:grpSpLocks/>
            </p:cNvGrpSpPr>
            <p:nvPr/>
          </p:nvGrpSpPr>
          <p:grpSpPr bwMode="auto">
            <a:xfrm>
              <a:off x="8537575" y="2848696"/>
              <a:ext cx="301625" cy="400050"/>
              <a:chOff x="2571" y="1796"/>
              <a:chExt cx="190" cy="252"/>
            </a:xfrm>
          </p:grpSpPr>
          <p:sp>
            <p:nvSpPr>
              <p:cNvPr id="205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6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7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8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09" name="Group 128"/>
            <p:cNvGrpSpPr>
              <a:grpSpLocks/>
            </p:cNvGrpSpPr>
            <p:nvPr/>
          </p:nvGrpSpPr>
          <p:grpSpPr bwMode="auto">
            <a:xfrm>
              <a:off x="7798065" y="2703441"/>
              <a:ext cx="301625" cy="400050"/>
              <a:chOff x="2571" y="1796"/>
              <a:chExt cx="190" cy="252"/>
            </a:xfrm>
          </p:grpSpPr>
          <p:sp>
            <p:nvSpPr>
              <p:cNvPr id="210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1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2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3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14" name="Group 128"/>
            <p:cNvGrpSpPr>
              <a:grpSpLocks/>
            </p:cNvGrpSpPr>
            <p:nvPr/>
          </p:nvGrpSpPr>
          <p:grpSpPr bwMode="auto">
            <a:xfrm>
              <a:off x="6305575" y="2728841"/>
              <a:ext cx="301625" cy="400050"/>
              <a:chOff x="2571" y="1796"/>
              <a:chExt cx="190" cy="252"/>
            </a:xfrm>
          </p:grpSpPr>
          <p:sp>
            <p:nvSpPr>
              <p:cNvPr id="215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6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7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8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19" name="Group 128"/>
            <p:cNvGrpSpPr>
              <a:grpSpLocks/>
            </p:cNvGrpSpPr>
            <p:nvPr/>
          </p:nvGrpSpPr>
          <p:grpSpPr bwMode="auto">
            <a:xfrm>
              <a:off x="7050402" y="2534389"/>
              <a:ext cx="301625" cy="400050"/>
              <a:chOff x="2571" y="1796"/>
              <a:chExt cx="190" cy="252"/>
            </a:xfrm>
          </p:grpSpPr>
          <p:sp>
            <p:nvSpPr>
              <p:cNvPr id="220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21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22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23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24" name="Group 128"/>
            <p:cNvGrpSpPr>
              <a:grpSpLocks/>
            </p:cNvGrpSpPr>
            <p:nvPr/>
          </p:nvGrpSpPr>
          <p:grpSpPr bwMode="auto">
            <a:xfrm>
              <a:off x="5561379" y="2514600"/>
              <a:ext cx="301625" cy="400050"/>
              <a:chOff x="2571" y="1796"/>
              <a:chExt cx="190" cy="252"/>
            </a:xfrm>
          </p:grpSpPr>
          <p:sp>
            <p:nvSpPr>
              <p:cNvPr id="225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26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27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28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cxnSp>
        <p:nvCxnSpPr>
          <p:cNvPr id="229" name="Straight Connector 228"/>
          <p:cNvCxnSpPr/>
          <p:nvPr/>
        </p:nvCxnSpPr>
        <p:spPr>
          <a:xfrm>
            <a:off x="4400503" y="1981200"/>
            <a:ext cx="1624060" cy="4144963"/>
          </a:xfrm>
          <a:prstGeom prst="line">
            <a:avLst/>
          </a:prstGeom>
          <a:ln w="762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5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Freeform 57"/>
          <p:cNvSpPr>
            <a:spLocks noEditPoints="1"/>
          </p:cNvSpPr>
          <p:nvPr/>
        </p:nvSpPr>
        <p:spPr bwMode="auto">
          <a:xfrm>
            <a:off x="3792537" y="1714500"/>
            <a:ext cx="1576388" cy="320675"/>
          </a:xfrm>
          <a:custGeom>
            <a:avLst/>
            <a:gdLst>
              <a:gd name="T0" fmla="*/ 0 w 956"/>
              <a:gd name="T1" fmla="*/ 138 h 202"/>
              <a:gd name="T2" fmla="*/ 14 w 956"/>
              <a:gd name="T3" fmla="*/ 195 h 202"/>
              <a:gd name="T4" fmla="*/ 0 w 956"/>
              <a:gd name="T5" fmla="*/ 95 h 202"/>
              <a:gd name="T6" fmla="*/ 14 w 956"/>
              <a:gd name="T7" fmla="*/ 37 h 202"/>
              <a:gd name="T8" fmla="*/ 0 w 956"/>
              <a:gd name="T9" fmla="*/ 95 h 202"/>
              <a:gd name="T10" fmla="*/ 77 w 956"/>
              <a:gd name="T11" fmla="*/ 0 h 202"/>
              <a:gd name="T12" fmla="*/ 20 w 956"/>
              <a:gd name="T13" fmla="*/ 15 h 202"/>
              <a:gd name="T14" fmla="*/ 120 w 956"/>
              <a:gd name="T15" fmla="*/ 0 h 202"/>
              <a:gd name="T16" fmla="*/ 177 w 956"/>
              <a:gd name="T17" fmla="*/ 15 h 202"/>
              <a:gd name="T18" fmla="*/ 120 w 956"/>
              <a:gd name="T19" fmla="*/ 0 h 202"/>
              <a:gd name="T20" fmla="*/ 278 w 956"/>
              <a:gd name="T21" fmla="*/ 0 h 202"/>
              <a:gd name="T22" fmla="*/ 220 w 956"/>
              <a:gd name="T23" fmla="*/ 15 h 202"/>
              <a:gd name="T24" fmla="*/ 321 w 956"/>
              <a:gd name="T25" fmla="*/ 0 h 202"/>
              <a:gd name="T26" fmla="*/ 378 w 956"/>
              <a:gd name="T27" fmla="*/ 15 h 202"/>
              <a:gd name="T28" fmla="*/ 321 w 956"/>
              <a:gd name="T29" fmla="*/ 0 h 202"/>
              <a:gd name="T30" fmla="*/ 478 w 956"/>
              <a:gd name="T31" fmla="*/ 0 h 202"/>
              <a:gd name="T32" fmla="*/ 421 w 956"/>
              <a:gd name="T33" fmla="*/ 15 h 202"/>
              <a:gd name="T34" fmla="*/ 521 w 956"/>
              <a:gd name="T35" fmla="*/ 0 h 202"/>
              <a:gd name="T36" fmla="*/ 578 w 956"/>
              <a:gd name="T37" fmla="*/ 15 h 202"/>
              <a:gd name="T38" fmla="*/ 521 w 956"/>
              <a:gd name="T39" fmla="*/ 0 h 202"/>
              <a:gd name="T40" fmla="*/ 678 w 956"/>
              <a:gd name="T41" fmla="*/ 0 h 202"/>
              <a:gd name="T42" fmla="*/ 621 w 956"/>
              <a:gd name="T43" fmla="*/ 15 h 202"/>
              <a:gd name="T44" fmla="*/ 721 w 956"/>
              <a:gd name="T45" fmla="*/ 0 h 202"/>
              <a:gd name="T46" fmla="*/ 779 w 956"/>
              <a:gd name="T47" fmla="*/ 15 h 202"/>
              <a:gd name="T48" fmla="*/ 721 w 956"/>
              <a:gd name="T49" fmla="*/ 0 h 202"/>
              <a:gd name="T50" fmla="*/ 879 w 956"/>
              <a:gd name="T51" fmla="*/ 0 h 202"/>
              <a:gd name="T52" fmla="*/ 821 w 956"/>
              <a:gd name="T53" fmla="*/ 15 h 202"/>
              <a:gd name="T54" fmla="*/ 922 w 956"/>
              <a:gd name="T55" fmla="*/ 0 h 202"/>
              <a:gd name="T56" fmla="*/ 956 w 956"/>
              <a:gd name="T57" fmla="*/ 37 h 202"/>
              <a:gd name="T58" fmla="*/ 942 w 956"/>
              <a:gd name="T59" fmla="*/ 8 h 202"/>
              <a:gd name="T60" fmla="*/ 922 w 956"/>
              <a:gd name="T61" fmla="*/ 15 h 202"/>
              <a:gd name="T62" fmla="*/ 956 w 956"/>
              <a:gd name="T63" fmla="*/ 80 h 202"/>
              <a:gd name="T64" fmla="*/ 942 w 956"/>
              <a:gd name="T65" fmla="*/ 138 h 202"/>
              <a:gd name="T66" fmla="*/ 956 w 956"/>
              <a:gd name="T67" fmla="*/ 80 h 202"/>
              <a:gd name="T68" fmla="*/ 956 w 956"/>
              <a:gd name="T69" fmla="*/ 202 h 202"/>
              <a:gd name="T70" fmla="*/ 906 w 956"/>
              <a:gd name="T71" fmla="*/ 188 h 202"/>
              <a:gd name="T72" fmla="*/ 942 w 956"/>
              <a:gd name="T73" fmla="*/ 195 h 202"/>
              <a:gd name="T74" fmla="*/ 956 w 956"/>
              <a:gd name="T75" fmla="*/ 180 h 202"/>
              <a:gd name="T76" fmla="*/ 806 w 956"/>
              <a:gd name="T77" fmla="*/ 202 h 202"/>
              <a:gd name="T78" fmla="*/ 863 w 956"/>
              <a:gd name="T79" fmla="*/ 188 h 202"/>
              <a:gd name="T80" fmla="*/ 763 w 956"/>
              <a:gd name="T81" fmla="*/ 202 h 202"/>
              <a:gd name="T82" fmla="*/ 706 w 956"/>
              <a:gd name="T83" fmla="*/ 188 h 202"/>
              <a:gd name="T84" fmla="*/ 763 w 956"/>
              <a:gd name="T85" fmla="*/ 202 h 202"/>
              <a:gd name="T86" fmla="*/ 606 w 956"/>
              <a:gd name="T87" fmla="*/ 202 h 202"/>
              <a:gd name="T88" fmla="*/ 663 w 956"/>
              <a:gd name="T89" fmla="*/ 188 h 202"/>
              <a:gd name="T90" fmla="*/ 563 w 956"/>
              <a:gd name="T91" fmla="*/ 202 h 202"/>
              <a:gd name="T92" fmla="*/ 506 w 956"/>
              <a:gd name="T93" fmla="*/ 188 h 202"/>
              <a:gd name="T94" fmla="*/ 563 w 956"/>
              <a:gd name="T95" fmla="*/ 202 h 202"/>
              <a:gd name="T96" fmla="*/ 405 w 956"/>
              <a:gd name="T97" fmla="*/ 202 h 202"/>
              <a:gd name="T98" fmla="*/ 463 w 956"/>
              <a:gd name="T99" fmla="*/ 188 h 202"/>
              <a:gd name="T100" fmla="*/ 362 w 956"/>
              <a:gd name="T101" fmla="*/ 202 h 202"/>
              <a:gd name="T102" fmla="*/ 305 w 956"/>
              <a:gd name="T103" fmla="*/ 188 h 202"/>
              <a:gd name="T104" fmla="*/ 362 w 956"/>
              <a:gd name="T105" fmla="*/ 202 h 202"/>
              <a:gd name="T106" fmla="*/ 205 w 956"/>
              <a:gd name="T107" fmla="*/ 202 h 202"/>
              <a:gd name="T108" fmla="*/ 262 w 956"/>
              <a:gd name="T109" fmla="*/ 188 h 202"/>
              <a:gd name="T110" fmla="*/ 162 w 956"/>
              <a:gd name="T111" fmla="*/ 202 h 202"/>
              <a:gd name="T112" fmla="*/ 105 w 956"/>
              <a:gd name="T113" fmla="*/ 188 h 202"/>
              <a:gd name="T114" fmla="*/ 162 w 956"/>
              <a:gd name="T115" fmla="*/ 202 h 202"/>
              <a:gd name="T116" fmla="*/ 7 w 956"/>
              <a:gd name="T117" fmla="*/ 202 h 202"/>
              <a:gd name="T118" fmla="*/ 62 w 956"/>
              <a:gd name="T119" fmla="*/ 18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6" h="202">
                <a:moveTo>
                  <a:pt x="0" y="195"/>
                </a:moveTo>
                <a:lnTo>
                  <a:pt x="0" y="138"/>
                </a:lnTo>
                <a:lnTo>
                  <a:pt x="14" y="138"/>
                </a:lnTo>
                <a:lnTo>
                  <a:pt x="14" y="195"/>
                </a:lnTo>
                <a:lnTo>
                  <a:pt x="0" y="195"/>
                </a:lnTo>
                <a:close/>
                <a:moveTo>
                  <a:pt x="0" y="95"/>
                </a:moveTo>
                <a:lnTo>
                  <a:pt x="0" y="37"/>
                </a:lnTo>
                <a:lnTo>
                  <a:pt x="14" y="37"/>
                </a:lnTo>
                <a:lnTo>
                  <a:pt x="14" y="95"/>
                </a:lnTo>
                <a:lnTo>
                  <a:pt x="0" y="95"/>
                </a:lnTo>
                <a:close/>
                <a:moveTo>
                  <a:pt x="20" y="0"/>
                </a:moveTo>
                <a:lnTo>
                  <a:pt x="77" y="0"/>
                </a:lnTo>
                <a:lnTo>
                  <a:pt x="77" y="15"/>
                </a:lnTo>
                <a:lnTo>
                  <a:pt x="20" y="15"/>
                </a:lnTo>
                <a:lnTo>
                  <a:pt x="20" y="0"/>
                </a:lnTo>
                <a:close/>
                <a:moveTo>
                  <a:pt x="120" y="0"/>
                </a:moveTo>
                <a:lnTo>
                  <a:pt x="177" y="0"/>
                </a:lnTo>
                <a:lnTo>
                  <a:pt x="177" y="15"/>
                </a:lnTo>
                <a:lnTo>
                  <a:pt x="120" y="15"/>
                </a:lnTo>
                <a:lnTo>
                  <a:pt x="120" y="0"/>
                </a:lnTo>
                <a:close/>
                <a:moveTo>
                  <a:pt x="220" y="0"/>
                </a:moveTo>
                <a:lnTo>
                  <a:pt x="278" y="0"/>
                </a:lnTo>
                <a:lnTo>
                  <a:pt x="278" y="15"/>
                </a:lnTo>
                <a:lnTo>
                  <a:pt x="220" y="15"/>
                </a:lnTo>
                <a:lnTo>
                  <a:pt x="220" y="0"/>
                </a:lnTo>
                <a:close/>
                <a:moveTo>
                  <a:pt x="321" y="0"/>
                </a:moveTo>
                <a:lnTo>
                  <a:pt x="378" y="0"/>
                </a:lnTo>
                <a:lnTo>
                  <a:pt x="378" y="15"/>
                </a:lnTo>
                <a:lnTo>
                  <a:pt x="321" y="15"/>
                </a:lnTo>
                <a:lnTo>
                  <a:pt x="321" y="0"/>
                </a:lnTo>
                <a:close/>
                <a:moveTo>
                  <a:pt x="421" y="0"/>
                </a:moveTo>
                <a:lnTo>
                  <a:pt x="478" y="0"/>
                </a:lnTo>
                <a:lnTo>
                  <a:pt x="478" y="15"/>
                </a:lnTo>
                <a:lnTo>
                  <a:pt x="421" y="15"/>
                </a:lnTo>
                <a:lnTo>
                  <a:pt x="421" y="0"/>
                </a:lnTo>
                <a:close/>
                <a:moveTo>
                  <a:pt x="521" y="0"/>
                </a:moveTo>
                <a:lnTo>
                  <a:pt x="578" y="0"/>
                </a:lnTo>
                <a:lnTo>
                  <a:pt x="578" y="15"/>
                </a:lnTo>
                <a:lnTo>
                  <a:pt x="521" y="15"/>
                </a:lnTo>
                <a:lnTo>
                  <a:pt x="521" y="0"/>
                </a:lnTo>
                <a:close/>
                <a:moveTo>
                  <a:pt x="621" y="0"/>
                </a:moveTo>
                <a:lnTo>
                  <a:pt x="678" y="0"/>
                </a:lnTo>
                <a:lnTo>
                  <a:pt x="678" y="15"/>
                </a:lnTo>
                <a:lnTo>
                  <a:pt x="621" y="15"/>
                </a:lnTo>
                <a:lnTo>
                  <a:pt x="621" y="0"/>
                </a:lnTo>
                <a:close/>
                <a:moveTo>
                  <a:pt x="721" y="0"/>
                </a:moveTo>
                <a:lnTo>
                  <a:pt x="779" y="0"/>
                </a:lnTo>
                <a:lnTo>
                  <a:pt x="779" y="15"/>
                </a:lnTo>
                <a:lnTo>
                  <a:pt x="721" y="15"/>
                </a:lnTo>
                <a:lnTo>
                  <a:pt x="721" y="0"/>
                </a:lnTo>
                <a:close/>
                <a:moveTo>
                  <a:pt x="821" y="0"/>
                </a:moveTo>
                <a:lnTo>
                  <a:pt x="879" y="0"/>
                </a:lnTo>
                <a:lnTo>
                  <a:pt x="879" y="15"/>
                </a:lnTo>
                <a:lnTo>
                  <a:pt x="821" y="15"/>
                </a:lnTo>
                <a:lnTo>
                  <a:pt x="821" y="0"/>
                </a:lnTo>
                <a:close/>
                <a:moveTo>
                  <a:pt x="922" y="0"/>
                </a:moveTo>
                <a:lnTo>
                  <a:pt x="956" y="0"/>
                </a:lnTo>
                <a:lnTo>
                  <a:pt x="956" y="37"/>
                </a:lnTo>
                <a:lnTo>
                  <a:pt x="942" y="37"/>
                </a:lnTo>
                <a:lnTo>
                  <a:pt x="942" y="8"/>
                </a:lnTo>
                <a:lnTo>
                  <a:pt x="949" y="15"/>
                </a:lnTo>
                <a:lnTo>
                  <a:pt x="922" y="15"/>
                </a:lnTo>
                <a:lnTo>
                  <a:pt x="922" y="0"/>
                </a:lnTo>
                <a:close/>
                <a:moveTo>
                  <a:pt x="956" y="80"/>
                </a:moveTo>
                <a:lnTo>
                  <a:pt x="956" y="138"/>
                </a:lnTo>
                <a:lnTo>
                  <a:pt x="942" y="138"/>
                </a:lnTo>
                <a:lnTo>
                  <a:pt x="942" y="80"/>
                </a:lnTo>
                <a:lnTo>
                  <a:pt x="956" y="80"/>
                </a:lnTo>
                <a:close/>
                <a:moveTo>
                  <a:pt x="956" y="180"/>
                </a:moveTo>
                <a:lnTo>
                  <a:pt x="956" y="202"/>
                </a:lnTo>
                <a:lnTo>
                  <a:pt x="906" y="202"/>
                </a:lnTo>
                <a:lnTo>
                  <a:pt x="906" y="188"/>
                </a:lnTo>
                <a:lnTo>
                  <a:pt x="949" y="188"/>
                </a:lnTo>
                <a:lnTo>
                  <a:pt x="942" y="195"/>
                </a:lnTo>
                <a:lnTo>
                  <a:pt x="942" y="180"/>
                </a:lnTo>
                <a:lnTo>
                  <a:pt x="956" y="180"/>
                </a:lnTo>
                <a:close/>
                <a:moveTo>
                  <a:pt x="863" y="202"/>
                </a:moveTo>
                <a:lnTo>
                  <a:pt x="806" y="202"/>
                </a:lnTo>
                <a:lnTo>
                  <a:pt x="806" y="188"/>
                </a:lnTo>
                <a:lnTo>
                  <a:pt x="863" y="188"/>
                </a:lnTo>
                <a:lnTo>
                  <a:pt x="863" y="202"/>
                </a:lnTo>
                <a:close/>
                <a:moveTo>
                  <a:pt x="763" y="202"/>
                </a:moveTo>
                <a:lnTo>
                  <a:pt x="706" y="202"/>
                </a:lnTo>
                <a:lnTo>
                  <a:pt x="706" y="188"/>
                </a:lnTo>
                <a:lnTo>
                  <a:pt x="763" y="188"/>
                </a:lnTo>
                <a:lnTo>
                  <a:pt x="763" y="202"/>
                </a:lnTo>
                <a:close/>
                <a:moveTo>
                  <a:pt x="663" y="202"/>
                </a:moveTo>
                <a:lnTo>
                  <a:pt x="606" y="202"/>
                </a:lnTo>
                <a:lnTo>
                  <a:pt x="606" y="188"/>
                </a:lnTo>
                <a:lnTo>
                  <a:pt x="663" y="188"/>
                </a:lnTo>
                <a:lnTo>
                  <a:pt x="663" y="202"/>
                </a:lnTo>
                <a:close/>
                <a:moveTo>
                  <a:pt x="563" y="202"/>
                </a:moveTo>
                <a:lnTo>
                  <a:pt x="506" y="202"/>
                </a:lnTo>
                <a:lnTo>
                  <a:pt x="506" y="188"/>
                </a:lnTo>
                <a:lnTo>
                  <a:pt x="563" y="188"/>
                </a:lnTo>
                <a:lnTo>
                  <a:pt x="563" y="202"/>
                </a:lnTo>
                <a:close/>
                <a:moveTo>
                  <a:pt x="463" y="202"/>
                </a:moveTo>
                <a:lnTo>
                  <a:pt x="405" y="202"/>
                </a:lnTo>
                <a:lnTo>
                  <a:pt x="405" y="188"/>
                </a:lnTo>
                <a:lnTo>
                  <a:pt x="463" y="188"/>
                </a:lnTo>
                <a:lnTo>
                  <a:pt x="463" y="202"/>
                </a:lnTo>
                <a:close/>
                <a:moveTo>
                  <a:pt x="362" y="202"/>
                </a:moveTo>
                <a:lnTo>
                  <a:pt x="305" y="202"/>
                </a:lnTo>
                <a:lnTo>
                  <a:pt x="305" y="188"/>
                </a:lnTo>
                <a:lnTo>
                  <a:pt x="362" y="188"/>
                </a:lnTo>
                <a:lnTo>
                  <a:pt x="362" y="202"/>
                </a:lnTo>
                <a:close/>
                <a:moveTo>
                  <a:pt x="262" y="202"/>
                </a:moveTo>
                <a:lnTo>
                  <a:pt x="205" y="202"/>
                </a:lnTo>
                <a:lnTo>
                  <a:pt x="205" y="188"/>
                </a:lnTo>
                <a:lnTo>
                  <a:pt x="262" y="188"/>
                </a:lnTo>
                <a:lnTo>
                  <a:pt x="262" y="202"/>
                </a:lnTo>
                <a:close/>
                <a:moveTo>
                  <a:pt x="162" y="202"/>
                </a:moveTo>
                <a:lnTo>
                  <a:pt x="105" y="202"/>
                </a:lnTo>
                <a:lnTo>
                  <a:pt x="105" y="188"/>
                </a:lnTo>
                <a:lnTo>
                  <a:pt x="162" y="188"/>
                </a:lnTo>
                <a:lnTo>
                  <a:pt x="162" y="202"/>
                </a:lnTo>
                <a:close/>
                <a:moveTo>
                  <a:pt x="62" y="202"/>
                </a:moveTo>
                <a:lnTo>
                  <a:pt x="7" y="202"/>
                </a:lnTo>
                <a:lnTo>
                  <a:pt x="7" y="188"/>
                </a:lnTo>
                <a:lnTo>
                  <a:pt x="62" y="188"/>
                </a:lnTo>
                <a:lnTo>
                  <a:pt x="62" y="20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376" name="Group 375"/>
          <p:cNvGrpSpPr/>
          <p:nvPr/>
        </p:nvGrpSpPr>
        <p:grpSpPr>
          <a:xfrm>
            <a:off x="4268787" y="1727200"/>
            <a:ext cx="2262641" cy="2000251"/>
            <a:chOff x="4627109" y="1955800"/>
            <a:chExt cx="2262641" cy="2000251"/>
          </a:xfrm>
        </p:grpSpPr>
        <p:sp>
          <p:nvSpPr>
            <p:cNvPr id="1080" name="Freeform 89"/>
            <p:cNvSpPr>
              <a:spLocks/>
            </p:cNvSpPr>
            <p:nvPr/>
          </p:nvSpPr>
          <p:spPr bwMode="auto">
            <a:xfrm>
              <a:off x="6096000" y="3598863"/>
              <a:ext cx="77788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1" name="Freeform 90"/>
            <p:cNvSpPr>
              <a:spLocks/>
            </p:cNvSpPr>
            <p:nvPr/>
          </p:nvSpPr>
          <p:spPr bwMode="auto">
            <a:xfrm>
              <a:off x="6051550" y="351155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2" name="Freeform 91"/>
            <p:cNvSpPr>
              <a:spLocks/>
            </p:cNvSpPr>
            <p:nvPr/>
          </p:nvSpPr>
          <p:spPr bwMode="auto">
            <a:xfrm>
              <a:off x="6162675" y="3598863"/>
              <a:ext cx="77788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3" name="Freeform 92"/>
            <p:cNvSpPr>
              <a:spLocks/>
            </p:cNvSpPr>
            <p:nvPr/>
          </p:nvSpPr>
          <p:spPr bwMode="auto">
            <a:xfrm>
              <a:off x="6207125" y="3511550"/>
              <a:ext cx="77788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4" name="Freeform 93"/>
            <p:cNvSpPr>
              <a:spLocks/>
            </p:cNvSpPr>
            <p:nvPr/>
          </p:nvSpPr>
          <p:spPr bwMode="auto">
            <a:xfrm>
              <a:off x="6330950" y="3598863"/>
              <a:ext cx="77788" cy="103188"/>
            </a:xfrm>
            <a:custGeom>
              <a:avLst/>
              <a:gdLst>
                <a:gd name="T0" fmla="*/ 347 w 359"/>
                <a:gd name="T1" fmla="*/ 474 h 474"/>
                <a:gd name="T2" fmla="*/ 327 w 359"/>
                <a:gd name="T3" fmla="*/ 473 h 474"/>
                <a:gd name="T4" fmla="*/ 314 w 359"/>
                <a:gd name="T5" fmla="*/ 471 h 474"/>
                <a:gd name="T6" fmla="*/ 294 w 359"/>
                <a:gd name="T7" fmla="*/ 466 h 474"/>
                <a:gd name="T8" fmla="*/ 284 w 359"/>
                <a:gd name="T9" fmla="*/ 462 h 474"/>
                <a:gd name="T10" fmla="*/ 264 w 359"/>
                <a:gd name="T11" fmla="*/ 454 h 474"/>
                <a:gd name="T12" fmla="*/ 238 w 359"/>
                <a:gd name="T13" fmla="*/ 441 h 474"/>
                <a:gd name="T14" fmla="*/ 228 w 359"/>
                <a:gd name="T15" fmla="*/ 435 h 474"/>
                <a:gd name="T16" fmla="*/ 209 w 359"/>
                <a:gd name="T17" fmla="*/ 421 h 474"/>
                <a:gd name="T18" fmla="*/ 184 w 359"/>
                <a:gd name="T19" fmla="*/ 399 h 474"/>
                <a:gd name="T20" fmla="*/ 141 w 359"/>
                <a:gd name="T21" fmla="*/ 350 h 474"/>
                <a:gd name="T22" fmla="*/ 99 w 359"/>
                <a:gd name="T23" fmla="*/ 288 h 474"/>
                <a:gd name="T24" fmla="*/ 63 w 359"/>
                <a:gd name="T25" fmla="*/ 217 h 474"/>
                <a:gd name="T26" fmla="*/ 30 w 359"/>
                <a:gd name="T27" fmla="*/ 137 h 474"/>
                <a:gd name="T28" fmla="*/ 0 w 359"/>
                <a:gd name="T29" fmla="*/ 47 h 474"/>
                <a:gd name="T30" fmla="*/ 145 w 359"/>
                <a:gd name="T31" fmla="*/ 0 h 474"/>
                <a:gd name="T32" fmla="*/ 170 w 359"/>
                <a:gd name="T33" fmla="*/ 79 h 474"/>
                <a:gd name="T34" fmla="*/ 198 w 359"/>
                <a:gd name="T35" fmla="*/ 148 h 474"/>
                <a:gd name="T36" fmla="*/ 227 w 359"/>
                <a:gd name="T37" fmla="*/ 205 h 474"/>
                <a:gd name="T38" fmla="*/ 255 w 359"/>
                <a:gd name="T39" fmla="*/ 250 h 474"/>
                <a:gd name="T40" fmla="*/ 286 w 359"/>
                <a:gd name="T41" fmla="*/ 286 h 474"/>
                <a:gd name="T42" fmla="*/ 299 w 359"/>
                <a:gd name="T43" fmla="*/ 298 h 474"/>
                <a:gd name="T44" fmla="*/ 318 w 359"/>
                <a:gd name="T45" fmla="*/ 312 h 474"/>
                <a:gd name="T46" fmla="*/ 308 w 359"/>
                <a:gd name="T47" fmla="*/ 306 h 474"/>
                <a:gd name="T48" fmla="*/ 322 w 359"/>
                <a:gd name="T49" fmla="*/ 314 h 474"/>
                <a:gd name="T50" fmla="*/ 341 w 359"/>
                <a:gd name="T51" fmla="*/ 322 h 474"/>
                <a:gd name="T52" fmla="*/ 331 w 359"/>
                <a:gd name="T53" fmla="*/ 318 h 474"/>
                <a:gd name="T54" fmla="*/ 351 w 359"/>
                <a:gd name="T55" fmla="*/ 323 h 474"/>
                <a:gd name="T56" fmla="*/ 338 w 359"/>
                <a:gd name="T57" fmla="*/ 321 h 474"/>
                <a:gd name="T58" fmla="*/ 359 w 359"/>
                <a:gd name="T59" fmla="*/ 323 h 474"/>
                <a:gd name="T60" fmla="*/ 347 w 359"/>
                <a:gd name="T6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4">
                  <a:moveTo>
                    <a:pt x="347" y="474"/>
                  </a:moveTo>
                  <a:lnTo>
                    <a:pt x="327" y="473"/>
                  </a:lnTo>
                  <a:cubicBezTo>
                    <a:pt x="323" y="472"/>
                    <a:pt x="318" y="472"/>
                    <a:pt x="314" y="471"/>
                  </a:cubicBezTo>
                  <a:lnTo>
                    <a:pt x="294" y="466"/>
                  </a:lnTo>
                  <a:cubicBezTo>
                    <a:pt x="290" y="465"/>
                    <a:pt x="287" y="464"/>
                    <a:pt x="284" y="462"/>
                  </a:cubicBezTo>
                  <a:lnTo>
                    <a:pt x="264" y="454"/>
                  </a:lnTo>
                  <a:lnTo>
                    <a:pt x="238" y="441"/>
                  </a:lnTo>
                  <a:cubicBezTo>
                    <a:pt x="234" y="439"/>
                    <a:pt x="231" y="437"/>
                    <a:pt x="228" y="435"/>
                  </a:cubicBezTo>
                  <a:lnTo>
                    <a:pt x="209" y="421"/>
                  </a:lnTo>
                  <a:lnTo>
                    <a:pt x="184" y="399"/>
                  </a:lnTo>
                  <a:lnTo>
                    <a:pt x="141" y="350"/>
                  </a:lnTo>
                  <a:lnTo>
                    <a:pt x="99" y="288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8"/>
                  </a:lnTo>
                  <a:lnTo>
                    <a:pt x="227" y="205"/>
                  </a:lnTo>
                  <a:lnTo>
                    <a:pt x="255" y="250"/>
                  </a:lnTo>
                  <a:lnTo>
                    <a:pt x="286" y="286"/>
                  </a:lnTo>
                  <a:lnTo>
                    <a:pt x="299" y="298"/>
                  </a:lnTo>
                  <a:lnTo>
                    <a:pt x="318" y="312"/>
                  </a:lnTo>
                  <a:lnTo>
                    <a:pt x="308" y="306"/>
                  </a:lnTo>
                  <a:lnTo>
                    <a:pt x="322" y="314"/>
                  </a:lnTo>
                  <a:lnTo>
                    <a:pt x="341" y="322"/>
                  </a:lnTo>
                  <a:lnTo>
                    <a:pt x="331" y="318"/>
                  </a:lnTo>
                  <a:lnTo>
                    <a:pt x="351" y="323"/>
                  </a:lnTo>
                  <a:lnTo>
                    <a:pt x="338" y="321"/>
                  </a:lnTo>
                  <a:lnTo>
                    <a:pt x="359" y="323"/>
                  </a:lnTo>
                  <a:lnTo>
                    <a:pt x="347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5" name="Freeform 94"/>
            <p:cNvSpPr>
              <a:spLocks/>
            </p:cNvSpPr>
            <p:nvPr/>
          </p:nvSpPr>
          <p:spPr bwMode="auto">
            <a:xfrm>
              <a:off x="6288087" y="351155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6" name="Freeform 95"/>
            <p:cNvSpPr>
              <a:spLocks/>
            </p:cNvSpPr>
            <p:nvPr/>
          </p:nvSpPr>
          <p:spPr bwMode="auto">
            <a:xfrm>
              <a:off x="6402387" y="359886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7" name="Freeform 96"/>
            <p:cNvSpPr>
              <a:spLocks/>
            </p:cNvSpPr>
            <p:nvPr/>
          </p:nvSpPr>
          <p:spPr bwMode="auto">
            <a:xfrm>
              <a:off x="6445250" y="351155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8" name="Freeform 97"/>
            <p:cNvSpPr>
              <a:spLocks/>
            </p:cNvSpPr>
            <p:nvPr/>
          </p:nvSpPr>
          <p:spPr bwMode="auto">
            <a:xfrm>
              <a:off x="6577012" y="359886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9" name="Freeform 98"/>
            <p:cNvSpPr>
              <a:spLocks/>
            </p:cNvSpPr>
            <p:nvPr/>
          </p:nvSpPr>
          <p:spPr bwMode="auto">
            <a:xfrm>
              <a:off x="6534150" y="351155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0" name="Freeform 99"/>
            <p:cNvSpPr>
              <a:spLocks/>
            </p:cNvSpPr>
            <p:nvPr/>
          </p:nvSpPr>
          <p:spPr bwMode="auto">
            <a:xfrm>
              <a:off x="6643687" y="359886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1" name="Freeform 100"/>
            <p:cNvSpPr>
              <a:spLocks/>
            </p:cNvSpPr>
            <p:nvPr/>
          </p:nvSpPr>
          <p:spPr bwMode="auto">
            <a:xfrm>
              <a:off x="6686550" y="351155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2" name="Freeform 101"/>
            <p:cNvSpPr>
              <a:spLocks/>
            </p:cNvSpPr>
            <p:nvPr/>
          </p:nvSpPr>
          <p:spPr bwMode="auto">
            <a:xfrm>
              <a:off x="6813550" y="3598863"/>
              <a:ext cx="76200" cy="103188"/>
            </a:xfrm>
            <a:custGeom>
              <a:avLst/>
              <a:gdLst>
                <a:gd name="T0" fmla="*/ 170 w 176"/>
                <a:gd name="T1" fmla="*/ 237 h 237"/>
                <a:gd name="T2" fmla="*/ 160 w 176"/>
                <a:gd name="T3" fmla="*/ 237 h 237"/>
                <a:gd name="T4" fmla="*/ 154 w 176"/>
                <a:gd name="T5" fmla="*/ 236 h 237"/>
                <a:gd name="T6" fmla="*/ 144 w 176"/>
                <a:gd name="T7" fmla="*/ 233 h 237"/>
                <a:gd name="T8" fmla="*/ 129 w 176"/>
                <a:gd name="T9" fmla="*/ 227 h 237"/>
                <a:gd name="T10" fmla="*/ 116 w 176"/>
                <a:gd name="T11" fmla="*/ 220 h 237"/>
                <a:gd name="T12" fmla="*/ 102 w 176"/>
                <a:gd name="T13" fmla="*/ 211 h 237"/>
                <a:gd name="T14" fmla="*/ 90 w 176"/>
                <a:gd name="T15" fmla="*/ 199 h 237"/>
                <a:gd name="T16" fmla="*/ 68 w 176"/>
                <a:gd name="T17" fmla="*/ 175 h 237"/>
                <a:gd name="T18" fmla="*/ 48 w 176"/>
                <a:gd name="T19" fmla="*/ 144 h 237"/>
                <a:gd name="T20" fmla="*/ 30 w 176"/>
                <a:gd name="T21" fmla="*/ 108 h 237"/>
                <a:gd name="T22" fmla="*/ 15 w 176"/>
                <a:gd name="T23" fmla="*/ 68 h 237"/>
                <a:gd name="T24" fmla="*/ 0 w 176"/>
                <a:gd name="T25" fmla="*/ 24 h 237"/>
                <a:gd name="T26" fmla="*/ 73 w 176"/>
                <a:gd name="T27" fmla="*/ 0 h 237"/>
                <a:gd name="T28" fmla="*/ 85 w 176"/>
                <a:gd name="T29" fmla="*/ 40 h 237"/>
                <a:gd name="T30" fmla="*/ 98 w 176"/>
                <a:gd name="T31" fmla="*/ 74 h 237"/>
                <a:gd name="T32" fmla="*/ 113 w 176"/>
                <a:gd name="T33" fmla="*/ 103 h 237"/>
                <a:gd name="T34" fmla="*/ 127 w 176"/>
                <a:gd name="T35" fmla="*/ 126 h 237"/>
                <a:gd name="T36" fmla="*/ 141 w 176"/>
                <a:gd name="T37" fmla="*/ 143 h 237"/>
                <a:gd name="T38" fmla="*/ 147 w 176"/>
                <a:gd name="T39" fmla="*/ 149 h 237"/>
                <a:gd name="T40" fmla="*/ 152 w 176"/>
                <a:gd name="T41" fmla="*/ 154 h 237"/>
                <a:gd name="T42" fmla="*/ 158 w 176"/>
                <a:gd name="T43" fmla="*/ 157 h 237"/>
                <a:gd name="T44" fmla="*/ 163 w 176"/>
                <a:gd name="T45" fmla="*/ 159 h 237"/>
                <a:gd name="T46" fmla="*/ 172 w 176"/>
                <a:gd name="T47" fmla="*/ 162 h 237"/>
                <a:gd name="T48" fmla="*/ 166 w 176"/>
                <a:gd name="T49" fmla="*/ 161 h 237"/>
                <a:gd name="T50" fmla="*/ 176 w 176"/>
                <a:gd name="T51" fmla="*/ 162 h 237"/>
                <a:gd name="T52" fmla="*/ 170 w 176"/>
                <a:gd name="T53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237">
                  <a:moveTo>
                    <a:pt x="170" y="237"/>
                  </a:moveTo>
                  <a:lnTo>
                    <a:pt x="160" y="237"/>
                  </a:lnTo>
                  <a:cubicBezTo>
                    <a:pt x="158" y="236"/>
                    <a:pt x="156" y="236"/>
                    <a:pt x="154" y="236"/>
                  </a:cubicBezTo>
                  <a:lnTo>
                    <a:pt x="144" y="233"/>
                  </a:lnTo>
                  <a:lnTo>
                    <a:pt x="129" y="227"/>
                  </a:lnTo>
                  <a:lnTo>
                    <a:pt x="116" y="220"/>
                  </a:lnTo>
                  <a:lnTo>
                    <a:pt x="102" y="211"/>
                  </a:lnTo>
                  <a:lnTo>
                    <a:pt x="90" y="199"/>
                  </a:lnTo>
                  <a:lnTo>
                    <a:pt x="68" y="175"/>
                  </a:lnTo>
                  <a:lnTo>
                    <a:pt x="48" y="144"/>
                  </a:lnTo>
                  <a:lnTo>
                    <a:pt x="30" y="108"/>
                  </a:lnTo>
                  <a:lnTo>
                    <a:pt x="15" y="68"/>
                  </a:lnTo>
                  <a:lnTo>
                    <a:pt x="0" y="24"/>
                  </a:lnTo>
                  <a:lnTo>
                    <a:pt x="73" y="0"/>
                  </a:lnTo>
                  <a:lnTo>
                    <a:pt x="85" y="40"/>
                  </a:lnTo>
                  <a:lnTo>
                    <a:pt x="98" y="74"/>
                  </a:lnTo>
                  <a:lnTo>
                    <a:pt x="113" y="103"/>
                  </a:lnTo>
                  <a:lnTo>
                    <a:pt x="127" y="126"/>
                  </a:lnTo>
                  <a:lnTo>
                    <a:pt x="141" y="143"/>
                  </a:lnTo>
                  <a:lnTo>
                    <a:pt x="147" y="149"/>
                  </a:lnTo>
                  <a:lnTo>
                    <a:pt x="152" y="154"/>
                  </a:lnTo>
                  <a:lnTo>
                    <a:pt x="158" y="157"/>
                  </a:lnTo>
                  <a:lnTo>
                    <a:pt x="163" y="159"/>
                  </a:lnTo>
                  <a:lnTo>
                    <a:pt x="172" y="162"/>
                  </a:lnTo>
                  <a:lnTo>
                    <a:pt x="166" y="161"/>
                  </a:lnTo>
                  <a:lnTo>
                    <a:pt x="176" y="162"/>
                  </a:lnTo>
                  <a:lnTo>
                    <a:pt x="170" y="2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3" name="Freeform 102"/>
            <p:cNvSpPr>
              <a:spLocks/>
            </p:cNvSpPr>
            <p:nvPr/>
          </p:nvSpPr>
          <p:spPr bwMode="auto">
            <a:xfrm>
              <a:off x="6769100" y="3511550"/>
              <a:ext cx="77788" cy="103188"/>
            </a:xfrm>
            <a:custGeom>
              <a:avLst/>
              <a:gdLst>
                <a:gd name="T0" fmla="*/ 5 w 179"/>
                <a:gd name="T1" fmla="*/ 0 h 236"/>
                <a:gd name="T2" fmla="*/ 15 w 179"/>
                <a:gd name="T3" fmla="*/ 0 h 236"/>
                <a:gd name="T4" fmla="*/ 22 w 179"/>
                <a:gd name="T5" fmla="*/ 1 h 236"/>
                <a:gd name="T6" fmla="*/ 32 w 179"/>
                <a:gd name="T7" fmla="*/ 4 h 236"/>
                <a:gd name="T8" fmla="*/ 46 w 179"/>
                <a:gd name="T9" fmla="*/ 9 h 236"/>
                <a:gd name="T10" fmla="*/ 61 w 179"/>
                <a:gd name="T11" fmla="*/ 17 h 236"/>
                <a:gd name="T12" fmla="*/ 66 w 179"/>
                <a:gd name="T13" fmla="*/ 21 h 236"/>
                <a:gd name="T14" fmla="*/ 85 w 179"/>
                <a:gd name="T15" fmla="*/ 36 h 236"/>
                <a:gd name="T16" fmla="*/ 90 w 179"/>
                <a:gd name="T17" fmla="*/ 40 h 236"/>
                <a:gd name="T18" fmla="*/ 108 w 179"/>
                <a:gd name="T19" fmla="*/ 61 h 236"/>
                <a:gd name="T20" fmla="*/ 112 w 179"/>
                <a:gd name="T21" fmla="*/ 66 h 236"/>
                <a:gd name="T22" fmla="*/ 129 w 179"/>
                <a:gd name="T23" fmla="*/ 93 h 236"/>
                <a:gd name="T24" fmla="*/ 147 w 179"/>
                <a:gd name="T25" fmla="*/ 127 h 236"/>
                <a:gd name="T26" fmla="*/ 164 w 179"/>
                <a:gd name="T27" fmla="*/ 168 h 236"/>
                <a:gd name="T28" fmla="*/ 179 w 179"/>
                <a:gd name="T29" fmla="*/ 212 h 236"/>
                <a:gd name="T30" fmla="*/ 106 w 179"/>
                <a:gd name="T31" fmla="*/ 236 h 236"/>
                <a:gd name="T32" fmla="*/ 93 w 179"/>
                <a:gd name="T33" fmla="*/ 196 h 236"/>
                <a:gd name="T34" fmla="*/ 80 w 179"/>
                <a:gd name="T35" fmla="*/ 162 h 236"/>
                <a:gd name="T36" fmla="*/ 65 w 179"/>
                <a:gd name="T37" fmla="*/ 134 h 236"/>
                <a:gd name="T38" fmla="*/ 48 w 179"/>
                <a:gd name="T39" fmla="*/ 107 h 236"/>
                <a:gd name="T40" fmla="*/ 51 w 179"/>
                <a:gd name="T41" fmla="*/ 112 h 236"/>
                <a:gd name="T42" fmla="*/ 33 w 179"/>
                <a:gd name="T43" fmla="*/ 91 h 236"/>
                <a:gd name="T44" fmla="*/ 37 w 179"/>
                <a:gd name="T45" fmla="*/ 95 h 236"/>
                <a:gd name="T46" fmla="*/ 18 w 179"/>
                <a:gd name="T47" fmla="*/ 79 h 236"/>
                <a:gd name="T48" fmla="*/ 24 w 179"/>
                <a:gd name="T49" fmla="*/ 83 h 236"/>
                <a:gd name="T50" fmla="*/ 19 w 179"/>
                <a:gd name="T51" fmla="*/ 80 h 236"/>
                <a:gd name="T52" fmla="*/ 13 w 179"/>
                <a:gd name="T53" fmla="*/ 78 h 236"/>
                <a:gd name="T54" fmla="*/ 3 w 179"/>
                <a:gd name="T55" fmla="*/ 75 h 236"/>
                <a:gd name="T56" fmla="*/ 10 w 179"/>
                <a:gd name="T57" fmla="*/ 76 h 236"/>
                <a:gd name="T58" fmla="*/ 0 w 179"/>
                <a:gd name="T59" fmla="*/ 75 h 236"/>
                <a:gd name="T60" fmla="*/ 5 w 179"/>
                <a:gd name="T6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" h="236">
                  <a:moveTo>
                    <a:pt x="5" y="0"/>
                  </a:moveTo>
                  <a:lnTo>
                    <a:pt x="15" y="0"/>
                  </a:lnTo>
                  <a:cubicBezTo>
                    <a:pt x="18" y="0"/>
                    <a:pt x="20" y="1"/>
                    <a:pt x="22" y="1"/>
                  </a:cubicBezTo>
                  <a:lnTo>
                    <a:pt x="32" y="4"/>
                  </a:lnTo>
                  <a:lnTo>
                    <a:pt x="46" y="9"/>
                  </a:lnTo>
                  <a:lnTo>
                    <a:pt x="61" y="17"/>
                  </a:lnTo>
                  <a:cubicBezTo>
                    <a:pt x="63" y="18"/>
                    <a:pt x="65" y="19"/>
                    <a:pt x="66" y="21"/>
                  </a:cubicBezTo>
                  <a:lnTo>
                    <a:pt x="85" y="36"/>
                  </a:lnTo>
                  <a:cubicBezTo>
                    <a:pt x="87" y="37"/>
                    <a:pt x="89" y="39"/>
                    <a:pt x="90" y="40"/>
                  </a:cubicBezTo>
                  <a:lnTo>
                    <a:pt x="108" y="61"/>
                  </a:lnTo>
                  <a:cubicBezTo>
                    <a:pt x="110" y="63"/>
                    <a:pt x="111" y="64"/>
                    <a:pt x="112" y="66"/>
                  </a:cubicBezTo>
                  <a:lnTo>
                    <a:pt x="129" y="93"/>
                  </a:lnTo>
                  <a:lnTo>
                    <a:pt x="147" y="127"/>
                  </a:lnTo>
                  <a:lnTo>
                    <a:pt x="164" y="168"/>
                  </a:lnTo>
                  <a:lnTo>
                    <a:pt x="179" y="212"/>
                  </a:lnTo>
                  <a:lnTo>
                    <a:pt x="106" y="236"/>
                  </a:lnTo>
                  <a:lnTo>
                    <a:pt x="93" y="196"/>
                  </a:lnTo>
                  <a:lnTo>
                    <a:pt x="80" y="162"/>
                  </a:lnTo>
                  <a:lnTo>
                    <a:pt x="65" y="134"/>
                  </a:lnTo>
                  <a:lnTo>
                    <a:pt x="48" y="107"/>
                  </a:lnTo>
                  <a:lnTo>
                    <a:pt x="51" y="112"/>
                  </a:lnTo>
                  <a:lnTo>
                    <a:pt x="33" y="91"/>
                  </a:lnTo>
                  <a:lnTo>
                    <a:pt x="37" y="95"/>
                  </a:lnTo>
                  <a:lnTo>
                    <a:pt x="18" y="79"/>
                  </a:lnTo>
                  <a:lnTo>
                    <a:pt x="24" y="83"/>
                  </a:lnTo>
                  <a:lnTo>
                    <a:pt x="19" y="80"/>
                  </a:lnTo>
                  <a:lnTo>
                    <a:pt x="13" y="78"/>
                  </a:lnTo>
                  <a:lnTo>
                    <a:pt x="3" y="75"/>
                  </a:lnTo>
                  <a:lnTo>
                    <a:pt x="10" y="76"/>
                  </a:lnTo>
                  <a:lnTo>
                    <a:pt x="0" y="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5" name="Rectangle 129"/>
            <p:cNvSpPr>
              <a:spLocks noChangeArrowheads="1"/>
            </p:cNvSpPr>
            <p:nvPr/>
          </p:nvSpPr>
          <p:spPr bwMode="auto">
            <a:xfrm>
              <a:off x="4627109" y="3446689"/>
              <a:ext cx="1233941" cy="324000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7" name="Freeform 131"/>
            <p:cNvSpPr>
              <a:spLocks/>
            </p:cNvSpPr>
            <p:nvPr/>
          </p:nvSpPr>
          <p:spPr bwMode="auto">
            <a:xfrm>
              <a:off x="4916035" y="3259138"/>
              <a:ext cx="466725" cy="693738"/>
            </a:xfrm>
            <a:custGeom>
              <a:avLst/>
              <a:gdLst>
                <a:gd name="T0" fmla="*/ 0 w 294"/>
                <a:gd name="T1" fmla="*/ 437 h 437"/>
                <a:gd name="T2" fmla="*/ 205 w 294"/>
                <a:gd name="T3" fmla="*/ 0 h 437"/>
                <a:gd name="T4" fmla="*/ 294 w 294"/>
                <a:gd name="T5" fmla="*/ 0 h 437"/>
                <a:gd name="T6" fmla="*/ 90 w 294"/>
                <a:gd name="T7" fmla="*/ 437 h 437"/>
                <a:gd name="T8" fmla="*/ 0 w 29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437">
                  <a:moveTo>
                    <a:pt x="0" y="437"/>
                  </a:moveTo>
                  <a:lnTo>
                    <a:pt x="205" y="0"/>
                  </a:lnTo>
                  <a:lnTo>
                    <a:pt x="294" y="0"/>
                  </a:lnTo>
                  <a:lnTo>
                    <a:pt x="90" y="437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8" name="Freeform 132"/>
            <p:cNvSpPr>
              <a:spLocks/>
            </p:cNvSpPr>
            <p:nvPr/>
          </p:nvSpPr>
          <p:spPr bwMode="auto">
            <a:xfrm>
              <a:off x="4912860" y="3357563"/>
              <a:ext cx="288925" cy="598488"/>
            </a:xfrm>
            <a:custGeom>
              <a:avLst/>
              <a:gdLst>
                <a:gd name="T0" fmla="*/ 176 w 182"/>
                <a:gd name="T1" fmla="*/ 0 h 377"/>
                <a:gd name="T2" fmla="*/ 0 w 182"/>
                <a:gd name="T3" fmla="*/ 374 h 377"/>
                <a:gd name="T4" fmla="*/ 5 w 182"/>
                <a:gd name="T5" fmla="*/ 377 h 377"/>
                <a:gd name="T6" fmla="*/ 182 w 182"/>
                <a:gd name="T7" fmla="*/ 3 h 377"/>
                <a:gd name="T8" fmla="*/ 176 w 182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77">
                  <a:moveTo>
                    <a:pt x="176" y="0"/>
                  </a:moveTo>
                  <a:lnTo>
                    <a:pt x="0" y="374"/>
                  </a:lnTo>
                  <a:lnTo>
                    <a:pt x="5" y="377"/>
                  </a:lnTo>
                  <a:lnTo>
                    <a:pt x="182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9" name="Freeform 133"/>
            <p:cNvSpPr>
              <a:spLocks/>
            </p:cNvSpPr>
            <p:nvPr/>
          </p:nvSpPr>
          <p:spPr bwMode="auto">
            <a:xfrm>
              <a:off x="5098597" y="3257550"/>
              <a:ext cx="288925" cy="598488"/>
            </a:xfrm>
            <a:custGeom>
              <a:avLst/>
              <a:gdLst>
                <a:gd name="T0" fmla="*/ 177 w 182"/>
                <a:gd name="T1" fmla="*/ 0 h 377"/>
                <a:gd name="T2" fmla="*/ 0 w 182"/>
                <a:gd name="T3" fmla="*/ 374 h 377"/>
                <a:gd name="T4" fmla="*/ 6 w 182"/>
                <a:gd name="T5" fmla="*/ 377 h 377"/>
                <a:gd name="T6" fmla="*/ 182 w 182"/>
                <a:gd name="T7" fmla="*/ 3 h 377"/>
                <a:gd name="T8" fmla="*/ 177 w 182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77">
                  <a:moveTo>
                    <a:pt x="177" y="0"/>
                  </a:moveTo>
                  <a:lnTo>
                    <a:pt x="0" y="374"/>
                  </a:lnTo>
                  <a:lnTo>
                    <a:pt x="6" y="377"/>
                  </a:lnTo>
                  <a:lnTo>
                    <a:pt x="182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1120" name="Group 139"/>
            <p:cNvGrpSpPr>
              <a:grpSpLocks/>
            </p:cNvGrpSpPr>
            <p:nvPr/>
          </p:nvGrpSpPr>
          <p:grpSpPr bwMode="auto">
            <a:xfrm>
              <a:off x="5938837" y="2968625"/>
              <a:ext cx="290513" cy="385763"/>
              <a:chOff x="3741" y="1795"/>
              <a:chExt cx="183" cy="243"/>
            </a:xfrm>
          </p:grpSpPr>
          <p:sp>
            <p:nvSpPr>
              <p:cNvPr id="1162" name="Freeform 134"/>
              <p:cNvSpPr>
                <a:spLocks noEditPoints="1"/>
              </p:cNvSpPr>
              <p:nvPr/>
            </p:nvSpPr>
            <p:spPr bwMode="auto">
              <a:xfrm>
                <a:off x="3741" y="1795"/>
                <a:ext cx="183" cy="243"/>
              </a:xfrm>
              <a:custGeom>
                <a:avLst/>
                <a:gdLst>
                  <a:gd name="T0" fmla="*/ 17 w 183"/>
                  <a:gd name="T1" fmla="*/ 108 h 243"/>
                  <a:gd name="T2" fmla="*/ 20 w 183"/>
                  <a:gd name="T3" fmla="*/ 42 h 243"/>
                  <a:gd name="T4" fmla="*/ 30 w 183"/>
                  <a:gd name="T5" fmla="*/ 27 h 243"/>
                  <a:gd name="T6" fmla="*/ 38 w 183"/>
                  <a:gd name="T7" fmla="*/ 17 h 243"/>
                  <a:gd name="T8" fmla="*/ 50 w 183"/>
                  <a:gd name="T9" fmla="*/ 9 h 243"/>
                  <a:gd name="T10" fmla="*/ 63 w 183"/>
                  <a:gd name="T11" fmla="*/ 4 h 243"/>
                  <a:gd name="T12" fmla="*/ 80 w 183"/>
                  <a:gd name="T13" fmla="*/ 0 h 243"/>
                  <a:gd name="T14" fmla="*/ 98 w 183"/>
                  <a:gd name="T15" fmla="*/ 0 h 243"/>
                  <a:gd name="T16" fmla="*/ 110 w 183"/>
                  <a:gd name="T17" fmla="*/ 2 h 243"/>
                  <a:gd name="T18" fmla="*/ 123 w 183"/>
                  <a:gd name="T19" fmla="*/ 6 h 243"/>
                  <a:gd name="T20" fmla="*/ 127 w 183"/>
                  <a:gd name="T21" fmla="*/ 9 h 243"/>
                  <a:gd name="T22" fmla="*/ 130 w 183"/>
                  <a:gd name="T23" fmla="*/ 10 h 243"/>
                  <a:gd name="T24" fmla="*/ 132 w 183"/>
                  <a:gd name="T25" fmla="*/ 12 h 243"/>
                  <a:gd name="T26" fmla="*/ 135 w 183"/>
                  <a:gd name="T27" fmla="*/ 14 h 243"/>
                  <a:gd name="T28" fmla="*/ 141 w 183"/>
                  <a:gd name="T29" fmla="*/ 19 h 243"/>
                  <a:gd name="T30" fmla="*/ 148 w 183"/>
                  <a:gd name="T31" fmla="*/ 26 h 243"/>
                  <a:gd name="T32" fmla="*/ 154 w 183"/>
                  <a:gd name="T33" fmla="*/ 36 h 243"/>
                  <a:gd name="T34" fmla="*/ 159 w 183"/>
                  <a:gd name="T35" fmla="*/ 46 h 243"/>
                  <a:gd name="T36" fmla="*/ 163 w 183"/>
                  <a:gd name="T37" fmla="*/ 58 h 243"/>
                  <a:gd name="T38" fmla="*/ 183 w 183"/>
                  <a:gd name="T39" fmla="*/ 108 h 243"/>
                  <a:gd name="T40" fmla="*/ 181 w 183"/>
                  <a:gd name="T41" fmla="*/ 193 h 243"/>
                  <a:gd name="T42" fmla="*/ 175 w 183"/>
                  <a:gd name="T43" fmla="*/ 206 h 243"/>
                  <a:gd name="T44" fmla="*/ 169 w 183"/>
                  <a:gd name="T45" fmla="*/ 217 h 243"/>
                  <a:gd name="T46" fmla="*/ 159 w 183"/>
                  <a:gd name="T47" fmla="*/ 227 h 243"/>
                  <a:gd name="T48" fmla="*/ 146 w 183"/>
                  <a:gd name="T49" fmla="*/ 234 h 243"/>
                  <a:gd name="T50" fmla="*/ 131 w 183"/>
                  <a:gd name="T51" fmla="*/ 240 h 243"/>
                  <a:gd name="T52" fmla="*/ 115 w 183"/>
                  <a:gd name="T53" fmla="*/ 243 h 243"/>
                  <a:gd name="T54" fmla="*/ 60 w 183"/>
                  <a:gd name="T55" fmla="*/ 242 h 243"/>
                  <a:gd name="T56" fmla="*/ 42 w 183"/>
                  <a:gd name="T57" fmla="*/ 237 h 243"/>
                  <a:gd name="T58" fmla="*/ 27 w 183"/>
                  <a:gd name="T59" fmla="*/ 229 h 243"/>
                  <a:gd name="T60" fmla="*/ 19 w 183"/>
                  <a:gd name="T61" fmla="*/ 221 h 243"/>
                  <a:gd name="T62" fmla="*/ 12 w 183"/>
                  <a:gd name="T63" fmla="*/ 214 h 243"/>
                  <a:gd name="T64" fmla="*/ 6 w 183"/>
                  <a:gd name="T65" fmla="*/ 205 h 243"/>
                  <a:gd name="T66" fmla="*/ 1 w 183"/>
                  <a:gd name="T67" fmla="*/ 191 h 243"/>
                  <a:gd name="T68" fmla="*/ 0 w 183"/>
                  <a:gd name="T69" fmla="*/ 108 h 243"/>
                  <a:gd name="T70" fmla="*/ 51 w 183"/>
                  <a:gd name="T71" fmla="*/ 58 h 243"/>
                  <a:gd name="T72" fmla="*/ 53 w 183"/>
                  <a:gd name="T73" fmla="*/ 52 h 243"/>
                  <a:gd name="T74" fmla="*/ 56 w 183"/>
                  <a:gd name="T75" fmla="*/ 45 h 243"/>
                  <a:gd name="T76" fmla="*/ 62 w 183"/>
                  <a:gd name="T77" fmla="*/ 39 h 243"/>
                  <a:gd name="T78" fmla="*/ 71 w 183"/>
                  <a:gd name="T79" fmla="*/ 33 h 243"/>
                  <a:gd name="T80" fmla="*/ 81 w 183"/>
                  <a:gd name="T81" fmla="*/ 30 h 243"/>
                  <a:gd name="T82" fmla="*/ 94 w 183"/>
                  <a:gd name="T83" fmla="*/ 29 h 243"/>
                  <a:gd name="T84" fmla="*/ 106 w 183"/>
                  <a:gd name="T85" fmla="*/ 32 h 243"/>
                  <a:gd name="T86" fmla="*/ 112 w 183"/>
                  <a:gd name="T87" fmla="*/ 36 h 243"/>
                  <a:gd name="T88" fmla="*/ 117 w 183"/>
                  <a:gd name="T89" fmla="*/ 39 h 243"/>
                  <a:gd name="T90" fmla="*/ 121 w 183"/>
                  <a:gd name="T91" fmla="*/ 42 h 243"/>
                  <a:gd name="T92" fmla="*/ 124 w 183"/>
                  <a:gd name="T93" fmla="*/ 46 h 243"/>
                  <a:gd name="T94" fmla="*/ 126 w 183"/>
                  <a:gd name="T95" fmla="*/ 51 h 243"/>
                  <a:gd name="T96" fmla="*/ 128 w 183"/>
                  <a:gd name="T97" fmla="*/ 56 h 243"/>
                  <a:gd name="T98" fmla="*/ 129 w 183"/>
                  <a:gd name="T99" fmla="*/ 107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3" h="243">
                    <a:moveTo>
                      <a:pt x="0" y="108"/>
                    </a:moveTo>
                    <a:lnTo>
                      <a:pt x="17" y="108"/>
                    </a:lnTo>
                    <a:lnTo>
                      <a:pt x="17" y="53"/>
                    </a:lnTo>
                    <a:lnTo>
                      <a:pt x="20" y="42"/>
                    </a:lnTo>
                    <a:lnTo>
                      <a:pt x="25" y="34"/>
                    </a:lnTo>
                    <a:lnTo>
                      <a:pt x="30" y="27"/>
                    </a:lnTo>
                    <a:lnTo>
                      <a:pt x="33" y="22"/>
                    </a:lnTo>
                    <a:lnTo>
                      <a:pt x="38" y="17"/>
                    </a:lnTo>
                    <a:lnTo>
                      <a:pt x="43" y="14"/>
                    </a:lnTo>
                    <a:lnTo>
                      <a:pt x="50" y="9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6" y="4"/>
                    </a:lnTo>
                    <a:lnTo>
                      <a:pt x="123" y="6"/>
                    </a:lnTo>
                    <a:lnTo>
                      <a:pt x="125" y="7"/>
                    </a:lnTo>
                    <a:lnTo>
                      <a:pt x="127" y="9"/>
                    </a:lnTo>
                    <a:lnTo>
                      <a:pt x="128" y="9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2" y="12"/>
                    </a:lnTo>
                    <a:lnTo>
                      <a:pt x="133" y="12"/>
                    </a:lnTo>
                    <a:lnTo>
                      <a:pt x="135" y="14"/>
                    </a:lnTo>
                    <a:lnTo>
                      <a:pt x="136" y="15"/>
                    </a:lnTo>
                    <a:lnTo>
                      <a:pt x="141" y="19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51" y="31"/>
                    </a:lnTo>
                    <a:lnTo>
                      <a:pt x="154" y="36"/>
                    </a:lnTo>
                    <a:lnTo>
                      <a:pt x="157" y="40"/>
                    </a:lnTo>
                    <a:lnTo>
                      <a:pt x="159" y="46"/>
                    </a:lnTo>
                    <a:lnTo>
                      <a:pt x="161" y="53"/>
                    </a:lnTo>
                    <a:lnTo>
                      <a:pt x="163" y="58"/>
                    </a:lnTo>
                    <a:lnTo>
                      <a:pt x="163" y="108"/>
                    </a:lnTo>
                    <a:lnTo>
                      <a:pt x="183" y="108"/>
                    </a:lnTo>
                    <a:lnTo>
                      <a:pt x="183" y="183"/>
                    </a:lnTo>
                    <a:lnTo>
                      <a:pt x="181" y="193"/>
                    </a:lnTo>
                    <a:lnTo>
                      <a:pt x="178" y="201"/>
                    </a:lnTo>
                    <a:lnTo>
                      <a:pt x="175" y="206"/>
                    </a:lnTo>
                    <a:lnTo>
                      <a:pt x="172" y="212"/>
                    </a:lnTo>
                    <a:lnTo>
                      <a:pt x="169" y="217"/>
                    </a:lnTo>
                    <a:lnTo>
                      <a:pt x="164" y="222"/>
                    </a:lnTo>
                    <a:lnTo>
                      <a:pt x="159" y="227"/>
                    </a:lnTo>
                    <a:lnTo>
                      <a:pt x="153" y="231"/>
                    </a:lnTo>
                    <a:lnTo>
                      <a:pt x="146" y="234"/>
                    </a:lnTo>
                    <a:lnTo>
                      <a:pt x="140" y="238"/>
                    </a:lnTo>
                    <a:lnTo>
                      <a:pt x="131" y="240"/>
                    </a:lnTo>
                    <a:lnTo>
                      <a:pt x="125" y="242"/>
                    </a:lnTo>
                    <a:lnTo>
                      <a:pt x="115" y="243"/>
                    </a:lnTo>
                    <a:lnTo>
                      <a:pt x="71" y="243"/>
                    </a:lnTo>
                    <a:lnTo>
                      <a:pt x="60" y="242"/>
                    </a:lnTo>
                    <a:lnTo>
                      <a:pt x="51" y="239"/>
                    </a:lnTo>
                    <a:lnTo>
                      <a:pt x="42" y="237"/>
                    </a:lnTo>
                    <a:lnTo>
                      <a:pt x="34" y="233"/>
                    </a:lnTo>
                    <a:lnTo>
                      <a:pt x="27" y="229"/>
                    </a:lnTo>
                    <a:lnTo>
                      <a:pt x="23" y="226"/>
                    </a:lnTo>
                    <a:lnTo>
                      <a:pt x="19" y="221"/>
                    </a:lnTo>
                    <a:lnTo>
                      <a:pt x="15" y="218"/>
                    </a:lnTo>
                    <a:lnTo>
                      <a:pt x="12" y="214"/>
                    </a:lnTo>
                    <a:lnTo>
                      <a:pt x="9" y="209"/>
                    </a:lnTo>
                    <a:lnTo>
                      <a:pt x="6" y="205"/>
                    </a:lnTo>
                    <a:lnTo>
                      <a:pt x="2" y="198"/>
                    </a:lnTo>
                    <a:lnTo>
                      <a:pt x="1" y="191"/>
                    </a:lnTo>
                    <a:lnTo>
                      <a:pt x="0" y="185"/>
                    </a:lnTo>
                    <a:lnTo>
                      <a:pt x="0" y="108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5" y="49"/>
                    </a:lnTo>
                    <a:lnTo>
                      <a:pt x="56" y="45"/>
                    </a:lnTo>
                    <a:lnTo>
                      <a:pt x="58" y="43"/>
                    </a:lnTo>
                    <a:lnTo>
                      <a:pt x="62" y="39"/>
                    </a:lnTo>
                    <a:lnTo>
                      <a:pt x="66" y="36"/>
                    </a:lnTo>
                    <a:lnTo>
                      <a:pt x="71" y="33"/>
                    </a:lnTo>
                    <a:lnTo>
                      <a:pt x="76" y="31"/>
                    </a:lnTo>
                    <a:lnTo>
                      <a:pt x="81" y="30"/>
                    </a:lnTo>
                    <a:lnTo>
                      <a:pt x="89" y="29"/>
                    </a:lnTo>
                    <a:lnTo>
                      <a:pt x="94" y="29"/>
                    </a:lnTo>
                    <a:lnTo>
                      <a:pt x="101" y="31"/>
                    </a:lnTo>
                    <a:lnTo>
                      <a:pt x="106" y="32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6" y="37"/>
                    </a:lnTo>
                    <a:lnTo>
                      <a:pt x="117" y="39"/>
                    </a:lnTo>
                    <a:lnTo>
                      <a:pt x="119" y="40"/>
                    </a:lnTo>
                    <a:lnTo>
                      <a:pt x="121" y="42"/>
                    </a:lnTo>
                    <a:lnTo>
                      <a:pt x="122" y="44"/>
                    </a:lnTo>
                    <a:lnTo>
                      <a:pt x="124" y="46"/>
                    </a:lnTo>
                    <a:lnTo>
                      <a:pt x="125" y="48"/>
                    </a:lnTo>
                    <a:lnTo>
                      <a:pt x="126" y="51"/>
                    </a:lnTo>
                    <a:lnTo>
                      <a:pt x="127" y="53"/>
                    </a:lnTo>
                    <a:lnTo>
                      <a:pt x="128" y="56"/>
                    </a:lnTo>
                    <a:lnTo>
                      <a:pt x="129" y="58"/>
                    </a:lnTo>
                    <a:lnTo>
                      <a:pt x="129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63" name="Freeform 135"/>
              <p:cNvSpPr>
                <a:spLocks/>
              </p:cNvSpPr>
              <p:nvPr/>
            </p:nvSpPr>
            <p:spPr bwMode="auto">
              <a:xfrm>
                <a:off x="3741" y="1795"/>
                <a:ext cx="183" cy="243"/>
              </a:xfrm>
              <a:custGeom>
                <a:avLst/>
                <a:gdLst>
                  <a:gd name="T0" fmla="*/ 17 w 183"/>
                  <a:gd name="T1" fmla="*/ 108 h 243"/>
                  <a:gd name="T2" fmla="*/ 20 w 183"/>
                  <a:gd name="T3" fmla="*/ 42 h 243"/>
                  <a:gd name="T4" fmla="*/ 30 w 183"/>
                  <a:gd name="T5" fmla="*/ 27 h 243"/>
                  <a:gd name="T6" fmla="*/ 38 w 183"/>
                  <a:gd name="T7" fmla="*/ 17 h 243"/>
                  <a:gd name="T8" fmla="*/ 50 w 183"/>
                  <a:gd name="T9" fmla="*/ 9 h 243"/>
                  <a:gd name="T10" fmla="*/ 63 w 183"/>
                  <a:gd name="T11" fmla="*/ 4 h 243"/>
                  <a:gd name="T12" fmla="*/ 80 w 183"/>
                  <a:gd name="T13" fmla="*/ 0 h 243"/>
                  <a:gd name="T14" fmla="*/ 98 w 183"/>
                  <a:gd name="T15" fmla="*/ 0 h 243"/>
                  <a:gd name="T16" fmla="*/ 110 w 183"/>
                  <a:gd name="T17" fmla="*/ 2 h 243"/>
                  <a:gd name="T18" fmla="*/ 123 w 183"/>
                  <a:gd name="T19" fmla="*/ 6 h 243"/>
                  <a:gd name="T20" fmla="*/ 127 w 183"/>
                  <a:gd name="T21" fmla="*/ 9 h 243"/>
                  <a:gd name="T22" fmla="*/ 130 w 183"/>
                  <a:gd name="T23" fmla="*/ 10 h 243"/>
                  <a:gd name="T24" fmla="*/ 132 w 183"/>
                  <a:gd name="T25" fmla="*/ 12 h 243"/>
                  <a:gd name="T26" fmla="*/ 135 w 183"/>
                  <a:gd name="T27" fmla="*/ 14 h 243"/>
                  <a:gd name="T28" fmla="*/ 141 w 183"/>
                  <a:gd name="T29" fmla="*/ 19 h 243"/>
                  <a:gd name="T30" fmla="*/ 148 w 183"/>
                  <a:gd name="T31" fmla="*/ 26 h 243"/>
                  <a:gd name="T32" fmla="*/ 154 w 183"/>
                  <a:gd name="T33" fmla="*/ 35 h 243"/>
                  <a:gd name="T34" fmla="*/ 159 w 183"/>
                  <a:gd name="T35" fmla="*/ 46 h 243"/>
                  <a:gd name="T36" fmla="*/ 163 w 183"/>
                  <a:gd name="T37" fmla="*/ 58 h 243"/>
                  <a:gd name="T38" fmla="*/ 183 w 183"/>
                  <a:gd name="T39" fmla="*/ 108 h 243"/>
                  <a:gd name="T40" fmla="*/ 181 w 183"/>
                  <a:gd name="T41" fmla="*/ 193 h 243"/>
                  <a:gd name="T42" fmla="*/ 175 w 183"/>
                  <a:gd name="T43" fmla="*/ 206 h 243"/>
                  <a:gd name="T44" fmla="*/ 169 w 183"/>
                  <a:gd name="T45" fmla="*/ 217 h 243"/>
                  <a:gd name="T46" fmla="*/ 159 w 183"/>
                  <a:gd name="T47" fmla="*/ 227 h 243"/>
                  <a:gd name="T48" fmla="*/ 146 w 183"/>
                  <a:gd name="T49" fmla="*/ 234 h 243"/>
                  <a:gd name="T50" fmla="*/ 131 w 183"/>
                  <a:gd name="T51" fmla="*/ 240 h 243"/>
                  <a:gd name="T52" fmla="*/ 115 w 183"/>
                  <a:gd name="T53" fmla="*/ 243 h 243"/>
                  <a:gd name="T54" fmla="*/ 60 w 183"/>
                  <a:gd name="T55" fmla="*/ 242 h 243"/>
                  <a:gd name="T56" fmla="*/ 42 w 183"/>
                  <a:gd name="T57" fmla="*/ 237 h 243"/>
                  <a:gd name="T58" fmla="*/ 27 w 183"/>
                  <a:gd name="T59" fmla="*/ 229 h 243"/>
                  <a:gd name="T60" fmla="*/ 19 w 183"/>
                  <a:gd name="T61" fmla="*/ 221 h 243"/>
                  <a:gd name="T62" fmla="*/ 12 w 183"/>
                  <a:gd name="T63" fmla="*/ 214 h 243"/>
                  <a:gd name="T64" fmla="*/ 6 w 183"/>
                  <a:gd name="T65" fmla="*/ 205 h 243"/>
                  <a:gd name="T66" fmla="*/ 1 w 183"/>
                  <a:gd name="T67" fmla="*/ 191 h 243"/>
                  <a:gd name="T68" fmla="*/ 0 w 183"/>
                  <a:gd name="T69" fmla="*/ 108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3" h="243">
                    <a:moveTo>
                      <a:pt x="0" y="108"/>
                    </a:moveTo>
                    <a:lnTo>
                      <a:pt x="17" y="108"/>
                    </a:lnTo>
                    <a:lnTo>
                      <a:pt x="17" y="53"/>
                    </a:lnTo>
                    <a:lnTo>
                      <a:pt x="20" y="42"/>
                    </a:lnTo>
                    <a:lnTo>
                      <a:pt x="25" y="34"/>
                    </a:lnTo>
                    <a:lnTo>
                      <a:pt x="30" y="27"/>
                    </a:lnTo>
                    <a:lnTo>
                      <a:pt x="33" y="22"/>
                    </a:lnTo>
                    <a:lnTo>
                      <a:pt x="38" y="17"/>
                    </a:lnTo>
                    <a:lnTo>
                      <a:pt x="43" y="14"/>
                    </a:lnTo>
                    <a:lnTo>
                      <a:pt x="50" y="9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6" y="4"/>
                    </a:lnTo>
                    <a:lnTo>
                      <a:pt x="123" y="6"/>
                    </a:lnTo>
                    <a:lnTo>
                      <a:pt x="125" y="7"/>
                    </a:lnTo>
                    <a:lnTo>
                      <a:pt x="127" y="9"/>
                    </a:lnTo>
                    <a:lnTo>
                      <a:pt x="128" y="9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2" y="12"/>
                    </a:lnTo>
                    <a:lnTo>
                      <a:pt x="133" y="12"/>
                    </a:lnTo>
                    <a:lnTo>
                      <a:pt x="135" y="14"/>
                    </a:lnTo>
                    <a:lnTo>
                      <a:pt x="136" y="15"/>
                    </a:lnTo>
                    <a:lnTo>
                      <a:pt x="141" y="19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51" y="31"/>
                    </a:lnTo>
                    <a:lnTo>
                      <a:pt x="154" y="35"/>
                    </a:lnTo>
                    <a:lnTo>
                      <a:pt x="157" y="40"/>
                    </a:lnTo>
                    <a:lnTo>
                      <a:pt x="159" y="46"/>
                    </a:lnTo>
                    <a:lnTo>
                      <a:pt x="161" y="53"/>
                    </a:lnTo>
                    <a:lnTo>
                      <a:pt x="163" y="58"/>
                    </a:lnTo>
                    <a:lnTo>
                      <a:pt x="163" y="108"/>
                    </a:lnTo>
                    <a:lnTo>
                      <a:pt x="183" y="108"/>
                    </a:lnTo>
                    <a:lnTo>
                      <a:pt x="183" y="183"/>
                    </a:lnTo>
                    <a:lnTo>
                      <a:pt x="181" y="193"/>
                    </a:lnTo>
                    <a:lnTo>
                      <a:pt x="178" y="201"/>
                    </a:lnTo>
                    <a:lnTo>
                      <a:pt x="175" y="206"/>
                    </a:lnTo>
                    <a:lnTo>
                      <a:pt x="172" y="212"/>
                    </a:lnTo>
                    <a:lnTo>
                      <a:pt x="169" y="217"/>
                    </a:lnTo>
                    <a:lnTo>
                      <a:pt x="164" y="222"/>
                    </a:lnTo>
                    <a:lnTo>
                      <a:pt x="159" y="227"/>
                    </a:lnTo>
                    <a:lnTo>
                      <a:pt x="153" y="231"/>
                    </a:lnTo>
                    <a:lnTo>
                      <a:pt x="146" y="234"/>
                    </a:lnTo>
                    <a:lnTo>
                      <a:pt x="140" y="238"/>
                    </a:lnTo>
                    <a:lnTo>
                      <a:pt x="131" y="240"/>
                    </a:lnTo>
                    <a:lnTo>
                      <a:pt x="125" y="242"/>
                    </a:lnTo>
                    <a:lnTo>
                      <a:pt x="115" y="243"/>
                    </a:lnTo>
                    <a:lnTo>
                      <a:pt x="71" y="243"/>
                    </a:lnTo>
                    <a:lnTo>
                      <a:pt x="60" y="242"/>
                    </a:lnTo>
                    <a:lnTo>
                      <a:pt x="51" y="239"/>
                    </a:lnTo>
                    <a:lnTo>
                      <a:pt x="42" y="237"/>
                    </a:lnTo>
                    <a:lnTo>
                      <a:pt x="34" y="233"/>
                    </a:lnTo>
                    <a:lnTo>
                      <a:pt x="27" y="229"/>
                    </a:lnTo>
                    <a:lnTo>
                      <a:pt x="23" y="226"/>
                    </a:lnTo>
                    <a:lnTo>
                      <a:pt x="19" y="221"/>
                    </a:lnTo>
                    <a:lnTo>
                      <a:pt x="15" y="218"/>
                    </a:lnTo>
                    <a:lnTo>
                      <a:pt x="12" y="214"/>
                    </a:lnTo>
                    <a:lnTo>
                      <a:pt x="9" y="209"/>
                    </a:lnTo>
                    <a:lnTo>
                      <a:pt x="6" y="205"/>
                    </a:lnTo>
                    <a:lnTo>
                      <a:pt x="2" y="198"/>
                    </a:lnTo>
                    <a:lnTo>
                      <a:pt x="1" y="191"/>
                    </a:lnTo>
                    <a:lnTo>
                      <a:pt x="0" y="185"/>
                    </a:lnTo>
                    <a:lnTo>
                      <a:pt x="0" y="108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64" name="Freeform 136"/>
              <p:cNvSpPr>
                <a:spLocks/>
              </p:cNvSpPr>
              <p:nvPr/>
            </p:nvSpPr>
            <p:spPr bwMode="auto">
              <a:xfrm>
                <a:off x="3792" y="1824"/>
                <a:ext cx="78" cy="78"/>
              </a:xfrm>
              <a:custGeom>
                <a:avLst/>
                <a:gdLst>
                  <a:gd name="T0" fmla="*/ 0 w 78"/>
                  <a:gd name="T1" fmla="*/ 78 h 78"/>
                  <a:gd name="T2" fmla="*/ 0 w 78"/>
                  <a:gd name="T3" fmla="*/ 29 h 78"/>
                  <a:gd name="T4" fmla="*/ 1 w 78"/>
                  <a:gd name="T5" fmla="*/ 26 h 78"/>
                  <a:gd name="T6" fmla="*/ 2 w 78"/>
                  <a:gd name="T7" fmla="*/ 23 h 78"/>
                  <a:gd name="T8" fmla="*/ 4 w 78"/>
                  <a:gd name="T9" fmla="*/ 20 h 78"/>
                  <a:gd name="T10" fmla="*/ 5 w 78"/>
                  <a:gd name="T11" fmla="*/ 16 h 78"/>
                  <a:gd name="T12" fmla="*/ 7 w 78"/>
                  <a:gd name="T13" fmla="*/ 14 h 78"/>
                  <a:gd name="T14" fmla="*/ 11 w 78"/>
                  <a:gd name="T15" fmla="*/ 10 h 78"/>
                  <a:gd name="T16" fmla="*/ 15 w 78"/>
                  <a:gd name="T17" fmla="*/ 7 h 78"/>
                  <a:gd name="T18" fmla="*/ 20 w 78"/>
                  <a:gd name="T19" fmla="*/ 4 h 78"/>
                  <a:gd name="T20" fmla="*/ 25 w 78"/>
                  <a:gd name="T21" fmla="*/ 2 h 78"/>
                  <a:gd name="T22" fmla="*/ 30 w 78"/>
                  <a:gd name="T23" fmla="*/ 1 h 78"/>
                  <a:gd name="T24" fmla="*/ 38 w 78"/>
                  <a:gd name="T25" fmla="*/ 0 h 78"/>
                  <a:gd name="T26" fmla="*/ 43 w 78"/>
                  <a:gd name="T27" fmla="*/ 0 h 78"/>
                  <a:gd name="T28" fmla="*/ 50 w 78"/>
                  <a:gd name="T29" fmla="*/ 2 h 78"/>
                  <a:gd name="T30" fmla="*/ 55 w 78"/>
                  <a:gd name="T31" fmla="*/ 3 h 78"/>
                  <a:gd name="T32" fmla="*/ 59 w 78"/>
                  <a:gd name="T33" fmla="*/ 5 h 78"/>
                  <a:gd name="T34" fmla="*/ 61 w 78"/>
                  <a:gd name="T35" fmla="*/ 6 h 78"/>
                  <a:gd name="T36" fmla="*/ 65 w 78"/>
                  <a:gd name="T37" fmla="*/ 8 h 78"/>
                  <a:gd name="T38" fmla="*/ 66 w 78"/>
                  <a:gd name="T39" fmla="*/ 10 h 78"/>
                  <a:gd name="T40" fmla="*/ 68 w 78"/>
                  <a:gd name="T41" fmla="*/ 11 h 78"/>
                  <a:gd name="T42" fmla="*/ 70 w 78"/>
                  <a:gd name="T43" fmla="*/ 13 h 78"/>
                  <a:gd name="T44" fmla="*/ 71 w 78"/>
                  <a:gd name="T45" fmla="*/ 15 h 78"/>
                  <a:gd name="T46" fmla="*/ 73 w 78"/>
                  <a:gd name="T47" fmla="*/ 17 h 78"/>
                  <a:gd name="T48" fmla="*/ 74 w 78"/>
                  <a:gd name="T49" fmla="*/ 19 h 78"/>
                  <a:gd name="T50" fmla="*/ 75 w 78"/>
                  <a:gd name="T51" fmla="*/ 22 h 78"/>
                  <a:gd name="T52" fmla="*/ 76 w 78"/>
                  <a:gd name="T53" fmla="*/ 24 h 78"/>
                  <a:gd name="T54" fmla="*/ 77 w 78"/>
                  <a:gd name="T55" fmla="*/ 27 h 78"/>
                  <a:gd name="T56" fmla="*/ 78 w 78"/>
                  <a:gd name="T57" fmla="*/ 29 h 78"/>
                  <a:gd name="T58" fmla="*/ 78 w 78"/>
                  <a:gd name="T59" fmla="*/ 78 h 78"/>
                  <a:gd name="T60" fmla="*/ 0 w 78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4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1" y="10"/>
                    </a:lnTo>
                    <a:lnTo>
                      <a:pt x="15" y="7"/>
                    </a:lnTo>
                    <a:lnTo>
                      <a:pt x="20" y="4"/>
                    </a:lnTo>
                    <a:lnTo>
                      <a:pt x="25" y="2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50" y="2"/>
                    </a:lnTo>
                    <a:lnTo>
                      <a:pt x="55" y="3"/>
                    </a:lnTo>
                    <a:lnTo>
                      <a:pt x="59" y="5"/>
                    </a:lnTo>
                    <a:lnTo>
                      <a:pt x="61" y="6"/>
                    </a:lnTo>
                    <a:lnTo>
                      <a:pt x="65" y="8"/>
                    </a:lnTo>
                    <a:lnTo>
                      <a:pt x="66" y="10"/>
                    </a:lnTo>
                    <a:lnTo>
                      <a:pt x="68" y="11"/>
                    </a:lnTo>
                    <a:lnTo>
                      <a:pt x="70" y="13"/>
                    </a:lnTo>
                    <a:lnTo>
                      <a:pt x="71" y="15"/>
                    </a:lnTo>
                    <a:lnTo>
                      <a:pt x="73" y="17"/>
                    </a:lnTo>
                    <a:lnTo>
                      <a:pt x="74" y="19"/>
                    </a:lnTo>
                    <a:lnTo>
                      <a:pt x="75" y="22"/>
                    </a:lnTo>
                    <a:lnTo>
                      <a:pt x="76" y="24"/>
                    </a:lnTo>
                    <a:lnTo>
                      <a:pt x="77" y="27"/>
                    </a:lnTo>
                    <a:lnTo>
                      <a:pt x="78" y="29"/>
                    </a:lnTo>
                    <a:lnTo>
                      <a:pt x="78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65" name="Freeform 137"/>
              <p:cNvSpPr>
                <a:spLocks/>
              </p:cNvSpPr>
              <p:nvPr/>
            </p:nvSpPr>
            <p:spPr bwMode="auto">
              <a:xfrm>
                <a:off x="3741" y="1903"/>
                <a:ext cx="183" cy="0"/>
              </a:xfrm>
              <a:custGeom>
                <a:avLst/>
                <a:gdLst>
                  <a:gd name="T0" fmla="*/ 0 w 183"/>
                  <a:gd name="T1" fmla="*/ 183 w 183"/>
                  <a:gd name="T2" fmla="*/ 0 w 18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3">
                    <a:moveTo>
                      <a:pt x="0" y="0"/>
                    </a:moveTo>
                    <a:lnTo>
                      <a:pt x="18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66" name="Freeform 138"/>
              <p:cNvSpPr>
                <a:spLocks/>
              </p:cNvSpPr>
              <p:nvPr/>
            </p:nvSpPr>
            <p:spPr bwMode="auto">
              <a:xfrm>
                <a:off x="3812" y="1934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9 w 39"/>
                  <a:gd name="T7" fmla="*/ 28 h 72"/>
                  <a:gd name="T8" fmla="*/ 5 w 39"/>
                  <a:gd name="T9" fmla="*/ 25 h 72"/>
                  <a:gd name="T10" fmla="*/ 2 w 39"/>
                  <a:gd name="T11" fmla="*/ 20 h 72"/>
                  <a:gd name="T12" fmla="*/ 1 w 39"/>
                  <a:gd name="T13" fmla="*/ 14 h 72"/>
                  <a:gd name="T14" fmla="*/ 2 w 39"/>
                  <a:gd name="T15" fmla="*/ 9 h 72"/>
                  <a:gd name="T16" fmla="*/ 5 w 39"/>
                  <a:gd name="T17" fmla="*/ 6 h 72"/>
                  <a:gd name="T18" fmla="*/ 7 w 39"/>
                  <a:gd name="T19" fmla="*/ 3 h 72"/>
                  <a:gd name="T20" fmla="*/ 11 w 39"/>
                  <a:gd name="T21" fmla="*/ 2 h 72"/>
                  <a:gd name="T22" fmla="*/ 15 w 39"/>
                  <a:gd name="T23" fmla="*/ 0 h 72"/>
                  <a:gd name="T24" fmla="*/ 20 w 39"/>
                  <a:gd name="T25" fmla="*/ 0 h 72"/>
                  <a:gd name="T26" fmla="*/ 24 w 39"/>
                  <a:gd name="T27" fmla="*/ 1 h 72"/>
                  <a:gd name="T28" fmla="*/ 29 w 39"/>
                  <a:gd name="T29" fmla="*/ 2 h 72"/>
                  <a:gd name="T30" fmla="*/ 34 w 39"/>
                  <a:gd name="T31" fmla="*/ 5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4 h 72"/>
                  <a:gd name="T38" fmla="*/ 37 w 39"/>
                  <a:gd name="T39" fmla="*/ 20 h 72"/>
                  <a:gd name="T40" fmla="*/ 35 w 39"/>
                  <a:gd name="T41" fmla="*/ 23 h 72"/>
                  <a:gd name="T42" fmla="*/ 33 w 39"/>
                  <a:gd name="T43" fmla="*/ 25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9" y="28"/>
                    </a:lnTo>
                    <a:lnTo>
                      <a:pt x="5" y="25"/>
                    </a:lnTo>
                    <a:lnTo>
                      <a:pt x="2" y="20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6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9" y="2"/>
                    </a:lnTo>
                    <a:lnTo>
                      <a:pt x="34" y="5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4"/>
                    </a:lnTo>
                    <a:lnTo>
                      <a:pt x="37" y="20"/>
                    </a:lnTo>
                    <a:lnTo>
                      <a:pt x="35" y="23"/>
                    </a:lnTo>
                    <a:lnTo>
                      <a:pt x="33" y="25"/>
                    </a:lnTo>
                    <a:lnTo>
                      <a:pt x="30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1121" name="Rectangle 140"/>
            <p:cNvSpPr>
              <a:spLocks noChangeArrowheads="1"/>
            </p:cNvSpPr>
            <p:nvPr/>
          </p:nvSpPr>
          <p:spPr bwMode="auto">
            <a:xfrm>
              <a:off x="5859462" y="3457575"/>
              <a:ext cx="187325" cy="296863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402" name="Straight Connector 401"/>
            <p:cNvCxnSpPr/>
            <p:nvPr/>
          </p:nvCxnSpPr>
          <p:spPr>
            <a:xfrm>
              <a:off x="5872162" y="1955800"/>
              <a:ext cx="0" cy="149701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</a:t>
            </a:r>
            <a:r>
              <a:rPr lang="en-CA" dirty="0" smtClean="0"/>
              <a:t> day in the life of a serial log</a:t>
            </a:r>
            <a:endParaRPr lang="en-CA" dirty="0"/>
          </a:p>
        </p:txBody>
      </p:sp>
      <p:grpSp>
        <p:nvGrpSpPr>
          <p:cNvPr id="1033" name="Group 17"/>
          <p:cNvGrpSpPr>
            <a:grpSpLocks/>
          </p:cNvGrpSpPr>
          <p:nvPr/>
        </p:nvGrpSpPr>
        <p:grpSpPr bwMode="auto">
          <a:xfrm>
            <a:off x="1328056" y="1236663"/>
            <a:ext cx="288925" cy="384175"/>
            <a:chOff x="915" y="848"/>
            <a:chExt cx="182" cy="242"/>
          </a:xfrm>
        </p:grpSpPr>
        <p:sp>
          <p:nvSpPr>
            <p:cNvPr id="1177" name="Freeform 12"/>
            <p:cNvSpPr>
              <a:spLocks noEditPoints="1"/>
            </p:cNvSpPr>
            <p:nvPr/>
          </p:nvSpPr>
          <p:spPr bwMode="auto">
            <a:xfrm>
              <a:off x="915" y="848"/>
              <a:ext cx="182" cy="242"/>
            </a:xfrm>
            <a:custGeom>
              <a:avLst/>
              <a:gdLst>
                <a:gd name="T0" fmla="*/ 17 w 182"/>
                <a:gd name="T1" fmla="*/ 107 h 242"/>
                <a:gd name="T2" fmla="*/ 20 w 182"/>
                <a:gd name="T3" fmla="*/ 43 h 242"/>
                <a:gd name="T4" fmla="*/ 29 w 182"/>
                <a:gd name="T5" fmla="*/ 27 h 242"/>
                <a:gd name="T6" fmla="*/ 37 w 182"/>
                <a:gd name="T7" fmla="*/ 18 h 242"/>
                <a:gd name="T8" fmla="*/ 49 w 182"/>
                <a:gd name="T9" fmla="*/ 10 h 242"/>
                <a:gd name="T10" fmla="*/ 63 w 182"/>
                <a:gd name="T11" fmla="*/ 4 h 242"/>
                <a:gd name="T12" fmla="*/ 79 w 182"/>
                <a:gd name="T13" fmla="*/ 0 h 242"/>
                <a:gd name="T14" fmla="*/ 97 w 182"/>
                <a:gd name="T15" fmla="*/ 0 h 242"/>
                <a:gd name="T16" fmla="*/ 109 w 182"/>
                <a:gd name="T17" fmla="*/ 3 h 242"/>
                <a:gd name="T18" fmla="*/ 122 w 182"/>
                <a:gd name="T19" fmla="*/ 7 h 242"/>
                <a:gd name="T20" fmla="*/ 126 w 182"/>
                <a:gd name="T21" fmla="*/ 9 h 242"/>
                <a:gd name="T22" fmla="*/ 129 w 182"/>
                <a:gd name="T23" fmla="*/ 10 h 242"/>
                <a:gd name="T24" fmla="*/ 131 w 182"/>
                <a:gd name="T25" fmla="*/ 12 h 242"/>
                <a:gd name="T26" fmla="*/ 134 w 182"/>
                <a:gd name="T27" fmla="*/ 14 h 242"/>
                <a:gd name="T28" fmla="*/ 140 w 182"/>
                <a:gd name="T29" fmla="*/ 19 h 242"/>
                <a:gd name="T30" fmla="*/ 147 w 182"/>
                <a:gd name="T31" fmla="*/ 26 h 242"/>
                <a:gd name="T32" fmla="*/ 153 w 182"/>
                <a:gd name="T33" fmla="*/ 36 h 242"/>
                <a:gd name="T34" fmla="*/ 158 w 182"/>
                <a:gd name="T35" fmla="*/ 46 h 242"/>
                <a:gd name="T36" fmla="*/ 162 w 182"/>
                <a:gd name="T37" fmla="*/ 58 h 242"/>
                <a:gd name="T38" fmla="*/ 182 w 182"/>
                <a:gd name="T39" fmla="*/ 107 h 242"/>
                <a:gd name="T40" fmla="*/ 180 w 182"/>
                <a:gd name="T41" fmla="*/ 192 h 242"/>
                <a:gd name="T42" fmla="*/ 174 w 182"/>
                <a:gd name="T43" fmla="*/ 205 h 242"/>
                <a:gd name="T44" fmla="*/ 167 w 182"/>
                <a:gd name="T45" fmla="*/ 216 h 242"/>
                <a:gd name="T46" fmla="*/ 158 w 182"/>
                <a:gd name="T47" fmla="*/ 226 h 242"/>
                <a:gd name="T48" fmla="*/ 145 w 182"/>
                <a:gd name="T49" fmla="*/ 234 h 242"/>
                <a:gd name="T50" fmla="*/ 131 w 182"/>
                <a:gd name="T51" fmla="*/ 239 h 242"/>
                <a:gd name="T52" fmla="*/ 115 w 182"/>
                <a:gd name="T53" fmla="*/ 242 h 242"/>
                <a:gd name="T54" fmla="*/ 60 w 182"/>
                <a:gd name="T55" fmla="*/ 241 h 242"/>
                <a:gd name="T56" fmla="*/ 42 w 182"/>
                <a:gd name="T57" fmla="*/ 236 h 242"/>
                <a:gd name="T58" fmla="*/ 27 w 182"/>
                <a:gd name="T59" fmla="*/ 228 h 242"/>
                <a:gd name="T60" fmla="*/ 19 w 182"/>
                <a:gd name="T61" fmla="*/ 220 h 242"/>
                <a:gd name="T62" fmla="*/ 12 w 182"/>
                <a:gd name="T63" fmla="*/ 213 h 242"/>
                <a:gd name="T64" fmla="*/ 6 w 182"/>
                <a:gd name="T65" fmla="*/ 204 h 242"/>
                <a:gd name="T66" fmla="*/ 1 w 182"/>
                <a:gd name="T67" fmla="*/ 190 h 242"/>
                <a:gd name="T68" fmla="*/ 0 w 182"/>
                <a:gd name="T69" fmla="*/ 107 h 242"/>
                <a:gd name="T70" fmla="*/ 51 w 182"/>
                <a:gd name="T71" fmla="*/ 58 h 242"/>
                <a:gd name="T72" fmla="*/ 53 w 182"/>
                <a:gd name="T73" fmla="*/ 52 h 242"/>
                <a:gd name="T74" fmla="*/ 56 w 182"/>
                <a:gd name="T75" fmla="*/ 45 h 242"/>
                <a:gd name="T76" fmla="*/ 61 w 182"/>
                <a:gd name="T77" fmla="*/ 39 h 242"/>
                <a:gd name="T78" fmla="*/ 70 w 182"/>
                <a:gd name="T79" fmla="*/ 34 h 242"/>
                <a:gd name="T80" fmla="*/ 81 w 182"/>
                <a:gd name="T81" fmla="*/ 30 h 242"/>
                <a:gd name="T82" fmla="*/ 93 w 182"/>
                <a:gd name="T83" fmla="*/ 29 h 242"/>
                <a:gd name="T84" fmla="*/ 105 w 182"/>
                <a:gd name="T85" fmla="*/ 32 h 242"/>
                <a:gd name="T86" fmla="*/ 111 w 182"/>
                <a:gd name="T87" fmla="*/ 36 h 242"/>
                <a:gd name="T88" fmla="*/ 116 w 182"/>
                <a:gd name="T89" fmla="*/ 39 h 242"/>
                <a:gd name="T90" fmla="*/ 120 w 182"/>
                <a:gd name="T91" fmla="*/ 42 h 242"/>
                <a:gd name="T92" fmla="*/ 123 w 182"/>
                <a:gd name="T93" fmla="*/ 46 h 242"/>
                <a:gd name="T94" fmla="*/ 125 w 182"/>
                <a:gd name="T95" fmla="*/ 51 h 242"/>
                <a:gd name="T96" fmla="*/ 127 w 182"/>
                <a:gd name="T97" fmla="*/ 56 h 242"/>
                <a:gd name="T98" fmla="*/ 128 w 182"/>
                <a:gd name="T99" fmla="*/ 1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42">
                  <a:moveTo>
                    <a:pt x="0" y="107"/>
                  </a:moveTo>
                  <a:lnTo>
                    <a:pt x="17" y="107"/>
                  </a:lnTo>
                  <a:lnTo>
                    <a:pt x="17" y="53"/>
                  </a:lnTo>
                  <a:lnTo>
                    <a:pt x="20" y="43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3" y="14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4" y="14"/>
                  </a:lnTo>
                  <a:lnTo>
                    <a:pt x="135" y="15"/>
                  </a:lnTo>
                  <a:lnTo>
                    <a:pt x="140" y="19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0" y="31"/>
                  </a:lnTo>
                  <a:lnTo>
                    <a:pt x="153" y="36"/>
                  </a:lnTo>
                  <a:lnTo>
                    <a:pt x="156" y="40"/>
                  </a:lnTo>
                  <a:lnTo>
                    <a:pt x="158" y="46"/>
                  </a:lnTo>
                  <a:lnTo>
                    <a:pt x="160" y="53"/>
                  </a:lnTo>
                  <a:lnTo>
                    <a:pt x="162" y="58"/>
                  </a:lnTo>
                  <a:lnTo>
                    <a:pt x="162" y="107"/>
                  </a:lnTo>
                  <a:lnTo>
                    <a:pt x="182" y="107"/>
                  </a:lnTo>
                  <a:lnTo>
                    <a:pt x="182" y="182"/>
                  </a:lnTo>
                  <a:lnTo>
                    <a:pt x="180" y="192"/>
                  </a:lnTo>
                  <a:lnTo>
                    <a:pt x="177" y="200"/>
                  </a:lnTo>
                  <a:lnTo>
                    <a:pt x="174" y="205"/>
                  </a:lnTo>
                  <a:lnTo>
                    <a:pt x="171" y="211"/>
                  </a:lnTo>
                  <a:lnTo>
                    <a:pt x="167" y="216"/>
                  </a:lnTo>
                  <a:lnTo>
                    <a:pt x="163" y="221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45" y="234"/>
                  </a:lnTo>
                  <a:lnTo>
                    <a:pt x="139" y="237"/>
                  </a:lnTo>
                  <a:lnTo>
                    <a:pt x="131" y="239"/>
                  </a:lnTo>
                  <a:lnTo>
                    <a:pt x="124" y="241"/>
                  </a:lnTo>
                  <a:lnTo>
                    <a:pt x="115" y="242"/>
                  </a:lnTo>
                  <a:lnTo>
                    <a:pt x="70" y="242"/>
                  </a:lnTo>
                  <a:lnTo>
                    <a:pt x="60" y="241"/>
                  </a:lnTo>
                  <a:lnTo>
                    <a:pt x="51" y="239"/>
                  </a:lnTo>
                  <a:lnTo>
                    <a:pt x="42" y="236"/>
                  </a:lnTo>
                  <a:lnTo>
                    <a:pt x="33" y="232"/>
                  </a:lnTo>
                  <a:lnTo>
                    <a:pt x="27" y="228"/>
                  </a:lnTo>
                  <a:lnTo>
                    <a:pt x="23" y="225"/>
                  </a:lnTo>
                  <a:lnTo>
                    <a:pt x="19" y="220"/>
                  </a:lnTo>
                  <a:lnTo>
                    <a:pt x="15" y="217"/>
                  </a:lnTo>
                  <a:lnTo>
                    <a:pt x="12" y="213"/>
                  </a:lnTo>
                  <a:lnTo>
                    <a:pt x="8" y="209"/>
                  </a:lnTo>
                  <a:lnTo>
                    <a:pt x="6" y="204"/>
                  </a:lnTo>
                  <a:lnTo>
                    <a:pt x="2" y="197"/>
                  </a:lnTo>
                  <a:lnTo>
                    <a:pt x="1" y="190"/>
                  </a:lnTo>
                  <a:lnTo>
                    <a:pt x="0" y="184"/>
                  </a:lnTo>
                  <a:lnTo>
                    <a:pt x="0" y="107"/>
                  </a:lnTo>
                  <a:close/>
                  <a:moveTo>
                    <a:pt x="51" y="107"/>
                  </a:moveTo>
                  <a:lnTo>
                    <a:pt x="51" y="58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4" y="49"/>
                  </a:lnTo>
                  <a:lnTo>
                    <a:pt x="56" y="45"/>
                  </a:lnTo>
                  <a:lnTo>
                    <a:pt x="57" y="43"/>
                  </a:lnTo>
                  <a:lnTo>
                    <a:pt x="61" y="39"/>
                  </a:lnTo>
                  <a:lnTo>
                    <a:pt x="66" y="37"/>
                  </a:lnTo>
                  <a:lnTo>
                    <a:pt x="70" y="34"/>
                  </a:lnTo>
                  <a:lnTo>
                    <a:pt x="76" y="32"/>
                  </a:lnTo>
                  <a:lnTo>
                    <a:pt x="81" y="30"/>
                  </a:lnTo>
                  <a:lnTo>
                    <a:pt x="88" y="29"/>
                  </a:lnTo>
                  <a:lnTo>
                    <a:pt x="93" y="29"/>
                  </a:lnTo>
                  <a:lnTo>
                    <a:pt x="100" y="31"/>
                  </a:lnTo>
                  <a:lnTo>
                    <a:pt x="105" y="32"/>
                  </a:lnTo>
                  <a:lnTo>
                    <a:pt x="109" y="34"/>
                  </a:lnTo>
                  <a:lnTo>
                    <a:pt x="111" y="36"/>
                  </a:lnTo>
                  <a:lnTo>
                    <a:pt x="115" y="37"/>
                  </a:lnTo>
                  <a:lnTo>
                    <a:pt x="116" y="39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1" y="44"/>
                  </a:lnTo>
                  <a:lnTo>
                    <a:pt x="123" y="46"/>
                  </a:lnTo>
                  <a:lnTo>
                    <a:pt x="124" y="48"/>
                  </a:lnTo>
                  <a:lnTo>
                    <a:pt x="125" y="51"/>
                  </a:lnTo>
                  <a:lnTo>
                    <a:pt x="126" y="53"/>
                  </a:lnTo>
                  <a:lnTo>
                    <a:pt x="127" y="56"/>
                  </a:lnTo>
                  <a:lnTo>
                    <a:pt x="128" y="58"/>
                  </a:lnTo>
                  <a:lnTo>
                    <a:pt x="128" y="107"/>
                  </a:lnTo>
                  <a:lnTo>
                    <a:pt x="51" y="107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8" name="Freeform 13"/>
            <p:cNvSpPr>
              <a:spLocks/>
            </p:cNvSpPr>
            <p:nvPr/>
          </p:nvSpPr>
          <p:spPr bwMode="auto">
            <a:xfrm>
              <a:off x="915" y="848"/>
              <a:ext cx="182" cy="242"/>
            </a:xfrm>
            <a:custGeom>
              <a:avLst/>
              <a:gdLst>
                <a:gd name="T0" fmla="*/ 17 w 182"/>
                <a:gd name="T1" fmla="*/ 107 h 242"/>
                <a:gd name="T2" fmla="*/ 20 w 182"/>
                <a:gd name="T3" fmla="*/ 43 h 242"/>
                <a:gd name="T4" fmla="*/ 29 w 182"/>
                <a:gd name="T5" fmla="*/ 27 h 242"/>
                <a:gd name="T6" fmla="*/ 37 w 182"/>
                <a:gd name="T7" fmla="*/ 18 h 242"/>
                <a:gd name="T8" fmla="*/ 49 w 182"/>
                <a:gd name="T9" fmla="*/ 10 h 242"/>
                <a:gd name="T10" fmla="*/ 63 w 182"/>
                <a:gd name="T11" fmla="*/ 4 h 242"/>
                <a:gd name="T12" fmla="*/ 79 w 182"/>
                <a:gd name="T13" fmla="*/ 0 h 242"/>
                <a:gd name="T14" fmla="*/ 97 w 182"/>
                <a:gd name="T15" fmla="*/ 0 h 242"/>
                <a:gd name="T16" fmla="*/ 109 w 182"/>
                <a:gd name="T17" fmla="*/ 3 h 242"/>
                <a:gd name="T18" fmla="*/ 122 w 182"/>
                <a:gd name="T19" fmla="*/ 7 h 242"/>
                <a:gd name="T20" fmla="*/ 126 w 182"/>
                <a:gd name="T21" fmla="*/ 9 h 242"/>
                <a:gd name="T22" fmla="*/ 129 w 182"/>
                <a:gd name="T23" fmla="*/ 10 h 242"/>
                <a:gd name="T24" fmla="*/ 131 w 182"/>
                <a:gd name="T25" fmla="*/ 12 h 242"/>
                <a:gd name="T26" fmla="*/ 134 w 182"/>
                <a:gd name="T27" fmla="*/ 14 h 242"/>
                <a:gd name="T28" fmla="*/ 140 w 182"/>
                <a:gd name="T29" fmla="*/ 19 h 242"/>
                <a:gd name="T30" fmla="*/ 147 w 182"/>
                <a:gd name="T31" fmla="*/ 26 h 242"/>
                <a:gd name="T32" fmla="*/ 153 w 182"/>
                <a:gd name="T33" fmla="*/ 35 h 242"/>
                <a:gd name="T34" fmla="*/ 158 w 182"/>
                <a:gd name="T35" fmla="*/ 46 h 242"/>
                <a:gd name="T36" fmla="*/ 162 w 182"/>
                <a:gd name="T37" fmla="*/ 58 h 242"/>
                <a:gd name="T38" fmla="*/ 182 w 182"/>
                <a:gd name="T39" fmla="*/ 107 h 242"/>
                <a:gd name="T40" fmla="*/ 180 w 182"/>
                <a:gd name="T41" fmla="*/ 192 h 242"/>
                <a:gd name="T42" fmla="*/ 174 w 182"/>
                <a:gd name="T43" fmla="*/ 205 h 242"/>
                <a:gd name="T44" fmla="*/ 167 w 182"/>
                <a:gd name="T45" fmla="*/ 216 h 242"/>
                <a:gd name="T46" fmla="*/ 158 w 182"/>
                <a:gd name="T47" fmla="*/ 226 h 242"/>
                <a:gd name="T48" fmla="*/ 145 w 182"/>
                <a:gd name="T49" fmla="*/ 234 h 242"/>
                <a:gd name="T50" fmla="*/ 131 w 182"/>
                <a:gd name="T51" fmla="*/ 239 h 242"/>
                <a:gd name="T52" fmla="*/ 115 w 182"/>
                <a:gd name="T53" fmla="*/ 242 h 242"/>
                <a:gd name="T54" fmla="*/ 60 w 182"/>
                <a:gd name="T55" fmla="*/ 241 h 242"/>
                <a:gd name="T56" fmla="*/ 42 w 182"/>
                <a:gd name="T57" fmla="*/ 236 h 242"/>
                <a:gd name="T58" fmla="*/ 27 w 182"/>
                <a:gd name="T59" fmla="*/ 228 h 242"/>
                <a:gd name="T60" fmla="*/ 19 w 182"/>
                <a:gd name="T61" fmla="*/ 220 h 242"/>
                <a:gd name="T62" fmla="*/ 12 w 182"/>
                <a:gd name="T63" fmla="*/ 213 h 242"/>
                <a:gd name="T64" fmla="*/ 6 w 182"/>
                <a:gd name="T65" fmla="*/ 204 h 242"/>
                <a:gd name="T66" fmla="*/ 1 w 182"/>
                <a:gd name="T67" fmla="*/ 190 h 242"/>
                <a:gd name="T68" fmla="*/ 0 w 182"/>
                <a:gd name="T69" fmla="*/ 1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" h="242">
                  <a:moveTo>
                    <a:pt x="0" y="107"/>
                  </a:moveTo>
                  <a:lnTo>
                    <a:pt x="17" y="107"/>
                  </a:lnTo>
                  <a:lnTo>
                    <a:pt x="17" y="53"/>
                  </a:lnTo>
                  <a:lnTo>
                    <a:pt x="20" y="43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3" y="14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4" y="14"/>
                  </a:lnTo>
                  <a:lnTo>
                    <a:pt x="135" y="15"/>
                  </a:lnTo>
                  <a:lnTo>
                    <a:pt x="140" y="19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0" y="31"/>
                  </a:lnTo>
                  <a:lnTo>
                    <a:pt x="153" y="35"/>
                  </a:lnTo>
                  <a:lnTo>
                    <a:pt x="156" y="40"/>
                  </a:lnTo>
                  <a:lnTo>
                    <a:pt x="158" y="46"/>
                  </a:lnTo>
                  <a:lnTo>
                    <a:pt x="160" y="53"/>
                  </a:lnTo>
                  <a:lnTo>
                    <a:pt x="162" y="58"/>
                  </a:lnTo>
                  <a:lnTo>
                    <a:pt x="162" y="107"/>
                  </a:lnTo>
                  <a:lnTo>
                    <a:pt x="182" y="107"/>
                  </a:lnTo>
                  <a:lnTo>
                    <a:pt x="182" y="182"/>
                  </a:lnTo>
                  <a:lnTo>
                    <a:pt x="180" y="192"/>
                  </a:lnTo>
                  <a:lnTo>
                    <a:pt x="177" y="200"/>
                  </a:lnTo>
                  <a:lnTo>
                    <a:pt x="174" y="205"/>
                  </a:lnTo>
                  <a:lnTo>
                    <a:pt x="171" y="211"/>
                  </a:lnTo>
                  <a:lnTo>
                    <a:pt x="167" y="216"/>
                  </a:lnTo>
                  <a:lnTo>
                    <a:pt x="163" y="221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45" y="234"/>
                  </a:lnTo>
                  <a:lnTo>
                    <a:pt x="139" y="237"/>
                  </a:lnTo>
                  <a:lnTo>
                    <a:pt x="131" y="239"/>
                  </a:lnTo>
                  <a:lnTo>
                    <a:pt x="124" y="241"/>
                  </a:lnTo>
                  <a:lnTo>
                    <a:pt x="115" y="242"/>
                  </a:lnTo>
                  <a:lnTo>
                    <a:pt x="70" y="242"/>
                  </a:lnTo>
                  <a:lnTo>
                    <a:pt x="60" y="241"/>
                  </a:lnTo>
                  <a:lnTo>
                    <a:pt x="51" y="239"/>
                  </a:lnTo>
                  <a:lnTo>
                    <a:pt x="42" y="236"/>
                  </a:lnTo>
                  <a:lnTo>
                    <a:pt x="33" y="232"/>
                  </a:lnTo>
                  <a:lnTo>
                    <a:pt x="27" y="228"/>
                  </a:lnTo>
                  <a:lnTo>
                    <a:pt x="23" y="225"/>
                  </a:lnTo>
                  <a:lnTo>
                    <a:pt x="19" y="220"/>
                  </a:lnTo>
                  <a:lnTo>
                    <a:pt x="15" y="217"/>
                  </a:lnTo>
                  <a:lnTo>
                    <a:pt x="12" y="213"/>
                  </a:lnTo>
                  <a:lnTo>
                    <a:pt x="8" y="209"/>
                  </a:lnTo>
                  <a:lnTo>
                    <a:pt x="6" y="204"/>
                  </a:lnTo>
                  <a:lnTo>
                    <a:pt x="2" y="197"/>
                  </a:lnTo>
                  <a:lnTo>
                    <a:pt x="1" y="190"/>
                  </a:lnTo>
                  <a:lnTo>
                    <a:pt x="0" y="184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9" name="Freeform 14"/>
            <p:cNvSpPr>
              <a:spLocks/>
            </p:cNvSpPr>
            <p:nvPr/>
          </p:nvSpPr>
          <p:spPr bwMode="auto">
            <a:xfrm>
              <a:off x="966" y="877"/>
              <a:ext cx="77" cy="78"/>
            </a:xfrm>
            <a:custGeom>
              <a:avLst/>
              <a:gdLst>
                <a:gd name="T0" fmla="*/ 0 w 77"/>
                <a:gd name="T1" fmla="*/ 78 h 78"/>
                <a:gd name="T2" fmla="*/ 0 w 77"/>
                <a:gd name="T3" fmla="*/ 29 h 78"/>
                <a:gd name="T4" fmla="*/ 1 w 77"/>
                <a:gd name="T5" fmla="*/ 26 h 78"/>
                <a:gd name="T6" fmla="*/ 2 w 77"/>
                <a:gd name="T7" fmla="*/ 23 h 78"/>
                <a:gd name="T8" fmla="*/ 3 w 77"/>
                <a:gd name="T9" fmla="*/ 20 h 78"/>
                <a:gd name="T10" fmla="*/ 5 w 77"/>
                <a:gd name="T11" fmla="*/ 16 h 78"/>
                <a:gd name="T12" fmla="*/ 7 w 77"/>
                <a:gd name="T13" fmla="*/ 14 h 78"/>
                <a:gd name="T14" fmla="*/ 10 w 77"/>
                <a:gd name="T15" fmla="*/ 10 h 78"/>
                <a:gd name="T16" fmla="*/ 15 w 77"/>
                <a:gd name="T17" fmla="*/ 8 h 78"/>
                <a:gd name="T18" fmla="*/ 19 w 77"/>
                <a:gd name="T19" fmla="*/ 5 h 78"/>
                <a:gd name="T20" fmla="*/ 25 w 77"/>
                <a:gd name="T21" fmla="*/ 3 h 78"/>
                <a:gd name="T22" fmla="*/ 30 w 77"/>
                <a:gd name="T23" fmla="*/ 1 h 78"/>
                <a:gd name="T24" fmla="*/ 37 w 77"/>
                <a:gd name="T25" fmla="*/ 0 h 78"/>
                <a:gd name="T26" fmla="*/ 42 w 77"/>
                <a:gd name="T27" fmla="*/ 0 h 78"/>
                <a:gd name="T28" fmla="*/ 49 w 77"/>
                <a:gd name="T29" fmla="*/ 2 h 78"/>
                <a:gd name="T30" fmla="*/ 54 w 77"/>
                <a:gd name="T31" fmla="*/ 3 h 78"/>
                <a:gd name="T32" fmla="*/ 58 w 77"/>
                <a:gd name="T33" fmla="*/ 5 h 78"/>
                <a:gd name="T34" fmla="*/ 60 w 77"/>
                <a:gd name="T35" fmla="*/ 6 h 78"/>
                <a:gd name="T36" fmla="*/ 64 w 77"/>
                <a:gd name="T37" fmla="*/ 8 h 78"/>
                <a:gd name="T38" fmla="*/ 65 w 77"/>
                <a:gd name="T39" fmla="*/ 10 h 78"/>
                <a:gd name="T40" fmla="*/ 67 w 77"/>
                <a:gd name="T41" fmla="*/ 11 h 78"/>
                <a:gd name="T42" fmla="*/ 69 w 77"/>
                <a:gd name="T43" fmla="*/ 13 h 78"/>
                <a:gd name="T44" fmla="*/ 70 w 77"/>
                <a:gd name="T45" fmla="*/ 15 h 78"/>
                <a:gd name="T46" fmla="*/ 72 w 77"/>
                <a:gd name="T47" fmla="*/ 17 h 78"/>
                <a:gd name="T48" fmla="*/ 73 w 77"/>
                <a:gd name="T49" fmla="*/ 19 h 78"/>
                <a:gd name="T50" fmla="*/ 74 w 77"/>
                <a:gd name="T51" fmla="*/ 22 h 78"/>
                <a:gd name="T52" fmla="*/ 75 w 77"/>
                <a:gd name="T53" fmla="*/ 24 h 78"/>
                <a:gd name="T54" fmla="*/ 76 w 77"/>
                <a:gd name="T55" fmla="*/ 27 h 78"/>
                <a:gd name="T56" fmla="*/ 77 w 77"/>
                <a:gd name="T57" fmla="*/ 29 h 78"/>
                <a:gd name="T58" fmla="*/ 77 w 77"/>
                <a:gd name="T59" fmla="*/ 78 h 78"/>
                <a:gd name="T60" fmla="*/ 0 w 77"/>
                <a:gd name="T6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0" y="78"/>
                  </a:moveTo>
                  <a:lnTo>
                    <a:pt x="0" y="29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4" y="3"/>
                  </a:lnTo>
                  <a:lnTo>
                    <a:pt x="58" y="5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5" y="10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0" y="15"/>
                  </a:lnTo>
                  <a:lnTo>
                    <a:pt x="72" y="17"/>
                  </a:lnTo>
                  <a:lnTo>
                    <a:pt x="73" y="19"/>
                  </a:lnTo>
                  <a:lnTo>
                    <a:pt x="74" y="22"/>
                  </a:lnTo>
                  <a:lnTo>
                    <a:pt x="75" y="24"/>
                  </a:lnTo>
                  <a:lnTo>
                    <a:pt x="76" y="27"/>
                  </a:lnTo>
                  <a:lnTo>
                    <a:pt x="77" y="29"/>
                  </a:lnTo>
                  <a:lnTo>
                    <a:pt x="77" y="78"/>
                  </a:lnTo>
                  <a:lnTo>
                    <a:pt x="0" y="7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0" name="Freeform 15"/>
            <p:cNvSpPr>
              <a:spLocks/>
            </p:cNvSpPr>
            <p:nvPr/>
          </p:nvSpPr>
          <p:spPr bwMode="auto">
            <a:xfrm>
              <a:off x="915" y="955"/>
              <a:ext cx="182" cy="0"/>
            </a:xfrm>
            <a:custGeom>
              <a:avLst/>
              <a:gdLst>
                <a:gd name="T0" fmla="*/ 0 w 182"/>
                <a:gd name="T1" fmla="*/ 182 w 182"/>
                <a:gd name="T2" fmla="*/ 0 w 1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2">
                  <a:moveTo>
                    <a:pt x="0" y="0"/>
                  </a:move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1" name="Freeform 16"/>
            <p:cNvSpPr>
              <a:spLocks/>
            </p:cNvSpPr>
            <p:nvPr/>
          </p:nvSpPr>
          <p:spPr bwMode="auto">
            <a:xfrm>
              <a:off x="985" y="986"/>
              <a:ext cx="39" cy="72"/>
            </a:xfrm>
            <a:custGeom>
              <a:avLst/>
              <a:gdLst>
                <a:gd name="T0" fmla="*/ 30 w 39"/>
                <a:gd name="T1" fmla="*/ 28 h 72"/>
                <a:gd name="T2" fmla="*/ 39 w 39"/>
                <a:gd name="T3" fmla="*/ 72 h 72"/>
                <a:gd name="T4" fmla="*/ 0 w 39"/>
                <a:gd name="T5" fmla="*/ 72 h 72"/>
                <a:gd name="T6" fmla="*/ 10 w 39"/>
                <a:gd name="T7" fmla="*/ 29 h 72"/>
                <a:gd name="T8" fmla="*/ 6 w 39"/>
                <a:gd name="T9" fmla="*/ 26 h 72"/>
                <a:gd name="T10" fmla="*/ 3 w 39"/>
                <a:gd name="T11" fmla="*/ 21 h 72"/>
                <a:gd name="T12" fmla="*/ 2 w 39"/>
                <a:gd name="T13" fmla="*/ 15 h 72"/>
                <a:gd name="T14" fmla="*/ 3 w 39"/>
                <a:gd name="T15" fmla="*/ 10 h 72"/>
                <a:gd name="T16" fmla="*/ 6 w 39"/>
                <a:gd name="T17" fmla="*/ 7 h 72"/>
                <a:gd name="T18" fmla="*/ 8 w 39"/>
                <a:gd name="T19" fmla="*/ 4 h 72"/>
                <a:gd name="T20" fmla="*/ 11 w 39"/>
                <a:gd name="T21" fmla="*/ 2 h 72"/>
                <a:gd name="T22" fmla="*/ 15 w 39"/>
                <a:gd name="T23" fmla="*/ 1 h 72"/>
                <a:gd name="T24" fmla="*/ 21 w 39"/>
                <a:gd name="T25" fmla="*/ 0 h 72"/>
                <a:gd name="T26" fmla="*/ 25 w 39"/>
                <a:gd name="T27" fmla="*/ 1 h 72"/>
                <a:gd name="T28" fmla="*/ 29 w 39"/>
                <a:gd name="T29" fmla="*/ 2 h 72"/>
                <a:gd name="T30" fmla="*/ 34 w 39"/>
                <a:gd name="T31" fmla="*/ 6 h 72"/>
                <a:gd name="T32" fmla="*/ 36 w 39"/>
                <a:gd name="T33" fmla="*/ 8 h 72"/>
                <a:gd name="T34" fmla="*/ 38 w 39"/>
                <a:gd name="T35" fmla="*/ 11 h 72"/>
                <a:gd name="T36" fmla="*/ 38 w 39"/>
                <a:gd name="T37" fmla="*/ 15 h 72"/>
                <a:gd name="T38" fmla="*/ 37 w 39"/>
                <a:gd name="T39" fmla="*/ 21 h 72"/>
                <a:gd name="T40" fmla="*/ 35 w 39"/>
                <a:gd name="T41" fmla="*/ 24 h 72"/>
                <a:gd name="T42" fmla="*/ 33 w 39"/>
                <a:gd name="T43" fmla="*/ 26 h 72"/>
                <a:gd name="T44" fmla="*/ 30 w 39"/>
                <a:gd name="T4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72">
                  <a:moveTo>
                    <a:pt x="30" y="28"/>
                  </a:moveTo>
                  <a:lnTo>
                    <a:pt x="39" y="72"/>
                  </a:lnTo>
                  <a:lnTo>
                    <a:pt x="0" y="72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7" y="21"/>
                  </a:lnTo>
                  <a:lnTo>
                    <a:pt x="35" y="24"/>
                  </a:lnTo>
                  <a:lnTo>
                    <a:pt x="33" y="26"/>
                  </a:lnTo>
                  <a:lnTo>
                    <a:pt x="30" y="2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307975" y="1766888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5" name="Rectangle 19"/>
          <p:cNvSpPr>
            <a:spLocks noChangeArrowheads="1"/>
          </p:cNvSpPr>
          <p:nvPr/>
        </p:nvSpPr>
        <p:spPr bwMode="auto">
          <a:xfrm>
            <a:off x="307975" y="3241675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 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6" name="Rectangle 20"/>
          <p:cNvSpPr>
            <a:spLocks noChangeArrowheads="1"/>
          </p:cNvSpPr>
          <p:nvPr/>
        </p:nvSpPr>
        <p:spPr bwMode="auto">
          <a:xfrm>
            <a:off x="1371600" y="1725613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52" name="Freeform 36"/>
          <p:cNvSpPr>
            <a:spLocks/>
          </p:cNvSpPr>
          <p:nvPr/>
        </p:nvSpPr>
        <p:spPr bwMode="auto">
          <a:xfrm>
            <a:off x="1609725" y="1865313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53" name="Freeform 37"/>
          <p:cNvSpPr>
            <a:spLocks/>
          </p:cNvSpPr>
          <p:nvPr/>
        </p:nvSpPr>
        <p:spPr bwMode="auto">
          <a:xfrm>
            <a:off x="1565275" y="1778000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54" name="Freeform 38"/>
          <p:cNvSpPr>
            <a:spLocks/>
          </p:cNvSpPr>
          <p:nvPr/>
        </p:nvSpPr>
        <p:spPr bwMode="auto">
          <a:xfrm>
            <a:off x="1677987" y="1865313"/>
            <a:ext cx="80963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55" name="Freeform 39"/>
          <p:cNvSpPr>
            <a:spLocks/>
          </p:cNvSpPr>
          <p:nvPr/>
        </p:nvSpPr>
        <p:spPr bwMode="auto">
          <a:xfrm>
            <a:off x="1725612" y="1778000"/>
            <a:ext cx="79375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4" name="Freeform 40"/>
          <p:cNvSpPr>
            <a:spLocks/>
          </p:cNvSpPr>
          <p:nvPr/>
        </p:nvSpPr>
        <p:spPr bwMode="auto">
          <a:xfrm>
            <a:off x="1854200" y="1865313"/>
            <a:ext cx="80963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" name="Freeform 41"/>
          <p:cNvSpPr>
            <a:spLocks/>
          </p:cNvSpPr>
          <p:nvPr/>
        </p:nvSpPr>
        <p:spPr bwMode="auto">
          <a:xfrm>
            <a:off x="1808162" y="1778000"/>
            <a:ext cx="79375" cy="104775"/>
          </a:xfrm>
          <a:custGeom>
            <a:avLst/>
            <a:gdLst>
              <a:gd name="T0" fmla="*/ 21 w 731"/>
              <a:gd name="T1" fmla="*/ 0 h 950"/>
              <a:gd name="T2" fmla="*/ 63 w 731"/>
              <a:gd name="T3" fmla="*/ 3 h 950"/>
              <a:gd name="T4" fmla="*/ 88 w 731"/>
              <a:gd name="T5" fmla="*/ 7 h 950"/>
              <a:gd name="T6" fmla="*/ 129 w 731"/>
              <a:gd name="T7" fmla="*/ 17 h 950"/>
              <a:gd name="T8" fmla="*/ 190 w 731"/>
              <a:gd name="T9" fmla="*/ 39 h 950"/>
              <a:gd name="T10" fmla="*/ 248 w 731"/>
              <a:gd name="T11" fmla="*/ 69 h 950"/>
              <a:gd name="T12" fmla="*/ 302 w 731"/>
              <a:gd name="T13" fmla="*/ 106 h 950"/>
              <a:gd name="T14" fmla="*/ 352 w 731"/>
              <a:gd name="T15" fmla="*/ 147 h 950"/>
              <a:gd name="T16" fmla="*/ 367 w 731"/>
              <a:gd name="T17" fmla="*/ 163 h 950"/>
              <a:gd name="T18" fmla="*/ 442 w 731"/>
              <a:gd name="T19" fmla="*/ 248 h 950"/>
              <a:gd name="T20" fmla="*/ 527 w 731"/>
              <a:gd name="T21" fmla="*/ 372 h 950"/>
              <a:gd name="T22" fmla="*/ 602 w 731"/>
              <a:gd name="T23" fmla="*/ 514 h 950"/>
              <a:gd name="T24" fmla="*/ 670 w 731"/>
              <a:gd name="T25" fmla="*/ 674 h 950"/>
              <a:gd name="T26" fmla="*/ 731 w 731"/>
              <a:gd name="T27" fmla="*/ 855 h 950"/>
              <a:gd name="T28" fmla="*/ 442 w 731"/>
              <a:gd name="T29" fmla="*/ 950 h 950"/>
              <a:gd name="T30" fmla="*/ 390 w 731"/>
              <a:gd name="T31" fmla="*/ 793 h 950"/>
              <a:gd name="T32" fmla="*/ 333 w 731"/>
              <a:gd name="T33" fmla="*/ 655 h 950"/>
              <a:gd name="T34" fmla="*/ 274 w 731"/>
              <a:gd name="T35" fmla="*/ 541 h 950"/>
              <a:gd name="T36" fmla="*/ 214 w 731"/>
              <a:gd name="T37" fmla="*/ 449 h 950"/>
              <a:gd name="T38" fmla="*/ 139 w 731"/>
              <a:gd name="T39" fmla="*/ 364 h 950"/>
              <a:gd name="T40" fmla="*/ 155 w 731"/>
              <a:gd name="T41" fmla="*/ 380 h 950"/>
              <a:gd name="T42" fmla="*/ 127 w 731"/>
              <a:gd name="T43" fmla="*/ 355 h 950"/>
              <a:gd name="T44" fmla="*/ 101 w 731"/>
              <a:gd name="T45" fmla="*/ 336 h 950"/>
              <a:gd name="T46" fmla="*/ 79 w 731"/>
              <a:gd name="T47" fmla="*/ 322 h 950"/>
              <a:gd name="T48" fmla="*/ 57 w 731"/>
              <a:gd name="T49" fmla="*/ 312 h 950"/>
              <a:gd name="T50" fmla="*/ 16 w 731"/>
              <a:gd name="T51" fmla="*/ 302 h 950"/>
              <a:gd name="T52" fmla="*/ 42 w 731"/>
              <a:gd name="T53" fmla="*/ 306 h 950"/>
              <a:gd name="T54" fmla="*/ 0 w 731"/>
              <a:gd name="T55" fmla="*/ 303 h 950"/>
              <a:gd name="T56" fmla="*/ 21 w 731"/>
              <a:gd name="T57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1" h="950">
                <a:moveTo>
                  <a:pt x="21" y="0"/>
                </a:moveTo>
                <a:lnTo>
                  <a:pt x="63" y="3"/>
                </a:lnTo>
                <a:cubicBezTo>
                  <a:pt x="72" y="3"/>
                  <a:pt x="80" y="5"/>
                  <a:pt x="88" y="7"/>
                </a:cubicBezTo>
                <a:lnTo>
                  <a:pt x="129" y="17"/>
                </a:lnTo>
                <a:lnTo>
                  <a:pt x="190" y="39"/>
                </a:lnTo>
                <a:lnTo>
                  <a:pt x="248" y="69"/>
                </a:lnTo>
                <a:lnTo>
                  <a:pt x="302" y="106"/>
                </a:lnTo>
                <a:lnTo>
                  <a:pt x="352" y="147"/>
                </a:lnTo>
                <a:cubicBezTo>
                  <a:pt x="357" y="152"/>
                  <a:pt x="363" y="157"/>
                  <a:pt x="367" y="163"/>
                </a:cubicBezTo>
                <a:lnTo>
                  <a:pt x="442" y="248"/>
                </a:lnTo>
                <a:lnTo>
                  <a:pt x="527" y="372"/>
                </a:lnTo>
                <a:lnTo>
                  <a:pt x="602" y="514"/>
                </a:lnTo>
                <a:lnTo>
                  <a:pt x="670" y="674"/>
                </a:lnTo>
                <a:lnTo>
                  <a:pt x="731" y="855"/>
                </a:lnTo>
                <a:lnTo>
                  <a:pt x="442" y="950"/>
                </a:lnTo>
                <a:lnTo>
                  <a:pt x="390" y="793"/>
                </a:lnTo>
                <a:lnTo>
                  <a:pt x="333" y="655"/>
                </a:lnTo>
                <a:lnTo>
                  <a:pt x="274" y="541"/>
                </a:lnTo>
                <a:lnTo>
                  <a:pt x="214" y="449"/>
                </a:lnTo>
                <a:lnTo>
                  <a:pt x="139" y="364"/>
                </a:lnTo>
                <a:lnTo>
                  <a:pt x="155" y="380"/>
                </a:lnTo>
                <a:lnTo>
                  <a:pt x="127" y="355"/>
                </a:lnTo>
                <a:lnTo>
                  <a:pt x="101" y="336"/>
                </a:lnTo>
                <a:lnTo>
                  <a:pt x="79" y="322"/>
                </a:lnTo>
                <a:lnTo>
                  <a:pt x="57" y="312"/>
                </a:lnTo>
                <a:lnTo>
                  <a:pt x="16" y="302"/>
                </a:lnTo>
                <a:lnTo>
                  <a:pt x="42" y="306"/>
                </a:lnTo>
                <a:lnTo>
                  <a:pt x="0" y="303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" name="Freeform 42"/>
          <p:cNvSpPr>
            <a:spLocks/>
          </p:cNvSpPr>
          <p:nvPr/>
        </p:nvSpPr>
        <p:spPr bwMode="auto">
          <a:xfrm>
            <a:off x="2635250" y="1865313"/>
            <a:ext cx="79375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7" name="Freeform 43"/>
          <p:cNvSpPr>
            <a:spLocks/>
          </p:cNvSpPr>
          <p:nvPr/>
        </p:nvSpPr>
        <p:spPr bwMode="auto">
          <a:xfrm>
            <a:off x="2592387" y="1778000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8" name="Freeform 44"/>
          <p:cNvSpPr>
            <a:spLocks/>
          </p:cNvSpPr>
          <p:nvPr/>
        </p:nvSpPr>
        <p:spPr bwMode="auto">
          <a:xfrm>
            <a:off x="2703512" y="1865313"/>
            <a:ext cx="77788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9" name="Freeform 45"/>
          <p:cNvSpPr>
            <a:spLocks/>
          </p:cNvSpPr>
          <p:nvPr/>
        </p:nvSpPr>
        <p:spPr bwMode="auto">
          <a:xfrm>
            <a:off x="2747962" y="1778000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0" name="Freeform 46"/>
          <p:cNvSpPr>
            <a:spLocks/>
          </p:cNvSpPr>
          <p:nvPr/>
        </p:nvSpPr>
        <p:spPr bwMode="auto">
          <a:xfrm>
            <a:off x="2871787" y="1865313"/>
            <a:ext cx="77788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1" name="Freeform 47"/>
          <p:cNvSpPr>
            <a:spLocks/>
          </p:cNvSpPr>
          <p:nvPr/>
        </p:nvSpPr>
        <p:spPr bwMode="auto">
          <a:xfrm>
            <a:off x="2828925" y="1778000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2" name="Freeform 48"/>
          <p:cNvSpPr>
            <a:spLocks/>
          </p:cNvSpPr>
          <p:nvPr/>
        </p:nvSpPr>
        <p:spPr bwMode="auto">
          <a:xfrm>
            <a:off x="2941637" y="1865313"/>
            <a:ext cx="79375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3" name="Freeform 49"/>
          <p:cNvSpPr>
            <a:spLocks/>
          </p:cNvSpPr>
          <p:nvPr/>
        </p:nvSpPr>
        <p:spPr bwMode="auto">
          <a:xfrm>
            <a:off x="2987675" y="1778000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4" name="Freeform 50"/>
          <p:cNvSpPr>
            <a:spLocks/>
          </p:cNvSpPr>
          <p:nvPr/>
        </p:nvSpPr>
        <p:spPr bwMode="auto">
          <a:xfrm>
            <a:off x="3117850" y="1865313"/>
            <a:ext cx="76200" cy="103188"/>
          </a:xfrm>
          <a:custGeom>
            <a:avLst/>
            <a:gdLst>
              <a:gd name="T0" fmla="*/ 678 w 701"/>
              <a:gd name="T1" fmla="*/ 943 h 943"/>
              <a:gd name="T2" fmla="*/ 639 w 701"/>
              <a:gd name="T3" fmla="*/ 940 h 943"/>
              <a:gd name="T4" fmla="*/ 613 w 701"/>
              <a:gd name="T5" fmla="*/ 936 h 943"/>
              <a:gd name="T6" fmla="*/ 574 w 701"/>
              <a:gd name="T7" fmla="*/ 926 h 943"/>
              <a:gd name="T8" fmla="*/ 518 w 701"/>
              <a:gd name="T9" fmla="*/ 905 h 943"/>
              <a:gd name="T10" fmla="*/ 496 w 701"/>
              <a:gd name="T11" fmla="*/ 895 h 943"/>
              <a:gd name="T12" fmla="*/ 458 w 701"/>
              <a:gd name="T13" fmla="*/ 873 h 943"/>
              <a:gd name="T14" fmla="*/ 439 w 701"/>
              <a:gd name="T15" fmla="*/ 859 h 943"/>
              <a:gd name="T16" fmla="*/ 364 w 701"/>
              <a:gd name="T17" fmla="*/ 798 h 943"/>
              <a:gd name="T18" fmla="*/ 343 w 701"/>
              <a:gd name="T19" fmla="*/ 778 h 943"/>
              <a:gd name="T20" fmla="*/ 272 w 701"/>
              <a:gd name="T21" fmla="*/ 693 h 943"/>
              <a:gd name="T22" fmla="*/ 193 w 701"/>
              <a:gd name="T23" fmla="*/ 572 h 943"/>
              <a:gd name="T24" fmla="*/ 121 w 701"/>
              <a:gd name="T25" fmla="*/ 431 h 943"/>
              <a:gd name="T26" fmla="*/ 57 w 701"/>
              <a:gd name="T27" fmla="*/ 270 h 943"/>
              <a:gd name="T28" fmla="*/ 0 w 701"/>
              <a:gd name="T29" fmla="*/ 93 h 943"/>
              <a:gd name="T30" fmla="*/ 289 w 701"/>
              <a:gd name="T31" fmla="*/ 0 h 943"/>
              <a:gd name="T32" fmla="*/ 340 w 701"/>
              <a:gd name="T33" fmla="*/ 159 h 943"/>
              <a:gd name="T34" fmla="*/ 392 w 701"/>
              <a:gd name="T35" fmla="*/ 294 h 943"/>
              <a:gd name="T36" fmla="*/ 448 w 701"/>
              <a:gd name="T37" fmla="*/ 407 h 943"/>
              <a:gd name="T38" fmla="*/ 505 w 701"/>
              <a:gd name="T39" fmla="*/ 498 h 943"/>
              <a:gd name="T40" fmla="*/ 576 w 701"/>
              <a:gd name="T41" fmla="*/ 583 h 943"/>
              <a:gd name="T42" fmla="*/ 555 w 701"/>
              <a:gd name="T43" fmla="*/ 563 h 943"/>
              <a:gd name="T44" fmla="*/ 630 w 701"/>
              <a:gd name="T45" fmla="*/ 624 h 943"/>
              <a:gd name="T46" fmla="*/ 611 w 701"/>
              <a:gd name="T47" fmla="*/ 610 h 943"/>
              <a:gd name="T48" fmla="*/ 649 w 701"/>
              <a:gd name="T49" fmla="*/ 632 h 943"/>
              <a:gd name="T50" fmla="*/ 627 w 701"/>
              <a:gd name="T51" fmla="*/ 622 h 943"/>
              <a:gd name="T52" fmla="*/ 649 w 701"/>
              <a:gd name="T53" fmla="*/ 631 h 943"/>
              <a:gd name="T54" fmla="*/ 688 w 701"/>
              <a:gd name="T55" fmla="*/ 641 h 943"/>
              <a:gd name="T56" fmla="*/ 662 w 701"/>
              <a:gd name="T57" fmla="*/ 637 h 943"/>
              <a:gd name="T58" fmla="*/ 701 w 701"/>
              <a:gd name="T59" fmla="*/ 640 h 943"/>
              <a:gd name="T60" fmla="*/ 678 w 701"/>
              <a:gd name="T61" fmla="*/ 94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1" h="943">
                <a:moveTo>
                  <a:pt x="678" y="943"/>
                </a:moveTo>
                <a:lnTo>
                  <a:pt x="639" y="940"/>
                </a:lnTo>
                <a:cubicBezTo>
                  <a:pt x="630" y="939"/>
                  <a:pt x="621" y="938"/>
                  <a:pt x="613" y="936"/>
                </a:cubicBezTo>
                <a:lnTo>
                  <a:pt x="574" y="926"/>
                </a:lnTo>
                <a:lnTo>
                  <a:pt x="518" y="905"/>
                </a:lnTo>
                <a:cubicBezTo>
                  <a:pt x="510" y="902"/>
                  <a:pt x="503" y="899"/>
                  <a:pt x="496" y="895"/>
                </a:cubicBezTo>
                <a:lnTo>
                  <a:pt x="458" y="873"/>
                </a:lnTo>
                <a:cubicBezTo>
                  <a:pt x="451" y="869"/>
                  <a:pt x="445" y="864"/>
                  <a:pt x="439" y="859"/>
                </a:cubicBezTo>
                <a:lnTo>
                  <a:pt x="364" y="798"/>
                </a:lnTo>
                <a:cubicBezTo>
                  <a:pt x="356" y="792"/>
                  <a:pt x="349" y="785"/>
                  <a:pt x="343" y="778"/>
                </a:cubicBezTo>
                <a:lnTo>
                  <a:pt x="272" y="693"/>
                </a:lnTo>
                <a:lnTo>
                  <a:pt x="193" y="572"/>
                </a:lnTo>
                <a:lnTo>
                  <a:pt x="121" y="431"/>
                </a:lnTo>
                <a:lnTo>
                  <a:pt x="57" y="270"/>
                </a:lnTo>
                <a:lnTo>
                  <a:pt x="0" y="93"/>
                </a:lnTo>
                <a:lnTo>
                  <a:pt x="289" y="0"/>
                </a:lnTo>
                <a:lnTo>
                  <a:pt x="340" y="159"/>
                </a:lnTo>
                <a:lnTo>
                  <a:pt x="392" y="294"/>
                </a:lnTo>
                <a:lnTo>
                  <a:pt x="448" y="407"/>
                </a:lnTo>
                <a:lnTo>
                  <a:pt x="505" y="498"/>
                </a:lnTo>
                <a:lnTo>
                  <a:pt x="576" y="583"/>
                </a:lnTo>
                <a:lnTo>
                  <a:pt x="555" y="563"/>
                </a:lnTo>
                <a:lnTo>
                  <a:pt x="630" y="624"/>
                </a:lnTo>
                <a:lnTo>
                  <a:pt x="611" y="610"/>
                </a:lnTo>
                <a:lnTo>
                  <a:pt x="649" y="632"/>
                </a:lnTo>
                <a:lnTo>
                  <a:pt x="627" y="622"/>
                </a:lnTo>
                <a:lnTo>
                  <a:pt x="649" y="631"/>
                </a:lnTo>
                <a:lnTo>
                  <a:pt x="688" y="641"/>
                </a:lnTo>
                <a:lnTo>
                  <a:pt x="662" y="637"/>
                </a:lnTo>
                <a:lnTo>
                  <a:pt x="701" y="640"/>
                </a:lnTo>
                <a:lnTo>
                  <a:pt x="678" y="94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" name="Freeform 51"/>
          <p:cNvSpPr>
            <a:spLocks/>
          </p:cNvSpPr>
          <p:nvPr/>
        </p:nvSpPr>
        <p:spPr bwMode="auto">
          <a:xfrm>
            <a:off x="3073400" y="1778000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6" name="Freeform 52"/>
          <p:cNvSpPr>
            <a:spLocks/>
          </p:cNvSpPr>
          <p:nvPr/>
        </p:nvSpPr>
        <p:spPr bwMode="auto">
          <a:xfrm>
            <a:off x="3184525" y="1865313"/>
            <a:ext cx="77788" cy="103188"/>
          </a:xfrm>
          <a:custGeom>
            <a:avLst/>
            <a:gdLst>
              <a:gd name="T0" fmla="*/ 11 w 350"/>
              <a:gd name="T1" fmla="*/ 471 h 471"/>
              <a:gd name="T2" fmla="*/ 31 w 350"/>
              <a:gd name="T3" fmla="*/ 470 h 471"/>
              <a:gd name="T4" fmla="*/ 44 w 350"/>
              <a:gd name="T5" fmla="*/ 468 h 471"/>
              <a:gd name="T6" fmla="*/ 63 w 350"/>
              <a:gd name="T7" fmla="*/ 463 h 471"/>
              <a:gd name="T8" fmla="*/ 91 w 350"/>
              <a:gd name="T9" fmla="*/ 452 h 471"/>
              <a:gd name="T10" fmla="*/ 102 w 350"/>
              <a:gd name="T11" fmla="*/ 447 h 471"/>
              <a:gd name="T12" fmla="*/ 121 w 350"/>
              <a:gd name="T13" fmla="*/ 436 h 471"/>
              <a:gd name="T14" fmla="*/ 131 w 350"/>
              <a:gd name="T15" fmla="*/ 429 h 471"/>
              <a:gd name="T16" fmla="*/ 168 w 350"/>
              <a:gd name="T17" fmla="*/ 399 h 471"/>
              <a:gd name="T18" fmla="*/ 179 w 350"/>
              <a:gd name="T19" fmla="*/ 389 h 471"/>
              <a:gd name="T20" fmla="*/ 214 w 350"/>
              <a:gd name="T21" fmla="*/ 346 h 471"/>
              <a:gd name="T22" fmla="*/ 254 w 350"/>
              <a:gd name="T23" fmla="*/ 286 h 471"/>
              <a:gd name="T24" fmla="*/ 290 w 350"/>
              <a:gd name="T25" fmla="*/ 215 h 471"/>
              <a:gd name="T26" fmla="*/ 322 w 350"/>
              <a:gd name="T27" fmla="*/ 135 h 471"/>
              <a:gd name="T28" fmla="*/ 350 w 350"/>
              <a:gd name="T29" fmla="*/ 46 h 471"/>
              <a:gd name="T30" fmla="*/ 205 w 350"/>
              <a:gd name="T31" fmla="*/ 0 h 471"/>
              <a:gd name="T32" fmla="*/ 180 w 350"/>
              <a:gd name="T33" fmla="*/ 79 h 471"/>
              <a:gd name="T34" fmla="*/ 153 w 350"/>
              <a:gd name="T35" fmla="*/ 147 h 471"/>
              <a:gd name="T36" fmla="*/ 126 w 350"/>
              <a:gd name="T37" fmla="*/ 203 h 471"/>
              <a:gd name="T38" fmla="*/ 98 w 350"/>
              <a:gd name="T39" fmla="*/ 249 h 471"/>
              <a:gd name="T40" fmla="*/ 62 w 350"/>
              <a:gd name="T41" fmla="*/ 291 h 471"/>
              <a:gd name="T42" fmla="*/ 73 w 350"/>
              <a:gd name="T43" fmla="*/ 281 h 471"/>
              <a:gd name="T44" fmla="*/ 35 w 350"/>
              <a:gd name="T45" fmla="*/ 312 h 471"/>
              <a:gd name="T46" fmla="*/ 45 w 350"/>
              <a:gd name="T47" fmla="*/ 305 h 471"/>
              <a:gd name="T48" fmla="*/ 26 w 350"/>
              <a:gd name="T49" fmla="*/ 316 h 471"/>
              <a:gd name="T50" fmla="*/ 37 w 350"/>
              <a:gd name="T51" fmla="*/ 311 h 471"/>
              <a:gd name="T52" fmla="*/ 26 w 350"/>
              <a:gd name="T53" fmla="*/ 315 h 471"/>
              <a:gd name="T54" fmla="*/ 6 w 350"/>
              <a:gd name="T55" fmla="*/ 320 h 471"/>
              <a:gd name="T56" fmla="*/ 19 w 350"/>
              <a:gd name="T57" fmla="*/ 318 h 471"/>
              <a:gd name="T58" fmla="*/ 0 w 350"/>
              <a:gd name="T59" fmla="*/ 320 h 471"/>
              <a:gd name="T60" fmla="*/ 11 w 350"/>
              <a:gd name="T61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471"/>
                </a:moveTo>
                <a:lnTo>
                  <a:pt x="31" y="470"/>
                </a:lnTo>
                <a:cubicBezTo>
                  <a:pt x="35" y="469"/>
                  <a:pt x="40" y="469"/>
                  <a:pt x="44" y="468"/>
                </a:cubicBezTo>
                <a:lnTo>
                  <a:pt x="63" y="463"/>
                </a:lnTo>
                <a:lnTo>
                  <a:pt x="91" y="452"/>
                </a:lnTo>
                <a:cubicBezTo>
                  <a:pt x="95" y="451"/>
                  <a:pt x="99" y="449"/>
                  <a:pt x="102" y="447"/>
                </a:cubicBezTo>
                <a:lnTo>
                  <a:pt x="121" y="436"/>
                </a:lnTo>
                <a:cubicBezTo>
                  <a:pt x="125" y="434"/>
                  <a:pt x="128" y="432"/>
                  <a:pt x="131" y="429"/>
                </a:cubicBezTo>
                <a:lnTo>
                  <a:pt x="168" y="399"/>
                </a:lnTo>
                <a:cubicBezTo>
                  <a:pt x="172" y="396"/>
                  <a:pt x="176" y="392"/>
                  <a:pt x="179" y="389"/>
                </a:cubicBezTo>
                <a:lnTo>
                  <a:pt x="214" y="346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6"/>
                </a:lnTo>
                <a:lnTo>
                  <a:pt x="205" y="0"/>
                </a:lnTo>
                <a:lnTo>
                  <a:pt x="180" y="79"/>
                </a:lnTo>
                <a:lnTo>
                  <a:pt x="153" y="147"/>
                </a:lnTo>
                <a:lnTo>
                  <a:pt x="126" y="203"/>
                </a:lnTo>
                <a:lnTo>
                  <a:pt x="98" y="249"/>
                </a:lnTo>
                <a:lnTo>
                  <a:pt x="62" y="291"/>
                </a:lnTo>
                <a:lnTo>
                  <a:pt x="73" y="281"/>
                </a:lnTo>
                <a:lnTo>
                  <a:pt x="35" y="312"/>
                </a:lnTo>
                <a:lnTo>
                  <a:pt x="45" y="305"/>
                </a:lnTo>
                <a:lnTo>
                  <a:pt x="26" y="316"/>
                </a:lnTo>
                <a:lnTo>
                  <a:pt x="37" y="311"/>
                </a:lnTo>
                <a:lnTo>
                  <a:pt x="26" y="315"/>
                </a:lnTo>
                <a:lnTo>
                  <a:pt x="6" y="320"/>
                </a:lnTo>
                <a:lnTo>
                  <a:pt x="19" y="318"/>
                </a:lnTo>
                <a:lnTo>
                  <a:pt x="0" y="320"/>
                </a:lnTo>
                <a:lnTo>
                  <a:pt x="11" y="47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7" name="Freeform 53"/>
          <p:cNvSpPr>
            <a:spLocks/>
          </p:cNvSpPr>
          <p:nvPr/>
        </p:nvSpPr>
        <p:spPr bwMode="auto">
          <a:xfrm>
            <a:off x="3228975" y="1778000"/>
            <a:ext cx="77788" cy="103188"/>
          </a:xfrm>
          <a:custGeom>
            <a:avLst/>
            <a:gdLst>
              <a:gd name="T0" fmla="*/ 347 w 359"/>
              <a:gd name="T1" fmla="*/ 0 h 474"/>
              <a:gd name="T2" fmla="*/ 327 w 359"/>
              <a:gd name="T3" fmla="*/ 1 h 474"/>
              <a:gd name="T4" fmla="*/ 314 w 359"/>
              <a:gd name="T5" fmla="*/ 3 h 474"/>
              <a:gd name="T6" fmla="*/ 294 w 359"/>
              <a:gd name="T7" fmla="*/ 8 h 474"/>
              <a:gd name="T8" fmla="*/ 284 w 359"/>
              <a:gd name="T9" fmla="*/ 12 h 474"/>
              <a:gd name="T10" fmla="*/ 264 w 359"/>
              <a:gd name="T11" fmla="*/ 20 h 474"/>
              <a:gd name="T12" fmla="*/ 236 w 359"/>
              <a:gd name="T13" fmla="*/ 34 h 474"/>
              <a:gd name="T14" fmla="*/ 209 w 359"/>
              <a:gd name="T15" fmla="*/ 54 h 474"/>
              <a:gd name="T16" fmla="*/ 185 w 359"/>
              <a:gd name="T17" fmla="*/ 74 h 474"/>
              <a:gd name="T18" fmla="*/ 141 w 359"/>
              <a:gd name="T19" fmla="*/ 124 h 474"/>
              <a:gd name="T20" fmla="*/ 99 w 359"/>
              <a:gd name="T21" fmla="*/ 187 h 474"/>
              <a:gd name="T22" fmla="*/ 63 w 359"/>
              <a:gd name="T23" fmla="*/ 258 h 474"/>
              <a:gd name="T24" fmla="*/ 30 w 359"/>
              <a:gd name="T25" fmla="*/ 338 h 474"/>
              <a:gd name="T26" fmla="*/ 0 w 359"/>
              <a:gd name="T27" fmla="*/ 427 h 474"/>
              <a:gd name="T28" fmla="*/ 145 w 359"/>
              <a:gd name="T29" fmla="*/ 474 h 474"/>
              <a:gd name="T30" fmla="*/ 170 w 359"/>
              <a:gd name="T31" fmla="*/ 395 h 474"/>
              <a:gd name="T32" fmla="*/ 198 w 359"/>
              <a:gd name="T33" fmla="*/ 326 h 474"/>
              <a:gd name="T34" fmla="*/ 227 w 359"/>
              <a:gd name="T35" fmla="*/ 269 h 474"/>
              <a:gd name="T36" fmla="*/ 255 w 359"/>
              <a:gd name="T37" fmla="*/ 224 h 474"/>
              <a:gd name="T38" fmla="*/ 285 w 359"/>
              <a:gd name="T39" fmla="*/ 189 h 474"/>
              <a:gd name="T40" fmla="*/ 299 w 359"/>
              <a:gd name="T41" fmla="*/ 176 h 474"/>
              <a:gd name="T42" fmla="*/ 310 w 359"/>
              <a:gd name="T43" fmla="*/ 168 h 474"/>
              <a:gd name="T44" fmla="*/ 322 w 359"/>
              <a:gd name="T45" fmla="*/ 160 h 474"/>
              <a:gd name="T46" fmla="*/ 341 w 359"/>
              <a:gd name="T47" fmla="*/ 152 h 474"/>
              <a:gd name="T48" fmla="*/ 331 w 359"/>
              <a:gd name="T49" fmla="*/ 156 h 474"/>
              <a:gd name="T50" fmla="*/ 351 w 359"/>
              <a:gd name="T51" fmla="*/ 151 h 474"/>
              <a:gd name="T52" fmla="*/ 338 w 359"/>
              <a:gd name="T53" fmla="*/ 153 h 474"/>
              <a:gd name="T54" fmla="*/ 359 w 359"/>
              <a:gd name="T55" fmla="*/ 151 h 474"/>
              <a:gd name="T56" fmla="*/ 347 w 359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4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cubicBezTo>
                  <a:pt x="290" y="9"/>
                  <a:pt x="287" y="10"/>
                  <a:pt x="284" y="12"/>
                </a:cubicBezTo>
                <a:lnTo>
                  <a:pt x="264" y="20"/>
                </a:lnTo>
                <a:lnTo>
                  <a:pt x="236" y="34"/>
                </a:lnTo>
                <a:lnTo>
                  <a:pt x="209" y="54"/>
                </a:lnTo>
                <a:lnTo>
                  <a:pt x="185" y="74"/>
                </a:lnTo>
                <a:lnTo>
                  <a:pt x="141" y="124"/>
                </a:lnTo>
                <a:lnTo>
                  <a:pt x="99" y="187"/>
                </a:lnTo>
                <a:lnTo>
                  <a:pt x="63" y="258"/>
                </a:lnTo>
                <a:lnTo>
                  <a:pt x="30" y="338"/>
                </a:lnTo>
                <a:lnTo>
                  <a:pt x="0" y="427"/>
                </a:lnTo>
                <a:lnTo>
                  <a:pt x="145" y="474"/>
                </a:lnTo>
                <a:lnTo>
                  <a:pt x="170" y="395"/>
                </a:lnTo>
                <a:lnTo>
                  <a:pt x="198" y="326"/>
                </a:lnTo>
                <a:lnTo>
                  <a:pt x="227" y="269"/>
                </a:lnTo>
                <a:lnTo>
                  <a:pt x="255" y="224"/>
                </a:lnTo>
                <a:lnTo>
                  <a:pt x="285" y="189"/>
                </a:lnTo>
                <a:lnTo>
                  <a:pt x="299" y="176"/>
                </a:lnTo>
                <a:lnTo>
                  <a:pt x="310" y="168"/>
                </a:lnTo>
                <a:lnTo>
                  <a:pt x="322" y="160"/>
                </a:lnTo>
                <a:lnTo>
                  <a:pt x="341" y="152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8" name="Freeform 54"/>
          <p:cNvSpPr>
            <a:spLocks/>
          </p:cNvSpPr>
          <p:nvPr/>
        </p:nvSpPr>
        <p:spPr bwMode="auto">
          <a:xfrm>
            <a:off x="3352800" y="1865313"/>
            <a:ext cx="77788" cy="103188"/>
          </a:xfrm>
          <a:custGeom>
            <a:avLst/>
            <a:gdLst>
              <a:gd name="T0" fmla="*/ 347 w 359"/>
              <a:gd name="T1" fmla="*/ 472 h 472"/>
              <a:gd name="T2" fmla="*/ 327 w 359"/>
              <a:gd name="T3" fmla="*/ 471 h 472"/>
              <a:gd name="T4" fmla="*/ 314 w 359"/>
              <a:gd name="T5" fmla="*/ 469 h 472"/>
              <a:gd name="T6" fmla="*/ 294 w 359"/>
              <a:gd name="T7" fmla="*/ 464 h 472"/>
              <a:gd name="T8" fmla="*/ 266 w 359"/>
              <a:gd name="T9" fmla="*/ 453 h 472"/>
              <a:gd name="T10" fmla="*/ 236 w 359"/>
              <a:gd name="T11" fmla="*/ 438 h 472"/>
              <a:gd name="T12" fmla="*/ 225 w 359"/>
              <a:gd name="T13" fmla="*/ 431 h 472"/>
              <a:gd name="T14" fmla="*/ 187 w 359"/>
              <a:gd name="T15" fmla="*/ 400 h 472"/>
              <a:gd name="T16" fmla="*/ 178 w 359"/>
              <a:gd name="T17" fmla="*/ 391 h 472"/>
              <a:gd name="T18" fmla="*/ 141 w 359"/>
              <a:gd name="T19" fmla="*/ 348 h 472"/>
              <a:gd name="T20" fmla="*/ 100 w 359"/>
              <a:gd name="T21" fmla="*/ 287 h 472"/>
              <a:gd name="T22" fmla="*/ 63 w 359"/>
              <a:gd name="T23" fmla="*/ 217 h 472"/>
              <a:gd name="T24" fmla="*/ 30 w 359"/>
              <a:gd name="T25" fmla="*/ 137 h 472"/>
              <a:gd name="T26" fmla="*/ 0 w 359"/>
              <a:gd name="T27" fmla="*/ 48 h 472"/>
              <a:gd name="T28" fmla="*/ 145 w 359"/>
              <a:gd name="T29" fmla="*/ 0 h 472"/>
              <a:gd name="T30" fmla="*/ 170 w 359"/>
              <a:gd name="T31" fmla="*/ 79 h 472"/>
              <a:gd name="T32" fmla="*/ 198 w 359"/>
              <a:gd name="T33" fmla="*/ 147 h 472"/>
              <a:gd name="T34" fmla="*/ 226 w 359"/>
              <a:gd name="T35" fmla="*/ 204 h 472"/>
              <a:gd name="T36" fmla="*/ 255 w 359"/>
              <a:gd name="T37" fmla="*/ 249 h 472"/>
              <a:gd name="T38" fmla="*/ 292 w 359"/>
              <a:gd name="T39" fmla="*/ 291 h 472"/>
              <a:gd name="T40" fmla="*/ 283 w 359"/>
              <a:gd name="T41" fmla="*/ 282 h 472"/>
              <a:gd name="T42" fmla="*/ 321 w 359"/>
              <a:gd name="T43" fmla="*/ 312 h 472"/>
              <a:gd name="T44" fmla="*/ 310 w 359"/>
              <a:gd name="T45" fmla="*/ 305 h 472"/>
              <a:gd name="T46" fmla="*/ 320 w 359"/>
              <a:gd name="T47" fmla="*/ 312 h 472"/>
              <a:gd name="T48" fmla="*/ 331 w 359"/>
              <a:gd name="T49" fmla="*/ 316 h 472"/>
              <a:gd name="T50" fmla="*/ 351 w 359"/>
              <a:gd name="T51" fmla="*/ 321 h 472"/>
              <a:gd name="T52" fmla="*/ 338 w 359"/>
              <a:gd name="T53" fmla="*/ 319 h 472"/>
              <a:gd name="T54" fmla="*/ 359 w 359"/>
              <a:gd name="T55" fmla="*/ 321 h 472"/>
              <a:gd name="T56" fmla="*/ 347 w 359"/>
              <a:gd name="T57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2">
                <a:moveTo>
                  <a:pt x="347" y="472"/>
                </a:moveTo>
                <a:lnTo>
                  <a:pt x="327" y="471"/>
                </a:lnTo>
                <a:cubicBezTo>
                  <a:pt x="323" y="470"/>
                  <a:pt x="318" y="470"/>
                  <a:pt x="314" y="469"/>
                </a:cubicBezTo>
                <a:lnTo>
                  <a:pt x="294" y="464"/>
                </a:lnTo>
                <a:lnTo>
                  <a:pt x="266" y="453"/>
                </a:lnTo>
                <a:lnTo>
                  <a:pt x="236" y="438"/>
                </a:lnTo>
                <a:cubicBezTo>
                  <a:pt x="232" y="436"/>
                  <a:pt x="229" y="433"/>
                  <a:pt x="225" y="431"/>
                </a:cubicBezTo>
                <a:lnTo>
                  <a:pt x="187" y="400"/>
                </a:lnTo>
                <a:cubicBezTo>
                  <a:pt x="184" y="397"/>
                  <a:pt x="181" y="394"/>
                  <a:pt x="178" y="391"/>
                </a:cubicBezTo>
                <a:lnTo>
                  <a:pt x="141" y="348"/>
                </a:lnTo>
                <a:lnTo>
                  <a:pt x="100" y="287"/>
                </a:lnTo>
                <a:lnTo>
                  <a:pt x="63" y="217"/>
                </a:lnTo>
                <a:lnTo>
                  <a:pt x="30" y="137"/>
                </a:lnTo>
                <a:lnTo>
                  <a:pt x="0" y="48"/>
                </a:lnTo>
                <a:lnTo>
                  <a:pt x="145" y="0"/>
                </a:lnTo>
                <a:lnTo>
                  <a:pt x="170" y="79"/>
                </a:lnTo>
                <a:lnTo>
                  <a:pt x="198" y="147"/>
                </a:lnTo>
                <a:lnTo>
                  <a:pt x="226" y="204"/>
                </a:lnTo>
                <a:lnTo>
                  <a:pt x="255" y="249"/>
                </a:lnTo>
                <a:lnTo>
                  <a:pt x="292" y="291"/>
                </a:lnTo>
                <a:lnTo>
                  <a:pt x="283" y="282"/>
                </a:lnTo>
                <a:lnTo>
                  <a:pt x="321" y="312"/>
                </a:lnTo>
                <a:lnTo>
                  <a:pt x="310" y="305"/>
                </a:lnTo>
                <a:lnTo>
                  <a:pt x="320" y="312"/>
                </a:lnTo>
                <a:lnTo>
                  <a:pt x="331" y="316"/>
                </a:lnTo>
                <a:lnTo>
                  <a:pt x="351" y="321"/>
                </a:lnTo>
                <a:lnTo>
                  <a:pt x="338" y="319"/>
                </a:lnTo>
                <a:lnTo>
                  <a:pt x="359" y="321"/>
                </a:lnTo>
                <a:lnTo>
                  <a:pt x="347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9" name="Freeform 55"/>
          <p:cNvSpPr>
            <a:spLocks/>
          </p:cNvSpPr>
          <p:nvPr/>
        </p:nvSpPr>
        <p:spPr bwMode="auto">
          <a:xfrm>
            <a:off x="3309937" y="1778000"/>
            <a:ext cx="76200" cy="103188"/>
          </a:xfrm>
          <a:custGeom>
            <a:avLst/>
            <a:gdLst>
              <a:gd name="T0" fmla="*/ 11 w 350"/>
              <a:gd name="T1" fmla="*/ 0 h 474"/>
              <a:gd name="T2" fmla="*/ 31 w 350"/>
              <a:gd name="T3" fmla="*/ 1 h 474"/>
              <a:gd name="T4" fmla="*/ 44 w 350"/>
              <a:gd name="T5" fmla="*/ 3 h 474"/>
              <a:gd name="T6" fmla="*/ 63 w 350"/>
              <a:gd name="T7" fmla="*/ 8 h 474"/>
              <a:gd name="T8" fmla="*/ 93 w 350"/>
              <a:gd name="T9" fmla="*/ 20 h 474"/>
              <a:gd name="T10" fmla="*/ 121 w 350"/>
              <a:gd name="T11" fmla="*/ 35 h 474"/>
              <a:gd name="T12" fmla="*/ 147 w 350"/>
              <a:gd name="T13" fmla="*/ 54 h 474"/>
              <a:gd name="T14" fmla="*/ 171 w 350"/>
              <a:gd name="T15" fmla="*/ 75 h 474"/>
              <a:gd name="T16" fmla="*/ 179 w 350"/>
              <a:gd name="T17" fmla="*/ 83 h 474"/>
              <a:gd name="T18" fmla="*/ 214 w 350"/>
              <a:gd name="T19" fmla="*/ 125 h 474"/>
              <a:gd name="T20" fmla="*/ 254 w 350"/>
              <a:gd name="T21" fmla="*/ 187 h 474"/>
              <a:gd name="T22" fmla="*/ 290 w 350"/>
              <a:gd name="T23" fmla="*/ 258 h 474"/>
              <a:gd name="T24" fmla="*/ 322 w 350"/>
              <a:gd name="T25" fmla="*/ 338 h 474"/>
              <a:gd name="T26" fmla="*/ 350 w 350"/>
              <a:gd name="T27" fmla="*/ 428 h 474"/>
              <a:gd name="T28" fmla="*/ 205 w 350"/>
              <a:gd name="T29" fmla="*/ 474 h 474"/>
              <a:gd name="T30" fmla="*/ 180 w 350"/>
              <a:gd name="T31" fmla="*/ 394 h 474"/>
              <a:gd name="T32" fmla="*/ 153 w 350"/>
              <a:gd name="T33" fmla="*/ 326 h 474"/>
              <a:gd name="T34" fmla="*/ 126 w 350"/>
              <a:gd name="T35" fmla="*/ 268 h 474"/>
              <a:gd name="T36" fmla="*/ 98 w 350"/>
              <a:gd name="T37" fmla="*/ 223 h 474"/>
              <a:gd name="T38" fmla="*/ 62 w 350"/>
              <a:gd name="T39" fmla="*/ 180 h 474"/>
              <a:gd name="T40" fmla="*/ 70 w 350"/>
              <a:gd name="T41" fmla="*/ 188 h 474"/>
              <a:gd name="T42" fmla="*/ 57 w 350"/>
              <a:gd name="T43" fmla="*/ 176 h 474"/>
              <a:gd name="T44" fmla="*/ 45 w 350"/>
              <a:gd name="T45" fmla="*/ 167 h 474"/>
              <a:gd name="T46" fmla="*/ 35 w 350"/>
              <a:gd name="T47" fmla="*/ 160 h 474"/>
              <a:gd name="T48" fmla="*/ 26 w 350"/>
              <a:gd name="T49" fmla="*/ 156 h 474"/>
              <a:gd name="T50" fmla="*/ 6 w 350"/>
              <a:gd name="T51" fmla="*/ 151 h 474"/>
              <a:gd name="T52" fmla="*/ 19 w 350"/>
              <a:gd name="T53" fmla="*/ 153 h 474"/>
              <a:gd name="T54" fmla="*/ 0 w 350"/>
              <a:gd name="T55" fmla="*/ 151 h 474"/>
              <a:gd name="T56" fmla="*/ 11 w 350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0" h="474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3" y="20"/>
                </a:lnTo>
                <a:lnTo>
                  <a:pt x="121" y="35"/>
                </a:lnTo>
                <a:lnTo>
                  <a:pt x="147" y="54"/>
                </a:lnTo>
                <a:lnTo>
                  <a:pt x="171" y="75"/>
                </a:lnTo>
                <a:cubicBezTo>
                  <a:pt x="174" y="77"/>
                  <a:pt x="176" y="80"/>
                  <a:pt x="179" y="83"/>
                </a:cubicBezTo>
                <a:lnTo>
                  <a:pt x="214" y="125"/>
                </a:lnTo>
                <a:lnTo>
                  <a:pt x="254" y="187"/>
                </a:lnTo>
                <a:lnTo>
                  <a:pt x="290" y="258"/>
                </a:lnTo>
                <a:lnTo>
                  <a:pt x="322" y="338"/>
                </a:lnTo>
                <a:lnTo>
                  <a:pt x="350" y="428"/>
                </a:lnTo>
                <a:lnTo>
                  <a:pt x="205" y="474"/>
                </a:lnTo>
                <a:lnTo>
                  <a:pt x="180" y="394"/>
                </a:lnTo>
                <a:lnTo>
                  <a:pt x="153" y="326"/>
                </a:lnTo>
                <a:lnTo>
                  <a:pt x="126" y="268"/>
                </a:lnTo>
                <a:lnTo>
                  <a:pt x="98" y="223"/>
                </a:lnTo>
                <a:lnTo>
                  <a:pt x="62" y="180"/>
                </a:lnTo>
                <a:lnTo>
                  <a:pt x="70" y="188"/>
                </a:lnTo>
                <a:lnTo>
                  <a:pt x="57" y="176"/>
                </a:lnTo>
                <a:lnTo>
                  <a:pt x="45" y="167"/>
                </a:lnTo>
                <a:lnTo>
                  <a:pt x="35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361" name="Group 360"/>
          <p:cNvGrpSpPr/>
          <p:nvPr/>
        </p:nvGrpSpPr>
        <p:grpSpPr>
          <a:xfrm>
            <a:off x="5181600" y="1219200"/>
            <a:ext cx="488950" cy="420688"/>
            <a:chOff x="5519964" y="2295525"/>
            <a:chExt cx="488950" cy="420688"/>
          </a:xfrm>
        </p:grpSpPr>
        <p:grpSp>
          <p:nvGrpSpPr>
            <p:cNvPr id="222" name="Group 63"/>
            <p:cNvGrpSpPr>
              <a:grpSpLocks/>
            </p:cNvGrpSpPr>
            <p:nvPr/>
          </p:nvGrpSpPr>
          <p:grpSpPr bwMode="auto">
            <a:xfrm>
              <a:off x="5626326" y="2312988"/>
              <a:ext cx="288925" cy="384175"/>
              <a:chOff x="3457" y="848"/>
              <a:chExt cx="182" cy="242"/>
            </a:xfrm>
          </p:grpSpPr>
          <p:sp>
            <p:nvSpPr>
              <p:cNvPr id="1172" name="Freeform 58"/>
              <p:cNvSpPr>
                <a:spLocks noEditPoints="1"/>
              </p:cNvSpPr>
              <p:nvPr/>
            </p:nvSpPr>
            <p:spPr bwMode="auto">
              <a:xfrm>
                <a:off x="3457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80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2 w 182"/>
                  <a:gd name="T87" fmla="*/ 36 h 242"/>
                  <a:gd name="T88" fmla="*/ 117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30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9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5" y="49"/>
                    </a:lnTo>
                    <a:lnTo>
                      <a:pt x="56" y="45"/>
                    </a:lnTo>
                    <a:lnTo>
                      <a:pt x="58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1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2" y="36"/>
                    </a:lnTo>
                    <a:lnTo>
                      <a:pt x="115" y="37"/>
                    </a:lnTo>
                    <a:lnTo>
                      <a:pt x="117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5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73" name="Freeform 59"/>
              <p:cNvSpPr>
                <a:spLocks/>
              </p:cNvSpPr>
              <p:nvPr/>
            </p:nvSpPr>
            <p:spPr bwMode="auto">
              <a:xfrm>
                <a:off x="3457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80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8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30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8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9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74" name="Freeform 60"/>
              <p:cNvSpPr>
                <a:spLocks/>
              </p:cNvSpPr>
              <p:nvPr/>
            </p:nvSpPr>
            <p:spPr bwMode="auto">
              <a:xfrm>
                <a:off x="3508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4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50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1 w 77"/>
                  <a:gd name="T35" fmla="*/ 6 h 78"/>
                  <a:gd name="T36" fmla="*/ 64 w 77"/>
                  <a:gd name="T37" fmla="*/ 8 h 78"/>
                  <a:gd name="T38" fmla="*/ 66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4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4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1" y="6"/>
                    </a:lnTo>
                    <a:lnTo>
                      <a:pt x="64" y="8"/>
                    </a:lnTo>
                    <a:lnTo>
                      <a:pt x="66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4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75" name="Freeform 61"/>
              <p:cNvSpPr>
                <a:spLocks/>
              </p:cNvSpPr>
              <p:nvPr/>
            </p:nvSpPr>
            <p:spPr bwMode="auto">
              <a:xfrm>
                <a:off x="3457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76" name="Freeform 62"/>
              <p:cNvSpPr>
                <a:spLocks/>
              </p:cNvSpPr>
              <p:nvPr/>
            </p:nvSpPr>
            <p:spPr bwMode="auto">
              <a:xfrm>
                <a:off x="3527" y="986"/>
                <a:ext cx="39" cy="72"/>
              </a:xfrm>
              <a:custGeom>
                <a:avLst/>
                <a:gdLst>
                  <a:gd name="T0" fmla="*/ 31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30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1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1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1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223" name="Freeform 64"/>
            <p:cNvSpPr>
              <a:spLocks/>
            </p:cNvSpPr>
            <p:nvPr/>
          </p:nvSpPr>
          <p:spPr bwMode="auto">
            <a:xfrm>
              <a:off x="5519964" y="2295525"/>
              <a:ext cx="488950" cy="420688"/>
            </a:xfrm>
            <a:custGeom>
              <a:avLst/>
              <a:gdLst>
                <a:gd name="T0" fmla="*/ 13 w 308"/>
                <a:gd name="T1" fmla="*/ 0 h 265"/>
                <a:gd name="T2" fmla="*/ 308 w 308"/>
                <a:gd name="T3" fmla="*/ 249 h 265"/>
                <a:gd name="T4" fmla="*/ 295 w 308"/>
                <a:gd name="T5" fmla="*/ 265 h 265"/>
                <a:gd name="T6" fmla="*/ 0 w 308"/>
                <a:gd name="T7" fmla="*/ 16 h 265"/>
                <a:gd name="T8" fmla="*/ 13 w 308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65">
                  <a:moveTo>
                    <a:pt x="13" y="0"/>
                  </a:moveTo>
                  <a:lnTo>
                    <a:pt x="308" y="249"/>
                  </a:lnTo>
                  <a:lnTo>
                    <a:pt x="295" y="265"/>
                  </a:lnTo>
                  <a:lnTo>
                    <a:pt x="0" y="1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50021"/>
            </a:solidFill>
            <a:ln w="0" cap="flat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6" name="Freeform 65"/>
            <p:cNvSpPr>
              <a:spLocks/>
            </p:cNvSpPr>
            <p:nvPr/>
          </p:nvSpPr>
          <p:spPr bwMode="auto">
            <a:xfrm>
              <a:off x="5519964" y="2295525"/>
              <a:ext cx="488950" cy="420688"/>
            </a:xfrm>
            <a:custGeom>
              <a:avLst/>
              <a:gdLst>
                <a:gd name="T0" fmla="*/ 295 w 308"/>
                <a:gd name="T1" fmla="*/ 0 h 265"/>
                <a:gd name="T2" fmla="*/ 0 w 308"/>
                <a:gd name="T3" fmla="*/ 249 h 265"/>
                <a:gd name="T4" fmla="*/ 13 w 308"/>
                <a:gd name="T5" fmla="*/ 265 h 265"/>
                <a:gd name="T6" fmla="*/ 308 w 308"/>
                <a:gd name="T7" fmla="*/ 16 h 265"/>
                <a:gd name="T8" fmla="*/ 295 w 308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65">
                  <a:moveTo>
                    <a:pt x="295" y="0"/>
                  </a:moveTo>
                  <a:lnTo>
                    <a:pt x="0" y="249"/>
                  </a:lnTo>
                  <a:lnTo>
                    <a:pt x="13" y="265"/>
                  </a:lnTo>
                  <a:lnTo>
                    <a:pt x="308" y="16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A50021"/>
            </a:solidFill>
            <a:ln w="0" cap="flat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057" name="Freeform 66"/>
          <p:cNvSpPr>
            <a:spLocks/>
          </p:cNvSpPr>
          <p:nvPr/>
        </p:nvSpPr>
        <p:spPr bwMode="auto">
          <a:xfrm>
            <a:off x="4737100" y="1528763"/>
            <a:ext cx="466725" cy="692150"/>
          </a:xfrm>
          <a:custGeom>
            <a:avLst/>
            <a:gdLst>
              <a:gd name="T0" fmla="*/ 0 w 294"/>
              <a:gd name="T1" fmla="*/ 436 h 436"/>
              <a:gd name="T2" fmla="*/ 205 w 294"/>
              <a:gd name="T3" fmla="*/ 0 h 436"/>
              <a:gd name="T4" fmla="*/ 294 w 294"/>
              <a:gd name="T5" fmla="*/ 0 h 436"/>
              <a:gd name="T6" fmla="*/ 90 w 294"/>
              <a:gd name="T7" fmla="*/ 436 h 436"/>
              <a:gd name="T8" fmla="*/ 0 w 294"/>
              <a:gd name="T9" fmla="*/ 43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436">
                <a:moveTo>
                  <a:pt x="0" y="436"/>
                </a:moveTo>
                <a:lnTo>
                  <a:pt x="205" y="0"/>
                </a:lnTo>
                <a:lnTo>
                  <a:pt x="294" y="0"/>
                </a:lnTo>
                <a:lnTo>
                  <a:pt x="90" y="436"/>
                </a:lnTo>
                <a:lnTo>
                  <a:pt x="0" y="4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58" name="Freeform 67"/>
          <p:cNvSpPr>
            <a:spLocks/>
          </p:cNvSpPr>
          <p:nvPr/>
        </p:nvSpPr>
        <p:spPr bwMode="auto">
          <a:xfrm>
            <a:off x="4732337" y="1624013"/>
            <a:ext cx="288925" cy="598488"/>
          </a:xfrm>
          <a:custGeom>
            <a:avLst/>
            <a:gdLst>
              <a:gd name="T0" fmla="*/ 177 w 182"/>
              <a:gd name="T1" fmla="*/ 0 h 377"/>
              <a:gd name="T2" fmla="*/ 0 w 182"/>
              <a:gd name="T3" fmla="*/ 374 h 377"/>
              <a:gd name="T4" fmla="*/ 6 w 182"/>
              <a:gd name="T5" fmla="*/ 377 h 377"/>
              <a:gd name="T6" fmla="*/ 182 w 182"/>
              <a:gd name="T7" fmla="*/ 3 h 377"/>
              <a:gd name="T8" fmla="*/ 177 w 182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377">
                <a:moveTo>
                  <a:pt x="177" y="0"/>
                </a:moveTo>
                <a:lnTo>
                  <a:pt x="0" y="374"/>
                </a:lnTo>
                <a:lnTo>
                  <a:pt x="6" y="377"/>
                </a:lnTo>
                <a:lnTo>
                  <a:pt x="182" y="3"/>
                </a:lnTo>
                <a:lnTo>
                  <a:pt x="17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59" name="Freeform 68"/>
          <p:cNvSpPr>
            <a:spLocks/>
          </p:cNvSpPr>
          <p:nvPr/>
        </p:nvSpPr>
        <p:spPr bwMode="auto">
          <a:xfrm>
            <a:off x="4919662" y="1525588"/>
            <a:ext cx="288925" cy="598488"/>
          </a:xfrm>
          <a:custGeom>
            <a:avLst/>
            <a:gdLst>
              <a:gd name="T0" fmla="*/ 176 w 182"/>
              <a:gd name="T1" fmla="*/ 0 h 377"/>
              <a:gd name="T2" fmla="*/ 0 w 182"/>
              <a:gd name="T3" fmla="*/ 375 h 377"/>
              <a:gd name="T4" fmla="*/ 6 w 182"/>
              <a:gd name="T5" fmla="*/ 377 h 377"/>
              <a:gd name="T6" fmla="*/ 182 w 182"/>
              <a:gd name="T7" fmla="*/ 3 h 377"/>
              <a:gd name="T8" fmla="*/ 176 w 182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377">
                <a:moveTo>
                  <a:pt x="176" y="0"/>
                </a:moveTo>
                <a:lnTo>
                  <a:pt x="0" y="375"/>
                </a:lnTo>
                <a:lnTo>
                  <a:pt x="6" y="377"/>
                </a:lnTo>
                <a:lnTo>
                  <a:pt x="182" y="3"/>
                </a:lnTo>
                <a:lnTo>
                  <a:pt x="176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66" name="Rectangle 75"/>
          <p:cNvSpPr>
            <a:spLocks noChangeArrowheads="1"/>
          </p:cNvSpPr>
          <p:nvPr/>
        </p:nvSpPr>
        <p:spPr bwMode="auto">
          <a:xfrm>
            <a:off x="5333773" y="1725613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74" name="Freeform 83"/>
          <p:cNvSpPr>
            <a:spLocks/>
          </p:cNvSpPr>
          <p:nvPr/>
        </p:nvSpPr>
        <p:spPr bwMode="auto">
          <a:xfrm>
            <a:off x="5573486" y="1865313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75" name="Freeform 84"/>
          <p:cNvSpPr>
            <a:spLocks/>
          </p:cNvSpPr>
          <p:nvPr/>
        </p:nvSpPr>
        <p:spPr bwMode="auto">
          <a:xfrm>
            <a:off x="5525861" y="1778000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76" name="Freeform 85"/>
          <p:cNvSpPr>
            <a:spLocks/>
          </p:cNvSpPr>
          <p:nvPr/>
        </p:nvSpPr>
        <p:spPr bwMode="auto">
          <a:xfrm>
            <a:off x="5641748" y="1865313"/>
            <a:ext cx="79375" cy="103188"/>
          </a:xfrm>
          <a:custGeom>
            <a:avLst/>
            <a:gdLst>
              <a:gd name="T0" fmla="*/ 11 w 366"/>
              <a:gd name="T1" fmla="*/ 472 h 472"/>
              <a:gd name="T2" fmla="*/ 32 w 366"/>
              <a:gd name="T3" fmla="*/ 471 h 472"/>
              <a:gd name="T4" fmla="*/ 44 w 366"/>
              <a:gd name="T5" fmla="*/ 469 h 472"/>
              <a:gd name="T6" fmla="*/ 65 w 366"/>
              <a:gd name="T7" fmla="*/ 464 h 472"/>
              <a:gd name="T8" fmla="*/ 94 w 366"/>
              <a:gd name="T9" fmla="*/ 454 h 472"/>
              <a:gd name="T10" fmla="*/ 104 w 366"/>
              <a:gd name="T11" fmla="*/ 449 h 472"/>
              <a:gd name="T12" fmla="*/ 124 w 366"/>
              <a:gd name="T13" fmla="*/ 438 h 472"/>
              <a:gd name="T14" fmla="*/ 134 w 366"/>
              <a:gd name="T15" fmla="*/ 432 h 472"/>
              <a:gd name="T16" fmla="*/ 173 w 366"/>
              <a:gd name="T17" fmla="*/ 401 h 472"/>
              <a:gd name="T18" fmla="*/ 184 w 366"/>
              <a:gd name="T19" fmla="*/ 391 h 472"/>
              <a:gd name="T20" fmla="*/ 221 w 366"/>
              <a:gd name="T21" fmla="*/ 349 h 472"/>
              <a:gd name="T22" fmla="*/ 263 w 366"/>
              <a:gd name="T23" fmla="*/ 288 h 472"/>
              <a:gd name="T24" fmla="*/ 301 w 366"/>
              <a:gd name="T25" fmla="*/ 217 h 472"/>
              <a:gd name="T26" fmla="*/ 335 w 366"/>
              <a:gd name="T27" fmla="*/ 138 h 472"/>
              <a:gd name="T28" fmla="*/ 366 w 366"/>
              <a:gd name="T29" fmla="*/ 48 h 472"/>
              <a:gd name="T30" fmla="*/ 221 w 366"/>
              <a:gd name="T31" fmla="*/ 0 h 472"/>
              <a:gd name="T32" fmla="*/ 196 w 366"/>
              <a:gd name="T33" fmla="*/ 78 h 472"/>
              <a:gd name="T34" fmla="*/ 167 w 366"/>
              <a:gd name="T35" fmla="*/ 147 h 472"/>
              <a:gd name="T36" fmla="*/ 138 w 366"/>
              <a:gd name="T37" fmla="*/ 203 h 472"/>
              <a:gd name="T38" fmla="*/ 107 w 366"/>
              <a:gd name="T39" fmla="*/ 248 h 472"/>
              <a:gd name="T40" fmla="*/ 70 w 366"/>
              <a:gd name="T41" fmla="*/ 291 h 472"/>
              <a:gd name="T42" fmla="*/ 81 w 366"/>
              <a:gd name="T43" fmla="*/ 281 h 472"/>
              <a:gd name="T44" fmla="*/ 41 w 366"/>
              <a:gd name="T45" fmla="*/ 311 h 472"/>
              <a:gd name="T46" fmla="*/ 51 w 366"/>
              <a:gd name="T47" fmla="*/ 305 h 472"/>
              <a:gd name="T48" fmla="*/ 31 w 366"/>
              <a:gd name="T49" fmla="*/ 316 h 472"/>
              <a:gd name="T50" fmla="*/ 41 w 366"/>
              <a:gd name="T51" fmla="*/ 311 h 472"/>
              <a:gd name="T52" fmla="*/ 29 w 366"/>
              <a:gd name="T53" fmla="*/ 316 h 472"/>
              <a:gd name="T54" fmla="*/ 8 w 366"/>
              <a:gd name="T55" fmla="*/ 321 h 472"/>
              <a:gd name="T56" fmla="*/ 21 w 366"/>
              <a:gd name="T57" fmla="*/ 319 h 472"/>
              <a:gd name="T58" fmla="*/ 0 w 366"/>
              <a:gd name="T59" fmla="*/ 321 h 472"/>
              <a:gd name="T60" fmla="*/ 11 w 366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6" h="472">
                <a:moveTo>
                  <a:pt x="11" y="472"/>
                </a:moveTo>
                <a:lnTo>
                  <a:pt x="32" y="471"/>
                </a:lnTo>
                <a:cubicBezTo>
                  <a:pt x="36" y="470"/>
                  <a:pt x="40" y="470"/>
                  <a:pt x="44" y="469"/>
                </a:cubicBezTo>
                <a:lnTo>
                  <a:pt x="65" y="464"/>
                </a:lnTo>
                <a:lnTo>
                  <a:pt x="94" y="454"/>
                </a:lnTo>
                <a:cubicBezTo>
                  <a:pt x="97" y="453"/>
                  <a:pt x="101" y="451"/>
                  <a:pt x="104" y="449"/>
                </a:cubicBezTo>
                <a:lnTo>
                  <a:pt x="124" y="438"/>
                </a:lnTo>
                <a:cubicBezTo>
                  <a:pt x="128" y="436"/>
                  <a:pt x="131" y="434"/>
                  <a:pt x="134" y="432"/>
                </a:cubicBezTo>
                <a:lnTo>
                  <a:pt x="173" y="401"/>
                </a:lnTo>
                <a:cubicBezTo>
                  <a:pt x="177" y="398"/>
                  <a:pt x="181" y="395"/>
                  <a:pt x="184" y="391"/>
                </a:cubicBezTo>
                <a:lnTo>
                  <a:pt x="221" y="349"/>
                </a:lnTo>
                <a:lnTo>
                  <a:pt x="263" y="288"/>
                </a:lnTo>
                <a:lnTo>
                  <a:pt x="301" y="217"/>
                </a:lnTo>
                <a:lnTo>
                  <a:pt x="335" y="138"/>
                </a:lnTo>
                <a:lnTo>
                  <a:pt x="366" y="48"/>
                </a:lnTo>
                <a:lnTo>
                  <a:pt x="221" y="0"/>
                </a:lnTo>
                <a:lnTo>
                  <a:pt x="196" y="78"/>
                </a:lnTo>
                <a:lnTo>
                  <a:pt x="167" y="147"/>
                </a:lnTo>
                <a:lnTo>
                  <a:pt x="138" y="203"/>
                </a:lnTo>
                <a:lnTo>
                  <a:pt x="107" y="248"/>
                </a:lnTo>
                <a:lnTo>
                  <a:pt x="70" y="291"/>
                </a:lnTo>
                <a:lnTo>
                  <a:pt x="81" y="281"/>
                </a:lnTo>
                <a:lnTo>
                  <a:pt x="41" y="311"/>
                </a:lnTo>
                <a:lnTo>
                  <a:pt x="51" y="305"/>
                </a:lnTo>
                <a:lnTo>
                  <a:pt x="31" y="316"/>
                </a:lnTo>
                <a:lnTo>
                  <a:pt x="41" y="311"/>
                </a:lnTo>
                <a:lnTo>
                  <a:pt x="29" y="316"/>
                </a:lnTo>
                <a:lnTo>
                  <a:pt x="8" y="321"/>
                </a:lnTo>
                <a:lnTo>
                  <a:pt x="21" y="319"/>
                </a:lnTo>
                <a:lnTo>
                  <a:pt x="0" y="321"/>
                </a:lnTo>
                <a:lnTo>
                  <a:pt x="11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77" name="Freeform 86"/>
          <p:cNvSpPr>
            <a:spLocks/>
          </p:cNvSpPr>
          <p:nvPr/>
        </p:nvSpPr>
        <p:spPr bwMode="auto">
          <a:xfrm>
            <a:off x="5687786" y="1778000"/>
            <a:ext cx="80963" cy="104775"/>
          </a:xfrm>
          <a:custGeom>
            <a:avLst/>
            <a:gdLst>
              <a:gd name="T0" fmla="*/ 356 w 366"/>
              <a:gd name="T1" fmla="*/ 0 h 475"/>
              <a:gd name="T2" fmla="*/ 335 w 366"/>
              <a:gd name="T3" fmla="*/ 1 h 475"/>
              <a:gd name="T4" fmla="*/ 322 w 366"/>
              <a:gd name="T5" fmla="*/ 3 h 475"/>
              <a:gd name="T6" fmla="*/ 301 w 366"/>
              <a:gd name="T7" fmla="*/ 8 h 475"/>
              <a:gd name="T8" fmla="*/ 271 w 366"/>
              <a:gd name="T9" fmla="*/ 19 h 475"/>
              <a:gd name="T10" fmla="*/ 242 w 366"/>
              <a:gd name="T11" fmla="*/ 34 h 475"/>
              <a:gd name="T12" fmla="*/ 215 w 366"/>
              <a:gd name="T13" fmla="*/ 53 h 475"/>
              <a:gd name="T14" fmla="*/ 190 w 366"/>
              <a:gd name="T15" fmla="*/ 73 h 475"/>
              <a:gd name="T16" fmla="*/ 182 w 366"/>
              <a:gd name="T17" fmla="*/ 81 h 475"/>
              <a:gd name="T18" fmla="*/ 145 w 366"/>
              <a:gd name="T19" fmla="*/ 124 h 475"/>
              <a:gd name="T20" fmla="*/ 103 w 366"/>
              <a:gd name="T21" fmla="*/ 186 h 475"/>
              <a:gd name="T22" fmla="*/ 65 w 366"/>
              <a:gd name="T23" fmla="*/ 256 h 475"/>
              <a:gd name="T24" fmla="*/ 31 w 366"/>
              <a:gd name="T25" fmla="*/ 337 h 475"/>
              <a:gd name="T26" fmla="*/ 0 w 366"/>
              <a:gd name="T27" fmla="*/ 427 h 475"/>
              <a:gd name="T28" fmla="*/ 144 w 366"/>
              <a:gd name="T29" fmla="*/ 475 h 475"/>
              <a:gd name="T30" fmla="*/ 171 w 366"/>
              <a:gd name="T31" fmla="*/ 396 h 475"/>
              <a:gd name="T32" fmla="*/ 199 w 366"/>
              <a:gd name="T33" fmla="*/ 328 h 475"/>
              <a:gd name="T34" fmla="*/ 229 w 366"/>
              <a:gd name="T35" fmla="*/ 270 h 475"/>
              <a:gd name="T36" fmla="*/ 259 w 366"/>
              <a:gd name="T37" fmla="*/ 224 h 475"/>
              <a:gd name="T38" fmla="*/ 296 w 366"/>
              <a:gd name="T39" fmla="*/ 182 h 475"/>
              <a:gd name="T40" fmla="*/ 289 w 366"/>
              <a:gd name="T41" fmla="*/ 189 h 475"/>
              <a:gd name="T42" fmla="*/ 303 w 366"/>
              <a:gd name="T43" fmla="*/ 177 h 475"/>
              <a:gd name="T44" fmla="*/ 316 w 366"/>
              <a:gd name="T45" fmla="*/ 168 h 475"/>
              <a:gd name="T46" fmla="*/ 327 w 366"/>
              <a:gd name="T47" fmla="*/ 161 h 475"/>
              <a:gd name="T48" fmla="*/ 337 w 366"/>
              <a:gd name="T49" fmla="*/ 156 h 475"/>
              <a:gd name="T50" fmla="*/ 358 w 366"/>
              <a:gd name="T51" fmla="*/ 151 h 475"/>
              <a:gd name="T52" fmla="*/ 345 w 366"/>
              <a:gd name="T53" fmla="*/ 153 h 475"/>
              <a:gd name="T54" fmla="*/ 366 w 366"/>
              <a:gd name="T55" fmla="*/ 151 h 475"/>
              <a:gd name="T56" fmla="*/ 356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356" y="0"/>
                </a:moveTo>
                <a:lnTo>
                  <a:pt x="335" y="1"/>
                </a:lnTo>
                <a:cubicBezTo>
                  <a:pt x="330" y="1"/>
                  <a:pt x="326" y="2"/>
                  <a:pt x="322" y="3"/>
                </a:cubicBezTo>
                <a:lnTo>
                  <a:pt x="301" y="8"/>
                </a:lnTo>
                <a:lnTo>
                  <a:pt x="271" y="19"/>
                </a:lnTo>
                <a:lnTo>
                  <a:pt x="242" y="34"/>
                </a:lnTo>
                <a:lnTo>
                  <a:pt x="215" y="53"/>
                </a:lnTo>
                <a:lnTo>
                  <a:pt x="190" y="73"/>
                </a:lnTo>
                <a:cubicBezTo>
                  <a:pt x="188" y="76"/>
                  <a:pt x="185" y="78"/>
                  <a:pt x="182" y="81"/>
                </a:cubicBezTo>
                <a:lnTo>
                  <a:pt x="145" y="124"/>
                </a:lnTo>
                <a:lnTo>
                  <a:pt x="103" y="186"/>
                </a:lnTo>
                <a:lnTo>
                  <a:pt x="65" y="256"/>
                </a:lnTo>
                <a:lnTo>
                  <a:pt x="31" y="337"/>
                </a:lnTo>
                <a:lnTo>
                  <a:pt x="0" y="427"/>
                </a:lnTo>
                <a:lnTo>
                  <a:pt x="144" y="475"/>
                </a:lnTo>
                <a:lnTo>
                  <a:pt x="171" y="396"/>
                </a:lnTo>
                <a:lnTo>
                  <a:pt x="199" y="328"/>
                </a:lnTo>
                <a:lnTo>
                  <a:pt x="229" y="270"/>
                </a:lnTo>
                <a:lnTo>
                  <a:pt x="259" y="224"/>
                </a:lnTo>
                <a:lnTo>
                  <a:pt x="296" y="182"/>
                </a:lnTo>
                <a:lnTo>
                  <a:pt x="289" y="189"/>
                </a:lnTo>
                <a:lnTo>
                  <a:pt x="303" y="177"/>
                </a:lnTo>
                <a:lnTo>
                  <a:pt x="316" y="168"/>
                </a:lnTo>
                <a:lnTo>
                  <a:pt x="327" y="161"/>
                </a:lnTo>
                <a:lnTo>
                  <a:pt x="337" y="156"/>
                </a:lnTo>
                <a:lnTo>
                  <a:pt x="358" y="151"/>
                </a:lnTo>
                <a:lnTo>
                  <a:pt x="345" y="153"/>
                </a:lnTo>
                <a:lnTo>
                  <a:pt x="366" y="151"/>
                </a:lnTo>
                <a:lnTo>
                  <a:pt x="356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78" name="Freeform 87"/>
          <p:cNvSpPr>
            <a:spLocks/>
          </p:cNvSpPr>
          <p:nvPr/>
        </p:nvSpPr>
        <p:spPr bwMode="auto">
          <a:xfrm>
            <a:off x="5817961" y="1865313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79" name="Freeform 88"/>
          <p:cNvSpPr>
            <a:spLocks/>
          </p:cNvSpPr>
          <p:nvPr/>
        </p:nvSpPr>
        <p:spPr bwMode="auto">
          <a:xfrm>
            <a:off x="5770336" y="1778000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94" name="Freeform 103"/>
          <p:cNvSpPr>
            <a:spLocks/>
          </p:cNvSpPr>
          <p:nvPr/>
        </p:nvSpPr>
        <p:spPr bwMode="auto">
          <a:xfrm>
            <a:off x="1049337" y="1865313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95" name="Freeform 104"/>
          <p:cNvSpPr>
            <a:spLocks/>
          </p:cNvSpPr>
          <p:nvPr/>
        </p:nvSpPr>
        <p:spPr bwMode="auto">
          <a:xfrm>
            <a:off x="1003300" y="1778000"/>
            <a:ext cx="79375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96" name="Freeform 105"/>
          <p:cNvSpPr>
            <a:spLocks/>
          </p:cNvSpPr>
          <p:nvPr/>
        </p:nvSpPr>
        <p:spPr bwMode="auto">
          <a:xfrm>
            <a:off x="1117600" y="1865313"/>
            <a:ext cx="79375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97" name="Freeform 106"/>
          <p:cNvSpPr>
            <a:spLocks/>
          </p:cNvSpPr>
          <p:nvPr/>
        </p:nvSpPr>
        <p:spPr bwMode="auto">
          <a:xfrm>
            <a:off x="1163637" y="1778000"/>
            <a:ext cx="80963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98" name="Freeform 107"/>
          <p:cNvSpPr>
            <a:spLocks/>
          </p:cNvSpPr>
          <p:nvPr/>
        </p:nvSpPr>
        <p:spPr bwMode="auto">
          <a:xfrm>
            <a:off x="1293812" y="1865313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99" name="Freeform 108"/>
          <p:cNvSpPr>
            <a:spLocks/>
          </p:cNvSpPr>
          <p:nvPr/>
        </p:nvSpPr>
        <p:spPr bwMode="auto">
          <a:xfrm>
            <a:off x="1249362" y="1778000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31" name="Rectangle 150"/>
          <p:cNvSpPr>
            <a:spLocks noChangeArrowheads="1"/>
          </p:cNvSpPr>
          <p:nvPr/>
        </p:nvSpPr>
        <p:spPr bwMode="auto">
          <a:xfrm>
            <a:off x="3429000" y="1350963"/>
            <a:ext cx="86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Commit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36" name="Rectangle 155"/>
          <p:cNvSpPr>
            <a:spLocks noChangeArrowheads="1"/>
          </p:cNvSpPr>
          <p:nvPr/>
        </p:nvSpPr>
        <p:spPr bwMode="auto">
          <a:xfrm>
            <a:off x="1981200" y="1350963"/>
            <a:ext cx="4959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82" name="Rectangle 151"/>
          <p:cNvSpPr>
            <a:spLocks noChangeArrowheads="1"/>
          </p:cNvSpPr>
          <p:nvPr/>
        </p:nvSpPr>
        <p:spPr bwMode="auto">
          <a:xfrm>
            <a:off x="3429000" y="1725612"/>
            <a:ext cx="373063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83" name="Rectangle 153"/>
          <p:cNvSpPr>
            <a:spLocks noChangeArrowheads="1"/>
          </p:cNvSpPr>
          <p:nvPr/>
        </p:nvSpPr>
        <p:spPr bwMode="auto">
          <a:xfrm>
            <a:off x="1931987" y="1725612"/>
            <a:ext cx="654050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375" name="Group 374"/>
          <p:cNvGrpSpPr/>
          <p:nvPr/>
        </p:nvGrpSpPr>
        <p:grpSpPr>
          <a:xfrm>
            <a:off x="2586037" y="2741614"/>
            <a:ext cx="1797051" cy="784224"/>
            <a:chOff x="2586037" y="2970214"/>
            <a:chExt cx="1797051" cy="784224"/>
          </a:xfrm>
        </p:grpSpPr>
        <p:sp>
          <p:nvSpPr>
            <p:cNvPr id="1100" name="Freeform 109"/>
            <p:cNvSpPr>
              <a:spLocks/>
            </p:cNvSpPr>
            <p:nvPr/>
          </p:nvSpPr>
          <p:spPr bwMode="auto">
            <a:xfrm>
              <a:off x="3290887" y="359886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1" name="Freeform 110"/>
            <p:cNvSpPr>
              <a:spLocks/>
            </p:cNvSpPr>
            <p:nvPr/>
          </p:nvSpPr>
          <p:spPr bwMode="auto">
            <a:xfrm>
              <a:off x="3246437" y="351155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2" name="Freeform 111"/>
            <p:cNvSpPr>
              <a:spLocks/>
            </p:cNvSpPr>
            <p:nvPr/>
          </p:nvSpPr>
          <p:spPr bwMode="auto">
            <a:xfrm>
              <a:off x="3357562" y="3598863"/>
              <a:ext cx="77788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3" name="Freeform 112"/>
            <p:cNvSpPr>
              <a:spLocks/>
            </p:cNvSpPr>
            <p:nvPr/>
          </p:nvSpPr>
          <p:spPr bwMode="auto">
            <a:xfrm>
              <a:off x="3402012" y="3511550"/>
              <a:ext cx="77788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4" name="Freeform 113"/>
            <p:cNvSpPr>
              <a:spLocks/>
            </p:cNvSpPr>
            <p:nvPr/>
          </p:nvSpPr>
          <p:spPr bwMode="auto">
            <a:xfrm>
              <a:off x="3527425" y="359886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5" name="Freeform 114"/>
            <p:cNvSpPr>
              <a:spLocks/>
            </p:cNvSpPr>
            <p:nvPr/>
          </p:nvSpPr>
          <p:spPr bwMode="auto">
            <a:xfrm>
              <a:off x="3482975" y="351155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6" name="Freeform 115"/>
            <p:cNvSpPr>
              <a:spLocks/>
            </p:cNvSpPr>
            <p:nvPr/>
          </p:nvSpPr>
          <p:spPr bwMode="auto">
            <a:xfrm>
              <a:off x="3597275" y="359886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7" name="Freeform 116"/>
            <p:cNvSpPr>
              <a:spLocks/>
            </p:cNvSpPr>
            <p:nvPr/>
          </p:nvSpPr>
          <p:spPr bwMode="auto">
            <a:xfrm>
              <a:off x="3640137" y="351155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8" name="Freeform 117"/>
            <p:cNvSpPr>
              <a:spLocks/>
            </p:cNvSpPr>
            <p:nvPr/>
          </p:nvSpPr>
          <p:spPr bwMode="auto">
            <a:xfrm>
              <a:off x="3771900" y="3598863"/>
              <a:ext cx="77788" cy="103188"/>
            </a:xfrm>
            <a:custGeom>
              <a:avLst/>
              <a:gdLst>
                <a:gd name="T0" fmla="*/ 347 w 359"/>
                <a:gd name="T1" fmla="*/ 474 h 474"/>
                <a:gd name="T2" fmla="*/ 327 w 359"/>
                <a:gd name="T3" fmla="*/ 473 h 474"/>
                <a:gd name="T4" fmla="*/ 314 w 359"/>
                <a:gd name="T5" fmla="*/ 471 h 474"/>
                <a:gd name="T6" fmla="*/ 294 w 359"/>
                <a:gd name="T7" fmla="*/ 466 h 474"/>
                <a:gd name="T8" fmla="*/ 284 w 359"/>
                <a:gd name="T9" fmla="*/ 462 h 474"/>
                <a:gd name="T10" fmla="*/ 264 w 359"/>
                <a:gd name="T11" fmla="*/ 454 h 474"/>
                <a:gd name="T12" fmla="*/ 238 w 359"/>
                <a:gd name="T13" fmla="*/ 441 h 474"/>
                <a:gd name="T14" fmla="*/ 228 w 359"/>
                <a:gd name="T15" fmla="*/ 435 h 474"/>
                <a:gd name="T16" fmla="*/ 209 w 359"/>
                <a:gd name="T17" fmla="*/ 421 h 474"/>
                <a:gd name="T18" fmla="*/ 184 w 359"/>
                <a:gd name="T19" fmla="*/ 399 h 474"/>
                <a:gd name="T20" fmla="*/ 141 w 359"/>
                <a:gd name="T21" fmla="*/ 350 h 474"/>
                <a:gd name="T22" fmla="*/ 99 w 359"/>
                <a:gd name="T23" fmla="*/ 288 h 474"/>
                <a:gd name="T24" fmla="*/ 63 w 359"/>
                <a:gd name="T25" fmla="*/ 217 h 474"/>
                <a:gd name="T26" fmla="*/ 30 w 359"/>
                <a:gd name="T27" fmla="*/ 137 h 474"/>
                <a:gd name="T28" fmla="*/ 0 w 359"/>
                <a:gd name="T29" fmla="*/ 47 h 474"/>
                <a:gd name="T30" fmla="*/ 145 w 359"/>
                <a:gd name="T31" fmla="*/ 0 h 474"/>
                <a:gd name="T32" fmla="*/ 170 w 359"/>
                <a:gd name="T33" fmla="*/ 79 h 474"/>
                <a:gd name="T34" fmla="*/ 198 w 359"/>
                <a:gd name="T35" fmla="*/ 148 h 474"/>
                <a:gd name="T36" fmla="*/ 227 w 359"/>
                <a:gd name="T37" fmla="*/ 205 h 474"/>
                <a:gd name="T38" fmla="*/ 255 w 359"/>
                <a:gd name="T39" fmla="*/ 250 h 474"/>
                <a:gd name="T40" fmla="*/ 286 w 359"/>
                <a:gd name="T41" fmla="*/ 286 h 474"/>
                <a:gd name="T42" fmla="*/ 299 w 359"/>
                <a:gd name="T43" fmla="*/ 298 h 474"/>
                <a:gd name="T44" fmla="*/ 318 w 359"/>
                <a:gd name="T45" fmla="*/ 312 h 474"/>
                <a:gd name="T46" fmla="*/ 308 w 359"/>
                <a:gd name="T47" fmla="*/ 306 h 474"/>
                <a:gd name="T48" fmla="*/ 322 w 359"/>
                <a:gd name="T49" fmla="*/ 314 h 474"/>
                <a:gd name="T50" fmla="*/ 341 w 359"/>
                <a:gd name="T51" fmla="*/ 322 h 474"/>
                <a:gd name="T52" fmla="*/ 331 w 359"/>
                <a:gd name="T53" fmla="*/ 318 h 474"/>
                <a:gd name="T54" fmla="*/ 351 w 359"/>
                <a:gd name="T55" fmla="*/ 323 h 474"/>
                <a:gd name="T56" fmla="*/ 338 w 359"/>
                <a:gd name="T57" fmla="*/ 321 h 474"/>
                <a:gd name="T58" fmla="*/ 359 w 359"/>
                <a:gd name="T59" fmla="*/ 323 h 474"/>
                <a:gd name="T60" fmla="*/ 347 w 359"/>
                <a:gd name="T6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4">
                  <a:moveTo>
                    <a:pt x="347" y="474"/>
                  </a:moveTo>
                  <a:lnTo>
                    <a:pt x="327" y="473"/>
                  </a:lnTo>
                  <a:cubicBezTo>
                    <a:pt x="323" y="472"/>
                    <a:pt x="318" y="472"/>
                    <a:pt x="314" y="471"/>
                  </a:cubicBezTo>
                  <a:lnTo>
                    <a:pt x="294" y="466"/>
                  </a:lnTo>
                  <a:cubicBezTo>
                    <a:pt x="290" y="465"/>
                    <a:pt x="287" y="464"/>
                    <a:pt x="284" y="462"/>
                  </a:cubicBezTo>
                  <a:lnTo>
                    <a:pt x="264" y="454"/>
                  </a:lnTo>
                  <a:lnTo>
                    <a:pt x="238" y="441"/>
                  </a:lnTo>
                  <a:cubicBezTo>
                    <a:pt x="234" y="439"/>
                    <a:pt x="231" y="437"/>
                    <a:pt x="228" y="435"/>
                  </a:cubicBezTo>
                  <a:lnTo>
                    <a:pt x="209" y="421"/>
                  </a:lnTo>
                  <a:lnTo>
                    <a:pt x="184" y="399"/>
                  </a:lnTo>
                  <a:lnTo>
                    <a:pt x="141" y="350"/>
                  </a:lnTo>
                  <a:lnTo>
                    <a:pt x="99" y="288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8"/>
                  </a:lnTo>
                  <a:lnTo>
                    <a:pt x="227" y="205"/>
                  </a:lnTo>
                  <a:lnTo>
                    <a:pt x="255" y="250"/>
                  </a:lnTo>
                  <a:lnTo>
                    <a:pt x="286" y="286"/>
                  </a:lnTo>
                  <a:lnTo>
                    <a:pt x="299" y="298"/>
                  </a:lnTo>
                  <a:lnTo>
                    <a:pt x="318" y="312"/>
                  </a:lnTo>
                  <a:lnTo>
                    <a:pt x="308" y="306"/>
                  </a:lnTo>
                  <a:lnTo>
                    <a:pt x="322" y="314"/>
                  </a:lnTo>
                  <a:lnTo>
                    <a:pt x="341" y="322"/>
                  </a:lnTo>
                  <a:lnTo>
                    <a:pt x="331" y="318"/>
                  </a:lnTo>
                  <a:lnTo>
                    <a:pt x="351" y="323"/>
                  </a:lnTo>
                  <a:lnTo>
                    <a:pt x="338" y="321"/>
                  </a:lnTo>
                  <a:lnTo>
                    <a:pt x="359" y="323"/>
                  </a:lnTo>
                  <a:lnTo>
                    <a:pt x="347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9" name="Freeform 118"/>
            <p:cNvSpPr>
              <a:spLocks/>
            </p:cNvSpPr>
            <p:nvPr/>
          </p:nvSpPr>
          <p:spPr bwMode="auto">
            <a:xfrm>
              <a:off x="3729037" y="351155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0" name="Freeform 119"/>
            <p:cNvSpPr>
              <a:spLocks/>
            </p:cNvSpPr>
            <p:nvPr/>
          </p:nvSpPr>
          <p:spPr bwMode="auto">
            <a:xfrm>
              <a:off x="3838575" y="3598863"/>
              <a:ext cx="77788" cy="103188"/>
            </a:xfrm>
            <a:custGeom>
              <a:avLst/>
              <a:gdLst>
                <a:gd name="T0" fmla="*/ 11 w 358"/>
                <a:gd name="T1" fmla="*/ 474 h 474"/>
                <a:gd name="T2" fmla="*/ 32 w 358"/>
                <a:gd name="T3" fmla="*/ 473 h 474"/>
                <a:gd name="T4" fmla="*/ 44 w 358"/>
                <a:gd name="T5" fmla="*/ 471 h 474"/>
                <a:gd name="T6" fmla="*/ 64 w 358"/>
                <a:gd name="T7" fmla="*/ 466 h 474"/>
                <a:gd name="T8" fmla="*/ 75 w 358"/>
                <a:gd name="T9" fmla="*/ 462 h 474"/>
                <a:gd name="T10" fmla="*/ 94 w 358"/>
                <a:gd name="T11" fmla="*/ 454 h 474"/>
                <a:gd name="T12" fmla="*/ 121 w 358"/>
                <a:gd name="T13" fmla="*/ 441 h 474"/>
                <a:gd name="T14" fmla="*/ 131 w 358"/>
                <a:gd name="T15" fmla="*/ 435 h 474"/>
                <a:gd name="T16" fmla="*/ 150 w 358"/>
                <a:gd name="T17" fmla="*/ 421 h 474"/>
                <a:gd name="T18" fmla="*/ 174 w 358"/>
                <a:gd name="T19" fmla="*/ 399 h 474"/>
                <a:gd name="T20" fmla="*/ 218 w 358"/>
                <a:gd name="T21" fmla="*/ 350 h 474"/>
                <a:gd name="T22" fmla="*/ 224 w 358"/>
                <a:gd name="T23" fmla="*/ 341 h 474"/>
                <a:gd name="T24" fmla="*/ 259 w 358"/>
                <a:gd name="T25" fmla="*/ 288 h 474"/>
                <a:gd name="T26" fmla="*/ 296 w 358"/>
                <a:gd name="T27" fmla="*/ 217 h 474"/>
                <a:gd name="T28" fmla="*/ 328 w 358"/>
                <a:gd name="T29" fmla="*/ 136 h 474"/>
                <a:gd name="T30" fmla="*/ 358 w 358"/>
                <a:gd name="T31" fmla="*/ 47 h 474"/>
                <a:gd name="T32" fmla="*/ 213 w 358"/>
                <a:gd name="T33" fmla="*/ 0 h 474"/>
                <a:gd name="T34" fmla="*/ 187 w 358"/>
                <a:gd name="T35" fmla="*/ 80 h 474"/>
                <a:gd name="T36" fmla="*/ 160 w 358"/>
                <a:gd name="T37" fmla="*/ 148 h 474"/>
                <a:gd name="T38" fmla="*/ 131 w 358"/>
                <a:gd name="T39" fmla="*/ 205 h 474"/>
                <a:gd name="T40" fmla="*/ 97 w 358"/>
                <a:gd name="T41" fmla="*/ 259 h 474"/>
                <a:gd name="T42" fmla="*/ 103 w 358"/>
                <a:gd name="T43" fmla="*/ 250 h 474"/>
                <a:gd name="T44" fmla="*/ 73 w 358"/>
                <a:gd name="T45" fmla="*/ 286 h 474"/>
                <a:gd name="T46" fmla="*/ 59 w 358"/>
                <a:gd name="T47" fmla="*/ 298 h 474"/>
                <a:gd name="T48" fmla="*/ 40 w 358"/>
                <a:gd name="T49" fmla="*/ 312 h 474"/>
                <a:gd name="T50" fmla="*/ 50 w 358"/>
                <a:gd name="T51" fmla="*/ 306 h 474"/>
                <a:gd name="T52" fmla="*/ 37 w 358"/>
                <a:gd name="T53" fmla="*/ 314 h 474"/>
                <a:gd name="T54" fmla="*/ 17 w 358"/>
                <a:gd name="T55" fmla="*/ 322 h 474"/>
                <a:gd name="T56" fmla="*/ 28 w 358"/>
                <a:gd name="T57" fmla="*/ 318 h 474"/>
                <a:gd name="T58" fmla="*/ 8 w 358"/>
                <a:gd name="T59" fmla="*/ 323 h 474"/>
                <a:gd name="T60" fmla="*/ 20 w 358"/>
                <a:gd name="T61" fmla="*/ 321 h 474"/>
                <a:gd name="T62" fmla="*/ 0 w 358"/>
                <a:gd name="T63" fmla="*/ 323 h 474"/>
                <a:gd name="T64" fmla="*/ 11 w 358"/>
                <a:gd name="T6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" h="474">
                  <a:moveTo>
                    <a:pt x="11" y="474"/>
                  </a:moveTo>
                  <a:lnTo>
                    <a:pt x="32" y="473"/>
                  </a:lnTo>
                  <a:cubicBezTo>
                    <a:pt x="36" y="472"/>
                    <a:pt x="40" y="472"/>
                    <a:pt x="44" y="471"/>
                  </a:cubicBezTo>
                  <a:lnTo>
                    <a:pt x="64" y="466"/>
                  </a:lnTo>
                  <a:cubicBezTo>
                    <a:pt x="68" y="465"/>
                    <a:pt x="71" y="464"/>
                    <a:pt x="75" y="462"/>
                  </a:cubicBezTo>
                  <a:lnTo>
                    <a:pt x="94" y="454"/>
                  </a:lnTo>
                  <a:lnTo>
                    <a:pt x="121" y="441"/>
                  </a:lnTo>
                  <a:cubicBezTo>
                    <a:pt x="124" y="439"/>
                    <a:pt x="127" y="437"/>
                    <a:pt x="131" y="435"/>
                  </a:cubicBezTo>
                  <a:lnTo>
                    <a:pt x="150" y="421"/>
                  </a:lnTo>
                  <a:lnTo>
                    <a:pt x="174" y="399"/>
                  </a:lnTo>
                  <a:lnTo>
                    <a:pt x="218" y="350"/>
                  </a:lnTo>
                  <a:cubicBezTo>
                    <a:pt x="220" y="347"/>
                    <a:pt x="222" y="344"/>
                    <a:pt x="224" y="341"/>
                  </a:cubicBezTo>
                  <a:lnTo>
                    <a:pt x="259" y="288"/>
                  </a:lnTo>
                  <a:lnTo>
                    <a:pt x="296" y="217"/>
                  </a:lnTo>
                  <a:lnTo>
                    <a:pt x="328" y="136"/>
                  </a:lnTo>
                  <a:lnTo>
                    <a:pt x="358" y="47"/>
                  </a:lnTo>
                  <a:lnTo>
                    <a:pt x="213" y="0"/>
                  </a:lnTo>
                  <a:lnTo>
                    <a:pt x="187" y="80"/>
                  </a:lnTo>
                  <a:lnTo>
                    <a:pt x="160" y="148"/>
                  </a:lnTo>
                  <a:lnTo>
                    <a:pt x="131" y="205"/>
                  </a:lnTo>
                  <a:lnTo>
                    <a:pt x="97" y="259"/>
                  </a:lnTo>
                  <a:lnTo>
                    <a:pt x="103" y="250"/>
                  </a:lnTo>
                  <a:lnTo>
                    <a:pt x="73" y="286"/>
                  </a:lnTo>
                  <a:lnTo>
                    <a:pt x="59" y="298"/>
                  </a:lnTo>
                  <a:lnTo>
                    <a:pt x="40" y="312"/>
                  </a:lnTo>
                  <a:lnTo>
                    <a:pt x="50" y="306"/>
                  </a:lnTo>
                  <a:lnTo>
                    <a:pt x="37" y="314"/>
                  </a:lnTo>
                  <a:lnTo>
                    <a:pt x="17" y="322"/>
                  </a:lnTo>
                  <a:lnTo>
                    <a:pt x="28" y="318"/>
                  </a:lnTo>
                  <a:lnTo>
                    <a:pt x="8" y="323"/>
                  </a:lnTo>
                  <a:lnTo>
                    <a:pt x="20" y="321"/>
                  </a:lnTo>
                  <a:lnTo>
                    <a:pt x="0" y="323"/>
                  </a:lnTo>
                  <a:lnTo>
                    <a:pt x="11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1" name="Freeform 120"/>
            <p:cNvSpPr>
              <a:spLocks/>
            </p:cNvSpPr>
            <p:nvPr/>
          </p:nvSpPr>
          <p:spPr bwMode="auto">
            <a:xfrm>
              <a:off x="3881437" y="351155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2" name="Freeform 121"/>
            <p:cNvSpPr>
              <a:spLocks/>
            </p:cNvSpPr>
            <p:nvPr/>
          </p:nvSpPr>
          <p:spPr bwMode="auto">
            <a:xfrm>
              <a:off x="4008437" y="359886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3" name="Freeform 122"/>
            <p:cNvSpPr>
              <a:spLocks/>
            </p:cNvSpPr>
            <p:nvPr/>
          </p:nvSpPr>
          <p:spPr bwMode="auto">
            <a:xfrm>
              <a:off x="3962400" y="3511550"/>
              <a:ext cx="79375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1114" name="Group 128"/>
            <p:cNvGrpSpPr>
              <a:grpSpLocks/>
            </p:cNvGrpSpPr>
            <p:nvPr/>
          </p:nvGrpSpPr>
          <p:grpSpPr bwMode="auto">
            <a:xfrm>
              <a:off x="4081463" y="2970214"/>
              <a:ext cx="301625" cy="400050"/>
              <a:chOff x="2571" y="1796"/>
              <a:chExt cx="190" cy="252"/>
            </a:xfrm>
          </p:grpSpPr>
          <p:sp>
            <p:nvSpPr>
              <p:cNvPr id="1167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69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70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71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84" name="Rectangle 156"/>
            <p:cNvSpPr>
              <a:spLocks noChangeArrowheads="1"/>
            </p:cNvSpPr>
            <p:nvPr/>
          </p:nvSpPr>
          <p:spPr bwMode="auto">
            <a:xfrm>
              <a:off x="2586037" y="3457575"/>
              <a:ext cx="655638" cy="2968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9" name="Rectangle 8"/>
            <p:cNvSpPr>
              <a:spLocks noChangeArrowheads="1"/>
            </p:cNvSpPr>
            <p:nvPr/>
          </p:nvSpPr>
          <p:spPr bwMode="auto">
            <a:xfrm>
              <a:off x="4081462" y="3457575"/>
              <a:ext cx="187325" cy="296863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183" name="Group 1182"/>
          <p:cNvGrpSpPr/>
          <p:nvPr/>
        </p:nvGrpSpPr>
        <p:grpSpPr>
          <a:xfrm>
            <a:off x="7162800" y="1533185"/>
            <a:ext cx="1824038" cy="2419689"/>
            <a:chOff x="7162800" y="2088809"/>
            <a:chExt cx="1824038" cy="2419689"/>
          </a:xfrm>
        </p:grpSpPr>
        <p:sp>
          <p:nvSpPr>
            <p:cNvPr id="1142" name="Freeform 161"/>
            <p:cNvSpPr>
              <a:spLocks/>
            </p:cNvSpPr>
            <p:nvPr/>
          </p:nvSpPr>
          <p:spPr bwMode="auto">
            <a:xfrm>
              <a:off x="7304088" y="3255962"/>
              <a:ext cx="76200" cy="95250"/>
            </a:xfrm>
            <a:custGeom>
              <a:avLst/>
              <a:gdLst>
                <a:gd name="T0" fmla="*/ 325 w 347"/>
                <a:gd name="T1" fmla="*/ 430 h 430"/>
                <a:gd name="T2" fmla="*/ 287 w 347"/>
                <a:gd name="T3" fmla="*/ 424 h 430"/>
                <a:gd name="T4" fmla="*/ 267 w 347"/>
                <a:gd name="T5" fmla="*/ 419 h 430"/>
                <a:gd name="T6" fmla="*/ 230 w 347"/>
                <a:gd name="T7" fmla="*/ 402 h 430"/>
                <a:gd name="T8" fmla="*/ 215 w 347"/>
                <a:gd name="T9" fmla="*/ 393 h 430"/>
                <a:gd name="T10" fmla="*/ 179 w 347"/>
                <a:gd name="T11" fmla="*/ 366 h 430"/>
                <a:gd name="T12" fmla="*/ 169 w 347"/>
                <a:gd name="T13" fmla="*/ 357 h 430"/>
                <a:gd name="T14" fmla="*/ 134 w 347"/>
                <a:gd name="T15" fmla="*/ 319 h 430"/>
                <a:gd name="T16" fmla="*/ 95 w 347"/>
                <a:gd name="T17" fmla="*/ 265 h 430"/>
                <a:gd name="T18" fmla="*/ 59 w 347"/>
                <a:gd name="T19" fmla="*/ 202 h 430"/>
                <a:gd name="T20" fmla="*/ 28 w 347"/>
                <a:gd name="T21" fmla="*/ 130 h 430"/>
                <a:gd name="T22" fmla="*/ 0 w 347"/>
                <a:gd name="T23" fmla="*/ 51 h 430"/>
                <a:gd name="T24" fmla="*/ 143 w 347"/>
                <a:gd name="T25" fmla="*/ 0 h 430"/>
                <a:gd name="T26" fmla="*/ 167 w 347"/>
                <a:gd name="T27" fmla="*/ 69 h 430"/>
                <a:gd name="T28" fmla="*/ 192 w 347"/>
                <a:gd name="T29" fmla="*/ 128 h 430"/>
                <a:gd name="T30" fmla="*/ 219 w 347"/>
                <a:gd name="T31" fmla="*/ 177 h 430"/>
                <a:gd name="T32" fmla="*/ 246 w 347"/>
                <a:gd name="T33" fmla="*/ 217 h 430"/>
                <a:gd name="T34" fmla="*/ 280 w 347"/>
                <a:gd name="T35" fmla="*/ 254 h 430"/>
                <a:gd name="T36" fmla="*/ 270 w 347"/>
                <a:gd name="T37" fmla="*/ 245 h 430"/>
                <a:gd name="T38" fmla="*/ 306 w 347"/>
                <a:gd name="T39" fmla="*/ 272 h 430"/>
                <a:gd name="T40" fmla="*/ 291 w 347"/>
                <a:gd name="T41" fmla="*/ 263 h 430"/>
                <a:gd name="T42" fmla="*/ 329 w 347"/>
                <a:gd name="T43" fmla="*/ 279 h 430"/>
                <a:gd name="T44" fmla="*/ 309 w 347"/>
                <a:gd name="T45" fmla="*/ 274 h 430"/>
                <a:gd name="T46" fmla="*/ 347 w 347"/>
                <a:gd name="T47" fmla="*/ 279 h 430"/>
                <a:gd name="T48" fmla="*/ 325 w 347"/>
                <a:gd name="T4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430">
                  <a:moveTo>
                    <a:pt x="325" y="430"/>
                  </a:moveTo>
                  <a:lnTo>
                    <a:pt x="287" y="424"/>
                  </a:lnTo>
                  <a:cubicBezTo>
                    <a:pt x="280" y="423"/>
                    <a:pt x="274" y="421"/>
                    <a:pt x="267" y="419"/>
                  </a:cubicBezTo>
                  <a:lnTo>
                    <a:pt x="230" y="402"/>
                  </a:lnTo>
                  <a:cubicBezTo>
                    <a:pt x="225" y="400"/>
                    <a:pt x="220" y="397"/>
                    <a:pt x="215" y="393"/>
                  </a:cubicBezTo>
                  <a:lnTo>
                    <a:pt x="179" y="366"/>
                  </a:lnTo>
                  <a:cubicBezTo>
                    <a:pt x="175" y="363"/>
                    <a:pt x="172" y="360"/>
                    <a:pt x="169" y="357"/>
                  </a:cubicBezTo>
                  <a:lnTo>
                    <a:pt x="134" y="319"/>
                  </a:lnTo>
                  <a:lnTo>
                    <a:pt x="95" y="265"/>
                  </a:lnTo>
                  <a:lnTo>
                    <a:pt x="59" y="202"/>
                  </a:lnTo>
                  <a:lnTo>
                    <a:pt x="28" y="130"/>
                  </a:lnTo>
                  <a:lnTo>
                    <a:pt x="0" y="51"/>
                  </a:lnTo>
                  <a:lnTo>
                    <a:pt x="143" y="0"/>
                  </a:lnTo>
                  <a:lnTo>
                    <a:pt x="167" y="69"/>
                  </a:lnTo>
                  <a:lnTo>
                    <a:pt x="192" y="128"/>
                  </a:lnTo>
                  <a:lnTo>
                    <a:pt x="219" y="177"/>
                  </a:lnTo>
                  <a:lnTo>
                    <a:pt x="246" y="217"/>
                  </a:lnTo>
                  <a:lnTo>
                    <a:pt x="280" y="254"/>
                  </a:lnTo>
                  <a:lnTo>
                    <a:pt x="270" y="245"/>
                  </a:lnTo>
                  <a:lnTo>
                    <a:pt x="306" y="272"/>
                  </a:lnTo>
                  <a:lnTo>
                    <a:pt x="291" y="263"/>
                  </a:lnTo>
                  <a:lnTo>
                    <a:pt x="329" y="279"/>
                  </a:lnTo>
                  <a:lnTo>
                    <a:pt x="309" y="274"/>
                  </a:lnTo>
                  <a:lnTo>
                    <a:pt x="347" y="279"/>
                  </a:lnTo>
                  <a:lnTo>
                    <a:pt x="325" y="4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3" name="Freeform 162"/>
            <p:cNvSpPr>
              <a:spLocks/>
            </p:cNvSpPr>
            <p:nvPr/>
          </p:nvSpPr>
          <p:spPr bwMode="auto">
            <a:xfrm>
              <a:off x="7259638" y="3178175"/>
              <a:ext cx="77788" cy="93663"/>
            </a:xfrm>
            <a:custGeom>
              <a:avLst/>
              <a:gdLst>
                <a:gd name="T0" fmla="*/ 21 w 354"/>
                <a:gd name="T1" fmla="*/ 0 h 433"/>
                <a:gd name="T2" fmla="*/ 60 w 354"/>
                <a:gd name="T3" fmla="*/ 6 h 433"/>
                <a:gd name="T4" fmla="*/ 80 w 354"/>
                <a:gd name="T5" fmla="*/ 11 h 433"/>
                <a:gd name="T6" fmla="*/ 119 w 354"/>
                <a:gd name="T7" fmla="*/ 28 h 433"/>
                <a:gd name="T8" fmla="*/ 132 w 354"/>
                <a:gd name="T9" fmla="*/ 36 h 433"/>
                <a:gd name="T10" fmla="*/ 170 w 354"/>
                <a:gd name="T11" fmla="*/ 63 h 433"/>
                <a:gd name="T12" fmla="*/ 181 w 354"/>
                <a:gd name="T13" fmla="*/ 73 h 433"/>
                <a:gd name="T14" fmla="*/ 217 w 354"/>
                <a:gd name="T15" fmla="*/ 111 h 433"/>
                <a:gd name="T16" fmla="*/ 257 w 354"/>
                <a:gd name="T17" fmla="*/ 166 h 433"/>
                <a:gd name="T18" fmla="*/ 293 w 354"/>
                <a:gd name="T19" fmla="*/ 230 h 433"/>
                <a:gd name="T20" fmla="*/ 325 w 354"/>
                <a:gd name="T21" fmla="*/ 303 h 433"/>
                <a:gd name="T22" fmla="*/ 354 w 354"/>
                <a:gd name="T23" fmla="*/ 382 h 433"/>
                <a:gd name="T24" fmla="*/ 211 w 354"/>
                <a:gd name="T25" fmla="*/ 433 h 433"/>
                <a:gd name="T26" fmla="*/ 186 w 354"/>
                <a:gd name="T27" fmla="*/ 364 h 433"/>
                <a:gd name="T28" fmla="*/ 160 w 354"/>
                <a:gd name="T29" fmla="*/ 304 h 433"/>
                <a:gd name="T30" fmla="*/ 133 w 354"/>
                <a:gd name="T31" fmla="*/ 255 h 433"/>
                <a:gd name="T32" fmla="*/ 105 w 354"/>
                <a:gd name="T33" fmla="*/ 215 h 433"/>
                <a:gd name="T34" fmla="*/ 70 w 354"/>
                <a:gd name="T35" fmla="*/ 177 h 433"/>
                <a:gd name="T36" fmla="*/ 81 w 354"/>
                <a:gd name="T37" fmla="*/ 187 h 433"/>
                <a:gd name="T38" fmla="*/ 44 w 354"/>
                <a:gd name="T39" fmla="*/ 160 h 433"/>
                <a:gd name="T40" fmla="*/ 57 w 354"/>
                <a:gd name="T41" fmla="*/ 167 h 433"/>
                <a:gd name="T42" fmla="*/ 19 w 354"/>
                <a:gd name="T43" fmla="*/ 150 h 433"/>
                <a:gd name="T44" fmla="*/ 39 w 354"/>
                <a:gd name="T45" fmla="*/ 156 h 433"/>
                <a:gd name="T46" fmla="*/ 0 w 354"/>
                <a:gd name="T47" fmla="*/ 151 h 433"/>
                <a:gd name="T48" fmla="*/ 21 w 354"/>
                <a:gd name="T4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433">
                  <a:moveTo>
                    <a:pt x="21" y="0"/>
                  </a:moveTo>
                  <a:lnTo>
                    <a:pt x="60" y="6"/>
                  </a:lnTo>
                  <a:cubicBezTo>
                    <a:pt x="67" y="7"/>
                    <a:pt x="74" y="9"/>
                    <a:pt x="80" y="11"/>
                  </a:cubicBezTo>
                  <a:lnTo>
                    <a:pt x="119" y="28"/>
                  </a:lnTo>
                  <a:cubicBezTo>
                    <a:pt x="123" y="31"/>
                    <a:pt x="128" y="33"/>
                    <a:pt x="132" y="36"/>
                  </a:cubicBezTo>
                  <a:lnTo>
                    <a:pt x="170" y="63"/>
                  </a:lnTo>
                  <a:cubicBezTo>
                    <a:pt x="174" y="66"/>
                    <a:pt x="178" y="69"/>
                    <a:pt x="181" y="73"/>
                  </a:cubicBezTo>
                  <a:lnTo>
                    <a:pt x="217" y="111"/>
                  </a:lnTo>
                  <a:lnTo>
                    <a:pt x="257" y="166"/>
                  </a:lnTo>
                  <a:lnTo>
                    <a:pt x="293" y="230"/>
                  </a:lnTo>
                  <a:lnTo>
                    <a:pt x="325" y="303"/>
                  </a:lnTo>
                  <a:lnTo>
                    <a:pt x="354" y="382"/>
                  </a:lnTo>
                  <a:lnTo>
                    <a:pt x="211" y="433"/>
                  </a:lnTo>
                  <a:lnTo>
                    <a:pt x="186" y="364"/>
                  </a:lnTo>
                  <a:lnTo>
                    <a:pt x="160" y="304"/>
                  </a:lnTo>
                  <a:lnTo>
                    <a:pt x="133" y="255"/>
                  </a:lnTo>
                  <a:lnTo>
                    <a:pt x="105" y="215"/>
                  </a:lnTo>
                  <a:lnTo>
                    <a:pt x="70" y="177"/>
                  </a:lnTo>
                  <a:lnTo>
                    <a:pt x="81" y="187"/>
                  </a:lnTo>
                  <a:lnTo>
                    <a:pt x="44" y="160"/>
                  </a:lnTo>
                  <a:lnTo>
                    <a:pt x="57" y="167"/>
                  </a:lnTo>
                  <a:lnTo>
                    <a:pt x="19" y="150"/>
                  </a:lnTo>
                  <a:lnTo>
                    <a:pt x="39" y="156"/>
                  </a:lnTo>
                  <a:lnTo>
                    <a:pt x="0" y="1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4" name="Freeform 163"/>
            <p:cNvSpPr>
              <a:spLocks/>
            </p:cNvSpPr>
            <p:nvPr/>
          </p:nvSpPr>
          <p:spPr bwMode="auto">
            <a:xfrm>
              <a:off x="7366001" y="3255962"/>
              <a:ext cx="77788" cy="95250"/>
            </a:xfrm>
            <a:custGeom>
              <a:avLst/>
              <a:gdLst>
                <a:gd name="T0" fmla="*/ 21 w 354"/>
                <a:gd name="T1" fmla="*/ 430 h 430"/>
                <a:gd name="T2" fmla="*/ 60 w 354"/>
                <a:gd name="T3" fmla="*/ 424 h 430"/>
                <a:gd name="T4" fmla="*/ 79 w 354"/>
                <a:gd name="T5" fmla="*/ 419 h 430"/>
                <a:gd name="T6" fmla="*/ 118 w 354"/>
                <a:gd name="T7" fmla="*/ 402 h 430"/>
                <a:gd name="T8" fmla="*/ 132 w 354"/>
                <a:gd name="T9" fmla="*/ 394 h 430"/>
                <a:gd name="T10" fmla="*/ 170 w 354"/>
                <a:gd name="T11" fmla="*/ 367 h 430"/>
                <a:gd name="T12" fmla="*/ 181 w 354"/>
                <a:gd name="T13" fmla="*/ 358 h 430"/>
                <a:gd name="T14" fmla="*/ 216 w 354"/>
                <a:gd name="T15" fmla="*/ 320 h 430"/>
                <a:gd name="T16" fmla="*/ 257 w 354"/>
                <a:gd name="T17" fmla="*/ 266 h 430"/>
                <a:gd name="T18" fmla="*/ 293 w 354"/>
                <a:gd name="T19" fmla="*/ 202 h 430"/>
                <a:gd name="T20" fmla="*/ 325 w 354"/>
                <a:gd name="T21" fmla="*/ 131 h 430"/>
                <a:gd name="T22" fmla="*/ 354 w 354"/>
                <a:gd name="T23" fmla="*/ 51 h 430"/>
                <a:gd name="T24" fmla="*/ 211 w 354"/>
                <a:gd name="T25" fmla="*/ 0 h 430"/>
                <a:gd name="T26" fmla="*/ 187 w 354"/>
                <a:gd name="T27" fmla="*/ 68 h 430"/>
                <a:gd name="T28" fmla="*/ 160 w 354"/>
                <a:gd name="T29" fmla="*/ 128 h 430"/>
                <a:gd name="T30" fmla="*/ 133 w 354"/>
                <a:gd name="T31" fmla="*/ 176 h 430"/>
                <a:gd name="T32" fmla="*/ 106 w 354"/>
                <a:gd name="T33" fmla="*/ 216 h 430"/>
                <a:gd name="T34" fmla="*/ 70 w 354"/>
                <a:gd name="T35" fmla="*/ 253 h 430"/>
                <a:gd name="T36" fmla="*/ 81 w 354"/>
                <a:gd name="T37" fmla="*/ 244 h 430"/>
                <a:gd name="T38" fmla="*/ 44 w 354"/>
                <a:gd name="T39" fmla="*/ 271 h 430"/>
                <a:gd name="T40" fmla="*/ 58 w 354"/>
                <a:gd name="T41" fmla="*/ 263 h 430"/>
                <a:gd name="T42" fmla="*/ 20 w 354"/>
                <a:gd name="T43" fmla="*/ 279 h 430"/>
                <a:gd name="T44" fmla="*/ 39 w 354"/>
                <a:gd name="T45" fmla="*/ 274 h 430"/>
                <a:gd name="T46" fmla="*/ 0 w 354"/>
                <a:gd name="T47" fmla="*/ 279 h 430"/>
                <a:gd name="T48" fmla="*/ 21 w 354"/>
                <a:gd name="T4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430">
                  <a:moveTo>
                    <a:pt x="21" y="430"/>
                  </a:moveTo>
                  <a:lnTo>
                    <a:pt x="60" y="424"/>
                  </a:lnTo>
                  <a:cubicBezTo>
                    <a:pt x="67" y="423"/>
                    <a:pt x="73" y="421"/>
                    <a:pt x="79" y="419"/>
                  </a:cubicBezTo>
                  <a:lnTo>
                    <a:pt x="118" y="402"/>
                  </a:lnTo>
                  <a:cubicBezTo>
                    <a:pt x="123" y="400"/>
                    <a:pt x="128" y="397"/>
                    <a:pt x="132" y="394"/>
                  </a:cubicBezTo>
                  <a:lnTo>
                    <a:pt x="170" y="367"/>
                  </a:lnTo>
                  <a:cubicBezTo>
                    <a:pt x="174" y="364"/>
                    <a:pt x="177" y="361"/>
                    <a:pt x="181" y="358"/>
                  </a:cubicBezTo>
                  <a:lnTo>
                    <a:pt x="216" y="320"/>
                  </a:lnTo>
                  <a:lnTo>
                    <a:pt x="257" y="266"/>
                  </a:lnTo>
                  <a:lnTo>
                    <a:pt x="293" y="202"/>
                  </a:lnTo>
                  <a:lnTo>
                    <a:pt x="325" y="131"/>
                  </a:lnTo>
                  <a:lnTo>
                    <a:pt x="354" y="51"/>
                  </a:lnTo>
                  <a:lnTo>
                    <a:pt x="211" y="0"/>
                  </a:lnTo>
                  <a:lnTo>
                    <a:pt x="187" y="68"/>
                  </a:lnTo>
                  <a:lnTo>
                    <a:pt x="160" y="128"/>
                  </a:lnTo>
                  <a:lnTo>
                    <a:pt x="133" y="176"/>
                  </a:lnTo>
                  <a:lnTo>
                    <a:pt x="106" y="216"/>
                  </a:lnTo>
                  <a:lnTo>
                    <a:pt x="70" y="253"/>
                  </a:lnTo>
                  <a:lnTo>
                    <a:pt x="81" y="244"/>
                  </a:lnTo>
                  <a:lnTo>
                    <a:pt x="44" y="271"/>
                  </a:lnTo>
                  <a:lnTo>
                    <a:pt x="58" y="263"/>
                  </a:lnTo>
                  <a:lnTo>
                    <a:pt x="20" y="279"/>
                  </a:lnTo>
                  <a:lnTo>
                    <a:pt x="39" y="274"/>
                  </a:lnTo>
                  <a:lnTo>
                    <a:pt x="0" y="279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5" name="Freeform 164"/>
            <p:cNvSpPr>
              <a:spLocks/>
            </p:cNvSpPr>
            <p:nvPr/>
          </p:nvSpPr>
          <p:spPr bwMode="auto">
            <a:xfrm>
              <a:off x="7410451" y="3178175"/>
              <a:ext cx="76200" cy="93663"/>
            </a:xfrm>
            <a:custGeom>
              <a:avLst/>
              <a:gdLst>
                <a:gd name="T0" fmla="*/ 325 w 347"/>
                <a:gd name="T1" fmla="*/ 0 h 433"/>
                <a:gd name="T2" fmla="*/ 287 w 347"/>
                <a:gd name="T3" fmla="*/ 6 h 433"/>
                <a:gd name="T4" fmla="*/ 267 w 347"/>
                <a:gd name="T5" fmla="*/ 12 h 433"/>
                <a:gd name="T6" fmla="*/ 229 w 347"/>
                <a:gd name="T7" fmla="*/ 29 h 433"/>
                <a:gd name="T8" fmla="*/ 215 w 347"/>
                <a:gd name="T9" fmla="*/ 37 h 433"/>
                <a:gd name="T10" fmla="*/ 179 w 347"/>
                <a:gd name="T11" fmla="*/ 64 h 433"/>
                <a:gd name="T12" fmla="*/ 168 w 347"/>
                <a:gd name="T13" fmla="*/ 74 h 433"/>
                <a:gd name="T14" fmla="*/ 134 w 347"/>
                <a:gd name="T15" fmla="*/ 112 h 433"/>
                <a:gd name="T16" fmla="*/ 95 w 347"/>
                <a:gd name="T17" fmla="*/ 167 h 433"/>
                <a:gd name="T18" fmla="*/ 59 w 347"/>
                <a:gd name="T19" fmla="*/ 230 h 433"/>
                <a:gd name="T20" fmla="*/ 28 w 347"/>
                <a:gd name="T21" fmla="*/ 304 h 433"/>
                <a:gd name="T22" fmla="*/ 0 w 347"/>
                <a:gd name="T23" fmla="*/ 383 h 433"/>
                <a:gd name="T24" fmla="*/ 143 w 347"/>
                <a:gd name="T25" fmla="*/ 433 h 433"/>
                <a:gd name="T26" fmla="*/ 167 w 347"/>
                <a:gd name="T27" fmla="*/ 363 h 433"/>
                <a:gd name="T28" fmla="*/ 193 w 347"/>
                <a:gd name="T29" fmla="*/ 304 h 433"/>
                <a:gd name="T30" fmla="*/ 219 w 347"/>
                <a:gd name="T31" fmla="*/ 254 h 433"/>
                <a:gd name="T32" fmla="*/ 246 w 347"/>
                <a:gd name="T33" fmla="*/ 214 h 433"/>
                <a:gd name="T34" fmla="*/ 281 w 347"/>
                <a:gd name="T35" fmla="*/ 176 h 433"/>
                <a:gd name="T36" fmla="*/ 270 w 347"/>
                <a:gd name="T37" fmla="*/ 186 h 433"/>
                <a:gd name="T38" fmla="*/ 306 w 347"/>
                <a:gd name="T39" fmla="*/ 159 h 433"/>
                <a:gd name="T40" fmla="*/ 292 w 347"/>
                <a:gd name="T41" fmla="*/ 167 h 433"/>
                <a:gd name="T42" fmla="*/ 329 w 347"/>
                <a:gd name="T43" fmla="*/ 150 h 433"/>
                <a:gd name="T44" fmla="*/ 309 w 347"/>
                <a:gd name="T45" fmla="*/ 156 h 433"/>
                <a:gd name="T46" fmla="*/ 347 w 347"/>
                <a:gd name="T47" fmla="*/ 151 h 433"/>
                <a:gd name="T48" fmla="*/ 325 w 347"/>
                <a:gd name="T4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433">
                  <a:moveTo>
                    <a:pt x="325" y="0"/>
                  </a:moveTo>
                  <a:lnTo>
                    <a:pt x="287" y="6"/>
                  </a:lnTo>
                  <a:cubicBezTo>
                    <a:pt x="280" y="7"/>
                    <a:pt x="273" y="9"/>
                    <a:pt x="267" y="12"/>
                  </a:cubicBezTo>
                  <a:lnTo>
                    <a:pt x="229" y="29"/>
                  </a:lnTo>
                  <a:cubicBezTo>
                    <a:pt x="224" y="31"/>
                    <a:pt x="219" y="34"/>
                    <a:pt x="215" y="37"/>
                  </a:cubicBezTo>
                  <a:lnTo>
                    <a:pt x="179" y="64"/>
                  </a:lnTo>
                  <a:cubicBezTo>
                    <a:pt x="175" y="67"/>
                    <a:pt x="171" y="70"/>
                    <a:pt x="168" y="74"/>
                  </a:cubicBezTo>
                  <a:lnTo>
                    <a:pt x="134" y="112"/>
                  </a:lnTo>
                  <a:lnTo>
                    <a:pt x="95" y="167"/>
                  </a:lnTo>
                  <a:lnTo>
                    <a:pt x="59" y="230"/>
                  </a:lnTo>
                  <a:lnTo>
                    <a:pt x="28" y="304"/>
                  </a:lnTo>
                  <a:lnTo>
                    <a:pt x="0" y="383"/>
                  </a:lnTo>
                  <a:lnTo>
                    <a:pt x="143" y="433"/>
                  </a:lnTo>
                  <a:lnTo>
                    <a:pt x="167" y="363"/>
                  </a:lnTo>
                  <a:lnTo>
                    <a:pt x="193" y="304"/>
                  </a:lnTo>
                  <a:lnTo>
                    <a:pt x="219" y="254"/>
                  </a:lnTo>
                  <a:lnTo>
                    <a:pt x="246" y="214"/>
                  </a:lnTo>
                  <a:lnTo>
                    <a:pt x="281" y="176"/>
                  </a:lnTo>
                  <a:lnTo>
                    <a:pt x="270" y="186"/>
                  </a:lnTo>
                  <a:lnTo>
                    <a:pt x="306" y="159"/>
                  </a:lnTo>
                  <a:lnTo>
                    <a:pt x="292" y="167"/>
                  </a:lnTo>
                  <a:lnTo>
                    <a:pt x="329" y="150"/>
                  </a:lnTo>
                  <a:lnTo>
                    <a:pt x="309" y="156"/>
                  </a:lnTo>
                  <a:lnTo>
                    <a:pt x="347" y="151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6" name="Freeform 165"/>
            <p:cNvSpPr>
              <a:spLocks/>
            </p:cNvSpPr>
            <p:nvPr/>
          </p:nvSpPr>
          <p:spPr bwMode="auto">
            <a:xfrm>
              <a:off x="7531101" y="3255962"/>
              <a:ext cx="76200" cy="95250"/>
            </a:xfrm>
            <a:custGeom>
              <a:avLst/>
              <a:gdLst>
                <a:gd name="T0" fmla="*/ 325 w 347"/>
                <a:gd name="T1" fmla="*/ 430 h 430"/>
                <a:gd name="T2" fmla="*/ 287 w 347"/>
                <a:gd name="T3" fmla="*/ 424 h 430"/>
                <a:gd name="T4" fmla="*/ 267 w 347"/>
                <a:gd name="T5" fmla="*/ 419 h 430"/>
                <a:gd name="T6" fmla="*/ 230 w 347"/>
                <a:gd name="T7" fmla="*/ 402 h 430"/>
                <a:gd name="T8" fmla="*/ 215 w 347"/>
                <a:gd name="T9" fmla="*/ 393 h 430"/>
                <a:gd name="T10" fmla="*/ 179 w 347"/>
                <a:gd name="T11" fmla="*/ 366 h 430"/>
                <a:gd name="T12" fmla="*/ 169 w 347"/>
                <a:gd name="T13" fmla="*/ 357 h 430"/>
                <a:gd name="T14" fmla="*/ 134 w 347"/>
                <a:gd name="T15" fmla="*/ 319 h 430"/>
                <a:gd name="T16" fmla="*/ 95 w 347"/>
                <a:gd name="T17" fmla="*/ 265 h 430"/>
                <a:gd name="T18" fmla="*/ 59 w 347"/>
                <a:gd name="T19" fmla="*/ 202 h 430"/>
                <a:gd name="T20" fmla="*/ 28 w 347"/>
                <a:gd name="T21" fmla="*/ 130 h 430"/>
                <a:gd name="T22" fmla="*/ 0 w 347"/>
                <a:gd name="T23" fmla="*/ 51 h 430"/>
                <a:gd name="T24" fmla="*/ 143 w 347"/>
                <a:gd name="T25" fmla="*/ 0 h 430"/>
                <a:gd name="T26" fmla="*/ 167 w 347"/>
                <a:gd name="T27" fmla="*/ 69 h 430"/>
                <a:gd name="T28" fmla="*/ 192 w 347"/>
                <a:gd name="T29" fmla="*/ 128 h 430"/>
                <a:gd name="T30" fmla="*/ 219 w 347"/>
                <a:gd name="T31" fmla="*/ 177 h 430"/>
                <a:gd name="T32" fmla="*/ 246 w 347"/>
                <a:gd name="T33" fmla="*/ 217 h 430"/>
                <a:gd name="T34" fmla="*/ 280 w 347"/>
                <a:gd name="T35" fmla="*/ 254 h 430"/>
                <a:gd name="T36" fmla="*/ 270 w 347"/>
                <a:gd name="T37" fmla="*/ 245 h 430"/>
                <a:gd name="T38" fmla="*/ 306 w 347"/>
                <a:gd name="T39" fmla="*/ 272 h 430"/>
                <a:gd name="T40" fmla="*/ 291 w 347"/>
                <a:gd name="T41" fmla="*/ 263 h 430"/>
                <a:gd name="T42" fmla="*/ 329 w 347"/>
                <a:gd name="T43" fmla="*/ 279 h 430"/>
                <a:gd name="T44" fmla="*/ 309 w 347"/>
                <a:gd name="T45" fmla="*/ 274 h 430"/>
                <a:gd name="T46" fmla="*/ 347 w 347"/>
                <a:gd name="T47" fmla="*/ 279 h 430"/>
                <a:gd name="T48" fmla="*/ 325 w 347"/>
                <a:gd name="T4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430">
                  <a:moveTo>
                    <a:pt x="325" y="430"/>
                  </a:moveTo>
                  <a:lnTo>
                    <a:pt x="287" y="424"/>
                  </a:lnTo>
                  <a:cubicBezTo>
                    <a:pt x="280" y="423"/>
                    <a:pt x="274" y="421"/>
                    <a:pt x="267" y="419"/>
                  </a:cubicBezTo>
                  <a:lnTo>
                    <a:pt x="230" y="402"/>
                  </a:lnTo>
                  <a:cubicBezTo>
                    <a:pt x="225" y="400"/>
                    <a:pt x="220" y="397"/>
                    <a:pt x="215" y="393"/>
                  </a:cubicBezTo>
                  <a:lnTo>
                    <a:pt x="179" y="366"/>
                  </a:lnTo>
                  <a:cubicBezTo>
                    <a:pt x="175" y="363"/>
                    <a:pt x="172" y="360"/>
                    <a:pt x="169" y="357"/>
                  </a:cubicBezTo>
                  <a:lnTo>
                    <a:pt x="134" y="319"/>
                  </a:lnTo>
                  <a:lnTo>
                    <a:pt x="95" y="265"/>
                  </a:lnTo>
                  <a:lnTo>
                    <a:pt x="59" y="202"/>
                  </a:lnTo>
                  <a:lnTo>
                    <a:pt x="28" y="130"/>
                  </a:lnTo>
                  <a:lnTo>
                    <a:pt x="0" y="51"/>
                  </a:lnTo>
                  <a:lnTo>
                    <a:pt x="143" y="0"/>
                  </a:lnTo>
                  <a:lnTo>
                    <a:pt x="167" y="69"/>
                  </a:lnTo>
                  <a:lnTo>
                    <a:pt x="192" y="128"/>
                  </a:lnTo>
                  <a:lnTo>
                    <a:pt x="219" y="177"/>
                  </a:lnTo>
                  <a:lnTo>
                    <a:pt x="246" y="217"/>
                  </a:lnTo>
                  <a:lnTo>
                    <a:pt x="280" y="254"/>
                  </a:lnTo>
                  <a:lnTo>
                    <a:pt x="270" y="245"/>
                  </a:lnTo>
                  <a:lnTo>
                    <a:pt x="306" y="272"/>
                  </a:lnTo>
                  <a:lnTo>
                    <a:pt x="291" y="263"/>
                  </a:lnTo>
                  <a:lnTo>
                    <a:pt x="329" y="279"/>
                  </a:lnTo>
                  <a:lnTo>
                    <a:pt x="309" y="274"/>
                  </a:lnTo>
                  <a:lnTo>
                    <a:pt x="347" y="279"/>
                  </a:lnTo>
                  <a:lnTo>
                    <a:pt x="325" y="4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7" name="Freeform 166"/>
            <p:cNvSpPr>
              <a:spLocks/>
            </p:cNvSpPr>
            <p:nvPr/>
          </p:nvSpPr>
          <p:spPr bwMode="auto">
            <a:xfrm>
              <a:off x="7486651" y="3178175"/>
              <a:ext cx="77788" cy="93663"/>
            </a:xfrm>
            <a:custGeom>
              <a:avLst/>
              <a:gdLst>
                <a:gd name="T0" fmla="*/ 21 w 354"/>
                <a:gd name="T1" fmla="*/ 0 h 433"/>
                <a:gd name="T2" fmla="*/ 60 w 354"/>
                <a:gd name="T3" fmla="*/ 6 h 433"/>
                <a:gd name="T4" fmla="*/ 80 w 354"/>
                <a:gd name="T5" fmla="*/ 11 h 433"/>
                <a:gd name="T6" fmla="*/ 119 w 354"/>
                <a:gd name="T7" fmla="*/ 28 h 433"/>
                <a:gd name="T8" fmla="*/ 132 w 354"/>
                <a:gd name="T9" fmla="*/ 36 h 433"/>
                <a:gd name="T10" fmla="*/ 170 w 354"/>
                <a:gd name="T11" fmla="*/ 63 h 433"/>
                <a:gd name="T12" fmla="*/ 181 w 354"/>
                <a:gd name="T13" fmla="*/ 73 h 433"/>
                <a:gd name="T14" fmla="*/ 217 w 354"/>
                <a:gd name="T15" fmla="*/ 111 h 433"/>
                <a:gd name="T16" fmla="*/ 257 w 354"/>
                <a:gd name="T17" fmla="*/ 166 h 433"/>
                <a:gd name="T18" fmla="*/ 293 w 354"/>
                <a:gd name="T19" fmla="*/ 230 h 433"/>
                <a:gd name="T20" fmla="*/ 325 w 354"/>
                <a:gd name="T21" fmla="*/ 303 h 433"/>
                <a:gd name="T22" fmla="*/ 354 w 354"/>
                <a:gd name="T23" fmla="*/ 382 h 433"/>
                <a:gd name="T24" fmla="*/ 211 w 354"/>
                <a:gd name="T25" fmla="*/ 433 h 433"/>
                <a:gd name="T26" fmla="*/ 186 w 354"/>
                <a:gd name="T27" fmla="*/ 364 h 433"/>
                <a:gd name="T28" fmla="*/ 160 w 354"/>
                <a:gd name="T29" fmla="*/ 304 h 433"/>
                <a:gd name="T30" fmla="*/ 133 w 354"/>
                <a:gd name="T31" fmla="*/ 255 h 433"/>
                <a:gd name="T32" fmla="*/ 105 w 354"/>
                <a:gd name="T33" fmla="*/ 215 h 433"/>
                <a:gd name="T34" fmla="*/ 70 w 354"/>
                <a:gd name="T35" fmla="*/ 177 h 433"/>
                <a:gd name="T36" fmla="*/ 81 w 354"/>
                <a:gd name="T37" fmla="*/ 187 h 433"/>
                <a:gd name="T38" fmla="*/ 44 w 354"/>
                <a:gd name="T39" fmla="*/ 160 h 433"/>
                <a:gd name="T40" fmla="*/ 57 w 354"/>
                <a:gd name="T41" fmla="*/ 167 h 433"/>
                <a:gd name="T42" fmla="*/ 19 w 354"/>
                <a:gd name="T43" fmla="*/ 150 h 433"/>
                <a:gd name="T44" fmla="*/ 39 w 354"/>
                <a:gd name="T45" fmla="*/ 156 h 433"/>
                <a:gd name="T46" fmla="*/ 0 w 354"/>
                <a:gd name="T47" fmla="*/ 151 h 433"/>
                <a:gd name="T48" fmla="*/ 21 w 354"/>
                <a:gd name="T4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433">
                  <a:moveTo>
                    <a:pt x="21" y="0"/>
                  </a:moveTo>
                  <a:lnTo>
                    <a:pt x="60" y="6"/>
                  </a:lnTo>
                  <a:cubicBezTo>
                    <a:pt x="67" y="7"/>
                    <a:pt x="74" y="9"/>
                    <a:pt x="80" y="11"/>
                  </a:cubicBezTo>
                  <a:lnTo>
                    <a:pt x="119" y="28"/>
                  </a:lnTo>
                  <a:cubicBezTo>
                    <a:pt x="123" y="31"/>
                    <a:pt x="128" y="33"/>
                    <a:pt x="132" y="36"/>
                  </a:cubicBezTo>
                  <a:lnTo>
                    <a:pt x="170" y="63"/>
                  </a:lnTo>
                  <a:cubicBezTo>
                    <a:pt x="174" y="66"/>
                    <a:pt x="178" y="69"/>
                    <a:pt x="181" y="73"/>
                  </a:cubicBezTo>
                  <a:lnTo>
                    <a:pt x="217" y="111"/>
                  </a:lnTo>
                  <a:lnTo>
                    <a:pt x="257" y="166"/>
                  </a:lnTo>
                  <a:lnTo>
                    <a:pt x="293" y="230"/>
                  </a:lnTo>
                  <a:lnTo>
                    <a:pt x="325" y="303"/>
                  </a:lnTo>
                  <a:lnTo>
                    <a:pt x="354" y="382"/>
                  </a:lnTo>
                  <a:lnTo>
                    <a:pt x="211" y="433"/>
                  </a:lnTo>
                  <a:lnTo>
                    <a:pt x="186" y="364"/>
                  </a:lnTo>
                  <a:lnTo>
                    <a:pt x="160" y="304"/>
                  </a:lnTo>
                  <a:lnTo>
                    <a:pt x="133" y="255"/>
                  </a:lnTo>
                  <a:lnTo>
                    <a:pt x="105" y="215"/>
                  </a:lnTo>
                  <a:lnTo>
                    <a:pt x="70" y="177"/>
                  </a:lnTo>
                  <a:lnTo>
                    <a:pt x="81" y="187"/>
                  </a:lnTo>
                  <a:lnTo>
                    <a:pt x="44" y="160"/>
                  </a:lnTo>
                  <a:lnTo>
                    <a:pt x="57" y="167"/>
                  </a:lnTo>
                  <a:lnTo>
                    <a:pt x="19" y="150"/>
                  </a:lnTo>
                  <a:lnTo>
                    <a:pt x="39" y="156"/>
                  </a:lnTo>
                  <a:lnTo>
                    <a:pt x="0" y="1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8" name="Rectangle 167"/>
            <p:cNvSpPr>
              <a:spLocks noChangeArrowheads="1"/>
            </p:cNvSpPr>
            <p:nvPr/>
          </p:nvSpPr>
          <p:spPr bwMode="auto">
            <a:xfrm>
              <a:off x="7700963" y="3130550"/>
              <a:ext cx="91685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Working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49" name="Rectangle 168"/>
            <p:cNvSpPr>
              <a:spLocks noChangeArrowheads="1"/>
            </p:cNvSpPr>
            <p:nvPr/>
          </p:nvSpPr>
          <p:spPr bwMode="auto">
            <a:xfrm>
              <a:off x="7262813" y="2224882"/>
              <a:ext cx="349250" cy="261938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0" name="Freeform 169"/>
            <p:cNvSpPr>
              <a:spLocks noEditPoints="1"/>
            </p:cNvSpPr>
            <p:nvPr/>
          </p:nvSpPr>
          <p:spPr bwMode="auto">
            <a:xfrm>
              <a:off x="7258050" y="2220119"/>
              <a:ext cx="360363" cy="273050"/>
            </a:xfrm>
            <a:custGeom>
              <a:avLst/>
              <a:gdLst>
                <a:gd name="T0" fmla="*/ 0 w 227"/>
                <a:gd name="T1" fmla="*/ 0 h 172"/>
                <a:gd name="T2" fmla="*/ 227 w 227"/>
                <a:gd name="T3" fmla="*/ 0 h 172"/>
                <a:gd name="T4" fmla="*/ 227 w 227"/>
                <a:gd name="T5" fmla="*/ 172 h 172"/>
                <a:gd name="T6" fmla="*/ 0 w 227"/>
                <a:gd name="T7" fmla="*/ 172 h 172"/>
                <a:gd name="T8" fmla="*/ 0 w 227"/>
                <a:gd name="T9" fmla="*/ 0 h 172"/>
                <a:gd name="T10" fmla="*/ 6 w 227"/>
                <a:gd name="T11" fmla="*/ 168 h 172"/>
                <a:gd name="T12" fmla="*/ 3 w 227"/>
                <a:gd name="T13" fmla="*/ 165 h 172"/>
                <a:gd name="T14" fmla="*/ 223 w 227"/>
                <a:gd name="T15" fmla="*/ 165 h 172"/>
                <a:gd name="T16" fmla="*/ 220 w 227"/>
                <a:gd name="T17" fmla="*/ 168 h 172"/>
                <a:gd name="T18" fmla="*/ 220 w 227"/>
                <a:gd name="T19" fmla="*/ 3 h 172"/>
                <a:gd name="T20" fmla="*/ 223 w 227"/>
                <a:gd name="T21" fmla="*/ 6 h 172"/>
                <a:gd name="T22" fmla="*/ 3 w 227"/>
                <a:gd name="T23" fmla="*/ 6 h 172"/>
                <a:gd name="T24" fmla="*/ 6 w 227"/>
                <a:gd name="T25" fmla="*/ 3 h 172"/>
                <a:gd name="T26" fmla="*/ 6 w 227"/>
                <a:gd name="T27" fmla="*/ 16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172">
                  <a:moveTo>
                    <a:pt x="0" y="0"/>
                  </a:moveTo>
                  <a:lnTo>
                    <a:pt x="227" y="0"/>
                  </a:lnTo>
                  <a:lnTo>
                    <a:pt x="227" y="172"/>
                  </a:lnTo>
                  <a:lnTo>
                    <a:pt x="0" y="172"/>
                  </a:lnTo>
                  <a:lnTo>
                    <a:pt x="0" y="0"/>
                  </a:lnTo>
                  <a:close/>
                  <a:moveTo>
                    <a:pt x="6" y="168"/>
                  </a:moveTo>
                  <a:lnTo>
                    <a:pt x="3" y="165"/>
                  </a:lnTo>
                  <a:lnTo>
                    <a:pt x="223" y="165"/>
                  </a:lnTo>
                  <a:lnTo>
                    <a:pt x="220" y="168"/>
                  </a:lnTo>
                  <a:lnTo>
                    <a:pt x="220" y="3"/>
                  </a:lnTo>
                  <a:lnTo>
                    <a:pt x="223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16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1" name="Rectangle 170"/>
            <p:cNvSpPr>
              <a:spLocks noChangeArrowheads="1"/>
            </p:cNvSpPr>
            <p:nvPr/>
          </p:nvSpPr>
          <p:spPr bwMode="auto">
            <a:xfrm>
              <a:off x="7700963" y="2221707"/>
              <a:ext cx="104535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Lock Mgr.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54" name="Rectangle 173"/>
            <p:cNvSpPr>
              <a:spLocks noChangeArrowheads="1"/>
            </p:cNvSpPr>
            <p:nvPr/>
          </p:nvSpPr>
          <p:spPr bwMode="auto">
            <a:xfrm>
              <a:off x="7700963" y="2685256"/>
              <a:ext cx="93634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Log Mgr.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55" name="Rectangle 174"/>
            <p:cNvSpPr>
              <a:spLocks noChangeArrowheads="1"/>
            </p:cNvSpPr>
            <p:nvPr/>
          </p:nvSpPr>
          <p:spPr bwMode="auto">
            <a:xfrm>
              <a:off x="7277441" y="3576980"/>
              <a:ext cx="349250" cy="261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6" name="Freeform 175"/>
            <p:cNvSpPr>
              <a:spLocks noEditPoints="1"/>
            </p:cNvSpPr>
            <p:nvPr/>
          </p:nvSpPr>
          <p:spPr bwMode="auto">
            <a:xfrm>
              <a:off x="7264741" y="3564280"/>
              <a:ext cx="373063" cy="285750"/>
            </a:xfrm>
            <a:custGeom>
              <a:avLst/>
              <a:gdLst>
                <a:gd name="T0" fmla="*/ 0 w 235"/>
                <a:gd name="T1" fmla="*/ 173 h 180"/>
                <a:gd name="T2" fmla="*/ 0 w 235"/>
                <a:gd name="T3" fmla="*/ 116 h 180"/>
                <a:gd name="T4" fmla="*/ 15 w 235"/>
                <a:gd name="T5" fmla="*/ 116 h 180"/>
                <a:gd name="T6" fmla="*/ 15 w 235"/>
                <a:gd name="T7" fmla="*/ 173 h 180"/>
                <a:gd name="T8" fmla="*/ 0 w 235"/>
                <a:gd name="T9" fmla="*/ 173 h 180"/>
                <a:gd name="T10" fmla="*/ 0 w 235"/>
                <a:gd name="T11" fmla="*/ 73 h 180"/>
                <a:gd name="T12" fmla="*/ 0 w 235"/>
                <a:gd name="T13" fmla="*/ 15 h 180"/>
                <a:gd name="T14" fmla="*/ 15 w 235"/>
                <a:gd name="T15" fmla="*/ 15 h 180"/>
                <a:gd name="T16" fmla="*/ 15 w 235"/>
                <a:gd name="T17" fmla="*/ 73 h 180"/>
                <a:gd name="T18" fmla="*/ 0 w 235"/>
                <a:gd name="T19" fmla="*/ 73 h 180"/>
                <a:gd name="T20" fmla="*/ 43 w 235"/>
                <a:gd name="T21" fmla="*/ 0 h 180"/>
                <a:gd name="T22" fmla="*/ 100 w 235"/>
                <a:gd name="T23" fmla="*/ 0 h 180"/>
                <a:gd name="T24" fmla="*/ 100 w 235"/>
                <a:gd name="T25" fmla="*/ 15 h 180"/>
                <a:gd name="T26" fmla="*/ 43 w 235"/>
                <a:gd name="T27" fmla="*/ 15 h 180"/>
                <a:gd name="T28" fmla="*/ 43 w 235"/>
                <a:gd name="T29" fmla="*/ 0 h 180"/>
                <a:gd name="T30" fmla="*/ 143 w 235"/>
                <a:gd name="T31" fmla="*/ 0 h 180"/>
                <a:gd name="T32" fmla="*/ 200 w 235"/>
                <a:gd name="T33" fmla="*/ 0 h 180"/>
                <a:gd name="T34" fmla="*/ 200 w 235"/>
                <a:gd name="T35" fmla="*/ 15 h 180"/>
                <a:gd name="T36" fmla="*/ 143 w 235"/>
                <a:gd name="T37" fmla="*/ 15 h 180"/>
                <a:gd name="T38" fmla="*/ 143 w 235"/>
                <a:gd name="T39" fmla="*/ 0 h 180"/>
                <a:gd name="T40" fmla="*/ 235 w 235"/>
                <a:gd name="T41" fmla="*/ 23 h 180"/>
                <a:gd name="T42" fmla="*/ 235 w 235"/>
                <a:gd name="T43" fmla="*/ 80 h 180"/>
                <a:gd name="T44" fmla="*/ 221 w 235"/>
                <a:gd name="T45" fmla="*/ 80 h 180"/>
                <a:gd name="T46" fmla="*/ 221 w 235"/>
                <a:gd name="T47" fmla="*/ 23 h 180"/>
                <a:gd name="T48" fmla="*/ 235 w 235"/>
                <a:gd name="T49" fmla="*/ 23 h 180"/>
                <a:gd name="T50" fmla="*/ 235 w 235"/>
                <a:gd name="T51" fmla="*/ 123 h 180"/>
                <a:gd name="T52" fmla="*/ 235 w 235"/>
                <a:gd name="T53" fmla="*/ 180 h 180"/>
                <a:gd name="T54" fmla="*/ 220 w 235"/>
                <a:gd name="T55" fmla="*/ 180 h 180"/>
                <a:gd name="T56" fmla="*/ 220 w 235"/>
                <a:gd name="T57" fmla="*/ 166 h 180"/>
                <a:gd name="T58" fmla="*/ 228 w 235"/>
                <a:gd name="T59" fmla="*/ 166 h 180"/>
                <a:gd name="T60" fmla="*/ 221 w 235"/>
                <a:gd name="T61" fmla="*/ 173 h 180"/>
                <a:gd name="T62" fmla="*/ 221 w 235"/>
                <a:gd name="T63" fmla="*/ 123 h 180"/>
                <a:gd name="T64" fmla="*/ 235 w 235"/>
                <a:gd name="T65" fmla="*/ 123 h 180"/>
                <a:gd name="T66" fmla="*/ 177 w 235"/>
                <a:gd name="T67" fmla="*/ 180 h 180"/>
                <a:gd name="T68" fmla="*/ 120 w 235"/>
                <a:gd name="T69" fmla="*/ 180 h 180"/>
                <a:gd name="T70" fmla="*/ 120 w 235"/>
                <a:gd name="T71" fmla="*/ 166 h 180"/>
                <a:gd name="T72" fmla="*/ 177 w 235"/>
                <a:gd name="T73" fmla="*/ 166 h 180"/>
                <a:gd name="T74" fmla="*/ 177 w 235"/>
                <a:gd name="T75" fmla="*/ 180 h 180"/>
                <a:gd name="T76" fmla="*/ 77 w 235"/>
                <a:gd name="T77" fmla="*/ 180 h 180"/>
                <a:gd name="T78" fmla="*/ 20 w 235"/>
                <a:gd name="T79" fmla="*/ 180 h 180"/>
                <a:gd name="T80" fmla="*/ 20 w 235"/>
                <a:gd name="T81" fmla="*/ 166 h 180"/>
                <a:gd name="T82" fmla="*/ 77 w 235"/>
                <a:gd name="T83" fmla="*/ 166 h 180"/>
                <a:gd name="T84" fmla="*/ 77 w 235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5" h="180">
                  <a:moveTo>
                    <a:pt x="0" y="173"/>
                  </a:moveTo>
                  <a:lnTo>
                    <a:pt x="0" y="116"/>
                  </a:lnTo>
                  <a:lnTo>
                    <a:pt x="15" y="116"/>
                  </a:lnTo>
                  <a:lnTo>
                    <a:pt x="15" y="173"/>
                  </a:lnTo>
                  <a:lnTo>
                    <a:pt x="0" y="173"/>
                  </a:lnTo>
                  <a:close/>
                  <a:moveTo>
                    <a:pt x="0" y="73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15" y="73"/>
                  </a:lnTo>
                  <a:lnTo>
                    <a:pt x="0" y="73"/>
                  </a:lnTo>
                  <a:close/>
                  <a:moveTo>
                    <a:pt x="43" y="0"/>
                  </a:moveTo>
                  <a:lnTo>
                    <a:pt x="100" y="0"/>
                  </a:lnTo>
                  <a:lnTo>
                    <a:pt x="100" y="15"/>
                  </a:lnTo>
                  <a:lnTo>
                    <a:pt x="43" y="15"/>
                  </a:lnTo>
                  <a:lnTo>
                    <a:pt x="43" y="0"/>
                  </a:lnTo>
                  <a:close/>
                  <a:moveTo>
                    <a:pt x="143" y="0"/>
                  </a:moveTo>
                  <a:lnTo>
                    <a:pt x="200" y="0"/>
                  </a:lnTo>
                  <a:lnTo>
                    <a:pt x="200" y="15"/>
                  </a:lnTo>
                  <a:lnTo>
                    <a:pt x="143" y="15"/>
                  </a:lnTo>
                  <a:lnTo>
                    <a:pt x="143" y="0"/>
                  </a:lnTo>
                  <a:close/>
                  <a:moveTo>
                    <a:pt x="235" y="23"/>
                  </a:moveTo>
                  <a:lnTo>
                    <a:pt x="235" y="80"/>
                  </a:lnTo>
                  <a:lnTo>
                    <a:pt x="221" y="80"/>
                  </a:lnTo>
                  <a:lnTo>
                    <a:pt x="221" y="23"/>
                  </a:lnTo>
                  <a:lnTo>
                    <a:pt x="235" y="23"/>
                  </a:lnTo>
                  <a:close/>
                  <a:moveTo>
                    <a:pt x="235" y="123"/>
                  </a:moveTo>
                  <a:lnTo>
                    <a:pt x="235" y="180"/>
                  </a:lnTo>
                  <a:lnTo>
                    <a:pt x="220" y="180"/>
                  </a:lnTo>
                  <a:lnTo>
                    <a:pt x="220" y="166"/>
                  </a:lnTo>
                  <a:lnTo>
                    <a:pt x="228" y="166"/>
                  </a:lnTo>
                  <a:lnTo>
                    <a:pt x="221" y="173"/>
                  </a:lnTo>
                  <a:lnTo>
                    <a:pt x="221" y="123"/>
                  </a:lnTo>
                  <a:lnTo>
                    <a:pt x="235" y="123"/>
                  </a:lnTo>
                  <a:close/>
                  <a:moveTo>
                    <a:pt x="177" y="180"/>
                  </a:moveTo>
                  <a:lnTo>
                    <a:pt x="120" y="180"/>
                  </a:lnTo>
                  <a:lnTo>
                    <a:pt x="120" y="166"/>
                  </a:lnTo>
                  <a:lnTo>
                    <a:pt x="177" y="166"/>
                  </a:lnTo>
                  <a:lnTo>
                    <a:pt x="177" y="180"/>
                  </a:lnTo>
                  <a:close/>
                  <a:moveTo>
                    <a:pt x="77" y="180"/>
                  </a:moveTo>
                  <a:lnTo>
                    <a:pt x="20" y="180"/>
                  </a:lnTo>
                  <a:lnTo>
                    <a:pt x="20" y="166"/>
                  </a:lnTo>
                  <a:lnTo>
                    <a:pt x="77" y="166"/>
                  </a:lnTo>
                  <a:lnTo>
                    <a:pt x="77" y="18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7" name="Rectangle 176"/>
            <p:cNvSpPr>
              <a:spLocks noChangeArrowheads="1"/>
            </p:cNvSpPr>
            <p:nvPr/>
          </p:nvSpPr>
          <p:spPr bwMode="auto">
            <a:xfrm>
              <a:off x="7714003" y="3572218"/>
              <a:ext cx="92038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I/O Wait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85" name="Rectangle 171"/>
            <p:cNvSpPr>
              <a:spLocks noChangeArrowheads="1"/>
            </p:cNvSpPr>
            <p:nvPr/>
          </p:nvSpPr>
          <p:spPr bwMode="auto">
            <a:xfrm>
              <a:off x="7262813" y="2688430"/>
              <a:ext cx="349250" cy="2619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2" name="Rectangle 1181"/>
            <p:cNvSpPr/>
            <p:nvPr/>
          </p:nvSpPr>
          <p:spPr>
            <a:xfrm>
              <a:off x="7162800" y="2088809"/>
              <a:ext cx="1824038" cy="24196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6" name="Rectangle 176"/>
            <p:cNvSpPr>
              <a:spLocks noChangeArrowheads="1"/>
            </p:cNvSpPr>
            <p:nvPr/>
          </p:nvSpPr>
          <p:spPr bwMode="auto">
            <a:xfrm>
              <a:off x="7723188" y="4043703"/>
              <a:ext cx="90287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Serialize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07" name="Rectangle 171"/>
            <p:cNvSpPr>
              <a:spLocks noChangeArrowheads="1"/>
            </p:cNvSpPr>
            <p:nvPr/>
          </p:nvSpPr>
          <p:spPr bwMode="auto">
            <a:xfrm>
              <a:off x="7295812" y="4070349"/>
              <a:ext cx="349250" cy="261938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1003300" y="1727200"/>
            <a:ext cx="1692880" cy="2190065"/>
            <a:chOff x="1003300" y="1955800"/>
            <a:chExt cx="1692880" cy="2190065"/>
          </a:xfrm>
        </p:grpSpPr>
        <p:grpSp>
          <p:nvGrpSpPr>
            <p:cNvPr id="373" name="Group 372"/>
            <p:cNvGrpSpPr/>
            <p:nvPr/>
          </p:nvGrpSpPr>
          <p:grpSpPr>
            <a:xfrm>
              <a:off x="1003300" y="3439434"/>
              <a:ext cx="1692880" cy="706431"/>
              <a:chOff x="1003300" y="3439434"/>
              <a:chExt cx="1692880" cy="706431"/>
            </a:xfrm>
          </p:grpSpPr>
          <p:sp>
            <p:nvSpPr>
              <p:cNvPr id="1031" name="Rectangle 10"/>
              <p:cNvSpPr>
                <a:spLocks noChangeArrowheads="1"/>
              </p:cNvSpPr>
              <p:nvPr/>
            </p:nvSpPr>
            <p:spPr bwMode="auto">
              <a:xfrm>
                <a:off x="2212975" y="3439434"/>
                <a:ext cx="374650" cy="324000"/>
              </a:xfrm>
              <a:prstGeom prst="rect">
                <a:avLst/>
              </a:prstGeom>
              <a:pattFill prst="wdUpDiag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8" name="Freeform 22"/>
              <p:cNvSpPr>
                <a:spLocks/>
              </p:cNvSpPr>
              <p:nvPr/>
            </p:nvSpPr>
            <p:spPr bwMode="auto">
              <a:xfrm>
                <a:off x="104775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9" name="Freeform 23"/>
              <p:cNvSpPr>
                <a:spLocks/>
              </p:cNvSpPr>
              <p:nvPr/>
            </p:nvSpPr>
            <p:spPr bwMode="auto">
              <a:xfrm>
                <a:off x="1003300" y="3511550"/>
                <a:ext cx="77788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0" name="Freeform 24"/>
              <p:cNvSpPr>
                <a:spLocks/>
              </p:cNvSpPr>
              <p:nvPr/>
            </p:nvSpPr>
            <p:spPr bwMode="auto">
              <a:xfrm>
                <a:off x="1114425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1" name="Freeform 25"/>
              <p:cNvSpPr>
                <a:spLocks/>
              </p:cNvSpPr>
              <p:nvPr/>
            </p:nvSpPr>
            <p:spPr bwMode="auto">
              <a:xfrm>
                <a:off x="1157287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2" name="Freeform 26"/>
              <p:cNvSpPr>
                <a:spLocks/>
              </p:cNvSpPr>
              <p:nvPr/>
            </p:nvSpPr>
            <p:spPr bwMode="auto">
              <a:xfrm>
                <a:off x="128270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3" name="Freeform 27"/>
              <p:cNvSpPr>
                <a:spLocks/>
              </p:cNvSpPr>
              <p:nvPr/>
            </p:nvSpPr>
            <p:spPr bwMode="auto">
              <a:xfrm>
                <a:off x="1238250" y="3511550"/>
                <a:ext cx="77788" cy="103188"/>
              </a:xfrm>
              <a:custGeom>
                <a:avLst/>
                <a:gdLst>
                  <a:gd name="T0" fmla="*/ 23 w 716"/>
                  <a:gd name="T1" fmla="*/ 0 h 945"/>
                  <a:gd name="T2" fmla="*/ 64 w 716"/>
                  <a:gd name="T3" fmla="*/ 3 h 945"/>
                  <a:gd name="T4" fmla="*/ 89 w 716"/>
                  <a:gd name="T5" fmla="*/ 7 h 945"/>
                  <a:gd name="T6" fmla="*/ 129 w 716"/>
                  <a:gd name="T7" fmla="*/ 17 h 945"/>
                  <a:gd name="T8" fmla="*/ 186 w 716"/>
                  <a:gd name="T9" fmla="*/ 38 h 945"/>
                  <a:gd name="T10" fmla="*/ 245 w 716"/>
                  <a:gd name="T11" fmla="*/ 68 h 945"/>
                  <a:gd name="T12" fmla="*/ 268 w 716"/>
                  <a:gd name="T13" fmla="*/ 84 h 945"/>
                  <a:gd name="T14" fmla="*/ 344 w 716"/>
                  <a:gd name="T15" fmla="*/ 146 h 945"/>
                  <a:gd name="T16" fmla="*/ 362 w 716"/>
                  <a:gd name="T17" fmla="*/ 163 h 945"/>
                  <a:gd name="T18" fmla="*/ 436 w 716"/>
                  <a:gd name="T19" fmla="*/ 247 h 945"/>
                  <a:gd name="T20" fmla="*/ 449 w 716"/>
                  <a:gd name="T21" fmla="*/ 265 h 945"/>
                  <a:gd name="T22" fmla="*/ 518 w 716"/>
                  <a:gd name="T23" fmla="*/ 372 h 945"/>
                  <a:gd name="T24" fmla="*/ 591 w 716"/>
                  <a:gd name="T25" fmla="*/ 511 h 945"/>
                  <a:gd name="T26" fmla="*/ 657 w 716"/>
                  <a:gd name="T27" fmla="*/ 672 h 945"/>
                  <a:gd name="T28" fmla="*/ 716 w 716"/>
                  <a:gd name="T29" fmla="*/ 850 h 945"/>
                  <a:gd name="T30" fmla="*/ 427 w 716"/>
                  <a:gd name="T31" fmla="*/ 945 h 945"/>
                  <a:gd name="T32" fmla="*/ 376 w 716"/>
                  <a:gd name="T33" fmla="*/ 787 h 945"/>
                  <a:gd name="T34" fmla="*/ 322 w 716"/>
                  <a:gd name="T35" fmla="*/ 652 h 945"/>
                  <a:gd name="T36" fmla="*/ 263 w 716"/>
                  <a:gd name="T37" fmla="*/ 537 h 945"/>
                  <a:gd name="T38" fmla="*/ 194 w 716"/>
                  <a:gd name="T39" fmla="*/ 430 h 945"/>
                  <a:gd name="T40" fmla="*/ 207 w 716"/>
                  <a:gd name="T41" fmla="*/ 448 h 945"/>
                  <a:gd name="T42" fmla="*/ 133 w 716"/>
                  <a:gd name="T43" fmla="*/ 364 h 945"/>
                  <a:gd name="T44" fmla="*/ 151 w 716"/>
                  <a:gd name="T45" fmla="*/ 381 h 945"/>
                  <a:gd name="T46" fmla="*/ 75 w 716"/>
                  <a:gd name="T47" fmla="*/ 319 h 945"/>
                  <a:gd name="T48" fmla="*/ 98 w 716"/>
                  <a:gd name="T49" fmla="*/ 335 h 945"/>
                  <a:gd name="T50" fmla="*/ 77 w 716"/>
                  <a:gd name="T51" fmla="*/ 321 h 945"/>
                  <a:gd name="T52" fmla="*/ 56 w 716"/>
                  <a:gd name="T53" fmla="*/ 312 h 945"/>
                  <a:gd name="T54" fmla="*/ 16 w 716"/>
                  <a:gd name="T55" fmla="*/ 302 h 945"/>
                  <a:gd name="T56" fmla="*/ 41 w 716"/>
                  <a:gd name="T57" fmla="*/ 306 h 945"/>
                  <a:gd name="T58" fmla="*/ 0 w 716"/>
                  <a:gd name="T59" fmla="*/ 303 h 945"/>
                  <a:gd name="T60" fmla="*/ 23 w 716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6" h="945">
                    <a:moveTo>
                      <a:pt x="23" y="0"/>
                    </a:moveTo>
                    <a:lnTo>
                      <a:pt x="64" y="3"/>
                    </a:lnTo>
                    <a:cubicBezTo>
                      <a:pt x="72" y="4"/>
                      <a:pt x="81" y="5"/>
                      <a:pt x="89" y="7"/>
                    </a:cubicBezTo>
                    <a:lnTo>
                      <a:pt x="129" y="17"/>
                    </a:lnTo>
                    <a:lnTo>
                      <a:pt x="186" y="38"/>
                    </a:lnTo>
                    <a:lnTo>
                      <a:pt x="245" y="68"/>
                    </a:lnTo>
                    <a:cubicBezTo>
                      <a:pt x="253" y="73"/>
                      <a:pt x="260" y="78"/>
                      <a:pt x="268" y="84"/>
                    </a:cubicBezTo>
                    <a:lnTo>
                      <a:pt x="344" y="146"/>
                    </a:lnTo>
                    <a:cubicBezTo>
                      <a:pt x="350" y="151"/>
                      <a:pt x="356" y="157"/>
                      <a:pt x="362" y="163"/>
                    </a:cubicBezTo>
                    <a:lnTo>
                      <a:pt x="436" y="247"/>
                    </a:lnTo>
                    <a:cubicBezTo>
                      <a:pt x="441" y="253"/>
                      <a:pt x="445" y="259"/>
                      <a:pt x="449" y="265"/>
                    </a:cubicBezTo>
                    <a:lnTo>
                      <a:pt x="518" y="372"/>
                    </a:lnTo>
                    <a:lnTo>
                      <a:pt x="591" y="511"/>
                    </a:lnTo>
                    <a:lnTo>
                      <a:pt x="657" y="672"/>
                    </a:lnTo>
                    <a:lnTo>
                      <a:pt x="716" y="850"/>
                    </a:lnTo>
                    <a:lnTo>
                      <a:pt x="427" y="945"/>
                    </a:lnTo>
                    <a:lnTo>
                      <a:pt x="376" y="787"/>
                    </a:lnTo>
                    <a:lnTo>
                      <a:pt x="322" y="652"/>
                    </a:lnTo>
                    <a:lnTo>
                      <a:pt x="263" y="537"/>
                    </a:lnTo>
                    <a:lnTo>
                      <a:pt x="194" y="430"/>
                    </a:lnTo>
                    <a:lnTo>
                      <a:pt x="207" y="448"/>
                    </a:lnTo>
                    <a:lnTo>
                      <a:pt x="133" y="364"/>
                    </a:lnTo>
                    <a:lnTo>
                      <a:pt x="151" y="381"/>
                    </a:lnTo>
                    <a:lnTo>
                      <a:pt x="75" y="319"/>
                    </a:lnTo>
                    <a:lnTo>
                      <a:pt x="98" y="335"/>
                    </a:lnTo>
                    <a:lnTo>
                      <a:pt x="77" y="321"/>
                    </a:lnTo>
                    <a:lnTo>
                      <a:pt x="56" y="312"/>
                    </a:lnTo>
                    <a:lnTo>
                      <a:pt x="16" y="302"/>
                    </a:lnTo>
                    <a:lnTo>
                      <a:pt x="41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4" name="Freeform 28"/>
              <p:cNvSpPr>
                <a:spLocks/>
              </p:cNvSpPr>
              <p:nvPr/>
            </p:nvSpPr>
            <p:spPr bwMode="auto">
              <a:xfrm>
                <a:off x="1354137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5" name="Freeform 29"/>
              <p:cNvSpPr>
                <a:spLocks/>
              </p:cNvSpPr>
              <p:nvPr/>
            </p:nvSpPr>
            <p:spPr bwMode="auto">
              <a:xfrm>
                <a:off x="1397000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6" name="Freeform 30"/>
              <p:cNvSpPr>
                <a:spLocks/>
              </p:cNvSpPr>
              <p:nvPr/>
            </p:nvSpPr>
            <p:spPr bwMode="auto">
              <a:xfrm>
                <a:off x="1527175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7" name="Freeform 31"/>
              <p:cNvSpPr>
                <a:spLocks/>
              </p:cNvSpPr>
              <p:nvPr/>
            </p:nvSpPr>
            <p:spPr bwMode="auto">
              <a:xfrm>
                <a:off x="1484312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8" name="Freeform 32"/>
              <p:cNvSpPr>
                <a:spLocks/>
              </p:cNvSpPr>
              <p:nvPr/>
            </p:nvSpPr>
            <p:spPr bwMode="auto">
              <a:xfrm>
                <a:off x="1593850" y="3598863"/>
                <a:ext cx="79375" cy="103188"/>
              </a:xfrm>
              <a:custGeom>
                <a:avLst/>
                <a:gdLst>
                  <a:gd name="T0" fmla="*/ 23 w 716"/>
                  <a:gd name="T1" fmla="*/ 949 h 949"/>
                  <a:gd name="T2" fmla="*/ 64 w 716"/>
                  <a:gd name="T3" fmla="*/ 946 h 949"/>
                  <a:gd name="T4" fmla="*/ 89 w 716"/>
                  <a:gd name="T5" fmla="*/ 942 h 949"/>
                  <a:gd name="T6" fmla="*/ 129 w 716"/>
                  <a:gd name="T7" fmla="*/ 932 h 949"/>
                  <a:gd name="T8" fmla="*/ 150 w 716"/>
                  <a:gd name="T9" fmla="*/ 925 h 949"/>
                  <a:gd name="T10" fmla="*/ 189 w 716"/>
                  <a:gd name="T11" fmla="*/ 909 h 949"/>
                  <a:gd name="T12" fmla="*/ 242 w 716"/>
                  <a:gd name="T13" fmla="*/ 882 h 949"/>
                  <a:gd name="T14" fmla="*/ 262 w 716"/>
                  <a:gd name="T15" fmla="*/ 870 h 949"/>
                  <a:gd name="T16" fmla="*/ 300 w 716"/>
                  <a:gd name="T17" fmla="*/ 842 h 949"/>
                  <a:gd name="T18" fmla="*/ 349 w 716"/>
                  <a:gd name="T19" fmla="*/ 799 h 949"/>
                  <a:gd name="T20" fmla="*/ 436 w 716"/>
                  <a:gd name="T21" fmla="*/ 700 h 949"/>
                  <a:gd name="T22" fmla="*/ 449 w 716"/>
                  <a:gd name="T23" fmla="*/ 683 h 949"/>
                  <a:gd name="T24" fmla="*/ 518 w 716"/>
                  <a:gd name="T25" fmla="*/ 576 h 949"/>
                  <a:gd name="T26" fmla="*/ 592 w 716"/>
                  <a:gd name="T27" fmla="*/ 435 h 949"/>
                  <a:gd name="T28" fmla="*/ 657 w 716"/>
                  <a:gd name="T29" fmla="*/ 273 h 949"/>
                  <a:gd name="T30" fmla="*/ 716 w 716"/>
                  <a:gd name="T31" fmla="*/ 95 h 949"/>
                  <a:gd name="T32" fmla="*/ 427 w 716"/>
                  <a:gd name="T33" fmla="*/ 0 h 949"/>
                  <a:gd name="T34" fmla="*/ 375 w 716"/>
                  <a:gd name="T35" fmla="*/ 160 h 949"/>
                  <a:gd name="T36" fmla="*/ 321 w 716"/>
                  <a:gd name="T37" fmla="*/ 296 h 949"/>
                  <a:gd name="T38" fmla="*/ 263 w 716"/>
                  <a:gd name="T39" fmla="*/ 411 h 949"/>
                  <a:gd name="T40" fmla="*/ 194 w 716"/>
                  <a:gd name="T41" fmla="*/ 518 h 949"/>
                  <a:gd name="T42" fmla="*/ 207 w 716"/>
                  <a:gd name="T43" fmla="*/ 501 h 949"/>
                  <a:gd name="T44" fmla="*/ 146 w 716"/>
                  <a:gd name="T45" fmla="*/ 572 h 949"/>
                  <a:gd name="T46" fmla="*/ 119 w 716"/>
                  <a:gd name="T47" fmla="*/ 597 h 949"/>
                  <a:gd name="T48" fmla="*/ 81 w 716"/>
                  <a:gd name="T49" fmla="*/ 625 h 949"/>
                  <a:gd name="T50" fmla="*/ 101 w 716"/>
                  <a:gd name="T51" fmla="*/ 613 h 949"/>
                  <a:gd name="T52" fmla="*/ 74 w 716"/>
                  <a:gd name="T53" fmla="*/ 628 h 949"/>
                  <a:gd name="T54" fmla="*/ 35 w 716"/>
                  <a:gd name="T55" fmla="*/ 644 h 949"/>
                  <a:gd name="T56" fmla="*/ 56 w 716"/>
                  <a:gd name="T57" fmla="*/ 637 h 949"/>
                  <a:gd name="T58" fmla="*/ 16 w 716"/>
                  <a:gd name="T59" fmla="*/ 647 h 949"/>
                  <a:gd name="T60" fmla="*/ 41 w 716"/>
                  <a:gd name="T61" fmla="*/ 643 h 949"/>
                  <a:gd name="T62" fmla="*/ 0 w 716"/>
                  <a:gd name="T63" fmla="*/ 646 h 949"/>
                  <a:gd name="T64" fmla="*/ 23 w 716"/>
                  <a:gd name="T65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6" h="949">
                    <a:moveTo>
                      <a:pt x="23" y="949"/>
                    </a:moveTo>
                    <a:lnTo>
                      <a:pt x="64" y="946"/>
                    </a:lnTo>
                    <a:cubicBezTo>
                      <a:pt x="72" y="945"/>
                      <a:pt x="81" y="944"/>
                      <a:pt x="89" y="942"/>
                    </a:cubicBezTo>
                    <a:lnTo>
                      <a:pt x="129" y="932"/>
                    </a:lnTo>
                    <a:cubicBezTo>
                      <a:pt x="136" y="930"/>
                      <a:pt x="143" y="928"/>
                      <a:pt x="150" y="925"/>
                    </a:cubicBezTo>
                    <a:lnTo>
                      <a:pt x="189" y="909"/>
                    </a:lnTo>
                    <a:lnTo>
                      <a:pt x="242" y="882"/>
                    </a:lnTo>
                    <a:cubicBezTo>
                      <a:pt x="249" y="878"/>
                      <a:pt x="255" y="874"/>
                      <a:pt x="262" y="870"/>
                    </a:cubicBezTo>
                    <a:lnTo>
                      <a:pt x="300" y="842"/>
                    </a:lnTo>
                    <a:lnTo>
                      <a:pt x="349" y="799"/>
                    </a:lnTo>
                    <a:lnTo>
                      <a:pt x="436" y="700"/>
                    </a:lnTo>
                    <a:cubicBezTo>
                      <a:pt x="441" y="695"/>
                      <a:pt x="445" y="689"/>
                      <a:pt x="449" y="683"/>
                    </a:cubicBezTo>
                    <a:lnTo>
                      <a:pt x="518" y="576"/>
                    </a:lnTo>
                    <a:lnTo>
                      <a:pt x="592" y="435"/>
                    </a:lnTo>
                    <a:lnTo>
                      <a:pt x="657" y="273"/>
                    </a:lnTo>
                    <a:lnTo>
                      <a:pt x="716" y="95"/>
                    </a:lnTo>
                    <a:lnTo>
                      <a:pt x="427" y="0"/>
                    </a:lnTo>
                    <a:lnTo>
                      <a:pt x="375" y="160"/>
                    </a:lnTo>
                    <a:lnTo>
                      <a:pt x="321" y="296"/>
                    </a:lnTo>
                    <a:lnTo>
                      <a:pt x="263" y="411"/>
                    </a:lnTo>
                    <a:lnTo>
                      <a:pt x="194" y="518"/>
                    </a:lnTo>
                    <a:lnTo>
                      <a:pt x="207" y="501"/>
                    </a:lnTo>
                    <a:lnTo>
                      <a:pt x="146" y="572"/>
                    </a:lnTo>
                    <a:lnTo>
                      <a:pt x="119" y="597"/>
                    </a:lnTo>
                    <a:lnTo>
                      <a:pt x="81" y="625"/>
                    </a:lnTo>
                    <a:lnTo>
                      <a:pt x="101" y="613"/>
                    </a:lnTo>
                    <a:lnTo>
                      <a:pt x="74" y="628"/>
                    </a:lnTo>
                    <a:lnTo>
                      <a:pt x="35" y="644"/>
                    </a:lnTo>
                    <a:lnTo>
                      <a:pt x="56" y="637"/>
                    </a:lnTo>
                    <a:lnTo>
                      <a:pt x="16" y="647"/>
                    </a:lnTo>
                    <a:lnTo>
                      <a:pt x="41" y="643"/>
                    </a:lnTo>
                    <a:lnTo>
                      <a:pt x="0" y="646"/>
                    </a:lnTo>
                    <a:lnTo>
                      <a:pt x="23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9" name="Freeform 33"/>
              <p:cNvSpPr>
                <a:spLocks/>
              </p:cNvSpPr>
              <p:nvPr/>
            </p:nvSpPr>
            <p:spPr bwMode="auto">
              <a:xfrm>
                <a:off x="1639887" y="3511550"/>
                <a:ext cx="76200" cy="103188"/>
              </a:xfrm>
              <a:custGeom>
                <a:avLst/>
                <a:gdLst>
                  <a:gd name="T0" fmla="*/ 678 w 701"/>
                  <a:gd name="T1" fmla="*/ 0 h 944"/>
                  <a:gd name="T2" fmla="*/ 639 w 701"/>
                  <a:gd name="T3" fmla="*/ 3 h 944"/>
                  <a:gd name="T4" fmla="*/ 613 w 701"/>
                  <a:gd name="T5" fmla="*/ 7 h 944"/>
                  <a:gd name="T6" fmla="*/ 574 w 701"/>
                  <a:gd name="T7" fmla="*/ 17 h 944"/>
                  <a:gd name="T8" fmla="*/ 518 w 701"/>
                  <a:gd name="T9" fmla="*/ 38 h 944"/>
                  <a:gd name="T10" fmla="*/ 496 w 701"/>
                  <a:gd name="T11" fmla="*/ 48 h 944"/>
                  <a:gd name="T12" fmla="*/ 458 w 701"/>
                  <a:gd name="T13" fmla="*/ 70 h 944"/>
                  <a:gd name="T14" fmla="*/ 438 w 701"/>
                  <a:gd name="T15" fmla="*/ 84 h 944"/>
                  <a:gd name="T16" fmla="*/ 363 w 701"/>
                  <a:gd name="T17" fmla="*/ 146 h 944"/>
                  <a:gd name="T18" fmla="*/ 343 w 701"/>
                  <a:gd name="T19" fmla="*/ 165 h 944"/>
                  <a:gd name="T20" fmla="*/ 272 w 701"/>
                  <a:gd name="T21" fmla="*/ 249 h 944"/>
                  <a:gd name="T22" fmla="*/ 192 w 701"/>
                  <a:gd name="T23" fmla="*/ 373 h 944"/>
                  <a:gd name="T24" fmla="*/ 121 w 701"/>
                  <a:gd name="T25" fmla="*/ 513 h 944"/>
                  <a:gd name="T26" fmla="*/ 57 w 701"/>
                  <a:gd name="T27" fmla="*/ 674 h 944"/>
                  <a:gd name="T28" fmla="*/ 0 w 701"/>
                  <a:gd name="T29" fmla="*/ 851 h 944"/>
                  <a:gd name="T30" fmla="*/ 289 w 701"/>
                  <a:gd name="T31" fmla="*/ 944 h 944"/>
                  <a:gd name="T32" fmla="*/ 340 w 701"/>
                  <a:gd name="T33" fmla="*/ 785 h 944"/>
                  <a:gd name="T34" fmla="*/ 392 w 701"/>
                  <a:gd name="T35" fmla="*/ 650 h 944"/>
                  <a:gd name="T36" fmla="*/ 449 w 701"/>
                  <a:gd name="T37" fmla="*/ 536 h 944"/>
                  <a:gd name="T38" fmla="*/ 505 w 701"/>
                  <a:gd name="T39" fmla="*/ 446 h 944"/>
                  <a:gd name="T40" fmla="*/ 576 w 701"/>
                  <a:gd name="T41" fmla="*/ 362 h 944"/>
                  <a:gd name="T42" fmla="*/ 556 w 701"/>
                  <a:gd name="T43" fmla="*/ 381 h 944"/>
                  <a:gd name="T44" fmla="*/ 631 w 701"/>
                  <a:gd name="T45" fmla="*/ 319 h 944"/>
                  <a:gd name="T46" fmla="*/ 611 w 701"/>
                  <a:gd name="T47" fmla="*/ 333 h 944"/>
                  <a:gd name="T48" fmla="*/ 649 w 701"/>
                  <a:gd name="T49" fmla="*/ 311 h 944"/>
                  <a:gd name="T50" fmla="*/ 627 w 701"/>
                  <a:gd name="T51" fmla="*/ 321 h 944"/>
                  <a:gd name="T52" fmla="*/ 649 w 701"/>
                  <a:gd name="T53" fmla="*/ 312 h 944"/>
                  <a:gd name="T54" fmla="*/ 688 w 701"/>
                  <a:gd name="T55" fmla="*/ 302 h 944"/>
                  <a:gd name="T56" fmla="*/ 662 w 701"/>
                  <a:gd name="T57" fmla="*/ 306 h 944"/>
                  <a:gd name="T58" fmla="*/ 701 w 701"/>
                  <a:gd name="T59" fmla="*/ 303 h 944"/>
                  <a:gd name="T60" fmla="*/ 678 w 701"/>
                  <a:gd name="T61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1" h="944">
                    <a:moveTo>
                      <a:pt x="678" y="0"/>
                    </a:moveTo>
                    <a:lnTo>
                      <a:pt x="639" y="3"/>
                    </a:lnTo>
                    <a:cubicBezTo>
                      <a:pt x="630" y="4"/>
                      <a:pt x="621" y="5"/>
                      <a:pt x="613" y="7"/>
                    </a:cubicBezTo>
                    <a:lnTo>
                      <a:pt x="574" y="17"/>
                    </a:lnTo>
                    <a:lnTo>
                      <a:pt x="518" y="38"/>
                    </a:lnTo>
                    <a:cubicBezTo>
                      <a:pt x="510" y="40"/>
                      <a:pt x="503" y="44"/>
                      <a:pt x="496" y="48"/>
                    </a:cubicBezTo>
                    <a:lnTo>
                      <a:pt x="458" y="70"/>
                    </a:lnTo>
                    <a:cubicBezTo>
                      <a:pt x="451" y="74"/>
                      <a:pt x="444" y="79"/>
                      <a:pt x="438" y="84"/>
                    </a:cubicBezTo>
                    <a:lnTo>
                      <a:pt x="363" y="146"/>
                    </a:lnTo>
                    <a:cubicBezTo>
                      <a:pt x="356" y="152"/>
                      <a:pt x="349" y="158"/>
                      <a:pt x="343" y="165"/>
                    </a:cubicBezTo>
                    <a:lnTo>
                      <a:pt x="272" y="249"/>
                    </a:lnTo>
                    <a:lnTo>
                      <a:pt x="192" y="373"/>
                    </a:lnTo>
                    <a:lnTo>
                      <a:pt x="121" y="513"/>
                    </a:lnTo>
                    <a:lnTo>
                      <a:pt x="57" y="674"/>
                    </a:lnTo>
                    <a:lnTo>
                      <a:pt x="0" y="851"/>
                    </a:lnTo>
                    <a:lnTo>
                      <a:pt x="289" y="944"/>
                    </a:lnTo>
                    <a:lnTo>
                      <a:pt x="340" y="785"/>
                    </a:lnTo>
                    <a:lnTo>
                      <a:pt x="392" y="650"/>
                    </a:lnTo>
                    <a:lnTo>
                      <a:pt x="449" y="536"/>
                    </a:lnTo>
                    <a:lnTo>
                      <a:pt x="505" y="446"/>
                    </a:lnTo>
                    <a:lnTo>
                      <a:pt x="576" y="362"/>
                    </a:lnTo>
                    <a:lnTo>
                      <a:pt x="556" y="381"/>
                    </a:lnTo>
                    <a:lnTo>
                      <a:pt x="631" y="319"/>
                    </a:lnTo>
                    <a:lnTo>
                      <a:pt x="611" y="333"/>
                    </a:lnTo>
                    <a:lnTo>
                      <a:pt x="649" y="311"/>
                    </a:lnTo>
                    <a:lnTo>
                      <a:pt x="627" y="321"/>
                    </a:lnTo>
                    <a:lnTo>
                      <a:pt x="649" y="312"/>
                    </a:lnTo>
                    <a:lnTo>
                      <a:pt x="688" y="302"/>
                    </a:lnTo>
                    <a:lnTo>
                      <a:pt x="662" y="306"/>
                    </a:lnTo>
                    <a:lnTo>
                      <a:pt x="701" y="303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0" name="Freeform 34"/>
              <p:cNvSpPr>
                <a:spLocks/>
              </p:cNvSpPr>
              <p:nvPr/>
            </p:nvSpPr>
            <p:spPr bwMode="auto">
              <a:xfrm>
                <a:off x="1763712" y="3598863"/>
                <a:ext cx="77788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1" name="Freeform 35"/>
              <p:cNvSpPr>
                <a:spLocks/>
              </p:cNvSpPr>
              <p:nvPr/>
            </p:nvSpPr>
            <p:spPr bwMode="auto">
              <a:xfrm>
                <a:off x="1720850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0" name="Freeform 69"/>
              <p:cNvSpPr>
                <a:spLocks/>
              </p:cNvSpPr>
              <p:nvPr/>
            </p:nvSpPr>
            <p:spPr bwMode="auto">
              <a:xfrm>
                <a:off x="1839912" y="3598863"/>
                <a:ext cx="79375" cy="103188"/>
              </a:xfrm>
              <a:custGeom>
                <a:avLst/>
                <a:gdLst>
                  <a:gd name="T0" fmla="*/ 21 w 731"/>
                  <a:gd name="T1" fmla="*/ 949 h 949"/>
                  <a:gd name="T2" fmla="*/ 63 w 731"/>
                  <a:gd name="T3" fmla="*/ 946 h 949"/>
                  <a:gd name="T4" fmla="*/ 88 w 731"/>
                  <a:gd name="T5" fmla="*/ 942 h 949"/>
                  <a:gd name="T6" fmla="*/ 129 w 731"/>
                  <a:gd name="T7" fmla="*/ 932 h 949"/>
                  <a:gd name="T8" fmla="*/ 190 w 731"/>
                  <a:gd name="T9" fmla="*/ 910 h 949"/>
                  <a:gd name="T10" fmla="*/ 245 w 731"/>
                  <a:gd name="T11" fmla="*/ 882 h 949"/>
                  <a:gd name="T12" fmla="*/ 302 w 731"/>
                  <a:gd name="T13" fmla="*/ 844 h 949"/>
                  <a:gd name="T14" fmla="*/ 353 w 731"/>
                  <a:gd name="T15" fmla="*/ 800 h 949"/>
                  <a:gd name="T16" fmla="*/ 442 w 731"/>
                  <a:gd name="T17" fmla="*/ 701 h 949"/>
                  <a:gd name="T18" fmla="*/ 527 w 731"/>
                  <a:gd name="T19" fmla="*/ 578 h 949"/>
                  <a:gd name="T20" fmla="*/ 602 w 731"/>
                  <a:gd name="T21" fmla="*/ 436 h 949"/>
                  <a:gd name="T22" fmla="*/ 670 w 731"/>
                  <a:gd name="T23" fmla="*/ 276 h 949"/>
                  <a:gd name="T24" fmla="*/ 731 w 731"/>
                  <a:gd name="T25" fmla="*/ 95 h 949"/>
                  <a:gd name="T26" fmla="*/ 442 w 731"/>
                  <a:gd name="T27" fmla="*/ 0 h 949"/>
                  <a:gd name="T28" fmla="*/ 390 w 731"/>
                  <a:gd name="T29" fmla="*/ 157 h 949"/>
                  <a:gd name="T30" fmla="*/ 333 w 731"/>
                  <a:gd name="T31" fmla="*/ 295 h 949"/>
                  <a:gd name="T32" fmla="*/ 274 w 731"/>
                  <a:gd name="T33" fmla="*/ 409 h 949"/>
                  <a:gd name="T34" fmla="*/ 214 w 731"/>
                  <a:gd name="T35" fmla="*/ 500 h 949"/>
                  <a:gd name="T36" fmla="*/ 154 w 731"/>
                  <a:gd name="T37" fmla="*/ 571 h 949"/>
                  <a:gd name="T38" fmla="*/ 127 w 731"/>
                  <a:gd name="T39" fmla="*/ 595 h 949"/>
                  <a:gd name="T40" fmla="*/ 104 w 731"/>
                  <a:gd name="T41" fmla="*/ 613 h 949"/>
                  <a:gd name="T42" fmla="*/ 79 w 731"/>
                  <a:gd name="T43" fmla="*/ 627 h 949"/>
                  <a:gd name="T44" fmla="*/ 57 w 731"/>
                  <a:gd name="T45" fmla="*/ 637 h 949"/>
                  <a:gd name="T46" fmla="*/ 16 w 731"/>
                  <a:gd name="T47" fmla="*/ 647 h 949"/>
                  <a:gd name="T48" fmla="*/ 42 w 731"/>
                  <a:gd name="T49" fmla="*/ 643 h 949"/>
                  <a:gd name="T50" fmla="*/ 0 w 731"/>
                  <a:gd name="T51" fmla="*/ 646 h 949"/>
                  <a:gd name="T52" fmla="*/ 21 w 731"/>
                  <a:gd name="T53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1" h="949">
                    <a:moveTo>
                      <a:pt x="21" y="949"/>
                    </a:moveTo>
                    <a:lnTo>
                      <a:pt x="63" y="946"/>
                    </a:lnTo>
                    <a:cubicBezTo>
                      <a:pt x="72" y="945"/>
                      <a:pt x="80" y="944"/>
                      <a:pt x="88" y="942"/>
                    </a:cubicBezTo>
                    <a:lnTo>
                      <a:pt x="129" y="932"/>
                    </a:lnTo>
                    <a:lnTo>
                      <a:pt x="190" y="910"/>
                    </a:lnTo>
                    <a:lnTo>
                      <a:pt x="245" y="882"/>
                    </a:lnTo>
                    <a:lnTo>
                      <a:pt x="302" y="844"/>
                    </a:lnTo>
                    <a:lnTo>
                      <a:pt x="353" y="800"/>
                    </a:lnTo>
                    <a:lnTo>
                      <a:pt x="442" y="701"/>
                    </a:lnTo>
                    <a:lnTo>
                      <a:pt x="527" y="578"/>
                    </a:lnTo>
                    <a:lnTo>
                      <a:pt x="602" y="436"/>
                    </a:lnTo>
                    <a:lnTo>
                      <a:pt x="670" y="276"/>
                    </a:lnTo>
                    <a:lnTo>
                      <a:pt x="731" y="95"/>
                    </a:lnTo>
                    <a:lnTo>
                      <a:pt x="442" y="0"/>
                    </a:lnTo>
                    <a:lnTo>
                      <a:pt x="390" y="157"/>
                    </a:lnTo>
                    <a:lnTo>
                      <a:pt x="333" y="295"/>
                    </a:lnTo>
                    <a:lnTo>
                      <a:pt x="274" y="409"/>
                    </a:lnTo>
                    <a:lnTo>
                      <a:pt x="214" y="500"/>
                    </a:lnTo>
                    <a:lnTo>
                      <a:pt x="154" y="571"/>
                    </a:lnTo>
                    <a:lnTo>
                      <a:pt x="127" y="595"/>
                    </a:lnTo>
                    <a:lnTo>
                      <a:pt x="104" y="613"/>
                    </a:lnTo>
                    <a:lnTo>
                      <a:pt x="79" y="627"/>
                    </a:lnTo>
                    <a:lnTo>
                      <a:pt x="57" y="637"/>
                    </a:lnTo>
                    <a:lnTo>
                      <a:pt x="16" y="647"/>
                    </a:lnTo>
                    <a:lnTo>
                      <a:pt x="42" y="643"/>
                    </a:lnTo>
                    <a:lnTo>
                      <a:pt x="0" y="646"/>
                    </a:lnTo>
                    <a:lnTo>
                      <a:pt x="21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1" name="Freeform 70"/>
              <p:cNvSpPr>
                <a:spLocks/>
              </p:cNvSpPr>
              <p:nvPr/>
            </p:nvSpPr>
            <p:spPr bwMode="auto">
              <a:xfrm>
                <a:off x="1885950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2" name="Freeform 71"/>
              <p:cNvSpPr>
                <a:spLocks/>
              </p:cNvSpPr>
              <p:nvPr/>
            </p:nvSpPr>
            <p:spPr bwMode="auto">
              <a:xfrm>
                <a:off x="2011362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3" name="Freeform 72"/>
              <p:cNvSpPr>
                <a:spLocks/>
              </p:cNvSpPr>
              <p:nvPr/>
            </p:nvSpPr>
            <p:spPr bwMode="auto">
              <a:xfrm>
                <a:off x="1965325" y="3511550"/>
                <a:ext cx="79375" cy="103188"/>
              </a:xfrm>
              <a:custGeom>
                <a:avLst/>
                <a:gdLst>
                  <a:gd name="T0" fmla="*/ 21 w 731"/>
                  <a:gd name="T1" fmla="*/ 0 h 946"/>
                  <a:gd name="T2" fmla="*/ 63 w 731"/>
                  <a:gd name="T3" fmla="*/ 3 h 946"/>
                  <a:gd name="T4" fmla="*/ 88 w 731"/>
                  <a:gd name="T5" fmla="*/ 7 h 946"/>
                  <a:gd name="T6" fmla="*/ 129 w 731"/>
                  <a:gd name="T7" fmla="*/ 17 h 946"/>
                  <a:gd name="T8" fmla="*/ 187 w 731"/>
                  <a:gd name="T9" fmla="*/ 37 h 946"/>
                  <a:gd name="T10" fmla="*/ 208 w 731"/>
                  <a:gd name="T11" fmla="*/ 46 h 946"/>
                  <a:gd name="T12" fmla="*/ 248 w 731"/>
                  <a:gd name="T13" fmla="*/ 68 h 946"/>
                  <a:gd name="T14" fmla="*/ 268 w 731"/>
                  <a:gd name="T15" fmla="*/ 82 h 946"/>
                  <a:gd name="T16" fmla="*/ 347 w 731"/>
                  <a:gd name="T17" fmla="*/ 144 h 946"/>
                  <a:gd name="T18" fmla="*/ 367 w 731"/>
                  <a:gd name="T19" fmla="*/ 162 h 946"/>
                  <a:gd name="T20" fmla="*/ 442 w 731"/>
                  <a:gd name="T21" fmla="*/ 246 h 946"/>
                  <a:gd name="T22" fmla="*/ 527 w 731"/>
                  <a:gd name="T23" fmla="*/ 370 h 946"/>
                  <a:gd name="T24" fmla="*/ 602 w 731"/>
                  <a:gd name="T25" fmla="*/ 511 h 946"/>
                  <a:gd name="T26" fmla="*/ 670 w 731"/>
                  <a:gd name="T27" fmla="*/ 670 h 946"/>
                  <a:gd name="T28" fmla="*/ 731 w 731"/>
                  <a:gd name="T29" fmla="*/ 849 h 946"/>
                  <a:gd name="T30" fmla="*/ 442 w 731"/>
                  <a:gd name="T31" fmla="*/ 946 h 946"/>
                  <a:gd name="T32" fmla="*/ 391 w 731"/>
                  <a:gd name="T33" fmla="*/ 789 h 946"/>
                  <a:gd name="T34" fmla="*/ 333 w 731"/>
                  <a:gd name="T35" fmla="*/ 652 h 946"/>
                  <a:gd name="T36" fmla="*/ 274 w 731"/>
                  <a:gd name="T37" fmla="*/ 539 h 946"/>
                  <a:gd name="T38" fmla="*/ 215 w 731"/>
                  <a:gd name="T39" fmla="*/ 449 h 946"/>
                  <a:gd name="T40" fmla="*/ 140 w 731"/>
                  <a:gd name="T41" fmla="*/ 365 h 946"/>
                  <a:gd name="T42" fmla="*/ 160 w 731"/>
                  <a:gd name="T43" fmla="*/ 383 h 946"/>
                  <a:gd name="T44" fmla="*/ 81 w 731"/>
                  <a:gd name="T45" fmla="*/ 321 h 946"/>
                  <a:gd name="T46" fmla="*/ 101 w 731"/>
                  <a:gd name="T47" fmla="*/ 335 h 946"/>
                  <a:gd name="T48" fmla="*/ 61 w 731"/>
                  <a:gd name="T49" fmla="*/ 313 h 946"/>
                  <a:gd name="T50" fmla="*/ 82 w 731"/>
                  <a:gd name="T51" fmla="*/ 322 h 946"/>
                  <a:gd name="T52" fmla="*/ 57 w 731"/>
                  <a:gd name="T53" fmla="*/ 312 h 946"/>
                  <a:gd name="T54" fmla="*/ 16 w 731"/>
                  <a:gd name="T55" fmla="*/ 302 h 946"/>
                  <a:gd name="T56" fmla="*/ 42 w 731"/>
                  <a:gd name="T57" fmla="*/ 306 h 946"/>
                  <a:gd name="T58" fmla="*/ 0 w 731"/>
                  <a:gd name="T59" fmla="*/ 303 h 946"/>
                  <a:gd name="T60" fmla="*/ 21 w 731"/>
                  <a:gd name="T61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1" h="946">
                    <a:moveTo>
                      <a:pt x="21" y="0"/>
                    </a:moveTo>
                    <a:lnTo>
                      <a:pt x="63" y="3"/>
                    </a:lnTo>
                    <a:cubicBezTo>
                      <a:pt x="72" y="3"/>
                      <a:pt x="80" y="5"/>
                      <a:pt x="88" y="7"/>
                    </a:cubicBezTo>
                    <a:lnTo>
                      <a:pt x="129" y="17"/>
                    </a:lnTo>
                    <a:lnTo>
                      <a:pt x="187" y="37"/>
                    </a:lnTo>
                    <a:cubicBezTo>
                      <a:pt x="194" y="39"/>
                      <a:pt x="201" y="43"/>
                      <a:pt x="208" y="46"/>
                    </a:cubicBezTo>
                    <a:lnTo>
                      <a:pt x="248" y="68"/>
                    </a:lnTo>
                    <a:cubicBezTo>
                      <a:pt x="255" y="72"/>
                      <a:pt x="262" y="77"/>
                      <a:pt x="268" y="82"/>
                    </a:cubicBezTo>
                    <a:lnTo>
                      <a:pt x="347" y="144"/>
                    </a:lnTo>
                    <a:cubicBezTo>
                      <a:pt x="354" y="149"/>
                      <a:pt x="361" y="156"/>
                      <a:pt x="367" y="162"/>
                    </a:cubicBezTo>
                    <a:lnTo>
                      <a:pt x="442" y="246"/>
                    </a:lnTo>
                    <a:lnTo>
                      <a:pt x="527" y="370"/>
                    </a:lnTo>
                    <a:lnTo>
                      <a:pt x="602" y="511"/>
                    </a:lnTo>
                    <a:lnTo>
                      <a:pt x="670" y="670"/>
                    </a:lnTo>
                    <a:lnTo>
                      <a:pt x="731" y="849"/>
                    </a:lnTo>
                    <a:lnTo>
                      <a:pt x="442" y="946"/>
                    </a:lnTo>
                    <a:lnTo>
                      <a:pt x="391" y="789"/>
                    </a:lnTo>
                    <a:lnTo>
                      <a:pt x="333" y="652"/>
                    </a:lnTo>
                    <a:lnTo>
                      <a:pt x="274" y="539"/>
                    </a:lnTo>
                    <a:lnTo>
                      <a:pt x="215" y="449"/>
                    </a:lnTo>
                    <a:lnTo>
                      <a:pt x="140" y="365"/>
                    </a:lnTo>
                    <a:lnTo>
                      <a:pt x="160" y="383"/>
                    </a:lnTo>
                    <a:lnTo>
                      <a:pt x="81" y="321"/>
                    </a:lnTo>
                    <a:lnTo>
                      <a:pt x="101" y="335"/>
                    </a:lnTo>
                    <a:lnTo>
                      <a:pt x="61" y="313"/>
                    </a:lnTo>
                    <a:lnTo>
                      <a:pt x="82" y="322"/>
                    </a:lnTo>
                    <a:lnTo>
                      <a:pt x="57" y="312"/>
                    </a:lnTo>
                    <a:lnTo>
                      <a:pt x="16" y="302"/>
                    </a:lnTo>
                    <a:lnTo>
                      <a:pt x="42" y="306"/>
                    </a:lnTo>
                    <a:lnTo>
                      <a:pt x="0" y="30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4" name="Freeform 73"/>
              <p:cNvSpPr>
                <a:spLocks/>
              </p:cNvSpPr>
              <p:nvPr/>
            </p:nvSpPr>
            <p:spPr bwMode="auto">
              <a:xfrm>
                <a:off x="2087562" y="3598863"/>
                <a:ext cx="80963" cy="103188"/>
              </a:xfrm>
              <a:custGeom>
                <a:avLst/>
                <a:gdLst>
                  <a:gd name="T0" fmla="*/ 21 w 746"/>
                  <a:gd name="T1" fmla="*/ 951 h 951"/>
                  <a:gd name="T2" fmla="*/ 64 w 746"/>
                  <a:gd name="T3" fmla="*/ 948 h 951"/>
                  <a:gd name="T4" fmla="*/ 89 w 746"/>
                  <a:gd name="T5" fmla="*/ 944 h 951"/>
                  <a:gd name="T6" fmla="*/ 131 w 746"/>
                  <a:gd name="T7" fmla="*/ 934 h 951"/>
                  <a:gd name="T8" fmla="*/ 192 w 746"/>
                  <a:gd name="T9" fmla="*/ 913 h 951"/>
                  <a:gd name="T10" fmla="*/ 247 w 746"/>
                  <a:gd name="T11" fmla="*/ 885 h 951"/>
                  <a:gd name="T12" fmla="*/ 267 w 746"/>
                  <a:gd name="T13" fmla="*/ 874 h 951"/>
                  <a:gd name="T14" fmla="*/ 307 w 746"/>
                  <a:gd name="T15" fmla="*/ 846 h 951"/>
                  <a:gd name="T16" fmla="*/ 358 w 746"/>
                  <a:gd name="T17" fmla="*/ 803 h 951"/>
                  <a:gd name="T18" fmla="*/ 449 w 746"/>
                  <a:gd name="T19" fmla="*/ 705 h 951"/>
                  <a:gd name="T20" fmla="*/ 536 w 746"/>
                  <a:gd name="T21" fmla="*/ 582 h 951"/>
                  <a:gd name="T22" fmla="*/ 614 w 746"/>
                  <a:gd name="T23" fmla="*/ 440 h 951"/>
                  <a:gd name="T24" fmla="*/ 684 w 746"/>
                  <a:gd name="T25" fmla="*/ 278 h 951"/>
                  <a:gd name="T26" fmla="*/ 746 w 746"/>
                  <a:gd name="T27" fmla="*/ 99 h 951"/>
                  <a:gd name="T28" fmla="*/ 459 w 746"/>
                  <a:gd name="T29" fmla="*/ 0 h 951"/>
                  <a:gd name="T30" fmla="*/ 405 w 746"/>
                  <a:gd name="T31" fmla="*/ 158 h 951"/>
                  <a:gd name="T32" fmla="*/ 347 w 746"/>
                  <a:gd name="T33" fmla="*/ 295 h 951"/>
                  <a:gd name="T34" fmla="*/ 286 w 746"/>
                  <a:gd name="T35" fmla="*/ 409 h 951"/>
                  <a:gd name="T36" fmla="*/ 225 w 746"/>
                  <a:gd name="T37" fmla="*/ 500 h 951"/>
                  <a:gd name="T38" fmla="*/ 161 w 746"/>
                  <a:gd name="T39" fmla="*/ 572 h 951"/>
                  <a:gd name="T40" fmla="*/ 132 w 746"/>
                  <a:gd name="T41" fmla="*/ 597 h 951"/>
                  <a:gd name="T42" fmla="*/ 92 w 746"/>
                  <a:gd name="T43" fmla="*/ 625 h 951"/>
                  <a:gd name="T44" fmla="*/ 111 w 746"/>
                  <a:gd name="T45" fmla="*/ 614 h 951"/>
                  <a:gd name="T46" fmla="*/ 83 w 746"/>
                  <a:gd name="T47" fmla="*/ 628 h 951"/>
                  <a:gd name="T48" fmla="*/ 60 w 746"/>
                  <a:gd name="T49" fmla="*/ 639 h 951"/>
                  <a:gd name="T50" fmla="*/ 18 w 746"/>
                  <a:gd name="T51" fmla="*/ 649 h 951"/>
                  <a:gd name="T52" fmla="*/ 43 w 746"/>
                  <a:gd name="T53" fmla="*/ 645 h 951"/>
                  <a:gd name="T54" fmla="*/ 0 w 746"/>
                  <a:gd name="T55" fmla="*/ 648 h 951"/>
                  <a:gd name="T56" fmla="*/ 21 w 746"/>
                  <a:gd name="T57" fmla="*/ 951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6" h="951">
                    <a:moveTo>
                      <a:pt x="21" y="951"/>
                    </a:moveTo>
                    <a:lnTo>
                      <a:pt x="64" y="948"/>
                    </a:lnTo>
                    <a:cubicBezTo>
                      <a:pt x="72" y="948"/>
                      <a:pt x="81" y="946"/>
                      <a:pt x="89" y="944"/>
                    </a:cubicBezTo>
                    <a:lnTo>
                      <a:pt x="131" y="934"/>
                    </a:lnTo>
                    <a:lnTo>
                      <a:pt x="192" y="913"/>
                    </a:lnTo>
                    <a:lnTo>
                      <a:pt x="247" y="885"/>
                    </a:lnTo>
                    <a:cubicBezTo>
                      <a:pt x="254" y="882"/>
                      <a:pt x="261" y="878"/>
                      <a:pt x="267" y="874"/>
                    </a:cubicBezTo>
                    <a:lnTo>
                      <a:pt x="307" y="846"/>
                    </a:lnTo>
                    <a:lnTo>
                      <a:pt x="358" y="803"/>
                    </a:lnTo>
                    <a:lnTo>
                      <a:pt x="449" y="705"/>
                    </a:lnTo>
                    <a:lnTo>
                      <a:pt x="536" y="582"/>
                    </a:lnTo>
                    <a:lnTo>
                      <a:pt x="614" y="440"/>
                    </a:lnTo>
                    <a:lnTo>
                      <a:pt x="684" y="278"/>
                    </a:lnTo>
                    <a:lnTo>
                      <a:pt x="746" y="99"/>
                    </a:lnTo>
                    <a:lnTo>
                      <a:pt x="459" y="0"/>
                    </a:lnTo>
                    <a:lnTo>
                      <a:pt x="405" y="158"/>
                    </a:lnTo>
                    <a:lnTo>
                      <a:pt x="347" y="295"/>
                    </a:lnTo>
                    <a:lnTo>
                      <a:pt x="286" y="409"/>
                    </a:lnTo>
                    <a:lnTo>
                      <a:pt x="225" y="500"/>
                    </a:lnTo>
                    <a:lnTo>
                      <a:pt x="161" y="572"/>
                    </a:lnTo>
                    <a:lnTo>
                      <a:pt x="132" y="597"/>
                    </a:lnTo>
                    <a:lnTo>
                      <a:pt x="92" y="625"/>
                    </a:lnTo>
                    <a:lnTo>
                      <a:pt x="111" y="614"/>
                    </a:lnTo>
                    <a:lnTo>
                      <a:pt x="83" y="628"/>
                    </a:lnTo>
                    <a:lnTo>
                      <a:pt x="60" y="639"/>
                    </a:lnTo>
                    <a:lnTo>
                      <a:pt x="18" y="649"/>
                    </a:lnTo>
                    <a:lnTo>
                      <a:pt x="43" y="645"/>
                    </a:lnTo>
                    <a:lnTo>
                      <a:pt x="0" y="648"/>
                    </a:lnTo>
                    <a:lnTo>
                      <a:pt x="21" y="95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" name="Freeform 74"/>
              <p:cNvSpPr>
                <a:spLocks/>
              </p:cNvSpPr>
              <p:nvPr/>
            </p:nvSpPr>
            <p:spPr bwMode="auto">
              <a:xfrm>
                <a:off x="2136775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39" name="Rectangle 158"/>
              <p:cNvSpPr>
                <a:spLocks noChangeArrowheads="1"/>
              </p:cNvSpPr>
              <p:nvPr/>
            </p:nvSpPr>
            <p:spPr bwMode="auto">
              <a:xfrm>
                <a:off x="2200275" y="3822700"/>
                <a:ext cx="49590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WAL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cxnSp>
          <p:nvCxnSpPr>
            <p:cNvPr id="354" name="Straight Connector 353"/>
            <p:cNvCxnSpPr/>
            <p:nvPr/>
          </p:nvCxnSpPr>
          <p:spPr>
            <a:xfrm>
              <a:off x="2586037" y="1955800"/>
              <a:ext cx="0" cy="149701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2" name="Explosion 1 411"/>
          <p:cNvSpPr/>
          <p:nvPr/>
        </p:nvSpPr>
        <p:spPr>
          <a:xfrm>
            <a:off x="1981200" y="2213318"/>
            <a:ext cx="709612" cy="795338"/>
          </a:xfrm>
          <a:prstGeom prst="irregularSeal1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accent2"/>
                </a:solidFill>
              </a:rPr>
              <a:t>A</a:t>
            </a:r>
            <a:endParaRPr lang="en-CA" sz="2400" b="1" dirty="0">
              <a:solidFill>
                <a:schemeClr val="accent2"/>
              </a:solidFill>
            </a:endParaRPr>
          </a:p>
        </p:txBody>
      </p:sp>
      <p:grpSp>
        <p:nvGrpSpPr>
          <p:cNvPr id="368" name="Group 367"/>
          <p:cNvGrpSpPr/>
          <p:nvPr/>
        </p:nvGrpSpPr>
        <p:grpSpPr>
          <a:xfrm>
            <a:off x="304800" y="4343400"/>
            <a:ext cx="3735378" cy="795338"/>
            <a:chOff x="304800" y="4343400"/>
            <a:chExt cx="3735378" cy="795338"/>
          </a:xfrm>
        </p:grpSpPr>
        <p:sp>
          <p:nvSpPr>
            <p:cNvPr id="413" name="Explosion 1 412"/>
            <p:cNvSpPr/>
            <p:nvPr/>
          </p:nvSpPr>
          <p:spPr>
            <a:xfrm>
              <a:off x="304800" y="4343400"/>
              <a:ext cx="709612" cy="795338"/>
            </a:xfrm>
            <a:prstGeom prst="irregularSeal1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400" b="1" dirty="0" smtClean="0">
                  <a:solidFill>
                    <a:schemeClr val="accent2"/>
                  </a:solidFill>
                </a:rPr>
                <a:t>A</a:t>
              </a:r>
              <a:endParaRPr lang="en-CA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16" name="Rectangle 150"/>
            <p:cNvSpPr>
              <a:spLocks noChangeArrowheads="1"/>
            </p:cNvSpPr>
            <p:nvPr/>
          </p:nvSpPr>
          <p:spPr bwMode="auto">
            <a:xfrm>
              <a:off x="1066800" y="4507468"/>
              <a:ext cx="2973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Serialize at the log head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414" name="Explosion 1 413"/>
          <p:cNvSpPr/>
          <p:nvPr/>
        </p:nvSpPr>
        <p:spPr>
          <a:xfrm>
            <a:off x="3958091" y="1601448"/>
            <a:ext cx="709612" cy="795338"/>
          </a:xfrm>
          <a:prstGeom prst="irregularSeal1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accent2"/>
                </a:solidFill>
              </a:rPr>
              <a:t>B</a:t>
            </a:r>
            <a:endParaRPr lang="en-CA" sz="2400" b="1" dirty="0">
              <a:solidFill>
                <a:schemeClr val="accent2"/>
              </a:solidFill>
            </a:endParaRPr>
          </a:p>
        </p:txBody>
      </p:sp>
      <p:grpSp>
        <p:nvGrpSpPr>
          <p:cNvPr id="369" name="Group 368"/>
          <p:cNvGrpSpPr/>
          <p:nvPr/>
        </p:nvGrpSpPr>
        <p:grpSpPr>
          <a:xfrm>
            <a:off x="304800" y="5149624"/>
            <a:ext cx="5576716" cy="795338"/>
            <a:chOff x="304800" y="5149624"/>
            <a:chExt cx="5576716" cy="795338"/>
          </a:xfrm>
        </p:grpSpPr>
        <p:sp>
          <p:nvSpPr>
            <p:cNvPr id="363" name="Explosion 1 362"/>
            <p:cNvSpPr/>
            <p:nvPr/>
          </p:nvSpPr>
          <p:spPr>
            <a:xfrm>
              <a:off x="304800" y="5149624"/>
              <a:ext cx="709612" cy="795338"/>
            </a:xfrm>
            <a:prstGeom prst="irregularSeal1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400" b="1" dirty="0" smtClean="0">
                  <a:solidFill>
                    <a:schemeClr val="accent2"/>
                  </a:solidFill>
                </a:rPr>
                <a:t>B</a:t>
              </a:r>
              <a:endParaRPr lang="en-CA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18" name="Rectangle 150"/>
            <p:cNvSpPr>
              <a:spLocks noChangeArrowheads="1"/>
            </p:cNvSpPr>
            <p:nvPr/>
          </p:nvSpPr>
          <p:spPr bwMode="auto">
            <a:xfrm>
              <a:off x="1066800" y="5334000"/>
              <a:ext cx="4814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I/O delay to harden the commit record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415" name="Explosion 1 414"/>
          <p:cNvSpPr/>
          <p:nvPr/>
        </p:nvSpPr>
        <p:spPr>
          <a:xfrm>
            <a:off x="4800600" y="2557462"/>
            <a:ext cx="709612" cy="795338"/>
          </a:xfrm>
          <a:prstGeom prst="irregularSeal1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accent2"/>
                </a:solidFill>
              </a:rPr>
              <a:t>C</a:t>
            </a:r>
            <a:endParaRPr lang="en-CA" sz="2400" b="1" dirty="0">
              <a:solidFill>
                <a:schemeClr val="accent2"/>
              </a:solidFill>
            </a:endParaRPr>
          </a:p>
        </p:txBody>
      </p:sp>
      <p:grpSp>
        <p:nvGrpSpPr>
          <p:cNvPr id="370" name="Group 369"/>
          <p:cNvGrpSpPr/>
          <p:nvPr/>
        </p:nvGrpSpPr>
        <p:grpSpPr>
          <a:xfrm>
            <a:off x="304800" y="5943600"/>
            <a:ext cx="4457371" cy="795338"/>
            <a:chOff x="304800" y="5943600"/>
            <a:chExt cx="4457371" cy="795338"/>
          </a:xfrm>
        </p:grpSpPr>
        <p:sp>
          <p:nvSpPr>
            <p:cNvPr id="411" name="Explosion 1 410"/>
            <p:cNvSpPr/>
            <p:nvPr/>
          </p:nvSpPr>
          <p:spPr>
            <a:xfrm>
              <a:off x="304800" y="5943600"/>
              <a:ext cx="709612" cy="795338"/>
            </a:xfrm>
            <a:prstGeom prst="irregularSeal1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400" b="1" dirty="0" smtClean="0">
                  <a:solidFill>
                    <a:schemeClr val="accent2"/>
                  </a:solidFill>
                </a:rPr>
                <a:t>C</a:t>
              </a:r>
              <a:endParaRPr lang="en-CA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19" name="Rectangle 150"/>
            <p:cNvSpPr>
              <a:spLocks noChangeArrowheads="1"/>
            </p:cNvSpPr>
            <p:nvPr/>
          </p:nvSpPr>
          <p:spPr bwMode="auto">
            <a:xfrm>
              <a:off x="1066800" y="6156603"/>
              <a:ext cx="36953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Serialize on incompatible lock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423" name="Rectangle 150"/>
          <p:cNvSpPr>
            <a:spLocks noChangeArrowheads="1"/>
          </p:cNvSpPr>
          <p:nvPr/>
        </p:nvSpPr>
        <p:spPr bwMode="auto">
          <a:xfrm>
            <a:off x="5920468" y="1741942"/>
            <a:ext cx="4696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END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315200" y="838200"/>
            <a:ext cx="1666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[PVLDB2010a]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610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/>
      <p:bldP spid="412" grpId="1" animBg="1"/>
      <p:bldP spid="414" grpId="0" animBg="1"/>
      <p:bldP spid="414" grpId="1" animBg="1"/>
      <p:bldP spid="415" grpId="0" animBg="1"/>
      <p:bldP spid="4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</a:t>
            </a:r>
            <a:r>
              <a:rPr lang="en-CA" dirty="0" smtClean="0"/>
              <a:t>arly lock release</a:t>
            </a:r>
            <a:endParaRPr lang="en-CA" dirty="0"/>
          </a:p>
        </p:txBody>
      </p:sp>
      <p:grpSp>
        <p:nvGrpSpPr>
          <p:cNvPr id="1183" name="Group 1182"/>
          <p:cNvGrpSpPr/>
          <p:nvPr/>
        </p:nvGrpSpPr>
        <p:grpSpPr>
          <a:xfrm>
            <a:off x="7162800" y="1533185"/>
            <a:ext cx="1824038" cy="2419689"/>
            <a:chOff x="7162800" y="2088809"/>
            <a:chExt cx="1824038" cy="2419689"/>
          </a:xfrm>
        </p:grpSpPr>
        <p:sp>
          <p:nvSpPr>
            <p:cNvPr id="1142" name="Freeform 161"/>
            <p:cNvSpPr>
              <a:spLocks/>
            </p:cNvSpPr>
            <p:nvPr/>
          </p:nvSpPr>
          <p:spPr bwMode="auto">
            <a:xfrm>
              <a:off x="7304088" y="3255962"/>
              <a:ext cx="76200" cy="95250"/>
            </a:xfrm>
            <a:custGeom>
              <a:avLst/>
              <a:gdLst>
                <a:gd name="T0" fmla="*/ 325 w 347"/>
                <a:gd name="T1" fmla="*/ 430 h 430"/>
                <a:gd name="T2" fmla="*/ 287 w 347"/>
                <a:gd name="T3" fmla="*/ 424 h 430"/>
                <a:gd name="T4" fmla="*/ 267 w 347"/>
                <a:gd name="T5" fmla="*/ 419 h 430"/>
                <a:gd name="T6" fmla="*/ 230 w 347"/>
                <a:gd name="T7" fmla="*/ 402 h 430"/>
                <a:gd name="T8" fmla="*/ 215 w 347"/>
                <a:gd name="T9" fmla="*/ 393 h 430"/>
                <a:gd name="T10" fmla="*/ 179 w 347"/>
                <a:gd name="T11" fmla="*/ 366 h 430"/>
                <a:gd name="T12" fmla="*/ 169 w 347"/>
                <a:gd name="T13" fmla="*/ 357 h 430"/>
                <a:gd name="T14" fmla="*/ 134 w 347"/>
                <a:gd name="T15" fmla="*/ 319 h 430"/>
                <a:gd name="T16" fmla="*/ 95 w 347"/>
                <a:gd name="T17" fmla="*/ 265 h 430"/>
                <a:gd name="T18" fmla="*/ 59 w 347"/>
                <a:gd name="T19" fmla="*/ 202 h 430"/>
                <a:gd name="T20" fmla="*/ 28 w 347"/>
                <a:gd name="T21" fmla="*/ 130 h 430"/>
                <a:gd name="T22" fmla="*/ 0 w 347"/>
                <a:gd name="T23" fmla="*/ 51 h 430"/>
                <a:gd name="T24" fmla="*/ 143 w 347"/>
                <a:gd name="T25" fmla="*/ 0 h 430"/>
                <a:gd name="T26" fmla="*/ 167 w 347"/>
                <a:gd name="T27" fmla="*/ 69 h 430"/>
                <a:gd name="T28" fmla="*/ 192 w 347"/>
                <a:gd name="T29" fmla="*/ 128 h 430"/>
                <a:gd name="T30" fmla="*/ 219 w 347"/>
                <a:gd name="T31" fmla="*/ 177 h 430"/>
                <a:gd name="T32" fmla="*/ 246 w 347"/>
                <a:gd name="T33" fmla="*/ 217 h 430"/>
                <a:gd name="T34" fmla="*/ 280 w 347"/>
                <a:gd name="T35" fmla="*/ 254 h 430"/>
                <a:gd name="T36" fmla="*/ 270 w 347"/>
                <a:gd name="T37" fmla="*/ 245 h 430"/>
                <a:gd name="T38" fmla="*/ 306 w 347"/>
                <a:gd name="T39" fmla="*/ 272 h 430"/>
                <a:gd name="T40" fmla="*/ 291 w 347"/>
                <a:gd name="T41" fmla="*/ 263 h 430"/>
                <a:gd name="T42" fmla="*/ 329 w 347"/>
                <a:gd name="T43" fmla="*/ 279 h 430"/>
                <a:gd name="T44" fmla="*/ 309 w 347"/>
                <a:gd name="T45" fmla="*/ 274 h 430"/>
                <a:gd name="T46" fmla="*/ 347 w 347"/>
                <a:gd name="T47" fmla="*/ 279 h 430"/>
                <a:gd name="T48" fmla="*/ 325 w 347"/>
                <a:gd name="T4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430">
                  <a:moveTo>
                    <a:pt x="325" y="430"/>
                  </a:moveTo>
                  <a:lnTo>
                    <a:pt x="287" y="424"/>
                  </a:lnTo>
                  <a:cubicBezTo>
                    <a:pt x="280" y="423"/>
                    <a:pt x="274" y="421"/>
                    <a:pt x="267" y="419"/>
                  </a:cubicBezTo>
                  <a:lnTo>
                    <a:pt x="230" y="402"/>
                  </a:lnTo>
                  <a:cubicBezTo>
                    <a:pt x="225" y="400"/>
                    <a:pt x="220" y="397"/>
                    <a:pt x="215" y="393"/>
                  </a:cubicBezTo>
                  <a:lnTo>
                    <a:pt x="179" y="366"/>
                  </a:lnTo>
                  <a:cubicBezTo>
                    <a:pt x="175" y="363"/>
                    <a:pt x="172" y="360"/>
                    <a:pt x="169" y="357"/>
                  </a:cubicBezTo>
                  <a:lnTo>
                    <a:pt x="134" y="319"/>
                  </a:lnTo>
                  <a:lnTo>
                    <a:pt x="95" y="265"/>
                  </a:lnTo>
                  <a:lnTo>
                    <a:pt x="59" y="202"/>
                  </a:lnTo>
                  <a:lnTo>
                    <a:pt x="28" y="130"/>
                  </a:lnTo>
                  <a:lnTo>
                    <a:pt x="0" y="51"/>
                  </a:lnTo>
                  <a:lnTo>
                    <a:pt x="143" y="0"/>
                  </a:lnTo>
                  <a:lnTo>
                    <a:pt x="167" y="69"/>
                  </a:lnTo>
                  <a:lnTo>
                    <a:pt x="192" y="128"/>
                  </a:lnTo>
                  <a:lnTo>
                    <a:pt x="219" y="177"/>
                  </a:lnTo>
                  <a:lnTo>
                    <a:pt x="246" y="217"/>
                  </a:lnTo>
                  <a:lnTo>
                    <a:pt x="280" y="254"/>
                  </a:lnTo>
                  <a:lnTo>
                    <a:pt x="270" y="245"/>
                  </a:lnTo>
                  <a:lnTo>
                    <a:pt x="306" y="272"/>
                  </a:lnTo>
                  <a:lnTo>
                    <a:pt x="291" y="263"/>
                  </a:lnTo>
                  <a:lnTo>
                    <a:pt x="329" y="279"/>
                  </a:lnTo>
                  <a:lnTo>
                    <a:pt x="309" y="274"/>
                  </a:lnTo>
                  <a:lnTo>
                    <a:pt x="347" y="279"/>
                  </a:lnTo>
                  <a:lnTo>
                    <a:pt x="325" y="4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3" name="Freeform 162"/>
            <p:cNvSpPr>
              <a:spLocks/>
            </p:cNvSpPr>
            <p:nvPr/>
          </p:nvSpPr>
          <p:spPr bwMode="auto">
            <a:xfrm>
              <a:off x="7259638" y="3178175"/>
              <a:ext cx="77788" cy="93663"/>
            </a:xfrm>
            <a:custGeom>
              <a:avLst/>
              <a:gdLst>
                <a:gd name="T0" fmla="*/ 21 w 354"/>
                <a:gd name="T1" fmla="*/ 0 h 433"/>
                <a:gd name="T2" fmla="*/ 60 w 354"/>
                <a:gd name="T3" fmla="*/ 6 h 433"/>
                <a:gd name="T4" fmla="*/ 80 w 354"/>
                <a:gd name="T5" fmla="*/ 11 h 433"/>
                <a:gd name="T6" fmla="*/ 119 w 354"/>
                <a:gd name="T7" fmla="*/ 28 h 433"/>
                <a:gd name="T8" fmla="*/ 132 w 354"/>
                <a:gd name="T9" fmla="*/ 36 h 433"/>
                <a:gd name="T10" fmla="*/ 170 w 354"/>
                <a:gd name="T11" fmla="*/ 63 h 433"/>
                <a:gd name="T12" fmla="*/ 181 w 354"/>
                <a:gd name="T13" fmla="*/ 73 h 433"/>
                <a:gd name="T14" fmla="*/ 217 w 354"/>
                <a:gd name="T15" fmla="*/ 111 h 433"/>
                <a:gd name="T16" fmla="*/ 257 w 354"/>
                <a:gd name="T17" fmla="*/ 166 h 433"/>
                <a:gd name="T18" fmla="*/ 293 w 354"/>
                <a:gd name="T19" fmla="*/ 230 h 433"/>
                <a:gd name="T20" fmla="*/ 325 w 354"/>
                <a:gd name="T21" fmla="*/ 303 h 433"/>
                <a:gd name="T22" fmla="*/ 354 w 354"/>
                <a:gd name="T23" fmla="*/ 382 h 433"/>
                <a:gd name="T24" fmla="*/ 211 w 354"/>
                <a:gd name="T25" fmla="*/ 433 h 433"/>
                <a:gd name="T26" fmla="*/ 186 w 354"/>
                <a:gd name="T27" fmla="*/ 364 h 433"/>
                <a:gd name="T28" fmla="*/ 160 w 354"/>
                <a:gd name="T29" fmla="*/ 304 h 433"/>
                <a:gd name="T30" fmla="*/ 133 w 354"/>
                <a:gd name="T31" fmla="*/ 255 h 433"/>
                <a:gd name="T32" fmla="*/ 105 w 354"/>
                <a:gd name="T33" fmla="*/ 215 h 433"/>
                <a:gd name="T34" fmla="*/ 70 w 354"/>
                <a:gd name="T35" fmla="*/ 177 h 433"/>
                <a:gd name="T36" fmla="*/ 81 w 354"/>
                <a:gd name="T37" fmla="*/ 187 h 433"/>
                <a:gd name="T38" fmla="*/ 44 w 354"/>
                <a:gd name="T39" fmla="*/ 160 h 433"/>
                <a:gd name="T40" fmla="*/ 57 w 354"/>
                <a:gd name="T41" fmla="*/ 167 h 433"/>
                <a:gd name="T42" fmla="*/ 19 w 354"/>
                <a:gd name="T43" fmla="*/ 150 h 433"/>
                <a:gd name="T44" fmla="*/ 39 w 354"/>
                <a:gd name="T45" fmla="*/ 156 h 433"/>
                <a:gd name="T46" fmla="*/ 0 w 354"/>
                <a:gd name="T47" fmla="*/ 151 h 433"/>
                <a:gd name="T48" fmla="*/ 21 w 354"/>
                <a:gd name="T4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433">
                  <a:moveTo>
                    <a:pt x="21" y="0"/>
                  </a:moveTo>
                  <a:lnTo>
                    <a:pt x="60" y="6"/>
                  </a:lnTo>
                  <a:cubicBezTo>
                    <a:pt x="67" y="7"/>
                    <a:pt x="74" y="9"/>
                    <a:pt x="80" y="11"/>
                  </a:cubicBezTo>
                  <a:lnTo>
                    <a:pt x="119" y="28"/>
                  </a:lnTo>
                  <a:cubicBezTo>
                    <a:pt x="123" y="31"/>
                    <a:pt x="128" y="33"/>
                    <a:pt x="132" y="36"/>
                  </a:cubicBezTo>
                  <a:lnTo>
                    <a:pt x="170" y="63"/>
                  </a:lnTo>
                  <a:cubicBezTo>
                    <a:pt x="174" y="66"/>
                    <a:pt x="178" y="69"/>
                    <a:pt x="181" y="73"/>
                  </a:cubicBezTo>
                  <a:lnTo>
                    <a:pt x="217" y="111"/>
                  </a:lnTo>
                  <a:lnTo>
                    <a:pt x="257" y="166"/>
                  </a:lnTo>
                  <a:lnTo>
                    <a:pt x="293" y="230"/>
                  </a:lnTo>
                  <a:lnTo>
                    <a:pt x="325" y="303"/>
                  </a:lnTo>
                  <a:lnTo>
                    <a:pt x="354" y="382"/>
                  </a:lnTo>
                  <a:lnTo>
                    <a:pt x="211" y="433"/>
                  </a:lnTo>
                  <a:lnTo>
                    <a:pt x="186" y="364"/>
                  </a:lnTo>
                  <a:lnTo>
                    <a:pt x="160" y="304"/>
                  </a:lnTo>
                  <a:lnTo>
                    <a:pt x="133" y="255"/>
                  </a:lnTo>
                  <a:lnTo>
                    <a:pt x="105" y="215"/>
                  </a:lnTo>
                  <a:lnTo>
                    <a:pt x="70" y="177"/>
                  </a:lnTo>
                  <a:lnTo>
                    <a:pt x="81" y="187"/>
                  </a:lnTo>
                  <a:lnTo>
                    <a:pt x="44" y="160"/>
                  </a:lnTo>
                  <a:lnTo>
                    <a:pt x="57" y="167"/>
                  </a:lnTo>
                  <a:lnTo>
                    <a:pt x="19" y="150"/>
                  </a:lnTo>
                  <a:lnTo>
                    <a:pt x="39" y="156"/>
                  </a:lnTo>
                  <a:lnTo>
                    <a:pt x="0" y="1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4" name="Freeform 163"/>
            <p:cNvSpPr>
              <a:spLocks/>
            </p:cNvSpPr>
            <p:nvPr/>
          </p:nvSpPr>
          <p:spPr bwMode="auto">
            <a:xfrm>
              <a:off x="7366001" y="3255962"/>
              <a:ext cx="77788" cy="95250"/>
            </a:xfrm>
            <a:custGeom>
              <a:avLst/>
              <a:gdLst>
                <a:gd name="T0" fmla="*/ 21 w 354"/>
                <a:gd name="T1" fmla="*/ 430 h 430"/>
                <a:gd name="T2" fmla="*/ 60 w 354"/>
                <a:gd name="T3" fmla="*/ 424 h 430"/>
                <a:gd name="T4" fmla="*/ 79 w 354"/>
                <a:gd name="T5" fmla="*/ 419 h 430"/>
                <a:gd name="T6" fmla="*/ 118 w 354"/>
                <a:gd name="T7" fmla="*/ 402 h 430"/>
                <a:gd name="T8" fmla="*/ 132 w 354"/>
                <a:gd name="T9" fmla="*/ 394 h 430"/>
                <a:gd name="T10" fmla="*/ 170 w 354"/>
                <a:gd name="T11" fmla="*/ 367 h 430"/>
                <a:gd name="T12" fmla="*/ 181 w 354"/>
                <a:gd name="T13" fmla="*/ 358 h 430"/>
                <a:gd name="T14" fmla="*/ 216 w 354"/>
                <a:gd name="T15" fmla="*/ 320 h 430"/>
                <a:gd name="T16" fmla="*/ 257 w 354"/>
                <a:gd name="T17" fmla="*/ 266 h 430"/>
                <a:gd name="T18" fmla="*/ 293 w 354"/>
                <a:gd name="T19" fmla="*/ 202 h 430"/>
                <a:gd name="T20" fmla="*/ 325 w 354"/>
                <a:gd name="T21" fmla="*/ 131 h 430"/>
                <a:gd name="T22" fmla="*/ 354 w 354"/>
                <a:gd name="T23" fmla="*/ 51 h 430"/>
                <a:gd name="T24" fmla="*/ 211 w 354"/>
                <a:gd name="T25" fmla="*/ 0 h 430"/>
                <a:gd name="T26" fmla="*/ 187 w 354"/>
                <a:gd name="T27" fmla="*/ 68 h 430"/>
                <a:gd name="T28" fmla="*/ 160 w 354"/>
                <a:gd name="T29" fmla="*/ 128 h 430"/>
                <a:gd name="T30" fmla="*/ 133 w 354"/>
                <a:gd name="T31" fmla="*/ 176 h 430"/>
                <a:gd name="T32" fmla="*/ 106 w 354"/>
                <a:gd name="T33" fmla="*/ 216 h 430"/>
                <a:gd name="T34" fmla="*/ 70 w 354"/>
                <a:gd name="T35" fmla="*/ 253 h 430"/>
                <a:gd name="T36" fmla="*/ 81 w 354"/>
                <a:gd name="T37" fmla="*/ 244 h 430"/>
                <a:gd name="T38" fmla="*/ 44 w 354"/>
                <a:gd name="T39" fmla="*/ 271 h 430"/>
                <a:gd name="T40" fmla="*/ 58 w 354"/>
                <a:gd name="T41" fmla="*/ 263 h 430"/>
                <a:gd name="T42" fmla="*/ 20 w 354"/>
                <a:gd name="T43" fmla="*/ 279 h 430"/>
                <a:gd name="T44" fmla="*/ 39 w 354"/>
                <a:gd name="T45" fmla="*/ 274 h 430"/>
                <a:gd name="T46" fmla="*/ 0 w 354"/>
                <a:gd name="T47" fmla="*/ 279 h 430"/>
                <a:gd name="T48" fmla="*/ 21 w 354"/>
                <a:gd name="T4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430">
                  <a:moveTo>
                    <a:pt x="21" y="430"/>
                  </a:moveTo>
                  <a:lnTo>
                    <a:pt x="60" y="424"/>
                  </a:lnTo>
                  <a:cubicBezTo>
                    <a:pt x="67" y="423"/>
                    <a:pt x="73" y="421"/>
                    <a:pt x="79" y="419"/>
                  </a:cubicBezTo>
                  <a:lnTo>
                    <a:pt x="118" y="402"/>
                  </a:lnTo>
                  <a:cubicBezTo>
                    <a:pt x="123" y="400"/>
                    <a:pt x="128" y="397"/>
                    <a:pt x="132" y="394"/>
                  </a:cubicBezTo>
                  <a:lnTo>
                    <a:pt x="170" y="367"/>
                  </a:lnTo>
                  <a:cubicBezTo>
                    <a:pt x="174" y="364"/>
                    <a:pt x="177" y="361"/>
                    <a:pt x="181" y="358"/>
                  </a:cubicBezTo>
                  <a:lnTo>
                    <a:pt x="216" y="320"/>
                  </a:lnTo>
                  <a:lnTo>
                    <a:pt x="257" y="266"/>
                  </a:lnTo>
                  <a:lnTo>
                    <a:pt x="293" y="202"/>
                  </a:lnTo>
                  <a:lnTo>
                    <a:pt x="325" y="131"/>
                  </a:lnTo>
                  <a:lnTo>
                    <a:pt x="354" y="51"/>
                  </a:lnTo>
                  <a:lnTo>
                    <a:pt x="211" y="0"/>
                  </a:lnTo>
                  <a:lnTo>
                    <a:pt x="187" y="68"/>
                  </a:lnTo>
                  <a:lnTo>
                    <a:pt x="160" y="128"/>
                  </a:lnTo>
                  <a:lnTo>
                    <a:pt x="133" y="176"/>
                  </a:lnTo>
                  <a:lnTo>
                    <a:pt x="106" y="216"/>
                  </a:lnTo>
                  <a:lnTo>
                    <a:pt x="70" y="253"/>
                  </a:lnTo>
                  <a:lnTo>
                    <a:pt x="81" y="244"/>
                  </a:lnTo>
                  <a:lnTo>
                    <a:pt x="44" y="271"/>
                  </a:lnTo>
                  <a:lnTo>
                    <a:pt x="58" y="263"/>
                  </a:lnTo>
                  <a:lnTo>
                    <a:pt x="20" y="279"/>
                  </a:lnTo>
                  <a:lnTo>
                    <a:pt x="39" y="274"/>
                  </a:lnTo>
                  <a:lnTo>
                    <a:pt x="0" y="279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5" name="Freeform 164"/>
            <p:cNvSpPr>
              <a:spLocks/>
            </p:cNvSpPr>
            <p:nvPr/>
          </p:nvSpPr>
          <p:spPr bwMode="auto">
            <a:xfrm>
              <a:off x="7410451" y="3178175"/>
              <a:ext cx="76200" cy="93663"/>
            </a:xfrm>
            <a:custGeom>
              <a:avLst/>
              <a:gdLst>
                <a:gd name="T0" fmla="*/ 325 w 347"/>
                <a:gd name="T1" fmla="*/ 0 h 433"/>
                <a:gd name="T2" fmla="*/ 287 w 347"/>
                <a:gd name="T3" fmla="*/ 6 h 433"/>
                <a:gd name="T4" fmla="*/ 267 w 347"/>
                <a:gd name="T5" fmla="*/ 12 h 433"/>
                <a:gd name="T6" fmla="*/ 229 w 347"/>
                <a:gd name="T7" fmla="*/ 29 h 433"/>
                <a:gd name="T8" fmla="*/ 215 w 347"/>
                <a:gd name="T9" fmla="*/ 37 h 433"/>
                <a:gd name="T10" fmla="*/ 179 w 347"/>
                <a:gd name="T11" fmla="*/ 64 h 433"/>
                <a:gd name="T12" fmla="*/ 168 w 347"/>
                <a:gd name="T13" fmla="*/ 74 h 433"/>
                <a:gd name="T14" fmla="*/ 134 w 347"/>
                <a:gd name="T15" fmla="*/ 112 h 433"/>
                <a:gd name="T16" fmla="*/ 95 w 347"/>
                <a:gd name="T17" fmla="*/ 167 h 433"/>
                <a:gd name="T18" fmla="*/ 59 w 347"/>
                <a:gd name="T19" fmla="*/ 230 h 433"/>
                <a:gd name="T20" fmla="*/ 28 w 347"/>
                <a:gd name="T21" fmla="*/ 304 h 433"/>
                <a:gd name="T22" fmla="*/ 0 w 347"/>
                <a:gd name="T23" fmla="*/ 383 h 433"/>
                <a:gd name="T24" fmla="*/ 143 w 347"/>
                <a:gd name="T25" fmla="*/ 433 h 433"/>
                <a:gd name="T26" fmla="*/ 167 w 347"/>
                <a:gd name="T27" fmla="*/ 363 h 433"/>
                <a:gd name="T28" fmla="*/ 193 w 347"/>
                <a:gd name="T29" fmla="*/ 304 h 433"/>
                <a:gd name="T30" fmla="*/ 219 w 347"/>
                <a:gd name="T31" fmla="*/ 254 h 433"/>
                <a:gd name="T32" fmla="*/ 246 w 347"/>
                <a:gd name="T33" fmla="*/ 214 h 433"/>
                <a:gd name="T34" fmla="*/ 281 w 347"/>
                <a:gd name="T35" fmla="*/ 176 h 433"/>
                <a:gd name="T36" fmla="*/ 270 w 347"/>
                <a:gd name="T37" fmla="*/ 186 h 433"/>
                <a:gd name="T38" fmla="*/ 306 w 347"/>
                <a:gd name="T39" fmla="*/ 159 h 433"/>
                <a:gd name="T40" fmla="*/ 292 w 347"/>
                <a:gd name="T41" fmla="*/ 167 h 433"/>
                <a:gd name="T42" fmla="*/ 329 w 347"/>
                <a:gd name="T43" fmla="*/ 150 h 433"/>
                <a:gd name="T44" fmla="*/ 309 w 347"/>
                <a:gd name="T45" fmla="*/ 156 h 433"/>
                <a:gd name="T46" fmla="*/ 347 w 347"/>
                <a:gd name="T47" fmla="*/ 151 h 433"/>
                <a:gd name="T48" fmla="*/ 325 w 347"/>
                <a:gd name="T4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433">
                  <a:moveTo>
                    <a:pt x="325" y="0"/>
                  </a:moveTo>
                  <a:lnTo>
                    <a:pt x="287" y="6"/>
                  </a:lnTo>
                  <a:cubicBezTo>
                    <a:pt x="280" y="7"/>
                    <a:pt x="273" y="9"/>
                    <a:pt x="267" y="12"/>
                  </a:cubicBezTo>
                  <a:lnTo>
                    <a:pt x="229" y="29"/>
                  </a:lnTo>
                  <a:cubicBezTo>
                    <a:pt x="224" y="31"/>
                    <a:pt x="219" y="34"/>
                    <a:pt x="215" y="37"/>
                  </a:cubicBezTo>
                  <a:lnTo>
                    <a:pt x="179" y="64"/>
                  </a:lnTo>
                  <a:cubicBezTo>
                    <a:pt x="175" y="67"/>
                    <a:pt x="171" y="70"/>
                    <a:pt x="168" y="74"/>
                  </a:cubicBezTo>
                  <a:lnTo>
                    <a:pt x="134" y="112"/>
                  </a:lnTo>
                  <a:lnTo>
                    <a:pt x="95" y="167"/>
                  </a:lnTo>
                  <a:lnTo>
                    <a:pt x="59" y="230"/>
                  </a:lnTo>
                  <a:lnTo>
                    <a:pt x="28" y="304"/>
                  </a:lnTo>
                  <a:lnTo>
                    <a:pt x="0" y="383"/>
                  </a:lnTo>
                  <a:lnTo>
                    <a:pt x="143" y="433"/>
                  </a:lnTo>
                  <a:lnTo>
                    <a:pt x="167" y="363"/>
                  </a:lnTo>
                  <a:lnTo>
                    <a:pt x="193" y="304"/>
                  </a:lnTo>
                  <a:lnTo>
                    <a:pt x="219" y="254"/>
                  </a:lnTo>
                  <a:lnTo>
                    <a:pt x="246" y="214"/>
                  </a:lnTo>
                  <a:lnTo>
                    <a:pt x="281" y="176"/>
                  </a:lnTo>
                  <a:lnTo>
                    <a:pt x="270" y="186"/>
                  </a:lnTo>
                  <a:lnTo>
                    <a:pt x="306" y="159"/>
                  </a:lnTo>
                  <a:lnTo>
                    <a:pt x="292" y="167"/>
                  </a:lnTo>
                  <a:lnTo>
                    <a:pt x="329" y="150"/>
                  </a:lnTo>
                  <a:lnTo>
                    <a:pt x="309" y="156"/>
                  </a:lnTo>
                  <a:lnTo>
                    <a:pt x="347" y="151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6" name="Freeform 165"/>
            <p:cNvSpPr>
              <a:spLocks/>
            </p:cNvSpPr>
            <p:nvPr/>
          </p:nvSpPr>
          <p:spPr bwMode="auto">
            <a:xfrm>
              <a:off x="7531101" y="3255962"/>
              <a:ext cx="76200" cy="95250"/>
            </a:xfrm>
            <a:custGeom>
              <a:avLst/>
              <a:gdLst>
                <a:gd name="T0" fmla="*/ 325 w 347"/>
                <a:gd name="T1" fmla="*/ 430 h 430"/>
                <a:gd name="T2" fmla="*/ 287 w 347"/>
                <a:gd name="T3" fmla="*/ 424 h 430"/>
                <a:gd name="T4" fmla="*/ 267 w 347"/>
                <a:gd name="T5" fmla="*/ 419 h 430"/>
                <a:gd name="T6" fmla="*/ 230 w 347"/>
                <a:gd name="T7" fmla="*/ 402 h 430"/>
                <a:gd name="T8" fmla="*/ 215 w 347"/>
                <a:gd name="T9" fmla="*/ 393 h 430"/>
                <a:gd name="T10" fmla="*/ 179 w 347"/>
                <a:gd name="T11" fmla="*/ 366 h 430"/>
                <a:gd name="T12" fmla="*/ 169 w 347"/>
                <a:gd name="T13" fmla="*/ 357 h 430"/>
                <a:gd name="T14" fmla="*/ 134 w 347"/>
                <a:gd name="T15" fmla="*/ 319 h 430"/>
                <a:gd name="T16" fmla="*/ 95 w 347"/>
                <a:gd name="T17" fmla="*/ 265 h 430"/>
                <a:gd name="T18" fmla="*/ 59 w 347"/>
                <a:gd name="T19" fmla="*/ 202 h 430"/>
                <a:gd name="T20" fmla="*/ 28 w 347"/>
                <a:gd name="T21" fmla="*/ 130 h 430"/>
                <a:gd name="T22" fmla="*/ 0 w 347"/>
                <a:gd name="T23" fmla="*/ 51 h 430"/>
                <a:gd name="T24" fmla="*/ 143 w 347"/>
                <a:gd name="T25" fmla="*/ 0 h 430"/>
                <a:gd name="T26" fmla="*/ 167 w 347"/>
                <a:gd name="T27" fmla="*/ 69 h 430"/>
                <a:gd name="T28" fmla="*/ 192 w 347"/>
                <a:gd name="T29" fmla="*/ 128 h 430"/>
                <a:gd name="T30" fmla="*/ 219 w 347"/>
                <a:gd name="T31" fmla="*/ 177 h 430"/>
                <a:gd name="T32" fmla="*/ 246 w 347"/>
                <a:gd name="T33" fmla="*/ 217 h 430"/>
                <a:gd name="T34" fmla="*/ 280 w 347"/>
                <a:gd name="T35" fmla="*/ 254 h 430"/>
                <a:gd name="T36" fmla="*/ 270 w 347"/>
                <a:gd name="T37" fmla="*/ 245 h 430"/>
                <a:gd name="T38" fmla="*/ 306 w 347"/>
                <a:gd name="T39" fmla="*/ 272 h 430"/>
                <a:gd name="T40" fmla="*/ 291 w 347"/>
                <a:gd name="T41" fmla="*/ 263 h 430"/>
                <a:gd name="T42" fmla="*/ 329 w 347"/>
                <a:gd name="T43" fmla="*/ 279 h 430"/>
                <a:gd name="T44" fmla="*/ 309 w 347"/>
                <a:gd name="T45" fmla="*/ 274 h 430"/>
                <a:gd name="T46" fmla="*/ 347 w 347"/>
                <a:gd name="T47" fmla="*/ 279 h 430"/>
                <a:gd name="T48" fmla="*/ 325 w 347"/>
                <a:gd name="T4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430">
                  <a:moveTo>
                    <a:pt x="325" y="430"/>
                  </a:moveTo>
                  <a:lnTo>
                    <a:pt x="287" y="424"/>
                  </a:lnTo>
                  <a:cubicBezTo>
                    <a:pt x="280" y="423"/>
                    <a:pt x="274" y="421"/>
                    <a:pt x="267" y="419"/>
                  </a:cubicBezTo>
                  <a:lnTo>
                    <a:pt x="230" y="402"/>
                  </a:lnTo>
                  <a:cubicBezTo>
                    <a:pt x="225" y="400"/>
                    <a:pt x="220" y="397"/>
                    <a:pt x="215" y="393"/>
                  </a:cubicBezTo>
                  <a:lnTo>
                    <a:pt x="179" y="366"/>
                  </a:lnTo>
                  <a:cubicBezTo>
                    <a:pt x="175" y="363"/>
                    <a:pt x="172" y="360"/>
                    <a:pt x="169" y="357"/>
                  </a:cubicBezTo>
                  <a:lnTo>
                    <a:pt x="134" y="319"/>
                  </a:lnTo>
                  <a:lnTo>
                    <a:pt x="95" y="265"/>
                  </a:lnTo>
                  <a:lnTo>
                    <a:pt x="59" y="202"/>
                  </a:lnTo>
                  <a:lnTo>
                    <a:pt x="28" y="130"/>
                  </a:lnTo>
                  <a:lnTo>
                    <a:pt x="0" y="51"/>
                  </a:lnTo>
                  <a:lnTo>
                    <a:pt x="143" y="0"/>
                  </a:lnTo>
                  <a:lnTo>
                    <a:pt x="167" y="69"/>
                  </a:lnTo>
                  <a:lnTo>
                    <a:pt x="192" y="128"/>
                  </a:lnTo>
                  <a:lnTo>
                    <a:pt x="219" y="177"/>
                  </a:lnTo>
                  <a:lnTo>
                    <a:pt x="246" y="217"/>
                  </a:lnTo>
                  <a:lnTo>
                    <a:pt x="280" y="254"/>
                  </a:lnTo>
                  <a:lnTo>
                    <a:pt x="270" y="245"/>
                  </a:lnTo>
                  <a:lnTo>
                    <a:pt x="306" y="272"/>
                  </a:lnTo>
                  <a:lnTo>
                    <a:pt x="291" y="263"/>
                  </a:lnTo>
                  <a:lnTo>
                    <a:pt x="329" y="279"/>
                  </a:lnTo>
                  <a:lnTo>
                    <a:pt x="309" y="274"/>
                  </a:lnTo>
                  <a:lnTo>
                    <a:pt x="347" y="279"/>
                  </a:lnTo>
                  <a:lnTo>
                    <a:pt x="325" y="4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7" name="Freeform 166"/>
            <p:cNvSpPr>
              <a:spLocks/>
            </p:cNvSpPr>
            <p:nvPr/>
          </p:nvSpPr>
          <p:spPr bwMode="auto">
            <a:xfrm>
              <a:off x="7486651" y="3178175"/>
              <a:ext cx="77788" cy="93663"/>
            </a:xfrm>
            <a:custGeom>
              <a:avLst/>
              <a:gdLst>
                <a:gd name="T0" fmla="*/ 21 w 354"/>
                <a:gd name="T1" fmla="*/ 0 h 433"/>
                <a:gd name="T2" fmla="*/ 60 w 354"/>
                <a:gd name="T3" fmla="*/ 6 h 433"/>
                <a:gd name="T4" fmla="*/ 80 w 354"/>
                <a:gd name="T5" fmla="*/ 11 h 433"/>
                <a:gd name="T6" fmla="*/ 119 w 354"/>
                <a:gd name="T7" fmla="*/ 28 h 433"/>
                <a:gd name="T8" fmla="*/ 132 w 354"/>
                <a:gd name="T9" fmla="*/ 36 h 433"/>
                <a:gd name="T10" fmla="*/ 170 w 354"/>
                <a:gd name="T11" fmla="*/ 63 h 433"/>
                <a:gd name="T12" fmla="*/ 181 w 354"/>
                <a:gd name="T13" fmla="*/ 73 h 433"/>
                <a:gd name="T14" fmla="*/ 217 w 354"/>
                <a:gd name="T15" fmla="*/ 111 h 433"/>
                <a:gd name="T16" fmla="*/ 257 w 354"/>
                <a:gd name="T17" fmla="*/ 166 h 433"/>
                <a:gd name="T18" fmla="*/ 293 w 354"/>
                <a:gd name="T19" fmla="*/ 230 h 433"/>
                <a:gd name="T20" fmla="*/ 325 w 354"/>
                <a:gd name="T21" fmla="*/ 303 h 433"/>
                <a:gd name="T22" fmla="*/ 354 w 354"/>
                <a:gd name="T23" fmla="*/ 382 h 433"/>
                <a:gd name="T24" fmla="*/ 211 w 354"/>
                <a:gd name="T25" fmla="*/ 433 h 433"/>
                <a:gd name="T26" fmla="*/ 186 w 354"/>
                <a:gd name="T27" fmla="*/ 364 h 433"/>
                <a:gd name="T28" fmla="*/ 160 w 354"/>
                <a:gd name="T29" fmla="*/ 304 h 433"/>
                <a:gd name="T30" fmla="*/ 133 w 354"/>
                <a:gd name="T31" fmla="*/ 255 h 433"/>
                <a:gd name="T32" fmla="*/ 105 w 354"/>
                <a:gd name="T33" fmla="*/ 215 h 433"/>
                <a:gd name="T34" fmla="*/ 70 w 354"/>
                <a:gd name="T35" fmla="*/ 177 h 433"/>
                <a:gd name="T36" fmla="*/ 81 w 354"/>
                <a:gd name="T37" fmla="*/ 187 h 433"/>
                <a:gd name="T38" fmla="*/ 44 w 354"/>
                <a:gd name="T39" fmla="*/ 160 h 433"/>
                <a:gd name="T40" fmla="*/ 57 w 354"/>
                <a:gd name="T41" fmla="*/ 167 h 433"/>
                <a:gd name="T42" fmla="*/ 19 w 354"/>
                <a:gd name="T43" fmla="*/ 150 h 433"/>
                <a:gd name="T44" fmla="*/ 39 w 354"/>
                <a:gd name="T45" fmla="*/ 156 h 433"/>
                <a:gd name="T46" fmla="*/ 0 w 354"/>
                <a:gd name="T47" fmla="*/ 151 h 433"/>
                <a:gd name="T48" fmla="*/ 21 w 354"/>
                <a:gd name="T4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433">
                  <a:moveTo>
                    <a:pt x="21" y="0"/>
                  </a:moveTo>
                  <a:lnTo>
                    <a:pt x="60" y="6"/>
                  </a:lnTo>
                  <a:cubicBezTo>
                    <a:pt x="67" y="7"/>
                    <a:pt x="74" y="9"/>
                    <a:pt x="80" y="11"/>
                  </a:cubicBezTo>
                  <a:lnTo>
                    <a:pt x="119" y="28"/>
                  </a:lnTo>
                  <a:cubicBezTo>
                    <a:pt x="123" y="31"/>
                    <a:pt x="128" y="33"/>
                    <a:pt x="132" y="36"/>
                  </a:cubicBezTo>
                  <a:lnTo>
                    <a:pt x="170" y="63"/>
                  </a:lnTo>
                  <a:cubicBezTo>
                    <a:pt x="174" y="66"/>
                    <a:pt x="178" y="69"/>
                    <a:pt x="181" y="73"/>
                  </a:cubicBezTo>
                  <a:lnTo>
                    <a:pt x="217" y="111"/>
                  </a:lnTo>
                  <a:lnTo>
                    <a:pt x="257" y="166"/>
                  </a:lnTo>
                  <a:lnTo>
                    <a:pt x="293" y="230"/>
                  </a:lnTo>
                  <a:lnTo>
                    <a:pt x="325" y="303"/>
                  </a:lnTo>
                  <a:lnTo>
                    <a:pt x="354" y="382"/>
                  </a:lnTo>
                  <a:lnTo>
                    <a:pt x="211" y="433"/>
                  </a:lnTo>
                  <a:lnTo>
                    <a:pt x="186" y="364"/>
                  </a:lnTo>
                  <a:lnTo>
                    <a:pt x="160" y="304"/>
                  </a:lnTo>
                  <a:lnTo>
                    <a:pt x="133" y="255"/>
                  </a:lnTo>
                  <a:lnTo>
                    <a:pt x="105" y="215"/>
                  </a:lnTo>
                  <a:lnTo>
                    <a:pt x="70" y="177"/>
                  </a:lnTo>
                  <a:lnTo>
                    <a:pt x="81" y="187"/>
                  </a:lnTo>
                  <a:lnTo>
                    <a:pt x="44" y="160"/>
                  </a:lnTo>
                  <a:lnTo>
                    <a:pt x="57" y="167"/>
                  </a:lnTo>
                  <a:lnTo>
                    <a:pt x="19" y="150"/>
                  </a:lnTo>
                  <a:lnTo>
                    <a:pt x="39" y="156"/>
                  </a:lnTo>
                  <a:lnTo>
                    <a:pt x="0" y="1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8" name="Rectangle 167"/>
            <p:cNvSpPr>
              <a:spLocks noChangeArrowheads="1"/>
            </p:cNvSpPr>
            <p:nvPr/>
          </p:nvSpPr>
          <p:spPr bwMode="auto">
            <a:xfrm>
              <a:off x="7700963" y="3130550"/>
              <a:ext cx="91685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Working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49" name="Rectangle 168"/>
            <p:cNvSpPr>
              <a:spLocks noChangeArrowheads="1"/>
            </p:cNvSpPr>
            <p:nvPr/>
          </p:nvSpPr>
          <p:spPr bwMode="auto">
            <a:xfrm>
              <a:off x="7262813" y="2224882"/>
              <a:ext cx="349250" cy="261938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0" name="Freeform 169"/>
            <p:cNvSpPr>
              <a:spLocks noEditPoints="1"/>
            </p:cNvSpPr>
            <p:nvPr/>
          </p:nvSpPr>
          <p:spPr bwMode="auto">
            <a:xfrm>
              <a:off x="7258050" y="2220119"/>
              <a:ext cx="360363" cy="273050"/>
            </a:xfrm>
            <a:custGeom>
              <a:avLst/>
              <a:gdLst>
                <a:gd name="T0" fmla="*/ 0 w 227"/>
                <a:gd name="T1" fmla="*/ 0 h 172"/>
                <a:gd name="T2" fmla="*/ 227 w 227"/>
                <a:gd name="T3" fmla="*/ 0 h 172"/>
                <a:gd name="T4" fmla="*/ 227 w 227"/>
                <a:gd name="T5" fmla="*/ 172 h 172"/>
                <a:gd name="T6" fmla="*/ 0 w 227"/>
                <a:gd name="T7" fmla="*/ 172 h 172"/>
                <a:gd name="T8" fmla="*/ 0 w 227"/>
                <a:gd name="T9" fmla="*/ 0 h 172"/>
                <a:gd name="T10" fmla="*/ 6 w 227"/>
                <a:gd name="T11" fmla="*/ 168 h 172"/>
                <a:gd name="T12" fmla="*/ 3 w 227"/>
                <a:gd name="T13" fmla="*/ 165 h 172"/>
                <a:gd name="T14" fmla="*/ 223 w 227"/>
                <a:gd name="T15" fmla="*/ 165 h 172"/>
                <a:gd name="T16" fmla="*/ 220 w 227"/>
                <a:gd name="T17" fmla="*/ 168 h 172"/>
                <a:gd name="T18" fmla="*/ 220 w 227"/>
                <a:gd name="T19" fmla="*/ 3 h 172"/>
                <a:gd name="T20" fmla="*/ 223 w 227"/>
                <a:gd name="T21" fmla="*/ 6 h 172"/>
                <a:gd name="T22" fmla="*/ 3 w 227"/>
                <a:gd name="T23" fmla="*/ 6 h 172"/>
                <a:gd name="T24" fmla="*/ 6 w 227"/>
                <a:gd name="T25" fmla="*/ 3 h 172"/>
                <a:gd name="T26" fmla="*/ 6 w 227"/>
                <a:gd name="T27" fmla="*/ 16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172">
                  <a:moveTo>
                    <a:pt x="0" y="0"/>
                  </a:moveTo>
                  <a:lnTo>
                    <a:pt x="227" y="0"/>
                  </a:lnTo>
                  <a:lnTo>
                    <a:pt x="227" y="172"/>
                  </a:lnTo>
                  <a:lnTo>
                    <a:pt x="0" y="172"/>
                  </a:lnTo>
                  <a:lnTo>
                    <a:pt x="0" y="0"/>
                  </a:lnTo>
                  <a:close/>
                  <a:moveTo>
                    <a:pt x="6" y="168"/>
                  </a:moveTo>
                  <a:lnTo>
                    <a:pt x="3" y="165"/>
                  </a:lnTo>
                  <a:lnTo>
                    <a:pt x="223" y="165"/>
                  </a:lnTo>
                  <a:lnTo>
                    <a:pt x="220" y="168"/>
                  </a:lnTo>
                  <a:lnTo>
                    <a:pt x="220" y="3"/>
                  </a:lnTo>
                  <a:lnTo>
                    <a:pt x="223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16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1" name="Rectangle 170"/>
            <p:cNvSpPr>
              <a:spLocks noChangeArrowheads="1"/>
            </p:cNvSpPr>
            <p:nvPr/>
          </p:nvSpPr>
          <p:spPr bwMode="auto">
            <a:xfrm>
              <a:off x="7700963" y="2221707"/>
              <a:ext cx="104535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Lock Mgr.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54" name="Rectangle 173"/>
            <p:cNvSpPr>
              <a:spLocks noChangeArrowheads="1"/>
            </p:cNvSpPr>
            <p:nvPr/>
          </p:nvSpPr>
          <p:spPr bwMode="auto">
            <a:xfrm>
              <a:off x="7700963" y="2685256"/>
              <a:ext cx="93634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Log Mgr.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55" name="Rectangle 174"/>
            <p:cNvSpPr>
              <a:spLocks noChangeArrowheads="1"/>
            </p:cNvSpPr>
            <p:nvPr/>
          </p:nvSpPr>
          <p:spPr bwMode="auto">
            <a:xfrm>
              <a:off x="7277441" y="3576980"/>
              <a:ext cx="349250" cy="261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6" name="Freeform 175"/>
            <p:cNvSpPr>
              <a:spLocks noEditPoints="1"/>
            </p:cNvSpPr>
            <p:nvPr/>
          </p:nvSpPr>
          <p:spPr bwMode="auto">
            <a:xfrm>
              <a:off x="7264741" y="3564280"/>
              <a:ext cx="373063" cy="285750"/>
            </a:xfrm>
            <a:custGeom>
              <a:avLst/>
              <a:gdLst>
                <a:gd name="T0" fmla="*/ 0 w 235"/>
                <a:gd name="T1" fmla="*/ 173 h 180"/>
                <a:gd name="T2" fmla="*/ 0 w 235"/>
                <a:gd name="T3" fmla="*/ 116 h 180"/>
                <a:gd name="T4" fmla="*/ 15 w 235"/>
                <a:gd name="T5" fmla="*/ 116 h 180"/>
                <a:gd name="T6" fmla="*/ 15 w 235"/>
                <a:gd name="T7" fmla="*/ 173 h 180"/>
                <a:gd name="T8" fmla="*/ 0 w 235"/>
                <a:gd name="T9" fmla="*/ 173 h 180"/>
                <a:gd name="T10" fmla="*/ 0 w 235"/>
                <a:gd name="T11" fmla="*/ 73 h 180"/>
                <a:gd name="T12" fmla="*/ 0 w 235"/>
                <a:gd name="T13" fmla="*/ 15 h 180"/>
                <a:gd name="T14" fmla="*/ 15 w 235"/>
                <a:gd name="T15" fmla="*/ 15 h 180"/>
                <a:gd name="T16" fmla="*/ 15 w 235"/>
                <a:gd name="T17" fmla="*/ 73 h 180"/>
                <a:gd name="T18" fmla="*/ 0 w 235"/>
                <a:gd name="T19" fmla="*/ 73 h 180"/>
                <a:gd name="T20" fmla="*/ 43 w 235"/>
                <a:gd name="T21" fmla="*/ 0 h 180"/>
                <a:gd name="T22" fmla="*/ 100 w 235"/>
                <a:gd name="T23" fmla="*/ 0 h 180"/>
                <a:gd name="T24" fmla="*/ 100 w 235"/>
                <a:gd name="T25" fmla="*/ 15 h 180"/>
                <a:gd name="T26" fmla="*/ 43 w 235"/>
                <a:gd name="T27" fmla="*/ 15 h 180"/>
                <a:gd name="T28" fmla="*/ 43 w 235"/>
                <a:gd name="T29" fmla="*/ 0 h 180"/>
                <a:gd name="T30" fmla="*/ 143 w 235"/>
                <a:gd name="T31" fmla="*/ 0 h 180"/>
                <a:gd name="T32" fmla="*/ 200 w 235"/>
                <a:gd name="T33" fmla="*/ 0 h 180"/>
                <a:gd name="T34" fmla="*/ 200 w 235"/>
                <a:gd name="T35" fmla="*/ 15 h 180"/>
                <a:gd name="T36" fmla="*/ 143 w 235"/>
                <a:gd name="T37" fmla="*/ 15 h 180"/>
                <a:gd name="T38" fmla="*/ 143 w 235"/>
                <a:gd name="T39" fmla="*/ 0 h 180"/>
                <a:gd name="T40" fmla="*/ 235 w 235"/>
                <a:gd name="T41" fmla="*/ 23 h 180"/>
                <a:gd name="T42" fmla="*/ 235 w 235"/>
                <a:gd name="T43" fmla="*/ 80 h 180"/>
                <a:gd name="T44" fmla="*/ 221 w 235"/>
                <a:gd name="T45" fmla="*/ 80 h 180"/>
                <a:gd name="T46" fmla="*/ 221 w 235"/>
                <a:gd name="T47" fmla="*/ 23 h 180"/>
                <a:gd name="T48" fmla="*/ 235 w 235"/>
                <a:gd name="T49" fmla="*/ 23 h 180"/>
                <a:gd name="T50" fmla="*/ 235 w 235"/>
                <a:gd name="T51" fmla="*/ 123 h 180"/>
                <a:gd name="T52" fmla="*/ 235 w 235"/>
                <a:gd name="T53" fmla="*/ 180 h 180"/>
                <a:gd name="T54" fmla="*/ 220 w 235"/>
                <a:gd name="T55" fmla="*/ 180 h 180"/>
                <a:gd name="T56" fmla="*/ 220 w 235"/>
                <a:gd name="T57" fmla="*/ 166 h 180"/>
                <a:gd name="T58" fmla="*/ 228 w 235"/>
                <a:gd name="T59" fmla="*/ 166 h 180"/>
                <a:gd name="T60" fmla="*/ 221 w 235"/>
                <a:gd name="T61" fmla="*/ 173 h 180"/>
                <a:gd name="T62" fmla="*/ 221 w 235"/>
                <a:gd name="T63" fmla="*/ 123 h 180"/>
                <a:gd name="T64" fmla="*/ 235 w 235"/>
                <a:gd name="T65" fmla="*/ 123 h 180"/>
                <a:gd name="T66" fmla="*/ 177 w 235"/>
                <a:gd name="T67" fmla="*/ 180 h 180"/>
                <a:gd name="T68" fmla="*/ 120 w 235"/>
                <a:gd name="T69" fmla="*/ 180 h 180"/>
                <a:gd name="T70" fmla="*/ 120 w 235"/>
                <a:gd name="T71" fmla="*/ 166 h 180"/>
                <a:gd name="T72" fmla="*/ 177 w 235"/>
                <a:gd name="T73" fmla="*/ 166 h 180"/>
                <a:gd name="T74" fmla="*/ 177 w 235"/>
                <a:gd name="T75" fmla="*/ 180 h 180"/>
                <a:gd name="T76" fmla="*/ 77 w 235"/>
                <a:gd name="T77" fmla="*/ 180 h 180"/>
                <a:gd name="T78" fmla="*/ 20 w 235"/>
                <a:gd name="T79" fmla="*/ 180 h 180"/>
                <a:gd name="T80" fmla="*/ 20 w 235"/>
                <a:gd name="T81" fmla="*/ 166 h 180"/>
                <a:gd name="T82" fmla="*/ 77 w 235"/>
                <a:gd name="T83" fmla="*/ 166 h 180"/>
                <a:gd name="T84" fmla="*/ 77 w 235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5" h="180">
                  <a:moveTo>
                    <a:pt x="0" y="173"/>
                  </a:moveTo>
                  <a:lnTo>
                    <a:pt x="0" y="116"/>
                  </a:lnTo>
                  <a:lnTo>
                    <a:pt x="15" y="116"/>
                  </a:lnTo>
                  <a:lnTo>
                    <a:pt x="15" y="173"/>
                  </a:lnTo>
                  <a:lnTo>
                    <a:pt x="0" y="173"/>
                  </a:lnTo>
                  <a:close/>
                  <a:moveTo>
                    <a:pt x="0" y="73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15" y="73"/>
                  </a:lnTo>
                  <a:lnTo>
                    <a:pt x="0" y="73"/>
                  </a:lnTo>
                  <a:close/>
                  <a:moveTo>
                    <a:pt x="43" y="0"/>
                  </a:moveTo>
                  <a:lnTo>
                    <a:pt x="100" y="0"/>
                  </a:lnTo>
                  <a:lnTo>
                    <a:pt x="100" y="15"/>
                  </a:lnTo>
                  <a:lnTo>
                    <a:pt x="43" y="15"/>
                  </a:lnTo>
                  <a:lnTo>
                    <a:pt x="43" y="0"/>
                  </a:lnTo>
                  <a:close/>
                  <a:moveTo>
                    <a:pt x="143" y="0"/>
                  </a:moveTo>
                  <a:lnTo>
                    <a:pt x="200" y="0"/>
                  </a:lnTo>
                  <a:lnTo>
                    <a:pt x="200" y="15"/>
                  </a:lnTo>
                  <a:lnTo>
                    <a:pt x="143" y="15"/>
                  </a:lnTo>
                  <a:lnTo>
                    <a:pt x="143" y="0"/>
                  </a:lnTo>
                  <a:close/>
                  <a:moveTo>
                    <a:pt x="235" y="23"/>
                  </a:moveTo>
                  <a:lnTo>
                    <a:pt x="235" y="80"/>
                  </a:lnTo>
                  <a:lnTo>
                    <a:pt x="221" y="80"/>
                  </a:lnTo>
                  <a:lnTo>
                    <a:pt x="221" y="23"/>
                  </a:lnTo>
                  <a:lnTo>
                    <a:pt x="235" y="23"/>
                  </a:lnTo>
                  <a:close/>
                  <a:moveTo>
                    <a:pt x="235" y="123"/>
                  </a:moveTo>
                  <a:lnTo>
                    <a:pt x="235" y="180"/>
                  </a:lnTo>
                  <a:lnTo>
                    <a:pt x="220" y="180"/>
                  </a:lnTo>
                  <a:lnTo>
                    <a:pt x="220" y="166"/>
                  </a:lnTo>
                  <a:lnTo>
                    <a:pt x="228" y="166"/>
                  </a:lnTo>
                  <a:lnTo>
                    <a:pt x="221" y="173"/>
                  </a:lnTo>
                  <a:lnTo>
                    <a:pt x="221" y="123"/>
                  </a:lnTo>
                  <a:lnTo>
                    <a:pt x="235" y="123"/>
                  </a:lnTo>
                  <a:close/>
                  <a:moveTo>
                    <a:pt x="177" y="180"/>
                  </a:moveTo>
                  <a:lnTo>
                    <a:pt x="120" y="180"/>
                  </a:lnTo>
                  <a:lnTo>
                    <a:pt x="120" y="166"/>
                  </a:lnTo>
                  <a:lnTo>
                    <a:pt x="177" y="166"/>
                  </a:lnTo>
                  <a:lnTo>
                    <a:pt x="177" y="180"/>
                  </a:lnTo>
                  <a:close/>
                  <a:moveTo>
                    <a:pt x="77" y="180"/>
                  </a:moveTo>
                  <a:lnTo>
                    <a:pt x="20" y="180"/>
                  </a:lnTo>
                  <a:lnTo>
                    <a:pt x="20" y="166"/>
                  </a:lnTo>
                  <a:lnTo>
                    <a:pt x="77" y="166"/>
                  </a:lnTo>
                  <a:lnTo>
                    <a:pt x="77" y="18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7" name="Rectangle 176"/>
            <p:cNvSpPr>
              <a:spLocks noChangeArrowheads="1"/>
            </p:cNvSpPr>
            <p:nvPr/>
          </p:nvSpPr>
          <p:spPr bwMode="auto">
            <a:xfrm>
              <a:off x="7714003" y="3572218"/>
              <a:ext cx="92038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I/O Wait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85" name="Rectangle 171"/>
            <p:cNvSpPr>
              <a:spLocks noChangeArrowheads="1"/>
            </p:cNvSpPr>
            <p:nvPr/>
          </p:nvSpPr>
          <p:spPr bwMode="auto">
            <a:xfrm>
              <a:off x="7262813" y="2688430"/>
              <a:ext cx="349250" cy="2619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2" name="Rectangle 1181"/>
            <p:cNvSpPr/>
            <p:nvPr/>
          </p:nvSpPr>
          <p:spPr>
            <a:xfrm>
              <a:off x="7162800" y="2088809"/>
              <a:ext cx="1824038" cy="24196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6" name="Rectangle 176"/>
            <p:cNvSpPr>
              <a:spLocks noChangeArrowheads="1"/>
            </p:cNvSpPr>
            <p:nvPr/>
          </p:nvSpPr>
          <p:spPr bwMode="auto">
            <a:xfrm>
              <a:off x="7723188" y="4043703"/>
              <a:ext cx="90287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Serialize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07" name="Rectangle 171"/>
            <p:cNvSpPr>
              <a:spLocks noChangeArrowheads="1"/>
            </p:cNvSpPr>
            <p:nvPr/>
          </p:nvSpPr>
          <p:spPr bwMode="auto">
            <a:xfrm>
              <a:off x="7295812" y="4070349"/>
              <a:ext cx="349250" cy="261938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341" name="Freeform 57"/>
          <p:cNvSpPr>
            <a:spLocks noEditPoints="1"/>
          </p:cNvSpPr>
          <p:nvPr/>
        </p:nvSpPr>
        <p:spPr bwMode="auto">
          <a:xfrm>
            <a:off x="3792537" y="1714500"/>
            <a:ext cx="1576388" cy="320675"/>
          </a:xfrm>
          <a:custGeom>
            <a:avLst/>
            <a:gdLst>
              <a:gd name="T0" fmla="*/ 0 w 956"/>
              <a:gd name="T1" fmla="*/ 138 h 202"/>
              <a:gd name="T2" fmla="*/ 14 w 956"/>
              <a:gd name="T3" fmla="*/ 195 h 202"/>
              <a:gd name="T4" fmla="*/ 0 w 956"/>
              <a:gd name="T5" fmla="*/ 95 h 202"/>
              <a:gd name="T6" fmla="*/ 14 w 956"/>
              <a:gd name="T7" fmla="*/ 37 h 202"/>
              <a:gd name="T8" fmla="*/ 0 w 956"/>
              <a:gd name="T9" fmla="*/ 95 h 202"/>
              <a:gd name="T10" fmla="*/ 77 w 956"/>
              <a:gd name="T11" fmla="*/ 0 h 202"/>
              <a:gd name="T12" fmla="*/ 20 w 956"/>
              <a:gd name="T13" fmla="*/ 15 h 202"/>
              <a:gd name="T14" fmla="*/ 120 w 956"/>
              <a:gd name="T15" fmla="*/ 0 h 202"/>
              <a:gd name="T16" fmla="*/ 177 w 956"/>
              <a:gd name="T17" fmla="*/ 15 h 202"/>
              <a:gd name="T18" fmla="*/ 120 w 956"/>
              <a:gd name="T19" fmla="*/ 0 h 202"/>
              <a:gd name="T20" fmla="*/ 278 w 956"/>
              <a:gd name="T21" fmla="*/ 0 h 202"/>
              <a:gd name="T22" fmla="*/ 220 w 956"/>
              <a:gd name="T23" fmla="*/ 15 h 202"/>
              <a:gd name="T24" fmla="*/ 321 w 956"/>
              <a:gd name="T25" fmla="*/ 0 h 202"/>
              <a:gd name="T26" fmla="*/ 378 w 956"/>
              <a:gd name="T27" fmla="*/ 15 h 202"/>
              <a:gd name="T28" fmla="*/ 321 w 956"/>
              <a:gd name="T29" fmla="*/ 0 h 202"/>
              <a:gd name="T30" fmla="*/ 478 w 956"/>
              <a:gd name="T31" fmla="*/ 0 h 202"/>
              <a:gd name="T32" fmla="*/ 421 w 956"/>
              <a:gd name="T33" fmla="*/ 15 h 202"/>
              <a:gd name="T34" fmla="*/ 521 w 956"/>
              <a:gd name="T35" fmla="*/ 0 h 202"/>
              <a:gd name="T36" fmla="*/ 578 w 956"/>
              <a:gd name="T37" fmla="*/ 15 h 202"/>
              <a:gd name="T38" fmla="*/ 521 w 956"/>
              <a:gd name="T39" fmla="*/ 0 h 202"/>
              <a:gd name="T40" fmla="*/ 678 w 956"/>
              <a:gd name="T41" fmla="*/ 0 h 202"/>
              <a:gd name="T42" fmla="*/ 621 w 956"/>
              <a:gd name="T43" fmla="*/ 15 h 202"/>
              <a:gd name="T44" fmla="*/ 721 w 956"/>
              <a:gd name="T45" fmla="*/ 0 h 202"/>
              <a:gd name="T46" fmla="*/ 779 w 956"/>
              <a:gd name="T47" fmla="*/ 15 h 202"/>
              <a:gd name="T48" fmla="*/ 721 w 956"/>
              <a:gd name="T49" fmla="*/ 0 h 202"/>
              <a:gd name="T50" fmla="*/ 879 w 956"/>
              <a:gd name="T51" fmla="*/ 0 h 202"/>
              <a:gd name="T52" fmla="*/ 821 w 956"/>
              <a:gd name="T53" fmla="*/ 15 h 202"/>
              <a:gd name="T54" fmla="*/ 922 w 956"/>
              <a:gd name="T55" fmla="*/ 0 h 202"/>
              <a:gd name="T56" fmla="*/ 956 w 956"/>
              <a:gd name="T57" fmla="*/ 37 h 202"/>
              <a:gd name="T58" fmla="*/ 942 w 956"/>
              <a:gd name="T59" fmla="*/ 8 h 202"/>
              <a:gd name="T60" fmla="*/ 922 w 956"/>
              <a:gd name="T61" fmla="*/ 15 h 202"/>
              <a:gd name="T62" fmla="*/ 956 w 956"/>
              <a:gd name="T63" fmla="*/ 80 h 202"/>
              <a:gd name="T64" fmla="*/ 942 w 956"/>
              <a:gd name="T65" fmla="*/ 138 h 202"/>
              <a:gd name="T66" fmla="*/ 956 w 956"/>
              <a:gd name="T67" fmla="*/ 80 h 202"/>
              <a:gd name="T68" fmla="*/ 956 w 956"/>
              <a:gd name="T69" fmla="*/ 202 h 202"/>
              <a:gd name="T70" fmla="*/ 906 w 956"/>
              <a:gd name="T71" fmla="*/ 188 h 202"/>
              <a:gd name="T72" fmla="*/ 942 w 956"/>
              <a:gd name="T73" fmla="*/ 195 h 202"/>
              <a:gd name="T74" fmla="*/ 956 w 956"/>
              <a:gd name="T75" fmla="*/ 180 h 202"/>
              <a:gd name="T76" fmla="*/ 806 w 956"/>
              <a:gd name="T77" fmla="*/ 202 h 202"/>
              <a:gd name="T78" fmla="*/ 863 w 956"/>
              <a:gd name="T79" fmla="*/ 188 h 202"/>
              <a:gd name="T80" fmla="*/ 763 w 956"/>
              <a:gd name="T81" fmla="*/ 202 h 202"/>
              <a:gd name="T82" fmla="*/ 706 w 956"/>
              <a:gd name="T83" fmla="*/ 188 h 202"/>
              <a:gd name="T84" fmla="*/ 763 w 956"/>
              <a:gd name="T85" fmla="*/ 202 h 202"/>
              <a:gd name="T86" fmla="*/ 606 w 956"/>
              <a:gd name="T87" fmla="*/ 202 h 202"/>
              <a:gd name="T88" fmla="*/ 663 w 956"/>
              <a:gd name="T89" fmla="*/ 188 h 202"/>
              <a:gd name="T90" fmla="*/ 563 w 956"/>
              <a:gd name="T91" fmla="*/ 202 h 202"/>
              <a:gd name="T92" fmla="*/ 506 w 956"/>
              <a:gd name="T93" fmla="*/ 188 h 202"/>
              <a:gd name="T94" fmla="*/ 563 w 956"/>
              <a:gd name="T95" fmla="*/ 202 h 202"/>
              <a:gd name="T96" fmla="*/ 405 w 956"/>
              <a:gd name="T97" fmla="*/ 202 h 202"/>
              <a:gd name="T98" fmla="*/ 463 w 956"/>
              <a:gd name="T99" fmla="*/ 188 h 202"/>
              <a:gd name="T100" fmla="*/ 362 w 956"/>
              <a:gd name="T101" fmla="*/ 202 h 202"/>
              <a:gd name="T102" fmla="*/ 305 w 956"/>
              <a:gd name="T103" fmla="*/ 188 h 202"/>
              <a:gd name="T104" fmla="*/ 362 w 956"/>
              <a:gd name="T105" fmla="*/ 202 h 202"/>
              <a:gd name="T106" fmla="*/ 205 w 956"/>
              <a:gd name="T107" fmla="*/ 202 h 202"/>
              <a:gd name="T108" fmla="*/ 262 w 956"/>
              <a:gd name="T109" fmla="*/ 188 h 202"/>
              <a:gd name="T110" fmla="*/ 162 w 956"/>
              <a:gd name="T111" fmla="*/ 202 h 202"/>
              <a:gd name="T112" fmla="*/ 105 w 956"/>
              <a:gd name="T113" fmla="*/ 188 h 202"/>
              <a:gd name="T114" fmla="*/ 162 w 956"/>
              <a:gd name="T115" fmla="*/ 202 h 202"/>
              <a:gd name="T116" fmla="*/ 7 w 956"/>
              <a:gd name="T117" fmla="*/ 202 h 202"/>
              <a:gd name="T118" fmla="*/ 62 w 956"/>
              <a:gd name="T119" fmla="*/ 18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6" h="202">
                <a:moveTo>
                  <a:pt x="0" y="195"/>
                </a:moveTo>
                <a:lnTo>
                  <a:pt x="0" y="138"/>
                </a:lnTo>
                <a:lnTo>
                  <a:pt x="14" y="138"/>
                </a:lnTo>
                <a:lnTo>
                  <a:pt x="14" y="195"/>
                </a:lnTo>
                <a:lnTo>
                  <a:pt x="0" y="195"/>
                </a:lnTo>
                <a:close/>
                <a:moveTo>
                  <a:pt x="0" y="95"/>
                </a:moveTo>
                <a:lnTo>
                  <a:pt x="0" y="37"/>
                </a:lnTo>
                <a:lnTo>
                  <a:pt x="14" y="37"/>
                </a:lnTo>
                <a:lnTo>
                  <a:pt x="14" y="95"/>
                </a:lnTo>
                <a:lnTo>
                  <a:pt x="0" y="95"/>
                </a:lnTo>
                <a:close/>
                <a:moveTo>
                  <a:pt x="20" y="0"/>
                </a:moveTo>
                <a:lnTo>
                  <a:pt x="77" y="0"/>
                </a:lnTo>
                <a:lnTo>
                  <a:pt x="77" y="15"/>
                </a:lnTo>
                <a:lnTo>
                  <a:pt x="20" y="15"/>
                </a:lnTo>
                <a:lnTo>
                  <a:pt x="20" y="0"/>
                </a:lnTo>
                <a:close/>
                <a:moveTo>
                  <a:pt x="120" y="0"/>
                </a:moveTo>
                <a:lnTo>
                  <a:pt x="177" y="0"/>
                </a:lnTo>
                <a:lnTo>
                  <a:pt x="177" y="15"/>
                </a:lnTo>
                <a:lnTo>
                  <a:pt x="120" y="15"/>
                </a:lnTo>
                <a:lnTo>
                  <a:pt x="120" y="0"/>
                </a:lnTo>
                <a:close/>
                <a:moveTo>
                  <a:pt x="220" y="0"/>
                </a:moveTo>
                <a:lnTo>
                  <a:pt x="278" y="0"/>
                </a:lnTo>
                <a:lnTo>
                  <a:pt x="278" y="15"/>
                </a:lnTo>
                <a:lnTo>
                  <a:pt x="220" y="15"/>
                </a:lnTo>
                <a:lnTo>
                  <a:pt x="220" y="0"/>
                </a:lnTo>
                <a:close/>
                <a:moveTo>
                  <a:pt x="321" y="0"/>
                </a:moveTo>
                <a:lnTo>
                  <a:pt x="378" y="0"/>
                </a:lnTo>
                <a:lnTo>
                  <a:pt x="378" y="15"/>
                </a:lnTo>
                <a:lnTo>
                  <a:pt x="321" y="15"/>
                </a:lnTo>
                <a:lnTo>
                  <a:pt x="321" y="0"/>
                </a:lnTo>
                <a:close/>
                <a:moveTo>
                  <a:pt x="421" y="0"/>
                </a:moveTo>
                <a:lnTo>
                  <a:pt x="478" y="0"/>
                </a:lnTo>
                <a:lnTo>
                  <a:pt x="478" y="15"/>
                </a:lnTo>
                <a:lnTo>
                  <a:pt x="421" y="15"/>
                </a:lnTo>
                <a:lnTo>
                  <a:pt x="421" y="0"/>
                </a:lnTo>
                <a:close/>
                <a:moveTo>
                  <a:pt x="521" y="0"/>
                </a:moveTo>
                <a:lnTo>
                  <a:pt x="578" y="0"/>
                </a:lnTo>
                <a:lnTo>
                  <a:pt x="578" y="15"/>
                </a:lnTo>
                <a:lnTo>
                  <a:pt x="521" y="15"/>
                </a:lnTo>
                <a:lnTo>
                  <a:pt x="521" y="0"/>
                </a:lnTo>
                <a:close/>
                <a:moveTo>
                  <a:pt x="621" y="0"/>
                </a:moveTo>
                <a:lnTo>
                  <a:pt x="678" y="0"/>
                </a:lnTo>
                <a:lnTo>
                  <a:pt x="678" y="15"/>
                </a:lnTo>
                <a:lnTo>
                  <a:pt x="621" y="15"/>
                </a:lnTo>
                <a:lnTo>
                  <a:pt x="621" y="0"/>
                </a:lnTo>
                <a:close/>
                <a:moveTo>
                  <a:pt x="721" y="0"/>
                </a:moveTo>
                <a:lnTo>
                  <a:pt x="779" y="0"/>
                </a:lnTo>
                <a:lnTo>
                  <a:pt x="779" y="15"/>
                </a:lnTo>
                <a:lnTo>
                  <a:pt x="721" y="15"/>
                </a:lnTo>
                <a:lnTo>
                  <a:pt x="721" y="0"/>
                </a:lnTo>
                <a:close/>
                <a:moveTo>
                  <a:pt x="821" y="0"/>
                </a:moveTo>
                <a:lnTo>
                  <a:pt x="879" y="0"/>
                </a:lnTo>
                <a:lnTo>
                  <a:pt x="879" y="15"/>
                </a:lnTo>
                <a:lnTo>
                  <a:pt x="821" y="15"/>
                </a:lnTo>
                <a:lnTo>
                  <a:pt x="821" y="0"/>
                </a:lnTo>
                <a:close/>
                <a:moveTo>
                  <a:pt x="922" y="0"/>
                </a:moveTo>
                <a:lnTo>
                  <a:pt x="956" y="0"/>
                </a:lnTo>
                <a:lnTo>
                  <a:pt x="956" y="37"/>
                </a:lnTo>
                <a:lnTo>
                  <a:pt x="942" y="37"/>
                </a:lnTo>
                <a:lnTo>
                  <a:pt x="942" y="8"/>
                </a:lnTo>
                <a:lnTo>
                  <a:pt x="949" y="15"/>
                </a:lnTo>
                <a:lnTo>
                  <a:pt x="922" y="15"/>
                </a:lnTo>
                <a:lnTo>
                  <a:pt x="922" y="0"/>
                </a:lnTo>
                <a:close/>
                <a:moveTo>
                  <a:pt x="956" y="80"/>
                </a:moveTo>
                <a:lnTo>
                  <a:pt x="956" y="138"/>
                </a:lnTo>
                <a:lnTo>
                  <a:pt x="942" y="138"/>
                </a:lnTo>
                <a:lnTo>
                  <a:pt x="942" y="80"/>
                </a:lnTo>
                <a:lnTo>
                  <a:pt x="956" y="80"/>
                </a:lnTo>
                <a:close/>
                <a:moveTo>
                  <a:pt x="956" y="180"/>
                </a:moveTo>
                <a:lnTo>
                  <a:pt x="956" y="202"/>
                </a:lnTo>
                <a:lnTo>
                  <a:pt x="906" y="202"/>
                </a:lnTo>
                <a:lnTo>
                  <a:pt x="906" y="188"/>
                </a:lnTo>
                <a:lnTo>
                  <a:pt x="949" y="188"/>
                </a:lnTo>
                <a:lnTo>
                  <a:pt x="942" y="195"/>
                </a:lnTo>
                <a:lnTo>
                  <a:pt x="942" y="180"/>
                </a:lnTo>
                <a:lnTo>
                  <a:pt x="956" y="180"/>
                </a:lnTo>
                <a:close/>
                <a:moveTo>
                  <a:pt x="863" y="202"/>
                </a:moveTo>
                <a:lnTo>
                  <a:pt x="806" y="202"/>
                </a:lnTo>
                <a:lnTo>
                  <a:pt x="806" y="188"/>
                </a:lnTo>
                <a:lnTo>
                  <a:pt x="863" y="188"/>
                </a:lnTo>
                <a:lnTo>
                  <a:pt x="863" y="202"/>
                </a:lnTo>
                <a:close/>
                <a:moveTo>
                  <a:pt x="763" y="202"/>
                </a:moveTo>
                <a:lnTo>
                  <a:pt x="706" y="202"/>
                </a:lnTo>
                <a:lnTo>
                  <a:pt x="706" y="188"/>
                </a:lnTo>
                <a:lnTo>
                  <a:pt x="763" y="188"/>
                </a:lnTo>
                <a:lnTo>
                  <a:pt x="763" y="202"/>
                </a:lnTo>
                <a:close/>
                <a:moveTo>
                  <a:pt x="663" y="202"/>
                </a:moveTo>
                <a:lnTo>
                  <a:pt x="606" y="202"/>
                </a:lnTo>
                <a:lnTo>
                  <a:pt x="606" y="188"/>
                </a:lnTo>
                <a:lnTo>
                  <a:pt x="663" y="188"/>
                </a:lnTo>
                <a:lnTo>
                  <a:pt x="663" y="202"/>
                </a:lnTo>
                <a:close/>
                <a:moveTo>
                  <a:pt x="563" y="202"/>
                </a:moveTo>
                <a:lnTo>
                  <a:pt x="506" y="202"/>
                </a:lnTo>
                <a:lnTo>
                  <a:pt x="506" y="188"/>
                </a:lnTo>
                <a:lnTo>
                  <a:pt x="563" y="188"/>
                </a:lnTo>
                <a:lnTo>
                  <a:pt x="563" y="202"/>
                </a:lnTo>
                <a:close/>
                <a:moveTo>
                  <a:pt x="463" y="202"/>
                </a:moveTo>
                <a:lnTo>
                  <a:pt x="405" y="202"/>
                </a:lnTo>
                <a:lnTo>
                  <a:pt x="405" y="188"/>
                </a:lnTo>
                <a:lnTo>
                  <a:pt x="463" y="188"/>
                </a:lnTo>
                <a:lnTo>
                  <a:pt x="463" y="202"/>
                </a:lnTo>
                <a:close/>
                <a:moveTo>
                  <a:pt x="362" y="202"/>
                </a:moveTo>
                <a:lnTo>
                  <a:pt x="305" y="202"/>
                </a:lnTo>
                <a:lnTo>
                  <a:pt x="305" y="188"/>
                </a:lnTo>
                <a:lnTo>
                  <a:pt x="362" y="188"/>
                </a:lnTo>
                <a:lnTo>
                  <a:pt x="362" y="202"/>
                </a:lnTo>
                <a:close/>
                <a:moveTo>
                  <a:pt x="262" y="202"/>
                </a:moveTo>
                <a:lnTo>
                  <a:pt x="205" y="202"/>
                </a:lnTo>
                <a:lnTo>
                  <a:pt x="205" y="188"/>
                </a:lnTo>
                <a:lnTo>
                  <a:pt x="262" y="188"/>
                </a:lnTo>
                <a:lnTo>
                  <a:pt x="262" y="202"/>
                </a:lnTo>
                <a:close/>
                <a:moveTo>
                  <a:pt x="162" y="202"/>
                </a:moveTo>
                <a:lnTo>
                  <a:pt x="105" y="202"/>
                </a:lnTo>
                <a:lnTo>
                  <a:pt x="105" y="188"/>
                </a:lnTo>
                <a:lnTo>
                  <a:pt x="162" y="188"/>
                </a:lnTo>
                <a:lnTo>
                  <a:pt x="162" y="202"/>
                </a:lnTo>
                <a:close/>
                <a:moveTo>
                  <a:pt x="62" y="202"/>
                </a:moveTo>
                <a:lnTo>
                  <a:pt x="7" y="202"/>
                </a:lnTo>
                <a:lnTo>
                  <a:pt x="7" y="188"/>
                </a:lnTo>
                <a:lnTo>
                  <a:pt x="62" y="188"/>
                </a:lnTo>
                <a:lnTo>
                  <a:pt x="62" y="20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342" name="Group 341"/>
          <p:cNvGrpSpPr/>
          <p:nvPr/>
        </p:nvGrpSpPr>
        <p:grpSpPr>
          <a:xfrm>
            <a:off x="4268787" y="1714500"/>
            <a:ext cx="2262641" cy="1733551"/>
            <a:chOff x="4627109" y="2222500"/>
            <a:chExt cx="2262641" cy="1733551"/>
          </a:xfrm>
        </p:grpSpPr>
        <p:sp>
          <p:nvSpPr>
            <p:cNvPr id="343" name="Freeform 89"/>
            <p:cNvSpPr>
              <a:spLocks/>
            </p:cNvSpPr>
            <p:nvPr/>
          </p:nvSpPr>
          <p:spPr bwMode="auto">
            <a:xfrm>
              <a:off x="6096000" y="3598863"/>
              <a:ext cx="77788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Freeform 90"/>
            <p:cNvSpPr>
              <a:spLocks/>
            </p:cNvSpPr>
            <p:nvPr/>
          </p:nvSpPr>
          <p:spPr bwMode="auto">
            <a:xfrm>
              <a:off x="6051550" y="351155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Freeform 91"/>
            <p:cNvSpPr>
              <a:spLocks/>
            </p:cNvSpPr>
            <p:nvPr/>
          </p:nvSpPr>
          <p:spPr bwMode="auto">
            <a:xfrm>
              <a:off x="6162675" y="3598863"/>
              <a:ext cx="77788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Freeform 92"/>
            <p:cNvSpPr>
              <a:spLocks/>
            </p:cNvSpPr>
            <p:nvPr/>
          </p:nvSpPr>
          <p:spPr bwMode="auto">
            <a:xfrm>
              <a:off x="6207125" y="3511550"/>
              <a:ext cx="77788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Freeform 93"/>
            <p:cNvSpPr>
              <a:spLocks/>
            </p:cNvSpPr>
            <p:nvPr/>
          </p:nvSpPr>
          <p:spPr bwMode="auto">
            <a:xfrm>
              <a:off x="6330950" y="3598863"/>
              <a:ext cx="77788" cy="103188"/>
            </a:xfrm>
            <a:custGeom>
              <a:avLst/>
              <a:gdLst>
                <a:gd name="T0" fmla="*/ 347 w 359"/>
                <a:gd name="T1" fmla="*/ 474 h 474"/>
                <a:gd name="T2" fmla="*/ 327 w 359"/>
                <a:gd name="T3" fmla="*/ 473 h 474"/>
                <a:gd name="T4" fmla="*/ 314 w 359"/>
                <a:gd name="T5" fmla="*/ 471 h 474"/>
                <a:gd name="T6" fmla="*/ 294 w 359"/>
                <a:gd name="T7" fmla="*/ 466 h 474"/>
                <a:gd name="T8" fmla="*/ 284 w 359"/>
                <a:gd name="T9" fmla="*/ 462 h 474"/>
                <a:gd name="T10" fmla="*/ 264 w 359"/>
                <a:gd name="T11" fmla="*/ 454 h 474"/>
                <a:gd name="T12" fmla="*/ 238 w 359"/>
                <a:gd name="T13" fmla="*/ 441 h 474"/>
                <a:gd name="T14" fmla="*/ 228 w 359"/>
                <a:gd name="T15" fmla="*/ 435 h 474"/>
                <a:gd name="T16" fmla="*/ 209 w 359"/>
                <a:gd name="T17" fmla="*/ 421 h 474"/>
                <a:gd name="T18" fmla="*/ 184 w 359"/>
                <a:gd name="T19" fmla="*/ 399 h 474"/>
                <a:gd name="T20" fmla="*/ 141 w 359"/>
                <a:gd name="T21" fmla="*/ 350 h 474"/>
                <a:gd name="T22" fmla="*/ 99 w 359"/>
                <a:gd name="T23" fmla="*/ 288 h 474"/>
                <a:gd name="T24" fmla="*/ 63 w 359"/>
                <a:gd name="T25" fmla="*/ 217 h 474"/>
                <a:gd name="T26" fmla="*/ 30 w 359"/>
                <a:gd name="T27" fmla="*/ 137 h 474"/>
                <a:gd name="T28" fmla="*/ 0 w 359"/>
                <a:gd name="T29" fmla="*/ 47 h 474"/>
                <a:gd name="T30" fmla="*/ 145 w 359"/>
                <a:gd name="T31" fmla="*/ 0 h 474"/>
                <a:gd name="T32" fmla="*/ 170 w 359"/>
                <a:gd name="T33" fmla="*/ 79 h 474"/>
                <a:gd name="T34" fmla="*/ 198 w 359"/>
                <a:gd name="T35" fmla="*/ 148 h 474"/>
                <a:gd name="T36" fmla="*/ 227 w 359"/>
                <a:gd name="T37" fmla="*/ 205 h 474"/>
                <a:gd name="T38" fmla="*/ 255 w 359"/>
                <a:gd name="T39" fmla="*/ 250 h 474"/>
                <a:gd name="T40" fmla="*/ 286 w 359"/>
                <a:gd name="T41" fmla="*/ 286 h 474"/>
                <a:gd name="T42" fmla="*/ 299 w 359"/>
                <a:gd name="T43" fmla="*/ 298 h 474"/>
                <a:gd name="T44" fmla="*/ 318 w 359"/>
                <a:gd name="T45" fmla="*/ 312 h 474"/>
                <a:gd name="T46" fmla="*/ 308 w 359"/>
                <a:gd name="T47" fmla="*/ 306 h 474"/>
                <a:gd name="T48" fmla="*/ 322 w 359"/>
                <a:gd name="T49" fmla="*/ 314 h 474"/>
                <a:gd name="T50" fmla="*/ 341 w 359"/>
                <a:gd name="T51" fmla="*/ 322 h 474"/>
                <a:gd name="T52" fmla="*/ 331 w 359"/>
                <a:gd name="T53" fmla="*/ 318 h 474"/>
                <a:gd name="T54" fmla="*/ 351 w 359"/>
                <a:gd name="T55" fmla="*/ 323 h 474"/>
                <a:gd name="T56" fmla="*/ 338 w 359"/>
                <a:gd name="T57" fmla="*/ 321 h 474"/>
                <a:gd name="T58" fmla="*/ 359 w 359"/>
                <a:gd name="T59" fmla="*/ 323 h 474"/>
                <a:gd name="T60" fmla="*/ 347 w 359"/>
                <a:gd name="T6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4">
                  <a:moveTo>
                    <a:pt x="347" y="474"/>
                  </a:moveTo>
                  <a:lnTo>
                    <a:pt x="327" y="473"/>
                  </a:lnTo>
                  <a:cubicBezTo>
                    <a:pt x="323" y="472"/>
                    <a:pt x="318" y="472"/>
                    <a:pt x="314" y="471"/>
                  </a:cubicBezTo>
                  <a:lnTo>
                    <a:pt x="294" y="466"/>
                  </a:lnTo>
                  <a:cubicBezTo>
                    <a:pt x="290" y="465"/>
                    <a:pt x="287" y="464"/>
                    <a:pt x="284" y="462"/>
                  </a:cubicBezTo>
                  <a:lnTo>
                    <a:pt x="264" y="454"/>
                  </a:lnTo>
                  <a:lnTo>
                    <a:pt x="238" y="441"/>
                  </a:lnTo>
                  <a:cubicBezTo>
                    <a:pt x="234" y="439"/>
                    <a:pt x="231" y="437"/>
                    <a:pt x="228" y="435"/>
                  </a:cubicBezTo>
                  <a:lnTo>
                    <a:pt x="209" y="421"/>
                  </a:lnTo>
                  <a:lnTo>
                    <a:pt x="184" y="399"/>
                  </a:lnTo>
                  <a:lnTo>
                    <a:pt x="141" y="350"/>
                  </a:lnTo>
                  <a:lnTo>
                    <a:pt x="99" y="288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8"/>
                  </a:lnTo>
                  <a:lnTo>
                    <a:pt x="227" y="205"/>
                  </a:lnTo>
                  <a:lnTo>
                    <a:pt x="255" y="250"/>
                  </a:lnTo>
                  <a:lnTo>
                    <a:pt x="286" y="286"/>
                  </a:lnTo>
                  <a:lnTo>
                    <a:pt x="299" y="298"/>
                  </a:lnTo>
                  <a:lnTo>
                    <a:pt x="318" y="312"/>
                  </a:lnTo>
                  <a:lnTo>
                    <a:pt x="308" y="306"/>
                  </a:lnTo>
                  <a:lnTo>
                    <a:pt x="322" y="314"/>
                  </a:lnTo>
                  <a:lnTo>
                    <a:pt x="341" y="322"/>
                  </a:lnTo>
                  <a:lnTo>
                    <a:pt x="331" y="318"/>
                  </a:lnTo>
                  <a:lnTo>
                    <a:pt x="351" y="323"/>
                  </a:lnTo>
                  <a:lnTo>
                    <a:pt x="338" y="321"/>
                  </a:lnTo>
                  <a:lnTo>
                    <a:pt x="359" y="323"/>
                  </a:lnTo>
                  <a:lnTo>
                    <a:pt x="347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Freeform 94"/>
            <p:cNvSpPr>
              <a:spLocks/>
            </p:cNvSpPr>
            <p:nvPr/>
          </p:nvSpPr>
          <p:spPr bwMode="auto">
            <a:xfrm>
              <a:off x="6288087" y="351155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9" name="Freeform 95"/>
            <p:cNvSpPr>
              <a:spLocks/>
            </p:cNvSpPr>
            <p:nvPr/>
          </p:nvSpPr>
          <p:spPr bwMode="auto">
            <a:xfrm>
              <a:off x="6402387" y="359886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Freeform 96"/>
            <p:cNvSpPr>
              <a:spLocks/>
            </p:cNvSpPr>
            <p:nvPr/>
          </p:nvSpPr>
          <p:spPr bwMode="auto">
            <a:xfrm>
              <a:off x="6445250" y="351155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Freeform 97"/>
            <p:cNvSpPr>
              <a:spLocks/>
            </p:cNvSpPr>
            <p:nvPr/>
          </p:nvSpPr>
          <p:spPr bwMode="auto">
            <a:xfrm>
              <a:off x="6577012" y="359886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2" name="Freeform 98"/>
            <p:cNvSpPr>
              <a:spLocks/>
            </p:cNvSpPr>
            <p:nvPr/>
          </p:nvSpPr>
          <p:spPr bwMode="auto">
            <a:xfrm>
              <a:off x="6534150" y="351155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Freeform 99"/>
            <p:cNvSpPr>
              <a:spLocks/>
            </p:cNvSpPr>
            <p:nvPr/>
          </p:nvSpPr>
          <p:spPr bwMode="auto">
            <a:xfrm>
              <a:off x="6643687" y="359886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5" name="Freeform 100"/>
            <p:cNvSpPr>
              <a:spLocks/>
            </p:cNvSpPr>
            <p:nvPr/>
          </p:nvSpPr>
          <p:spPr bwMode="auto">
            <a:xfrm>
              <a:off x="6686550" y="351155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Freeform 101"/>
            <p:cNvSpPr>
              <a:spLocks/>
            </p:cNvSpPr>
            <p:nvPr/>
          </p:nvSpPr>
          <p:spPr bwMode="auto">
            <a:xfrm>
              <a:off x="6813550" y="3598863"/>
              <a:ext cx="76200" cy="103188"/>
            </a:xfrm>
            <a:custGeom>
              <a:avLst/>
              <a:gdLst>
                <a:gd name="T0" fmla="*/ 170 w 176"/>
                <a:gd name="T1" fmla="*/ 237 h 237"/>
                <a:gd name="T2" fmla="*/ 160 w 176"/>
                <a:gd name="T3" fmla="*/ 237 h 237"/>
                <a:gd name="T4" fmla="*/ 154 w 176"/>
                <a:gd name="T5" fmla="*/ 236 h 237"/>
                <a:gd name="T6" fmla="*/ 144 w 176"/>
                <a:gd name="T7" fmla="*/ 233 h 237"/>
                <a:gd name="T8" fmla="*/ 129 w 176"/>
                <a:gd name="T9" fmla="*/ 227 h 237"/>
                <a:gd name="T10" fmla="*/ 116 w 176"/>
                <a:gd name="T11" fmla="*/ 220 h 237"/>
                <a:gd name="T12" fmla="*/ 102 w 176"/>
                <a:gd name="T13" fmla="*/ 211 h 237"/>
                <a:gd name="T14" fmla="*/ 90 w 176"/>
                <a:gd name="T15" fmla="*/ 199 h 237"/>
                <a:gd name="T16" fmla="*/ 68 w 176"/>
                <a:gd name="T17" fmla="*/ 175 h 237"/>
                <a:gd name="T18" fmla="*/ 48 w 176"/>
                <a:gd name="T19" fmla="*/ 144 h 237"/>
                <a:gd name="T20" fmla="*/ 30 w 176"/>
                <a:gd name="T21" fmla="*/ 108 h 237"/>
                <a:gd name="T22" fmla="*/ 15 w 176"/>
                <a:gd name="T23" fmla="*/ 68 h 237"/>
                <a:gd name="T24" fmla="*/ 0 w 176"/>
                <a:gd name="T25" fmla="*/ 24 h 237"/>
                <a:gd name="T26" fmla="*/ 73 w 176"/>
                <a:gd name="T27" fmla="*/ 0 h 237"/>
                <a:gd name="T28" fmla="*/ 85 w 176"/>
                <a:gd name="T29" fmla="*/ 40 h 237"/>
                <a:gd name="T30" fmla="*/ 98 w 176"/>
                <a:gd name="T31" fmla="*/ 74 h 237"/>
                <a:gd name="T32" fmla="*/ 113 w 176"/>
                <a:gd name="T33" fmla="*/ 103 h 237"/>
                <a:gd name="T34" fmla="*/ 127 w 176"/>
                <a:gd name="T35" fmla="*/ 126 h 237"/>
                <a:gd name="T36" fmla="*/ 141 w 176"/>
                <a:gd name="T37" fmla="*/ 143 h 237"/>
                <a:gd name="T38" fmla="*/ 147 w 176"/>
                <a:gd name="T39" fmla="*/ 149 h 237"/>
                <a:gd name="T40" fmla="*/ 152 w 176"/>
                <a:gd name="T41" fmla="*/ 154 h 237"/>
                <a:gd name="T42" fmla="*/ 158 w 176"/>
                <a:gd name="T43" fmla="*/ 157 h 237"/>
                <a:gd name="T44" fmla="*/ 163 w 176"/>
                <a:gd name="T45" fmla="*/ 159 h 237"/>
                <a:gd name="T46" fmla="*/ 172 w 176"/>
                <a:gd name="T47" fmla="*/ 162 h 237"/>
                <a:gd name="T48" fmla="*/ 166 w 176"/>
                <a:gd name="T49" fmla="*/ 161 h 237"/>
                <a:gd name="T50" fmla="*/ 176 w 176"/>
                <a:gd name="T51" fmla="*/ 162 h 237"/>
                <a:gd name="T52" fmla="*/ 170 w 176"/>
                <a:gd name="T53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237">
                  <a:moveTo>
                    <a:pt x="170" y="237"/>
                  </a:moveTo>
                  <a:lnTo>
                    <a:pt x="160" y="237"/>
                  </a:lnTo>
                  <a:cubicBezTo>
                    <a:pt x="158" y="236"/>
                    <a:pt x="156" y="236"/>
                    <a:pt x="154" y="236"/>
                  </a:cubicBezTo>
                  <a:lnTo>
                    <a:pt x="144" y="233"/>
                  </a:lnTo>
                  <a:lnTo>
                    <a:pt x="129" y="227"/>
                  </a:lnTo>
                  <a:lnTo>
                    <a:pt x="116" y="220"/>
                  </a:lnTo>
                  <a:lnTo>
                    <a:pt x="102" y="211"/>
                  </a:lnTo>
                  <a:lnTo>
                    <a:pt x="90" y="199"/>
                  </a:lnTo>
                  <a:lnTo>
                    <a:pt x="68" y="175"/>
                  </a:lnTo>
                  <a:lnTo>
                    <a:pt x="48" y="144"/>
                  </a:lnTo>
                  <a:lnTo>
                    <a:pt x="30" y="108"/>
                  </a:lnTo>
                  <a:lnTo>
                    <a:pt x="15" y="68"/>
                  </a:lnTo>
                  <a:lnTo>
                    <a:pt x="0" y="24"/>
                  </a:lnTo>
                  <a:lnTo>
                    <a:pt x="73" y="0"/>
                  </a:lnTo>
                  <a:lnTo>
                    <a:pt x="85" y="40"/>
                  </a:lnTo>
                  <a:lnTo>
                    <a:pt x="98" y="74"/>
                  </a:lnTo>
                  <a:lnTo>
                    <a:pt x="113" y="103"/>
                  </a:lnTo>
                  <a:lnTo>
                    <a:pt x="127" y="126"/>
                  </a:lnTo>
                  <a:lnTo>
                    <a:pt x="141" y="143"/>
                  </a:lnTo>
                  <a:lnTo>
                    <a:pt x="147" y="149"/>
                  </a:lnTo>
                  <a:lnTo>
                    <a:pt x="152" y="154"/>
                  </a:lnTo>
                  <a:lnTo>
                    <a:pt x="158" y="157"/>
                  </a:lnTo>
                  <a:lnTo>
                    <a:pt x="163" y="159"/>
                  </a:lnTo>
                  <a:lnTo>
                    <a:pt x="172" y="162"/>
                  </a:lnTo>
                  <a:lnTo>
                    <a:pt x="166" y="161"/>
                  </a:lnTo>
                  <a:lnTo>
                    <a:pt x="176" y="162"/>
                  </a:lnTo>
                  <a:lnTo>
                    <a:pt x="170" y="2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Freeform 102"/>
            <p:cNvSpPr>
              <a:spLocks/>
            </p:cNvSpPr>
            <p:nvPr/>
          </p:nvSpPr>
          <p:spPr bwMode="auto">
            <a:xfrm>
              <a:off x="6769100" y="3511550"/>
              <a:ext cx="77788" cy="103188"/>
            </a:xfrm>
            <a:custGeom>
              <a:avLst/>
              <a:gdLst>
                <a:gd name="T0" fmla="*/ 5 w 179"/>
                <a:gd name="T1" fmla="*/ 0 h 236"/>
                <a:gd name="T2" fmla="*/ 15 w 179"/>
                <a:gd name="T3" fmla="*/ 0 h 236"/>
                <a:gd name="T4" fmla="*/ 22 w 179"/>
                <a:gd name="T5" fmla="*/ 1 h 236"/>
                <a:gd name="T6" fmla="*/ 32 w 179"/>
                <a:gd name="T7" fmla="*/ 4 h 236"/>
                <a:gd name="T8" fmla="*/ 46 w 179"/>
                <a:gd name="T9" fmla="*/ 9 h 236"/>
                <a:gd name="T10" fmla="*/ 61 w 179"/>
                <a:gd name="T11" fmla="*/ 17 h 236"/>
                <a:gd name="T12" fmla="*/ 66 w 179"/>
                <a:gd name="T13" fmla="*/ 21 h 236"/>
                <a:gd name="T14" fmla="*/ 85 w 179"/>
                <a:gd name="T15" fmla="*/ 36 h 236"/>
                <a:gd name="T16" fmla="*/ 90 w 179"/>
                <a:gd name="T17" fmla="*/ 40 h 236"/>
                <a:gd name="T18" fmla="*/ 108 w 179"/>
                <a:gd name="T19" fmla="*/ 61 h 236"/>
                <a:gd name="T20" fmla="*/ 112 w 179"/>
                <a:gd name="T21" fmla="*/ 66 h 236"/>
                <a:gd name="T22" fmla="*/ 129 w 179"/>
                <a:gd name="T23" fmla="*/ 93 h 236"/>
                <a:gd name="T24" fmla="*/ 147 w 179"/>
                <a:gd name="T25" fmla="*/ 127 h 236"/>
                <a:gd name="T26" fmla="*/ 164 w 179"/>
                <a:gd name="T27" fmla="*/ 168 h 236"/>
                <a:gd name="T28" fmla="*/ 179 w 179"/>
                <a:gd name="T29" fmla="*/ 212 h 236"/>
                <a:gd name="T30" fmla="*/ 106 w 179"/>
                <a:gd name="T31" fmla="*/ 236 h 236"/>
                <a:gd name="T32" fmla="*/ 93 w 179"/>
                <a:gd name="T33" fmla="*/ 196 h 236"/>
                <a:gd name="T34" fmla="*/ 80 w 179"/>
                <a:gd name="T35" fmla="*/ 162 h 236"/>
                <a:gd name="T36" fmla="*/ 65 w 179"/>
                <a:gd name="T37" fmla="*/ 134 h 236"/>
                <a:gd name="T38" fmla="*/ 48 w 179"/>
                <a:gd name="T39" fmla="*/ 107 h 236"/>
                <a:gd name="T40" fmla="*/ 51 w 179"/>
                <a:gd name="T41" fmla="*/ 112 h 236"/>
                <a:gd name="T42" fmla="*/ 33 w 179"/>
                <a:gd name="T43" fmla="*/ 91 h 236"/>
                <a:gd name="T44" fmla="*/ 37 w 179"/>
                <a:gd name="T45" fmla="*/ 95 h 236"/>
                <a:gd name="T46" fmla="*/ 18 w 179"/>
                <a:gd name="T47" fmla="*/ 79 h 236"/>
                <a:gd name="T48" fmla="*/ 24 w 179"/>
                <a:gd name="T49" fmla="*/ 83 h 236"/>
                <a:gd name="T50" fmla="*/ 19 w 179"/>
                <a:gd name="T51" fmla="*/ 80 h 236"/>
                <a:gd name="T52" fmla="*/ 13 w 179"/>
                <a:gd name="T53" fmla="*/ 78 h 236"/>
                <a:gd name="T54" fmla="*/ 3 w 179"/>
                <a:gd name="T55" fmla="*/ 75 h 236"/>
                <a:gd name="T56" fmla="*/ 10 w 179"/>
                <a:gd name="T57" fmla="*/ 76 h 236"/>
                <a:gd name="T58" fmla="*/ 0 w 179"/>
                <a:gd name="T59" fmla="*/ 75 h 236"/>
                <a:gd name="T60" fmla="*/ 5 w 179"/>
                <a:gd name="T6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" h="236">
                  <a:moveTo>
                    <a:pt x="5" y="0"/>
                  </a:moveTo>
                  <a:lnTo>
                    <a:pt x="15" y="0"/>
                  </a:lnTo>
                  <a:cubicBezTo>
                    <a:pt x="18" y="0"/>
                    <a:pt x="20" y="1"/>
                    <a:pt x="22" y="1"/>
                  </a:cubicBezTo>
                  <a:lnTo>
                    <a:pt x="32" y="4"/>
                  </a:lnTo>
                  <a:lnTo>
                    <a:pt x="46" y="9"/>
                  </a:lnTo>
                  <a:lnTo>
                    <a:pt x="61" y="17"/>
                  </a:lnTo>
                  <a:cubicBezTo>
                    <a:pt x="63" y="18"/>
                    <a:pt x="65" y="19"/>
                    <a:pt x="66" y="21"/>
                  </a:cubicBezTo>
                  <a:lnTo>
                    <a:pt x="85" y="36"/>
                  </a:lnTo>
                  <a:cubicBezTo>
                    <a:pt x="87" y="37"/>
                    <a:pt x="89" y="39"/>
                    <a:pt x="90" y="40"/>
                  </a:cubicBezTo>
                  <a:lnTo>
                    <a:pt x="108" y="61"/>
                  </a:lnTo>
                  <a:cubicBezTo>
                    <a:pt x="110" y="63"/>
                    <a:pt x="111" y="64"/>
                    <a:pt x="112" y="66"/>
                  </a:cubicBezTo>
                  <a:lnTo>
                    <a:pt x="129" y="93"/>
                  </a:lnTo>
                  <a:lnTo>
                    <a:pt x="147" y="127"/>
                  </a:lnTo>
                  <a:lnTo>
                    <a:pt x="164" y="168"/>
                  </a:lnTo>
                  <a:lnTo>
                    <a:pt x="179" y="212"/>
                  </a:lnTo>
                  <a:lnTo>
                    <a:pt x="106" y="236"/>
                  </a:lnTo>
                  <a:lnTo>
                    <a:pt x="93" y="196"/>
                  </a:lnTo>
                  <a:lnTo>
                    <a:pt x="80" y="162"/>
                  </a:lnTo>
                  <a:lnTo>
                    <a:pt x="65" y="134"/>
                  </a:lnTo>
                  <a:lnTo>
                    <a:pt x="48" y="107"/>
                  </a:lnTo>
                  <a:lnTo>
                    <a:pt x="51" y="112"/>
                  </a:lnTo>
                  <a:lnTo>
                    <a:pt x="33" y="91"/>
                  </a:lnTo>
                  <a:lnTo>
                    <a:pt x="37" y="95"/>
                  </a:lnTo>
                  <a:lnTo>
                    <a:pt x="18" y="79"/>
                  </a:lnTo>
                  <a:lnTo>
                    <a:pt x="24" y="83"/>
                  </a:lnTo>
                  <a:lnTo>
                    <a:pt x="19" y="80"/>
                  </a:lnTo>
                  <a:lnTo>
                    <a:pt x="13" y="78"/>
                  </a:lnTo>
                  <a:lnTo>
                    <a:pt x="3" y="75"/>
                  </a:lnTo>
                  <a:lnTo>
                    <a:pt x="10" y="76"/>
                  </a:lnTo>
                  <a:lnTo>
                    <a:pt x="0" y="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8" name="Rectangle 129"/>
            <p:cNvSpPr>
              <a:spLocks noChangeArrowheads="1"/>
            </p:cNvSpPr>
            <p:nvPr/>
          </p:nvSpPr>
          <p:spPr bwMode="auto">
            <a:xfrm>
              <a:off x="4627109" y="3446689"/>
              <a:ext cx="1233941" cy="324000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Freeform 131"/>
            <p:cNvSpPr>
              <a:spLocks/>
            </p:cNvSpPr>
            <p:nvPr/>
          </p:nvSpPr>
          <p:spPr bwMode="auto">
            <a:xfrm>
              <a:off x="4916035" y="3259138"/>
              <a:ext cx="466725" cy="693738"/>
            </a:xfrm>
            <a:custGeom>
              <a:avLst/>
              <a:gdLst>
                <a:gd name="T0" fmla="*/ 0 w 294"/>
                <a:gd name="T1" fmla="*/ 437 h 437"/>
                <a:gd name="T2" fmla="*/ 205 w 294"/>
                <a:gd name="T3" fmla="*/ 0 h 437"/>
                <a:gd name="T4" fmla="*/ 294 w 294"/>
                <a:gd name="T5" fmla="*/ 0 h 437"/>
                <a:gd name="T6" fmla="*/ 90 w 294"/>
                <a:gd name="T7" fmla="*/ 437 h 437"/>
                <a:gd name="T8" fmla="*/ 0 w 294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437">
                  <a:moveTo>
                    <a:pt x="0" y="437"/>
                  </a:moveTo>
                  <a:lnTo>
                    <a:pt x="205" y="0"/>
                  </a:lnTo>
                  <a:lnTo>
                    <a:pt x="294" y="0"/>
                  </a:lnTo>
                  <a:lnTo>
                    <a:pt x="90" y="437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Freeform 132"/>
            <p:cNvSpPr>
              <a:spLocks/>
            </p:cNvSpPr>
            <p:nvPr/>
          </p:nvSpPr>
          <p:spPr bwMode="auto">
            <a:xfrm>
              <a:off x="4912860" y="3357563"/>
              <a:ext cx="288925" cy="598488"/>
            </a:xfrm>
            <a:custGeom>
              <a:avLst/>
              <a:gdLst>
                <a:gd name="T0" fmla="*/ 176 w 182"/>
                <a:gd name="T1" fmla="*/ 0 h 377"/>
                <a:gd name="T2" fmla="*/ 0 w 182"/>
                <a:gd name="T3" fmla="*/ 374 h 377"/>
                <a:gd name="T4" fmla="*/ 5 w 182"/>
                <a:gd name="T5" fmla="*/ 377 h 377"/>
                <a:gd name="T6" fmla="*/ 182 w 182"/>
                <a:gd name="T7" fmla="*/ 3 h 377"/>
                <a:gd name="T8" fmla="*/ 176 w 182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77">
                  <a:moveTo>
                    <a:pt x="176" y="0"/>
                  </a:moveTo>
                  <a:lnTo>
                    <a:pt x="0" y="374"/>
                  </a:lnTo>
                  <a:lnTo>
                    <a:pt x="5" y="377"/>
                  </a:lnTo>
                  <a:lnTo>
                    <a:pt x="182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2" name="Freeform 133"/>
            <p:cNvSpPr>
              <a:spLocks/>
            </p:cNvSpPr>
            <p:nvPr/>
          </p:nvSpPr>
          <p:spPr bwMode="auto">
            <a:xfrm>
              <a:off x="5098597" y="3257550"/>
              <a:ext cx="288925" cy="598488"/>
            </a:xfrm>
            <a:custGeom>
              <a:avLst/>
              <a:gdLst>
                <a:gd name="T0" fmla="*/ 177 w 182"/>
                <a:gd name="T1" fmla="*/ 0 h 377"/>
                <a:gd name="T2" fmla="*/ 0 w 182"/>
                <a:gd name="T3" fmla="*/ 374 h 377"/>
                <a:gd name="T4" fmla="*/ 6 w 182"/>
                <a:gd name="T5" fmla="*/ 377 h 377"/>
                <a:gd name="T6" fmla="*/ 182 w 182"/>
                <a:gd name="T7" fmla="*/ 3 h 377"/>
                <a:gd name="T8" fmla="*/ 177 w 182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77">
                  <a:moveTo>
                    <a:pt x="177" y="0"/>
                  </a:moveTo>
                  <a:lnTo>
                    <a:pt x="0" y="374"/>
                  </a:lnTo>
                  <a:lnTo>
                    <a:pt x="6" y="377"/>
                  </a:lnTo>
                  <a:lnTo>
                    <a:pt x="182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364" name="Group 139"/>
            <p:cNvGrpSpPr>
              <a:grpSpLocks/>
            </p:cNvGrpSpPr>
            <p:nvPr/>
          </p:nvGrpSpPr>
          <p:grpSpPr bwMode="auto">
            <a:xfrm>
              <a:off x="5938837" y="2968625"/>
              <a:ext cx="290513" cy="385763"/>
              <a:chOff x="3741" y="1795"/>
              <a:chExt cx="183" cy="243"/>
            </a:xfrm>
          </p:grpSpPr>
          <p:sp>
            <p:nvSpPr>
              <p:cNvPr id="367" name="Freeform 134"/>
              <p:cNvSpPr>
                <a:spLocks noEditPoints="1"/>
              </p:cNvSpPr>
              <p:nvPr/>
            </p:nvSpPr>
            <p:spPr bwMode="auto">
              <a:xfrm>
                <a:off x="3741" y="1795"/>
                <a:ext cx="183" cy="243"/>
              </a:xfrm>
              <a:custGeom>
                <a:avLst/>
                <a:gdLst>
                  <a:gd name="T0" fmla="*/ 17 w 183"/>
                  <a:gd name="T1" fmla="*/ 108 h 243"/>
                  <a:gd name="T2" fmla="*/ 20 w 183"/>
                  <a:gd name="T3" fmla="*/ 42 h 243"/>
                  <a:gd name="T4" fmla="*/ 30 w 183"/>
                  <a:gd name="T5" fmla="*/ 27 h 243"/>
                  <a:gd name="T6" fmla="*/ 38 w 183"/>
                  <a:gd name="T7" fmla="*/ 17 h 243"/>
                  <a:gd name="T8" fmla="*/ 50 w 183"/>
                  <a:gd name="T9" fmla="*/ 9 h 243"/>
                  <a:gd name="T10" fmla="*/ 63 w 183"/>
                  <a:gd name="T11" fmla="*/ 4 h 243"/>
                  <a:gd name="T12" fmla="*/ 80 w 183"/>
                  <a:gd name="T13" fmla="*/ 0 h 243"/>
                  <a:gd name="T14" fmla="*/ 98 w 183"/>
                  <a:gd name="T15" fmla="*/ 0 h 243"/>
                  <a:gd name="T16" fmla="*/ 110 w 183"/>
                  <a:gd name="T17" fmla="*/ 2 h 243"/>
                  <a:gd name="T18" fmla="*/ 123 w 183"/>
                  <a:gd name="T19" fmla="*/ 6 h 243"/>
                  <a:gd name="T20" fmla="*/ 127 w 183"/>
                  <a:gd name="T21" fmla="*/ 9 h 243"/>
                  <a:gd name="T22" fmla="*/ 130 w 183"/>
                  <a:gd name="T23" fmla="*/ 10 h 243"/>
                  <a:gd name="T24" fmla="*/ 132 w 183"/>
                  <a:gd name="T25" fmla="*/ 12 h 243"/>
                  <a:gd name="T26" fmla="*/ 135 w 183"/>
                  <a:gd name="T27" fmla="*/ 14 h 243"/>
                  <a:gd name="T28" fmla="*/ 141 w 183"/>
                  <a:gd name="T29" fmla="*/ 19 h 243"/>
                  <a:gd name="T30" fmla="*/ 148 w 183"/>
                  <a:gd name="T31" fmla="*/ 26 h 243"/>
                  <a:gd name="T32" fmla="*/ 154 w 183"/>
                  <a:gd name="T33" fmla="*/ 36 h 243"/>
                  <a:gd name="T34" fmla="*/ 159 w 183"/>
                  <a:gd name="T35" fmla="*/ 46 h 243"/>
                  <a:gd name="T36" fmla="*/ 163 w 183"/>
                  <a:gd name="T37" fmla="*/ 58 h 243"/>
                  <a:gd name="T38" fmla="*/ 183 w 183"/>
                  <a:gd name="T39" fmla="*/ 108 h 243"/>
                  <a:gd name="T40" fmla="*/ 181 w 183"/>
                  <a:gd name="T41" fmla="*/ 193 h 243"/>
                  <a:gd name="T42" fmla="*/ 175 w 183"/>
                  <a:gd name="T43" fmla="*/ 206 h 243"/>
                  <a:gd name="T44" fmla="*/ 169 w 183"/>
                  <a:gd name="T45" fmla="*/ 217 h 243"/>
                  <a:gd name="T46" fmla="*/ 159 w 183"/>
                  <a:gd name="T47" fmla="*/ 227 h 243"/>
                  <a:gd name="T48" fmla="*/ 146 w 183"/>
                  <a:gd name="T49" fmla="*/ 234 h 243"/>
                  <a:gd name="T50" fmla="*/ 131 w 183"/>
                  <a:gd name="T51" fmla="*/ 240 h 243"/>
                  <a:gd name="T52" fmla="*/ 115 w 183"/>
                  <a:gd name="T53" fmla="*/ 243 h 243"/>
                  <a:gd name="T54" fmla="*/ 60 w 183"/>
                  <a:gd name="T55" fmla="*/ 242 h 243"/>
                  <a:gd name="T56" fmla="*/ 42 w 183"/>
                  <a:gd name="T57" fmla="*/ 237 h 243"/>
                  <a:gd name="T58" fmla="*/ 27 w 183"/>
                  <a:gd name="T59" fmla="*/ 229 h 243"/>
                  <a:gd name="T60" fmla="*/ 19 w 183"/>
                  <a:gd name="T61" fmla="*/ 221 h 243"/>
                  <a:gd name="T62" fmla="*/ 12 w 183"/>
                  <a:gd name="T63" fmla="*/ 214 h 243"/>
                  <a:gd name="T64" fmla="*/ 6 w 183"/>
                  <a:gd name="T65" fmla="*/ 205 h 243"/>
                  <a:gd name="T66" fmla="*/ 1 w 183"/>
                  <a:gd name="T67" fmla="*/ 191 h 243"/>
                  <a:gd name="T68" fmla="*/ 0 w 183"/>
                  <a:gd name="T69" fmla="*/ 108 h 243"/>
                  <a:gd name="T70" fmla="*/ 51 w 183"/>
                  <a:gd name="T71" fmla="*/ 58 h 243"/>
                  <a:gd name="T72" fmla="*/ 53 w 183"/>
                  <a:gd name="T73" fmla="*/ 52 h 243"/>
                  <a:gd name="T74" fmla="*/ 56 w 183"/>
                  <a:gd name="T75" fmla="*/ 45 h 243"/>
                  <a:gd name="T76" fmla="*/ 62 w 183"/>
                  <a:gd name="T77" fmla="*/ 39 h 243"/>
                  <a:gd name="T78" fmla="*/ 71 w 183"/>
                  <a:gd name="T79" fmla="*/ 33 h 243"/>
                  <a:gd name="T80" fmla="*/ 81 w 183"/>
                  <a:gd name="T81" fmla="*/ 30 h 243"/>
                  <a:gd name="T82" fmla="*/ 94 w 183"/>
                  <a:gd name="T83" fmla="*/ 29 h 243"/>
                  <a:gd name="T84" fmla="*/ 106 w 183"/>
                  <a:gd name="T85" fmla="*/ 32 h 243"/>
                  <a:gd name="T86" fmla="*/ 112 w 183"/>
                  <a:gd name="T87" fmla="*/ 36 h 243"/>
                  <a:gd name="T88" fmla="*/ 117 w 183"/>
                  <a:gd name="T89" fmla="*/ 39 h 243"/>
                  <a:gd name="T90" fmla="*/ 121 w 183"/>
                  <a:gd name="T91" fmla="*/ 42 h 243"/>
                  <a:gd name="T92" fmla="*/ 124 w 183"/>
                  <a:gd name="T93" fmla="*/ 46 h 243"/>
                  <a:gd name="T94" fmla="*/ 126 w 183"/>
                  <a:gd name="T95" fmla="*/ 51 h 243"/>
                  <a:gd name="T96" fmla="*/ 128 w 183"/>
                  <a:gd name="T97" fmla="*/ 56 h 243"/>
                  <a:gd name="T98" fmla="*/ 129 w 183"/>
                  <a:gd name="T99" fmla="*/ 107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3" h="243">
                    <a:moveTo>
                      <a:pt x="0" y="108"/>
                    </a:moveTo>
                    <a:lnTo>
                      <a:pt x="17" y="108"/>
                    </a:lnTo>
                    <a:lnTo>
                      <a:pt x="17" y="53"/>
                    </a:lnTo>
                    <a:lnTo>
                      <a:pt x="20" y="42"/>
                    </a:lnTo>
                    <a:lnTo>
                      <a:pt x="25" y="34"/>
                    </a:lnTo>
                    <a:lnTo>
                      <a:pt x="30" y="27"/>
                    </a:lnTo>
                    <a:lnTo>
                      <a:pt x="33" y="22"/>
                    </a:lnTo>
                    <a:lnTo>
                      <a:pt x="38" y="17"/>
                    </a:lnTo>
                    <a:lnTo>
                      <a:pt x="43" y="14"/>
                    </a:lnTo>
                    <a:lnTo>
                      <a:pt x="50" y="9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6" y="4"/>
                    </a:lnTo>
                    <a:lnTo>
                      <a:pt x="123" y="6"/>
                    </a:lnTo>
                    <a:lnTo>
                      <a:pt x="125" y="7"/>
                    </a:lnTo>
                    <a:lnTo>
                      <a:pt x="127" y="9"/>
                    </a:lnTo>
                    <a:lnTo>
                      <a:pt x="128" y="9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2" y="12"/>
                    </a:lnTo>
                    <a:lnTo>
                      <a:pt x="133" y="12"/>
                    </a:lnTo>
                    <a:lnTo>
                      <a:pt x="135" y="14"/>
                    </a:lnTo>
                    <a:lnTo>
                      <a:pt x="136" y="15"/>
                    </a:lnTo>
                    <a:lnTo>
                      <a:pt x="141" y="19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51" y="31"/>
                    </a:lnTo>
                    <a:lnTo>
                      <a:pt x="154" y="36"/>
                    </a:lnTo>
                    <a:lnTo>
                      <a:pt x="157" y="40"/>
                    </a:lnTo>
                    <a:lnTo>
                      <a:pt x="159" y="46"/>
                    </a:lnTo>
                    <a:lnTo>
                      <a:pt x="161" y="53"/>
                    </a:lnTo>
                    <a:lnTo>
                      <a:pt x="163" y="58"/>
                    </a:lnTo>
                    <a:lnTo>
                      <a:pt x="163" y="108"/>
                    </a:lnTo>
                    <a:lnTo>
                      <a:pt x="183" y="108"/>
                    </a:lnTo>
                    <a:lnTo>
                      <a:pt x="183" y="183"/>
                    </a:lnTo>
                    <a:lnTo>
                      <a:pt x="181" y="193"/>
                    </a:lnTo>
                    <a:lnTo>
                      <a:pt x="178" y="201"/>
                    </a:lnTo>
                    <a:lnTo>
                      <a:pt x="175" y="206"/>
                    </a:lnTo>
                    <a:lnTo>
                      <a:pt x="172" y="212"/>
                    </a:lnTo>
                    <a:lnTo>
                      <a:pt x="169" y="217"/>
                    </a:lnTo>
                    <a:lnTo>
                      <a:pt x="164" y="222"/>
                    </a:lnTo>
                    <a:lnTo>
                      <a:pt x="159" y="227"/>
                    </a:lnTo>
                    <a:lnTo>
                      <a:pt x="153" y="231"/>
                    </a:lnTo>
                    <a:lnTo>
                      <a:pt x="146" y="234"/>
                    </a:lnTo>
                    <a:lnTo>
                      <a:pt x="140" y="238"/>
                    </a:lnTo>
                    <a:lnTo>
                      <a:pt x="131" y="240"/>
                    </a:lnTo>
                    <a:lnTo>
                      <a:pt x="125" y="242"/>
                    </a:lnTo>
                    <a:lnTo>
                      <a:pt x="115" y="243"/>
                    </a:lnTo>
                    <a:lnTo>
                      <a:pt x="71" y="243"/>
                    </a:lnTo>
                    <a:lnTo>
                      <a:pt x="60" y="242"/>
                    </a:lnTo>
                    <a:lnTo>
                      <a:pt x="51" y="239"/>
                    </a:lnTo>
                    <a:lnTo>
                      <a:pt x="42" y="237"/>
                    </a:lnTo>
                    <a:lnTo>
                      <a:pt x="34" y="233"/>
                    </a:lnTo>
                    <a:lnTo>
                      <a:pt x="27" y="229"/>
                    </a:lnTo>
                    <a:lnTo>
                      <a:pt x="23" y="226"/>
                    </a:lnTo>
                    <a:lnTo>
                      <a:pt x="19" y="221"/>
                    </a:lnTo>
                    <a:lnTo>
                      <a:pt x="15" y="218"/>
                    </a:lnTo>
                    <a:lnTo>
                      <a:pt x="12" y="214"/>
                    </a:lnTo>
                    <a:lnTo>
                      <a:pt x="9" y="209"/>
                    </a:lnTo>
                    <a:lnTo>
                      <a:pt x="6" y="205"/>
                    </a:lnTo>
                    <a:lnTo>
                      <a:pt x="2" y="198"/>
                    </a:lnTo>
                    <a:lnTo>
                      <a:pt x="1" y="191"/>
                    </a:lnTo>
                    <a:lnTo>
                      <a:pt x="0" y="185"/>
                    </a:lnTo>
                    <a:lnTo>
                      <a:pt x="0" y="108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5" y="49"/>
                    </a:lnTo>
                    <a:lnTo>
                      <a:pt x="56" y="45"/>
                    </a:lnTo>
                    <a:lnTo>
                      <a:pt x="58" y="43"/>
                    </a:lnTo>
                    <a:lnTo>
                      <a:pt x="62" y="39"/>
                    </a:lnTo>
                    <a:lnTo>
                      <a:pt x="66" y="36"/>
                    </a:lnTo>
                    <a:lnTo>
                      <a:pt x="71" y="33"/>
                    </a:lnTo>
                    <a:lnTo>
                      <a:pt x="76" y="31"/>
                    </a:lnTo>
                    <a:lnTo>
                      <a:pt x="81" y="30"/>
                    </a:lnTo>
                    <a:lnTo>
                      <a:pt x="89" y="29"/>
                    </a:lnTo>
                    <a:lnTo>
                      <a:pt x="94" y="29"/>
                    </a:lnTo>
                    <a:lnTo>
                      <a:pt x="101" y="31"/>
                    </a:lnTo>
                    <a:lnTo>
                      <a:pt x="106" y="32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6" y="37"/>
                    </a:lnTo>
                    <a:lnTo>
                      <a:pt x="117" y="39"/>
                    </a:lnTo>
                    <a:lnTo>
                      <a:pt x="119" y="40"/>
                    </a:lnTo>
                    <a:lnTo>
                      <a:pt x="121" y="42"/>
                    </a:lnTo>
                    <a:lnTo>
                      <a:pt x="122" y="44"/>
                    </a:lnTo>
                    <a:lnTo>
                      <a:pt x="124" y="46"/>
                    </a:lnTo>
                    <a:lnTo>
                      <a:pt x="125" y="48"/>
                    </a:lnTo>
                    <a:lnTo>
                      <a:pt x="126" y="51"/>
                    </a:lnTo>
                    <a:lnTo>
                      <a:pt x="127" y="53"/>
                    </a:lnTo>
                    <a:lnTo>
                      <a:pt x="128" y="56"/>
                    </a:lnTo>
                    <a:lnTo>
                      <a:pt x="129" y="58"/>
                    </a:lnTo>
                    <a:lnTo>
                      <a:pt x="129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71" name="Freeform 135"/>
              <p:cNvSpPr>
                <a:spLocks/>
              </p:cNvSpPr>
              <p:nvPr/>
            </p:nvSpPr>
            <p:spPr bwMode="auto">
              <a:xfrm>
                <a:off x="3741" y="1795"/>
                <a:ext cx="183" cy="243"/>
              </a:xfrm>
              <a:custGeom>
                <a:avLst/>
                <a:gdLst>
                  <a:gd name="T0" fmla="*/ 17 w 183"/>
                  <a:gd name="T1" fmla="*/ 108 h 243"/>
                  <a:gd name="T2" fmla="*/ 20 w 183"/>
                  <a:gd name="T3" fmla="*/ 42 h 243"/>
                  <a:gd name="T4" fmla="*/ 30 w 183"/>
                  <a:gd name="T5" fmla="*/ 27 h 243"/>
                  <a:gd name="T6" fmla="*/ 38 w 183"/>
                  <a:gd name="T7" fmla="*/ 17 h 243"/>
                  <a:gd name="T8" fmla="*/ 50 w 183"/>
                  <a:gd name="T9" fmla="*/ 9 h 243"/>
                  <a:gd name="T10" fmla="*/ 63 w 183"/>
                  <a:gd name="T11" fmla="*/ 4 h 243"/>
                  <a:gd name="T12" fmla="*/ 80 w 183"/>
                  <a:gd name="T13" fmla="*/ 0 h 243"/>
                  <a:gd name="T14" fmla="*/ 98 w 183"/>
                  <a:gd name="T15" fmla="*/ 0 h 243"/>
                  <a:gd name="T16" fmla="*/ 110 w 183"/>
                  <a:gd name="T17" fmla="*/ 2 h 243"/>
                  <a:gd name="T18" fmla="*/ 123 w 183"/>
                  <a:gd name="T19" fmla="*/ 6 h 243"/>
                  <a:gd name="T20" fmla="*/ 127 w 183"/>
                  <a:gd name="T21" fmla="*/ 9 h 243"/>
                  <a:gd name="T22" fmla="*/ 130 w 183"/>
                  <a:gd name="T23" fmla="*/ 10 h 243"/>
                  <a:gd name="T24" fmla="*/ 132 w 183"/>
                  <a:gd name="T25" fmla="*/ 12 h 243"/>
                  <a:gd name="T26" fmla="*/ 135 w 183"/>
                  <a:gd name="T27" fmla="*/ 14 h 243"/>
                  <a:gd name="T28" fmla="*/ 141 w 183"/>
                  <a:gd name="T29" fmla="*/ 19 h 243"/>
                  <a:gd name="T30" fmla="*/ 148 w 183"/>
                  <a:gd name="T31" fmla="*/ 26 h 243"/>
                  <a:gd name="T32" fmla="*/ 154 w 183"/>
                  <a:gd name="T33" fmla="*/ 35 h 243"/>
                  <a:gd name="T34" fmla="*/ 159 w 183"/>
                  <a:gd name="T35" fmla="*/ 46 h 243"/>
                  <a:gd name="T36" fmla="*/ 163 w 183"/>
                  <a:gd name="T37" fmla="*/ 58 h 243"/>
                  <a:gd name="T38" fmla="*/ 183 w 183"/>
                  <a:gd name="T39" fmla="*/ 108 h 243"/>
                  <a:gd name="T40" fmla="*/ 181 w 183"/>
                  <a:gd name="T41" fmla="*/ 193 h 243"/>
                  <a:gd name="T42" fmla="*/ 175 w 183"/>
                  <a:gd name="T43" fmla="*/ 206 h 243"/>
                  <a:gd name="T44" fmla="*/ 169 w 183"/>
                  <a:gd name="T45" fmla="*/ 217 h 243"/>
                  <a:gd name="T46" fmla="*/ 159 w 183"/>
                  <a:gd name="T47" fmla="*/ 227 h 243"/>
                  <a:gd name="T48" fmla="*/ 146 w 183"/>
                  <a:gd name="T49" fmla="*/ 234 h 243"/>
                  <a:gd name="T50" fmla="*/ 131 w 183"/>
                  <a:gd name="T51" fmla="*/ 240 h 243"/>
                  <a:gd name="T52" fmla="*/ 115 w 183"/>
                  <a:gd name="T53" fmla="*/ 243 h 243"/>
                  <a:gd name="T54" fmla="*/ 60 w 183"/>
                  <a:gd name="T55" fmla="*/ 242 h 243"/>
                  <a:gd name="T56" fmla="*/ 42 w 183"/>
                  <a:gd name="T57" fmla="*/ 237 h 243"/>
                  <a:gd name="T58" fmla="*/ 27 w 183"/>
                  <a:gd name="T59" fmla="*/ 229 h 243"/>
                  <a:gd name="T60" fmla="*/ 19 w 183"/>
                  <a:gd name="T61" fmla="*/ 221 h 243"/>
                  <a:gd name="T62" fmla="*/ 12 w 183"/>
                  <a:gd name="T63" fmla="*/ 214 h 243"/>
                  <a:gd name="T64" fmla="*/ 6 w 183"/>
                  <a:gd name="T65" fmla="*/ 205 h 243"/>
                  <a:gd name="T66" fmla="*/ 1 w 183"/>
                  <a:gd name="T67" fmla="*/ 191 h 243"/>
                  <a:gd name="T68" fmla="*/ 0 w 183"/>
                  <a:gd name="T69" fmla="*/ 108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3" h="243">
                    <a:moveTo>
                      <a:pt x="0" y="108"/>
                    </a:moveTo>
                    <a:lnTo>
                      <a:pt x="17" y="108"/>
                    </a:lnTo>
                    <a:lnTo>
                      <a:pt x="17" y="53"/>
                    </a:lnTo>
                    <a:lnTo>
                      <a:pt x="20" y="42"/>
                    </a:lnTo>
                    <a:lnTo>
                      <a:pt x="25" y="34"/>
                    </a:lnTo>
                    <a:lnTo>
                      <a:pt x="30" y="27"/>
                    </a:lnTo>
                    <a:lnTo>
                      <a:pt x="33" y="22"/>
                    </a:lnTo>
                    <a:lnTo>
                      <a:pt x="38" y="17"/>
                    </a:lnTo>
                    <a:lnTo>
                      <a:pt x="43" y="14"/>
                    </a:lnTo>
                    <a:lnTo>
                      <a:pt x="50" y="9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6" y="4"/>
                    </a:lnTo>
                    <a:lnTo>
                      <a:pt x="123" y="6"/>
                    </a:lnTo>
                    <a:lnTo>
                      <a:pt x="125" y="7"/>
                    </a:lnTo>
                    <a:lnTo>
                      <a:pt x="127" y="9"/>
                    </a:lnTo>
                    <a:lnTo>
                      <a:pt x="128" y="9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2" y="12"/>
                    </a:lnTo>
                    <a:lnTo>
                      <a:pt x="133" y="12"/>
                    </a:lnTo>
                    <a:lnTo>
                      <a:pt x="135" y="14"/>
                    </a:lnTo>
                    <a:lnTo>
                      <a:pt x="136" y="15"/>
                    </a:lnTo>
                    <a:lnTo>
                      <a:pt x="141" y="19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51" y="31"/>
                    </a:lnTo>
                    <a:lnTo>
                      <a:pt x="154" y="35"/>
                    </a:lnTo>
                    <a:lnTo>
                      <a:pt x="157" y="40"/>
                    </a:lnTo>
                    <a:lnTo>
                      <a:pt x="159" y="46"/>
                    </a:lnTo>
                    <a:lnTo>
                      <a:pt x="161" y="53"/>
                    </a:lnTo>
                    <a:lnTo>
                      <a:pt x="163" y="58"/>
                    </a:lnTo>
                    <a:lnTo>
                      <a:pt x="163" y="108"/>
                    </a:lnTo>
                    <a:lnTo>
                      <a:pt x="183" y="108"/>
                    </a:lnTo>
                    <a:lnTo>
                      <a:pt x="183" y="183"/>
                    </a:lnTo>
                    <a:lnTo>
                      <a:pt x="181" y="193"/>
                    </a:lnTo>
                    <a:lnTo>
                      <a:pt x="178" y="201"/>
                    </a:lnTo>
                    <a:lnTo>
                      <a:pt x="175" y="206"/>
                    </a:lnTo>
                    <a:lnTo>
                      <a:pt x="172" y="212"/>
                    </a:lnTo>
                    <a:lnTo>
                      <a:pt x="169" y="217"/>
                    </a:lnTo>
                    <a:lnTo>
                      <a:pt x="164" y="222"/>
                    </a:lnTo>
                    <a:lnTo>
                      <a:pt x="159" y="227"/>
                    </a:lnTo>
                    <a:lnTo>
                      <a:pt x="153" y="231"/>
                    </a:lnTo>
                    <a:lnTo>
                      <a:pt x="146" y="234"/>
                    </a:lnTo>
                    <a:lnTo>
                      <a:pt x="140" y="238"/>
                    </a:lnTo>
                    <a:lnTo>
                      <a:pt x="131" y="240"/>
                    </a:lnTo>
                    <a:lnTo>
                      <a:pt x="125" y="242"/>
                    </a:lnTo>
                    <a:lnTo>
                      <a:pt x="115" y="243"/>
                    </a:lnTo>
                    <a:lnTo>
                      <a:pt x="71" y="243"/>
                    </a:lnTo>
                    <a:lnTo>
                      <a:pt x="60" y="242"/>
                    </a:lnTo>
                    <a:lnTo>
                      <a:pt x="51" y="239"/>
                    </a:lnTo>
                    <a:lnTo>
                      <a:pt x="42" y="237"/>
                    </a:lnTo>
                    <a:lnTo>
                      <a:pt x="34" y="233"/>
                    </a:lnTo>
                    <a:lnTo>
                      <a:pt x="27" y="229"/>
                    </a:lnTo>
                    <a:lnTo>
                      <a:pt x="23" y="226"/>
                    </a:lnTo>
                    <a:lnTo>
                      <a:pt x="19" y="221"/>
                    </a:lnTo>
                    <a:lnTo>
                      <a:pt x="15" y="218"/>
                    </a:lnTo>
                    <a:lnTo>
                      <a:pt x="12" y="214"/>
                    </a:lnTo>
                    <a:lnTo>
                      <a:pt x="9" y="209"/>
                    </a:lnTo>
                    <a:lnTo>
                      <a:pt x="6" y="205"/>
                    </a:lnTo>
                    <a:lnTo>
                      <a:pt x="2" y="198"/>
                    </a:lnTo>
                    <a:lnTo>
                      <a:pt x="1" y="191"/>
                    </a:lnTo>
                    <a:lnTo>
                      <a:pt x="0" y="185"/>
                    </a:lnTo>
                    <a:lnTo>
                      <a:pt x="0" y="108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72" name="Freeform 136"/>
              <p:cNvSpPr>
                <a:spLocks/>
              </p:cNvSpPr>
              <p:nvPr/>
            </p:nvSpPr>
            <p:spPr bwMode="auto">
              <a:xfrm>
                <a:off x="3792" y="1824"/>
                <a:ext cx="78" cy="78"/>
              </a:xfrm>
              <a:custGeom>
                <a:avLst/>
                <a:gdLst>
                  <a:gd name="T0" fmla="*/ 0 w 78"/>
                  <a:gd name="T1" fmla="*/ 78 h 78"/>
                  <a:gd name="T2" fmla="*/ 0 w 78"/>
                  <a:gd name="T3" fmla="*/ 29 h 78"/>
                  <a:gd name="T4" fmla="*/ 1 w 78"/>
                  <a:gd name="T5" fmla="*/ 26 h 78"/>
                  <a:gd name="T6" fmla="*/ 2 w 78"/>
                  <a:gd name="T7" fmla="*/ 23 h 78"/>
                  <a:gd name="T8" fmla="*/ 4 w 78"/>
                  <a:gd name="T9" fmla="*/ 20 h 78"/>
                  <a:gd name="T10" fmla="*/ 5 w 78"/>
                  <a:gd name="T11" fmla="*/ 16 h 78"/>
                  <a:gd name="T12" fmla="*/ 7 w 78"/>
                  <a:gd name="T13" fmla="*/ 14 h 78"/>
                  <a:gd name="T14" fmla="*/ 11 w 78"/>
                  <a:gd name="T15" fmla="*/ 10 h 78"/>
                  <a:gd name="T16" fmla="*/ 15 w 78"/>
                  <a:gd name="T17" fmla="*/ 7 h 78"/>
                  <a:gd name="T18" fmla="*/ 20 w 78"/>
                  <a:gd name="T19" fmla="*/ 4 h 78"/>
                  <a:gd name="T20" fmla="*/ 25 w 78"/>
                  <a:gd name="T21" fmla="*/ 2 h 78"/>
                  <a:gd name="T22" fmla="*/ 30 w 78"/>
                  <a:gd name="T23" fmla="*/ 1 h 78"/>
                  <a:gd name="T24" fmla="*/ 38 w 78"/>
                  <a:gd name="T25" fmla="*/ 0 h 78"/>
                  <a:gd name="T26" fmla="*/ 43 w 78"/>
                  <a:gd name="T27" fmla="*/ 0 h 78"/>
                  <a:gd name="T28" fmla="*/ 50 w 78"/>
                  <a:gd name="T29" fmla="*/ 2 h 78"/>
                  <a:gd name="T30" fmla="*/ 55 w 78"/>
                  <a:gd name="T31" fmla="*/ 3 h 78"/>
                  <a:gd name="T32" fmla="*/ 59 w 78"/>
                  <a:gd name="T33" fmla="*/ 5 h 78"/>
                  <a:gd name="T34" fmla="*/ 61 w 78"/>
                  <a:gd name="T35" fmla="*/ 6 h 78"/>
                  <a:gd name="T36" fmla="*/ 65 w 78"/>
                  <a:gd name="T37" fmla="*/ 8 h 78"/>
                  <a:gd name="T38" fmla="*/ 66 w 78"/>
                  <a:gd name="T39" fmla="*/ 10 h 78"/>
                  <a:gd name="T40" fmla="*/ 68 w 78"/>
                  <a:gd name="T41" fmla="*/ 11 h 78"/>
                  <a:gd name="T42" fmla="*/ 70 w 78"/>
                  <a:gd name="T43" fmla="*/ 13 h 78"/>
                  <a:gd name="T44" fmla="*/ 71 w 78"/>
                  <a:gd name="T45" fmla="*/ 15 h 78"/>
                  <a:gd name="T46" fmla="*/ 73 w 78"/>
                  <a:gd name="T47" fmla="*/ 17 h 78"/>
                  <a:gd name="T48" fmla="*/ 74 w 78"/>
                  <a:gd name="T49" fmla="*/ 19 h 78"/>
                  <a:gd name="T50" fmla="*/ 75 w 78"/>
                  <a:gd name="T51" fmla="*/ 22 h 78"/>
                  <a:gd name="T52" fmla="*/ 76 w 78"/>
                  <a:gd name="T53" fmla="*/ 24 h 78"/>
                  <a:gd name="T54" fmla="*/ 77 w 78"/>
                  <a:gd name="T55" fmla="*/ 27 h 78"/>
                  <a:gd name="T56" fmla="*/ 78 w 78"/>
                  <a:gd name="T57" fmla="*/ 29 h 78"/>
                  <a:gd name="T58" fmla="*/ 78 w 78"/>
                  <a:gd name="T59" fmla="*/ 78 h 78"/>
                  <a:gd name="T60" fmla="*/ 0 w 78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4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1" y="10"/>
                    </a:lnTo>
                    <a:lnTo>
                      <a:pt x="15" y="7"/>
                    </a:lnTo>
                    <a:lnTo>
                      <a:pt x="20" y="4"/>
                    </a:lnTo>
                    <a:lnTo>
                      <a:pt x="25" y="2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50" y="2"/>
                    </a:lnTo>
                    <a:lnTo>
                      <a:pt x="55" y="3"/>
                    </a:lnTo>
                    <a:lnTo>
                      <a:pt x="59" y="5"/>
                    </a:lnTo>
                    <a:lnTo>
                      <a:pt x="61" y="6"/>
                    </a:lnTo>
                    <a:lnTo>
                      <a:pt x="65" y="8"/>
                    </a:lnTo>
                    <a:lnTo>
                      <a:pt x="66" y="10"/>
                    </a:lnTo>
                    <a:lnTo>
                      <a:pt x="68" y="11"/>
                    </a:lnTo>
                    <a:lnTo>
                      <a:pt x="70" y="13"/>
                    </a:lnTo>
                    <a:lnTo>
                      <a:pt x="71" y="15"/>
                    </a:lnTo>
                    <a:lnTo>
                      <a:pt x="73" y="17"/>
                    </a:lnTo>
                    <a:lnTo>
                      <a:pt x="74" y="19"/>
                    </a:lnTo>
                    <a:lnTo>
                      <a:pt x="75" y="22"/>
                    </a:lnTo>
                    <a:lnTo>
                      <a:pt x="76" y="24"/>
                    </a:lnTo>
                    <a:lnTo>
                      <a:pt x="77" y="27"/>
                    </a:lnTo>
                    <a:lnTo>
                      <a:pt x="78" y="29"/>
                    </a:lnTo>
                    <a:lnTo>
                      <a:pt x="78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77" name="Freeform 137"/>
              <p:cNvSpPr>
                <a:spLocks/>
              </p:cNvSpPr>
              <p:nvPr/>
            </p:nvSpPr>
            <p:spPr bwMode="auto">
              <a:xfrm>
                <a:off x="3741" y="1903"/>
                <a:ext cx="183" cy="0"/>
              </a:xfrm>
              <a:custGeom>
                <a:avLst/>
                <a:gdLst>
                  <a:gd name="T0" fmla="*/ 0 w 183"/>
                  <a:gd name="T1" fmla="*/ 183 w 183"/>
                  <a:gd name="T2" fmla="*/ 0 w 18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3">
                    <a:moveTo>
                      <a:pt x="0" y="0"/>
                    </a:moveTo>
                    <a:lnTo>
                      <a:pt x="18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78" name="Freeform 138"/>
              <p:cNvSpPr>
                <a:spLocks/>
              </p:cNvSpPr>
              <p:nvPr/>
            </p:nvSpPr>
            <p:spPr bwMode="auto">
              <a:xfrm>
                <a:off x="3812" y="1934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9 w 39"/>
                  <a:gd name="T7" fmla="*/ 28 h 72"/>
                  <a:gd name="T8" fmla="*/ 5 w 39"/>
                  <a:gd name="T9" fmla="*/ 25 h 72"/>
                  <a:gd name="T10" fmla="*/ 2 w 39"/>
                  <a:gd name="T11" fmla="*/ 20 h 72"/>
                  <a:gd name="T12" fmla="*/ 1 w 39"/>
                  <a:gd name="T13" fmla="*/ 14 h 72"/>
                  <a:gd name="T14" fmla="*/ 2 w 39"/>
                  <a:gd name="T15" fmla="*/ 9 h 72"/>
                  <a:gd name="T16" fmla="*/ 5 w 39"/>
                  <a:gd name="T17" fmla="*/ 6 h 72"/>
                  <a:gd name="T18" fmla="*/ 7 w 39"/>
                  <a:gd name="T19" fmla="*/ 3 h 72"/>
                  <a:gd name="T20" fmla="*/ 11 w 39"/>
                  <a:gd name="T21" fmla="*/ 2 h 72"/>
                  <a:gd name="T22" fmla="*/ 15 w 39"/>
                  <a:gd name="T23" fmla="*/ 0 h 72"/>
                  <a:gd name="T24" fmla="*/ 20 w 39"/>
                  <a:gd name="T25" fmla="*/ 0 h 72"/>
                  <a:gd name="T26" fmla="*/ 24 w 39"/>
                  <a:gd name="T27" fmla="*/ 1 h 72"/>
                  <a:gd name="T28" fmla="*/ 29 w 39"/>
                  <a:gd name="T29" fmla="*/ 2 h 72"/>
                  <a:gd name="T30" fmla="*/ 34 w 39"/>
                  <a:gd name="T31" fmla="*/ 5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4 h 72"/>
                  <a:gd name="T38" fmla="*/ 37 w 39"/>
                  <a:gd name="T39" fmla="*/ 20 h 72"/>
                  <a:gd name="T40" fmla="*/ 35 w 39"/>
                  <a:gd name="T41" fmla="*/ 23 h 72"/>
                  <a:gd name="T42" fmla="*/ 33 w 39"/>
                  <a:gd name="T43" fmla="*/ 25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9" y="28"/>
                    </a:lnTo>
                    <a:lnTo>
                      <a:pt x="5" y="25"/>
                    </a:lnTo>
                    <a:lnTo>
                      <a:pt x="2" y="20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6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9" y="2"/>
                    </a:lnTo>
                    <a:lnTo>
                      <a:pt x="34" y="5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4"/>
                    </a:lnTo>
                    <a:lnTo>
                      <a:pt x="37" y="20"/>
                    </a:lnTo>
                    <a:lnTo>
                      <a:pt x="35" y="23"/>
                    </a:lnTo>
                    <a:lnTo>
                      <a:pt x="33" y="25"/>
                    </a:lnTo>
                    <a:lnTo>
                      <a:pt x="30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365" name="Rectangle 140"/>
            <p:cNvSpPr>
              <a:spLocks noChangeArrowheads="1"/>
            </p:cNvSpPr>
            <p:nvPr/>
          </p:nvSpPr>
          <p:spPr bwMode="auto">
            <a:xfrm>
              <a:off x="5859462" y="3457575"/>
              <a:ext cx="187325" cy="296863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366" name="Straight Connector 365"/>
            <p:cNvCxnSpPr/>
            <p:nvPr/>
          </p:nvCxnSpPr>
          <p:spPr>
            <a:xfrm flipH="1">
              <a:off x="5872162" y="2222500"/>
              <a:ext cx="0" cy="123031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17"/>
          <p:cNvGrpSpPr>
            <a:grpSpLocks/>
          </p:cNvGrpSpPr>
          <p:nvPr/>
        </p:nvGrpSpPr>
        <p:grpSpPr bwMode="auto">
          <a:xfrm>
            <a:off x="1328056" y="1236663"/>
            <a:ext cx="288925" cy="384175"/>
            <a:chOff x="915" y="848"/>
            <a:chExt cx="182" cy="242"/>
          </a:xfrm>
        </p:grpSpPr>
        <p:sp>
          <p:nvSpPr>
            <p:cNvPr id="380" name="Freeform 12"/>
            <p:cNvSpPr>
              <a:spLocks noEditPoints="1"/>
            </p:cNvSpPr>
            <p:nvPr/>
          </p:nvSpPr>
          <p:spPr bwMode="auto">
            <a:xfrm>
              <a:off x="915" y="848"/>
              <a:ext cx="182" cy="242"/>
            </a:xfrm>
            <a:custGeom>
              <a:avLst/>
              <a:gdLst>
                <a:gd name="T0" fmla="*/ 17 w 182"/>
                <a:gd name="T1" fmla="*/ 107 h 242"/>
                <a:gd name="T2" fmla="*/ 20 w 182"/>
                <a:gd name="T3" fmla="*/ 43 h 242"/>
                <a:gd name="T4" fmla="*/ 29 w 182"/>
                <a:gd name="T5" fmla="*/ 27 h 242"/>
                <a:gd name="T6" fmla="*/ 37 w 182"/>
                <a:gd name="T7" fmla="*/ 18 h 242"/>
                <a:gd name="T8" fmla="*/ 49 w 182"/>
                <a:gd name="T9" fmla="*/ 10 h 242"/>
                <a:gd name="T10" fmla="*/ 63 w 182"/>
                <a:gd name="T11" fmla="*/ 4 h 242"/>
                <a:gd name="T12" fmla="*/ 79 w 182"/>
                <a:gd name="T13" fmla="*/ 0 h 242"/>
                <a:gd name="T14" fmla="*/ 97 w 182"/>
                <a:gd name="T15" fmla="*/ 0 h 242"/>
                <a:gd name="T16" fmla="*/ 109 w 182"/>
                <a:gd name="T17" fmla="*/ 3 h 242"/>
                <a:gd name="T18" fmla="*/ 122 w 182"/>
                <a:gd name="T19" fmla="*/ 7 h 242"/>
                <a:gd name="T20" fmla="*/ 126 w 182"/>
                <a:gd name="T21" fmla="*/ 9 h 242"/>
                <a:gd name="T22" fmla="*/ 129 w 182"/>
                <a:gd name="T23" fmla="*/ 10 h 242"/>
                <a:gd name="T24" fmla="*/ 131 w 182"/>
                <a:gd name="T25" fmla="*/ 12 h 242"/>
                <a:gd name="T26" fmla="*/ 134 w 182"/>
                <a:gd name="T27" fmla="*/ 14 h 242"/>
                <a:gd name="T28" fmla="*/ 140 w 182"/>
                <a:gd name="T29" fmla="*/ 19 h 242"/>
                <a:gd name="T30" fmla="*/ 147 w 182"/>
                <a:gd name="T31" fmla="*/ 26 h 242"/>
                <a:gd name="T32" fmla="*/ 153 w 182"/>
                <a:gd name="T33" fmla="*/ 36 h 242"/>
                <a:gd name="T34" fmla="*/ 158 w 182"/>
                <a:gd name="T35" fmla="*/ 46 h 242"/>
                <a:gd name="T36" fmla="*/ 162 w 182"/>
                <a:gd name="T37" fmla="*/ 58 h 242"/>
                <a:gd name="T38" fmla="*/ 182 w 182"/>
                <a:gd name="T39" fmla="*/ 107 h 242"/>
                <a:gd name="T40" fmla="*/ 180 w 182"/>
                <a:gd name="T41" fmla="*/ 192 h 242"/>
                <a:gd name="T42" fmla="*/ 174 w 182"/>
                <a:gd name="T43" fmla="*/ 205 h 242"/>
                <a:gd name="T44" fmla="*/ 167 w 182"/>
                <a:gd name="T45" fmla="*/ 216 h 242"/>
                <a:gd name="T46" fmla="*/ 158 w 182"/>
                <a:gd name="T47" fmla="*/ 226 h 242"/>
                <a:gd name="T48" fmla="*/ 145 w 182"/>
                <a:gd name="T49" fmla="*/ 234 h 242"/>
                <a:gd name="T50" fmla="*/ 131 w 182"/>
                <a:gd name="T51" fmla="*/ 239 h 242"/>
                <a:gd name="T52" fmla="*/ 115 w 182"/>
                <a:gd name="T53" fmla="*/ 242 h 242"/>
                <a:gd name="T54" fmla="*/ 60 w 182"/>
                <a:gd name="T55" fmla="*/ 241 h 242"/>
                <a:gd name="T56" fmla="*/ 42 w 182"/>
                <a:gd name="T57" fmla="*/ 236 h 242"/>
                <a:gd name="T58" fmla="*/ 27 w 182"/>
                <a:gd name="T59" fmla="*/ 228 h 242"/>
                <a:gd name="T60" fmla="*/ 19 w 182"/>
                <a:gd name="T61" fmla="*/ 220 h 242"/>
                <a:gd name="T62" fmla="*/ 12 w 182"/>
                <a:gd name="T63" fmla="*/ 213 h 242"/>
                <a:gd name="T64" fmla="*/ 6 w 182"/>
                <a:gd name="T65" fmla="*/ 204 h 242"/>
                <a:gd name="T66" fmla="*/ 1 w 182"/>
                <a:gd name="T67" fmla="*/ 190 h 242"/>
                <a:gd name="T68" fmla="*/ 0 w 182"/>
                <a:gd name="T69" fmla="*/ 107 h 242"/>
                <a:gd name="T70" fmla="*/ 51 w 182"/>
                <a:gd name="T71" fmla="*/ 58 h 242"/>
                <a:gd name="T72" fmla="*/ 53 w 182"/>
                <a:gd name="T73" fmla="*/ 52 h 242"/>
                <a:gd name="T74" fmla="*/ 56 w 182"/>
                <a:gd name="T75" fmla="*/ 45 h 242"/>
                <a:gd name="T76" fmla="*/ 61 w 182"/>
                <a:gd name="T77" fmla="*/ 39 h 242"/>
                <a:gd name="T78" fmla="*/ 70 w 182"/>
                <a:gd name="T79" fmla="*/ 34 h 242"/>
                <a:gd name="T80" fmla="*/ 81 w 182"/>
                <a:gd name="T81" fmla="*/ 30 h 242"/>
                <a:gd name="T82" fmla="*/ 93 w 182"/>
                <a:gd name="T83" fmla="*/ 29 h 242"/>
                <a:gd name="T84" fmla="*/ 105 w 182"/>
                <a:gd name="T85" fmla="*/ 32 h 242"/>
                <a:gd name="T86" fmla="*/ 111 w 182"/>
                <a:gd name="T87" fmla="*/ 36 h 242"/>
                <a:gd name="T88" fmla="*/ 116 w 182"/>
                <a:gd name="T89" fmla="*/ 39 h 242"/>
                <a:gd name="T90" fmla="*/ 120 w 182"/>
                <a:gd name="T91" fmla="*/ 42 h 242"/>
                <a:gd name="T92" fmla="*/ 123 w 182"/>
                <a:gd name="T93" fmla="*/ 46 h 242"/>
                <a:gd name="T94" fmla="*/ 125 w 182"/>
                <a:gd name="T95" fmla="*/ 51 h 242"/>
                <a:gd name="T96" fmla="*/ 127 w 182"/>
                <a:gd name="T97" fmla="*/ 56 h 242"/>
                <a:gd name="T98" fmla="*/ 128 w 182"/>
                <a:gd name="T99" fmla="*/ 1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42">
                  <a:moveTo>
                    <a:pt x="0" y="107"/>
                  </a:moveTo>
                  <a:lnTo>
                    <a:pt x="17" y="107"/>
                  </a:lnTo>
                  <a:lnTo>
                    <a:pt x="17" y="53"/>
                  </a:lnTo>
                  <a:lnTo>
                    <a:pt x="20" y="43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3" y="14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4" y="14"/>
                  </a:lnTo>
                  <a:lnTo>
                    <a:pt x="135" y="15"/>
                  </a:lnTo>
                  <a:lnTo>
                    <a:pt x="140" y="19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0" y="31"/>
                  </a:lnTo>
                  <a:lnTo>
                    <a:pt x="153" y="36"/>
                  </a:lnTo>
                  <a:lnTo>
                    <a:pt x="156" y="40"/>
                  </a:lnTo>
                  <a:lnTo>
                    <a:pt x="158" y="46"/>
                  </a:lnTo>
                  <a:lnTo>
                    <a:pt x="160" y="53"/>
                  </a:lnTo>
                  <a:lnTo>
                    <a:pt x="162" y="58"/>
                  </a:lnTo>
                  <a:lnTo>
                    <a:pt x="162" y="107"/>
                  </a:lnTo>
                  <a:lnTo>
                    <a:pt x="182" y="107"/>
                  </a:lnTo>
                  <a:lnTo>
                    <a:pt x="182" y="182"/>
                  </a:lnTo>
                  <a:lnTo>
                    <a:pt x="180" y="192"/>
                  </a:lnTo>
                  <a:lnTo>
                    <a:pt x="177" y="200"/>
                  </a:lnTo>
                  <a:lnTo>
                    <a:pt x="174" y="205"/>
                  </a:lnTo>
                  <a:lnTo>
                    <a:pt x="171" y="211"/>
                  </a:lnTo>
                  <a:lnTo>
                    <a:pt x="167" y="216"/>
                  </a:lnTo>
                  <a:lnTo>
                    <a:pt x="163" y="221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45" y="234"/>
                  </a:lnTo>
                  <a:lnTo>
                    <a:pt x="139" y="237"/>
                  </a:lnTo>
                  <a:lnTo>
                    <a:pt x="131" y="239"/>
                  </a:lnTo>
                  <a:lnTo>
                    <a:pt x="124" y="241"/>
                  </a:lnTo>
                  <a:lnTo>
                    <a:pt x="115" y="242"/>
                  </a:lnTo>
                  <a:lnTo>
                    <a:pt x="70" y="242"/>
                  </a:lnTo>
                  <a:lnTo>
                    <a:pt x="60" y="241"/>
                  </a:lnTo>
                  <a:lnTo>
                    <a:pt x="51" y="239"/>
                  </a:lnTo>
                  <a:lnTo>
                    <a:pt x="42" y="236"/>
                  </a:lnTo>
                  <a:lnTo>
                    <a:pt x="33" y="232"/>
                  </a:lnTo>
                  <a:lnTo>
                    <a:pt x="27" y="228"/>
                  </a:lnTo>
                  <a:lnTo>
                    <a:pt x="23" y="225"/>
                  </a:lnTo>
                  <a:lnTo>
                    <a:pt x="19" y="220"/>
                  </a:lnTo>
                  <a:lnTo>
                    <a:pt x="15" y="217"/>
                  </a:lnTo>
                  <a:lnTo>
                    <a:pt x="12" y="213"/>
                  </a:lnTo>
                  <a:lnTo>
                    <a:pt x="8" y="209"/>
                  </a:lnTo>
                  <a:lnTo>
                    <a:pt x="6" y="204"/>
                  </a:lnTo>
                  <a:lnTo>
                    <a:pt x="2" y="197"/>
                  </a:lnTo>
                  <a:lnTo>
                    <a:pt x="1" y="190"/>
                  </a:lnTo>
                  <a:lnTo>
                    <a:pt x="0" y="184"/>
                  </a:lnTo>
                  <a:lnTo>
                    <a:pt x="0" y="107"/>
                  </a:lnTo>
                  <a:close/>
                  <a:moveTo>
                    <a:pt x="51" y="107"/>
                  </a:moveTo>
                  <a:lnTo>
                    <a:pt x="51" y="58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4" y="49"/>
                  </a:lnTo>
                  <a:lnTo>
                    <a:pt x="56" y="45"/>
                  </a:lnTo>
                  <a:lnTo>
                    <a:pt x="57" y="43"/>
                  </a:lnTo>
                  <a:lnTo>
                    <a:pt x="61" y="39"/>
                  </a:lnTo>
                  <a:lnTo>
                    <a:pt x="66" y="37"/>
                  </a:lnTo>
                  <a:lnTo>
                    <a:pt x="70" y="34"/>
                  </a:lnTo>
                  <a:lnTo>
                    <a:pt x="76" y="32"/>
                  </a:lnTo>
                  <a:lnTo>
                    <a:pt x="81" y="30"/>
                  </a:lnTo>
                  <a:lnTo>
                    <a:pt x="88" y="29"/>
                  </a:lnTo>
                  <a:lnTo>
                    <a:pt x="93" y="29"/>
                  </a:lnTo>
                  <a:lnTo>
                    <a:pt x="100" y="31"/>
                  </a:lnTo>
                  <a:lnTo>
                    <a:pt x="105" y="32"/>
                  </a:lnTo>
                  <a:lnTo>
                    <a:pt x="109" y="34"/>
                  </a:lnTo>
                  <a:lnTo>
                    <a:pt x="111" y="36"/>
                  </a:lnTo>
                  <a:lnTo>
                    <a:pt x="115" y="37"/>
                  </a:lnTo>
                  <a:lnTo>
                    <a:pt x="116" y="39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1" y="44"/>
                  </a:lnTo>
                  <a:lnTo>
                    <a:pt x="123" y="46"/>
                  </a:lnTo>
                  <a:lnTo>
                    <a:pt x="124" y="48"/>
                  </a:lnTo>
                  <a:lnTo>
                    <a:pt x="125" y="51"/>
                  </a:lnTo>
                  <a:lnTo>
                    <a:pt x="126" y="53"/>
                  </a:lnTo>
                  <a:lnTo>
                    <a:pt x="127" y="56"/>
                  </a:lnTo>
                  <a:lnTo>
                    <a:pt x="128" y="58"/>
                  </a:lnTo>
                  <a:lnTo>
                    <a:pt x="128" y="107"/>
                  </a:lnTo>
                  <a:lnTo>
                    <a:pt x="51" y="107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1" name="Freeform 13"/>
            <p:cNvSpPr>
              <a:spLocks/>
            </p:cNvSpPr>
            <p:nvPr/>
          </p:nvSpPr>
          <p:spPr bwMode="auto">
            <a:xfrm>
              <a:off x="915" y="848"/>
              <a:ext cx="182" cy="242"/>
            </a:xfrm>
            <a:custGeom>
              <a:avLst/>
              <a:gdLst>
                <a:gd name="T0" fmla="*/ 17 w 182"/>
                <a:gd name="T1" fmla="*/ 107 h 242"/>
                <a:gd name="T2" fmla="*/ 20 w 182"/>
                <a:gd name="T3" fmla="*/ 43 h 242"/>
                <a:gd name="T4" fmla="*/ 29 w 182"/>
                <a:gd name="T5" fmla="*/ 27 h 242"/>
                <a:gd name="T6" fmla="*/ 37 w 182"/>
                <a:gd name="T7" fmla="*/ 18 h 242"/>
                <a:gd name="T8" fmla="*/ 49 w 182"/>
                <a:gd name="T9" fmla="*/ 10 h 242"/>
                <a:gd name="T10" fmla="*/ 63 w 182"/>
                <a:gd name="T11" fmla="*/ 4 h 242"/>
                <a:gd name="T12" fmla="*/ 79 w 182"/>
                <a:gd name="T13" fmla="*/ 0 h 242"/>
                <a:gd name="T14" fmla="*/ 97 w 182"/>
                <a:gd name="T15" fmla="*/ 0 h 242"/>
                <a:gd name="T16" fmla="*/ 109 w 182"/>
                <a:gd name="T17" fmla="*/ 3 h 242"/>
                <a:gd name="T18" fmla="*/ 122 w 182"/>
                <a:gd name="T19" fmla="*/ 7 h 242"/>
                <a:gd name="T20" fmla="*/ 126 w 182"/>
                <a:gd name="T21" fmla="*/ 9 h 242"/>
                <a:gd name="T22" fmla="*/ 129 w 182"/>
                <a:gd name="T23" fmla="*/ 10 h 242"/>
                <a:gd name="T24" fmla="*/ 131 w 182"/>
                <a:gd name="T25" fmla="*/ 12 h 242"/>
                <a:gd name="T26" fmla="*/ 134 w 182"/>
                <a:gd name="T27" fmla="*/ 14 h 242"/>
                <a:gd name="T28" fmla="*/ 140 w 182"/>
                <a:gd name="T29" fmla="*/ 19 h 242"/>
                <a:gd name="T30" fmla="*/ 147 w 182"/>
                <a:gd name="T31" fmla="*/ 26 h 242"/>
                <a:gd name="T32" fmla="*/ 153 w 182"/>
                <a:gd name="T33" fmla="*/ 35 h 242"/>
                <a:gd name="T34" fmla="*/ 158 w 182"/>
                <a:gd name="T35" fmla="*/ 46 h 242"/>
                <a:gd name="T36" fmla="*/ 162 w 182"/>
                <a:gd name="T37" fmla="*/ 58 h 242"/>
                <a:gd name="T38" fmla="*/ 182 w 182"/>
                <a:gd name="T39" fmla="*/ 107 h 242"/>
                <a:gd name="T40" fmla="*/ 180 w 182"/>
                <a:gd name="T41" fmla="*/ 192 h 242"/>
                <a:gd name="T42" fmla="*/ 174 w 182"/>
                <a:gd name="T43" fmla="*/ 205 h 242"/>
                <a:gd name="T44" fmla="*/ 167 w 182"/>
                <a:gd name="T45" fmla="*/ 216 h 242"/>
                <a:gd name="T46" fmla="*/ 158 w 182"/>
                <a:gd name="T47" fmla="*/ 226 h 242"/>
                <a:gd name="T48" fmla="*/ 145 w 182"/>
                <a:gd name="T49" fmla="*/ 234 h 242"/>
                <a:gd name="T50" fmla="*/ 131 w 182"/>
                <a:gd name="T51" fmla="*/ 239 h 242"/>
                <a:gd name="T52" fmla="*/ 115 w 182"/>
                <a:gd name="T53" fmla="*/ 242 h 242"/>
                <a:gd name="T54" fmla="*/ 60 w 182"/>
                <a:gd name="T55" fmla="*/ 241 h 242"/>
                <a:gd name="T56" fmla="*/ 42 w 182"/>
                <a:gd name="T57" fmla="*/ 236 h 242"/>
                <a:gd name="T58" fmla="*/ 27 w 182"/>
                <a:gd name="T59" fmla="*/ 228 h 242"/>
                <a:gd name="T60" fmla="*/ 19 w 182"/>
                <a:gd name="T61" fmla="*/ 220 h 242"/>
                <a:gd name="T62" fmla="*/ 12 w 182"/>
                <a:gd name="T63" fmla="*/ 213 h 242"/>
                <a:gd name="T64" fmla="*/ 6 w 182"/>
                <a:gd name="T65" fmla="*/ 204 h 242"/>
                <a:gd name="T66" fmla="*/ 1 w 182"/>
                <a:gd name="T67" fmla="*/ 190 h 242"/>
                <a:gd name="T68" fmla="*/ 0 w 182"/>
                <a:gd name="T69" fmla="*/ 1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" h="242">
                  <a:moveTo>
                    <a:pt x="0" y="107"/>
                  </a:moveTo>
                  <a:lnTo>
                    <a:pt x="17" y="107"/>
                  </a:lnTo>
                  <a:lnTo>
                    <a:pt x="17" y="53"/>
                  </a:lnTo>
                  <a:lnTo>
                    <a:pt x="20" y="43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3" y="14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4" y="14"/>
                  </a:lnTo>
                  <a:lnTo>
                    <a:pt x="135" y="15"/>
                  </a:lnTo>
                  <a:lnTo>
                    <a:pt x="140" y="19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0" y="31"/>
                  </a:lnTo>
                  <a:lnTo>
                    <a:pt x="153" y="35"/>
                  </a:lnTo>
                  <a:lnTo>
                    <a:pt x="156" y="40"/>
                  </a:lnTo>
                  <a:lnTo>
                    <a:pt x="158" y="46"/>
                  </a:lnTo>
                  <a:lnTo>
                    <a:pt x="160" y="53"/>
                  </a:lnTo>
                  <a:lnTo>
                    <a:pt x="162" y="58"/>
                  </a:lnTo>
                  <a:lnTo>
                    <a:pt x="162" y="107"/>
                  </a:lnTo>
                  <a:lnTo>
                    <a:pt x="182" y="107"/>
                  </a:lnTo>
                  <a:lnTo>
                    <a:pt x="182" y="182"/>
                  </a:lnTo>
                  <a:lnTo>
                    <a:pt x="180" y="192"/>
                  </a:lnTo>
                  <a:lnTo>
                    <a:pt x="177" y="200"/>
                  </a:lnTo>
                  <a:lnTo>
                    <a:pt x="174" y="205"/>
                  </a:lnTo>
                  <a:lnTo>
                    <a:pt x="171" y="211"/>
                  </a:lnTo>
                  <a:lnTo>
                    <a:pt x="167" y="216"/>
                  </a:lnTo>
                  <a:lnTo>
                    <a:pt x="163" y="221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45" y="234"/>
                  </a:lnTo>
                  <a:lnTo>
                    <a:pt x="139" y="237"/>
                  </a:lnTo>
                  <a:lnTo>
                    <a:pt x="131" y="239"/>
                  </a:lnTo>
                  <a:lnTo>
                    <a:pt x="124" y="241"/>
                  </a:lnTo>
                  <a:lnTo>
                    <a:pt x="115" y="242"/>
                  </a:lnTo>
                  <a:lnTo>
                    <a:pt x="70" y="242"/>
                  </a:lnTo>
                  <a:lnTo>
                    <a:pt x="60" y="241"/>
                  </a:lnTo>
                  <a:lnTo>
                    <a:pt x="51" y="239"/>
                  </a:lnTo>
                  <a:lnTo>
                    <a:pt x="42" y="236"/>
                  </a:lnTo>
                  <a:lnTo>
                    <a:pt x="33" y="232"/>
                  </a:lnTo>
                  <a:lnTo>
                    <a:pt x="27" y="228"/>
                  </a:lnTo>
                  <a:lnTo>
                    <a:pt x="23" y="225"/>
                  </a:lnTo>
                  <a:lnTo>
                    <a:pt x="19" y="220"/>
                  </a:lnTo>
                  <a:lnTo>
                    <a:pt x="15" y="217"/>
                  </a:lnTo>
                  <a:lnTo>
                    <a:pt x="12" y="213"/>
                  </a:lnTo>
                  <a:lnTo>
                    <a:pt x="8" y="209"/>
                  </a:lnTo>
                  <a:lnTo>
                    <a:pt x="6" y="204"/>
                  </a:lnTo>
                  <a:lnTo>
                    <a:pt x="2" y="197"/>
                  </a:lnTo>
                  <a:lnTo>
                    <a:pt x="1" y="190"/>
                  </a:lnTo>
                  <a:lnTo>
                    <a:pt x="0" y="184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Freeform 14"/>
            <p:cNvSpPr>
              <a:spLocks/>
            </p:cNvSpPr>
            <p:nvPr/>
          </p:nvSpPr>
          <p:spPr bwMode="auto">
            <a:xfrm>
              <a:off x="966" y="877"/>
              <a:ext cx="77" cy="78"/>
            </a:xfrm>
            <a:custGeom>
              <a:avLst/>
              <a:gdLst>
                <a:gd name="T0" fmla="*/ 0 w 77"/>
                <a:gd name="T1" fmla="*/ 78 h 78"/>
                <a:gd name="T2" fmla="*/ 0 w 77"/>
                <a:gd name="T3" fmla="*/ 29 h 78"/>
                <a:gd name="T4" fmla="*/ 1 w 77"/>
                <a:gd name="T5" fmla="*/ 26 h 78"/>
                <a:gd name="T6" fmla="*/ 2 w 77"/>
                <a:gd name="T7" fmla="*/ 23 h 78"/>
                <a:gd name="T8" fmla="*/ 3 w 77"/>
                <a:gd name="T9" fmla="*/ 20 h 78"/>
                <a:gd name="T10" fmla="*/ 5 w 77"/>
                <a:gd name="T11" fmla="*/ 16 h 78"/>
                <a:gd name="T12" fmla="*/ 7 w 77"/>
                <a:gd name="T13" fmla="*/ 14 h 78"/>
                <a:gd name="T14" fmla="*/ 10 w 77"/>
                <a:gd name="T15" fmla="*/ 10 h 78"/>
                <a:gd name="T16" fmla="*/ 15 w 77"/>
                <a:gd name="T17" fmla="*/ 8 h 78"/>
                <a:gd name="T18" fmla="*/ 19 w 77"/>
                <a:gd name="T19" fmla="*/ 5 h 78"/>
                <a:gd name="T20" fmla="*/ 25 w 77"/>
                <a:gd name="T21" fmla="*/ 3 h 78"/>
                <a:gd name="T22" fmla="*/ 30 w 77"/>
                <a:gd name="T23" fmla="*/ 1 h 78"/>
                <a:gd name="T24" fmla="*/ 37 w 77"/>
                <a:gd name="T25" fmla="*/ 0 h 78"/>
                <a:gd name="T26" fmla="*/ 42 w 77"/>
                <a:gd name="T27" fmla="*/ 0 h 78"/>
                <a:gd name="T28" fmla="*/ 49 w 77"/>
                <a:gd name="T29" fmla="*/ 2 h 78"/>
                <a:gd name="T30" fmla="*/ 54 w 77"/>
                <a:gd name="T31" fmla="*/ 3 h 78"/>
                <a:gd name="T32" fmla="*/ 58 w 77"/>
                <a:gd name="T33" fmla="*/ 5 h 78"/>
                <a:gd name="T34" fmla="*/ 60 w 77"/>
                <a:gd name="T35" fmla="*/ 6 h 78"/>
                <a:gd name="T36" fmla="*/ 64 w 77"/>
                <a:gd name="T37" fmla="*/ 8 h 78"/>
                <a:gd name="T38" fmla="*/ 65 w 77"/>
                <a:gd name="T39" fmla="*/ 10 h 78"/>
                <a:gd name="T40" fmla="*/ 67 w 77"/>
                <a:gd name="T41" fmla="*/ 11 h 78"/>
                <a:gd name="T42" fmla="*/ 69 w 77"/>
                <a:gd name="T43" fmla="*/ 13 h 78"/>
                <a:gd name="T44" fmla="*/ 70 w 77"/>
                <a:gd name="T45" fmla="*/ 15 h 78"/>
                <a:gd name="T46" fmla="*/ 72 w 77"/>
                <a:gd name="T47" fmla="*/ 17 h 78"/>
                <a:gd name="T48" fmla="*/ 73 w 77"/>
                <a:gd name="T49" fmla="*/ 19 h 78"/>
                <a:gd name="T50" fmla="*/ 74 w 77"/>
                <a:gd name="T51" fmla="*/ 22 h 78"/>
                <a:gd name="T52" fmla="*/ 75 w 77"/>
                <a:gd name="T53" fmla="*/ 24 h 78"/>
                <a:gd name="T54" fmla="*/ 76 w 77"/>
                <a:gd name="T55" fmla="*/ 27 h 78"/>
                <a:gd name="T56" fmla="*/ 77 w 77"/>
                <a:gd name="T57" fmla="*/ 29 h 78"/>
                <a:gd name="T58" fmla="*/ 77 w 77"/>
                <a:gd name="T59" fmla="*/ 78 h 78"/>
                <a:gd name="T60" fmla="*/ 0 w 77"/>
                <a:gd name="T6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0" y="78"/>
                  </a:moveTo>
                  <a:lnTo>
                    <a:pt x="0" y="29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4" y="3"/>
                  </a:lnTo>
                  <a:lnTo>
                    <a:pt x="58" y="5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5" y="10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0" y="15"/>
                  </a:lnTo>
                  <a:lnTo>
                    <a:pt x="72" y="17"/>
                  </a:lnTo>
                  <a:lnTo>
                    <a:pt x="73" y="19"/>
                  </a:lnTo>
                  <a:lnTo>
                    <a:pt x="74" y="22"/>
                  </a:lnTo>
                  <a:lnTo>
                    <a:pt x="75" y="24"/>
                  </a:lnTo>
                  <a:lnTo>
                    <a:pt x="76" y="27"/>
                  </a:lnTo>
                  <a:lnTo>
                    <a:pt x="77" y="29"/>
                  </a:lnTo>
                  <a:lnTo>
                    <a:pt x="77" y="78"/>
                  </a:lnTo>
                  <a:lnTo>
                    <a:pt x="0" y="7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Freeform 15"/>
            <p:cNvSpPr>
              <a:spLocks/>
            </p:cNvSpPr>
            <p:nvPr/>
          </p:nvSpPr>
          <p:spPr bwMode="auto">
            <a:xfrm>
              <a:off x="915" y="955"/>
              <a:ext cx="182" cy="0"/>
            </a:xfrm>
            <a:custGeom>
              <a:avLst/>
              <a:gdLst>
                <a:gd name="T0" fmla="*/ 0 w 182"/>
                <a:gd name="T1" fmla="*/ 182 w 182"/>
                <a:gd name="T2" fmla="*/ 0 w 1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2">
                  <a:moveTo>
                    <a:pt x="0" y="0"/>
                  </a:move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Freeform 16"/>
            <p:cNvSpPr>
              <a:spLocks/>
            </p:cNvSpPr>
            <p:nvPr/>
          </p:nvSpPr>
          <p:spPr bwMode="auto">
            <a:xfrm>
              <a:off x="985" y="986"/>
              <a:ext cx="39" cy="72"/>
            </a:xfrm>
            <a:custGeom>
              <a:avLst/>
              <a:gdLst>
                <a:gd name="T0" fmla="*/ 30 w 39"/>
                <a:gd name="T1" fmla="*/ 28 h 72"/>
                <a:gd name="T2" fmla="*/ 39 w 39"/>
                <a:gd name="T3" fmla="*/ 72 h 72"/>
                <a:gd name="T4" fmla="*/ 0 w 39"/>
                <a:gd name="T5" fmla="*/ 72 h 72"/>
                <a:gd name="T6" fmla="*/ 10 w 39"/>
                <a:gd name="T7" fmla="*/ 29 h 72"/>
                <a:gd name="T8" fmla="*/ 6 w 39"/>
                <a:gd name="T9" fmla="*/ 26 h 72"/>
                <a:gd name="T10" fmla="*/ 3 w 39"/>
                <a:gd name="T11" fmla="*/ 21 h 72"/>
                <a:gd name="T12" fmla="*/ 2 w 39"/>
                <a:gd name="T13" fmla="*/ 15 h 72"/>
                <a:gd name="T14" fmla="*/ 3 w 39"/>
                <a:gd name="T15" fmla="*/ 10 h 72"/>
                <a:gd name="T16" fmla="*/ 6 w 39"/>
                <a:gd name="T17" fmla="*/ 7 h 72"/>
                <a:gd name="T18" fmla="*/ 8 w 39"/>
                <a:gd name="T19" fmla="*/ 4 h 72"/>
                <a:gd name="T20" fmla="*/ 11 w 39"/>
                <a:gd name="T21" fmla="*/ 2 h 72"/>
                <a:gd name="T22" fmla="*/ 15 w 39"/>
                <a:gd name="T23" fmla="*/ 1 h 72"/>
                <a:gd name="T24" fmla="*/ 21 w 39"/>
                <a:gd name="T25" fmla="*/ 0 h 72"/>
                <a:gd name="T26" fmla="*/ 25 w 39"/>
                <a:gd name="T27" fmla="*/ 1 h 72"/>
                <a:gd name="T28" fmla="*/ 29 w 39"/>
                <a:gd name="T29" fmla="*/ 2 h 72"/>
                <a:gd name="T30" fmla="*/ 34 w 39"/>
                <a:gd name="T31" fmla="*/ 6 h 72"/>
                <a:gd name="T32" fmla="*/ 36 w 39"/>
                <a:gd name="T33" fmla="*/ 8 h 72"/>
                <a:gd name="T34" fmla="*/ 38 w 39"/>
                <a:gd name="T35" fmla="*/ 11 h 72"/>
                <a:gd name="T36" fmla="*/ 38 w 39"/>
                <a:gd name="T37" fmla="*/ 15 h 72"/>
                <a:gd name="T38" fmla="*/ 37 w 39"/>
                <a:gd name="T39" fmla="*/ 21 h 72"/>
                <a:gd name="T40" fmla="*/ 35 w 39"/>
                <a:gd name="T41" fmla="*/ 24 h 72"/>
                <a:gd name="T42" fmla="*/ 33 w 39"/>
                <a:gd name="T43" fmla="*/ 26 h 72"/>
                <a:gd name="T44" fmla="*/ 30 w 39"/>
                <a:gd name="T4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72">
                  <a:moveTo>
                    <a:pt x="30" y="28"/>
                  </a:moveTo>
                  <a:lnTo>
                    <a:pt x="39" y="72"/>
                  </a:lnTo>
                  <a:lnTo>
                    <a:pt x="0" y="72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7" y="21"/>
                  </a:lnTo>
                  <a:lnTo>
                    <a:pt x="35" y="24"/>
                  </a:lnTo>
                  <a:lnTo>
                    <a:pt x="33" y="26"/>
                  </a:lnTo>
                  <a:lnTo>
                    <a:pt x="30" y="2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389" name="Rectangle 18"/>
          <p:cNvSpPr>
            <a:spLocks noChangeArrowheads="1"/>
          </p:cNvSpPr>
          <p:nvPr/>
        </p:nvSpPr>
        <p:spPr bwMode="auto">
          <a:xfrm>
            <a:off x="307975" y="1766888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90" name="Rectangle 19"/>
          <p:cNvSpPr>
            <a:spLocks noChangeArrowheads="1"/>
          </p:cNvSpPr>
          <p:nvPr/>
        </p:nvSpPr>
        <p:spPr bwMode="auto">
          <a:xfrm>
            <a:off x="307975" y="2962275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 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91" name="Rectangle 20"/>
          <p:cNvSpPr>
            <a:spLocks noChangeArrowheads="1"/>
          </p:cNvSpPr>
          <p:nvPr/>
        </p:nvSpPr>
        <p:spPr bwMode="auto">
          <a:xfrm>
            <a:off x="1371600" y="1725613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2" name="Freeform 36"/>
          <p:cNvSpPr>
            <a:spLocks/>
          </p:cNvSpPr>
          <p:nvPr/>
        </p:nvSpPr>
        <p:spPr bwMode="auto">
          <a:xfrm>
            <a:off x="1609725" y="1865313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3" name="Freeform 37"/>
          <p:cNvSpPr>
            <a:spLocks/>
          </p:cNvSpPr>
          <p:nvPr/>
        </p:nvSpPr>
        <p:spPr bwMode="auto">
          <a:xfrm>
            <a:off x="1565275" y="1778000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4" name="Freeform 38"/>
          <p:cNvSpPr>
            <a:spLocks/>
          </p:cNvSpPr>
          <p:nvPr/>
        </p:nvSpPr>
        <p:spPr bwMode="auto">
          <a:xfrm>
            <a:off x="1677987" y="1865313"/>
            <a:ext cx="80963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5" name="Freeform 39"/>
          <p:cNvSpPr>
            <a:spLocks/>
          </p:cNvSpPr>
          <p:nvPr/>
        </p:nvSpPr>
        <p:spPr bwMode="auto">
          <a:xfrm>
            <a:off x="1725612" y="1778000"/>
            <a:ext cx="79375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6" name="Freeform 40"/>
          <p:cNvSpPr>
            <a:spLocks/>
          </p:cNvSpPr>
          <p:nvPr/>
        </p:nvSpPr>
        <p:spPr bwMode="auto">
          <a:xfrm>
            <a:off x="1854200" y="1865313"/>
            <a:ext cx="80963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7" name="Freeform 41"/>
          <p:cNvSpPr>
            <a:spLocks/>
          </p:cNvSpPr>
          <p:nvPr/>
        </p:nvSpPr>
        <p:spPr bwMode="auto">
          <a:xfrm>
            <a:off x="1808162" y="1778000"/>
            <a:ext cx="79375" cy="104775"/>
          </a:xfrm>
          <a:custGeom>
            <a:avLst/>
            <a:gdLst>
              <a:gd name="T0" fmla="*/ 21 w 731"/>
              <a:gd name="T1" fmla="*/ 0 h 950"/>
              <a:gd name="T2" fmla="*/ 63 w 731"/>
              <a:gd name="T3" fmla="*/ 3 h 950"/>
              <a:gd name="T4" fmla="*/ 88 w 731"/>
              <a:gd name="T5" fmla="*/ 7 h 950"/>
              <a:gd name="T6" fmla="*/ 129 w 731"/>
              <a:gd name="T7" fmla="*/ 17 h 950"/>
              <a:gd name="T8" fmla="*/ 190 w 731"/>
              <a:gd name="T9" fmla="*/ 39 h 950"/>
              <a:gd name="T10" fmla="*/ 248 w 731"/>
              <a:gd name="T11" fmla="*/ 69 h 950"/>
              <a:gd name="T12" fmla="*/ 302 w 731"/>
              <a:gd name="T13" fmla="*/ 106 h 950"/>
              <a:gd name="T14" fmla="*/ 352 w 731"/>
              <a:gd name="T15" fmla="*/ 147 h 950"/>
              <a:gd name="T16" fmla="*/ 367 w 731"/>
              <a:gd name="T17" fmla="*/ 163 h 950"/>
              <a:gd name="T18" fmla="*/ 442 w 731"/>
              <a:gd name="T19" fmla="*/ 248 h 950"/>
              <a:gd name="T20" fmla="*/ 527 w 731"/>
              <a:gd name="T21" fmla="*/ 372 h 950"/>
              <a:gd name="T22" fmla="*/ 602 w 731"/>
              <a:gd name="T23" fmla="*/ 514 h 950"/>
              <a:gd name="T24" fmla="*/ 670 w 731"/>
              <a:gd name="T25" fmla="*/ 674 h 950"/>
              <a:gd name="T26" fmla="*/ 731 w 731"/>
              <a:gd name="T27" fmla="*/ 855 h 950"/>
              <a:gd name="T28" fmla="*/ 442 w 731"/>
              <a:gd name="T29" fmla="*/ 950 h 950"/>
              <a:gd name="T30" fmla="*/ 390 w 731"/>
              <a:gd name="T31" fmla="*/ 793 h 950"/>
              <a:gd name="T32" fmla="*/ 333 w 731"/>
              <a:gd name="T33" fmla="*/ 655 h 950"/>
              <a:gd name="T34" fmla="*/ 274 w 731"/>
              <a:gd name="T35" fmla="*/ 541 h 950"/>
              <a:gd name="T36" fmla="*/ 214 w 731"/>
              <a:gd name="T37" fmla="*/ 449 h 950"/>
              <a:gd name="T38" fmla="*/ 139 w 731"/>
              <a:gd name="T39" fmla="*/ 364 h 950"/>
              <a:gd name="T40" fmla="*/ 155 w 731"/>
              <a:gd name="T41" fmla="*/ 380 h 950"/>
              <a:gd name="T42" fmla="*/ 127 w 731"/>
              <a:gd name="T43" fmla="*/ 355 h 950"/>
              <a:gd name="T44" fmla="*/ 101 w 731"/>
              <a:gd name="T45" fmla="*/ 336 h 950"/>
              <a:gd name="T46" fmla="*/ 79 w 731"/>
              <a:gd name="T47" fmla="*/ 322 h 950"/>
              <a:gd name="T48" fmla="*/ 57 w 731"/>
              <a:gd name="T49" fmla="*/ 312 h 950"/>
              <a:gd name="T50" fmla="*/ 16 w 731"/>
              <a:gd name="T51" fmla="*/ 302 h 950"/>
              <a:gd name="T52" fmla="*/ 42 w 731"/>
              <a:gd name="T53" fmla="*/ 306 h 950"/>
              <a:gd name="T54" fmla="*/ 0 w 731"/>
              <a:gd name="T55" fmla="*/ 303 h 950"/>
              <a:gd name="T56" fmla="*/ 21 w 731"/>
              <a:gd name="T57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1" h="950">
                <a:moveTo>
                  <a:pt x="21" y="0"/>
                </a:moveTo>
                <a:lnTo>
                  <a:pt x="63" y="3"/>
                </a:lnTo>
                <a:cubicBezTo>
                  <a:pt x="72" y="3"/>
                  <a:pt x="80" y="5"/>
                  <a:pt x="88" y="7"/>
                </a:cubicBezTo>
                <a:lnTo>
                  <a:pt x="129" y="17"/>
                </a:lnTo>
                <a:lnTo>
                  <a:pt x="190" y="39"/>
                </a:lnTo>
                <a:lnTo>
                  <a:pt x="248" y="69"/>
                </a:lnTo>
                <a:lnTo>
                  <a:pt x="302" y="106"/>
                </a:lnTo>
                <a:lnTo>
                  <a:pt x="352" y="147"/>
                </a:lnTo>
                <a:cubicBezTo>
                  <a:pt x="357" y="152"/>
                  <a:pt x="363" y="157"/>
                  <a:pt x="367" y="163"/>
                </a:cubicBezTo>
                <a:lnTo>
                  <a:pt x="442" y="248"/>
                </a:lnTo>
                <a:lnTo>
                  <a:pt x="527" y="372"/>
                </a:lnTo>
                <a:lnTo>
                  <a:pt x="602" y="514"/>
                </a:lnTo>
                <a:lnTo>
                  <a:pt x="670" y="674"/>
                </a:lnTo>
                <a:lnTo>
                  <a:pt x="731" y="855"/>
                </a:lnTo>
                <a:lnTo>
                  <a:pt x="442" y="950"/>
                </a:lnTo>
                <a:lnTo>
                  <a:pt x="390" y="793"/>
                </a:lnTo>
                <a:lnTo>
                  <a:pt x="333" y="655"/>
                </a:lnTo>
                <a:lnTo>
                  <a:pt x="274" y="541"/>
                </a:lnTo>
                <a:lnTo>
                  <a:pt x="214" y="449"/>
                </a:lnTo>
                <a:lnTo>
                  <a:pt x="139" y="364"/>
                </a:lnTo>
                <a:lnTo>
                  <a:pt x="155" y="380"/>
                </a:lnTo>
                <a:lnTo>
                  <a:pt x="127" y="355"/>
                </a:lnTo>
                <a:lnTo>
                  <a:pt x="101" y="336"/>
                </a:lnTo>
                <a:lnTo>
                  <a:pt x="79" y="322"/>
                </a:lnTo>
                <a:lnTo>
                  <a:pt x="57" y="312"/>
                </a:lnTo>
                <a:lnTo>
                  <a:pt x="16" y="302"/>
                </a:lnTo>
                <a:lnTo>
                  <a:pt x="42" y="306"/>
                </a:lnTo>
                <a:lnTo>
                  <a:pt x="0" y="303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8" name="Freeform 42"/>
          <p:cNvSpPr>
            <a:spLocks/>
          </p:cNvSpPr>
          <p:nvPr/>
        </p:nvSpPr>
        <p:spPr bwMode="auto">
          <a:xfrm>
            <a:off x="2635250" y="1865313"/>
            <a:ext cx="79375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9" name="Freeform 43"/>
          <p:cNvSpPr>
            <a:spLocks/>
          </p:cNvSpPr>
          <p:nvPr/>
        </p:nvSpPr>
        <p:spPr bwMode="auto">
          <a:xfrm>
            <a:off x="2592387" y="1778000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00" name="Freeform 44"/>
          <p:cNvSpPr>
            <a:spLocks/>
          </p:cNvSpPr>
          <p:nvPr/>
        </p:nvSpPr>
        <p:spPr bwMode="auto">
          <a:xfrm>
            <a:off x="2703512" y="1865313"/>
            <a:ext cx="77788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01" name="Freeform 45"/>
          <p:cNvSpPr>
            <a:spLocks/>
          </p:cNvSpPr>
          <p:nvPr/>
        </p:nvSpPr>
        <p:spPr bwMode="auto">
          <a:xfrm>
            <a:off x="2747962" y="1778000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03" name="Freeform 46"/>
          <p:cNvSpPr>
            <a:spLocks/>
          </p:cNvSpPr>
          <p:nvPr/>
        </p:nvSpPr>
        <p:spPr bwMode="auto">
          <a:xfrm>
            <a:off x="2871787" y="1865313"/>
            <a:ext cx="77788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04" name="Freeform 47"/>
          <p:cNvSpPr>
            <a:spLocks/>
          </p:cNvSpPr>
          <p:nvPr/>
        </p:nvSpPr>
        <p:spPr bwMode="auto">
          <a:xfrm>
            <a:off x="2828925" y="1778000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05" name="Freeform 48"/>
          <p:cNvSpPr>
            <a:spLocks/>
          </p:cNvSpPr>
          <p:nvPr/>
        </p:nvSpPr>
        <p:spPr bwMode="auto">
          <a:xfrm>
            <a:off x="2941637" y="1865313"/>
            <a:ext cx="79375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08" name="Freeform 49"/>
          <p:cNvSpPr>
            <a:spLocks/>
          </p:cNvSpPr>
          <p:nvPr/>
        </p:nvSpPr>
        <p:spPr bwMode="auto">
          <a:xfrm>
            <a:off x="2987675" y="1778000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09" name="Freeform 50"/>
          <p:cNvSpPr>
            <a:spLocks/>
          </p:cNvSpPr>
          <p:nvPr/>
        </p:nvSpPr>
        <p:spPr bwMode="auto">
          <a:xfrm>
            <a:off x="3117850" y="1865313"/>
            <a:ext cx="76200" cy="103188"/>
          </a:xfrm>
          <a:custGeom>
            <a:avLst/>
            <a:gdLst>
              <a:gd name="T0" fmla="*/ 678 w 701"/>
              <a:gd name="T1" fmla="*/ 943 h 943"/>
              <a:gd name="T2" fmla="*/ 639 w 701"/>
              <a:gd name="T3" fmla="*/ 940 h 943"/>
              <a:gd name="T4" fmla="*/ 613 w 701"/>
              <a:gd name="T5" fmla="*/ 936 h 943"/>
              <a:gd name="T6" fmla="*/ 574 w 701"/>
              <a:gd name="T7" fmla="*/ 926 h 943"/>
              <a:gd name="T8" fmla="*/ 518 w 701"/>
              <a:gd name="T9" fmla="*/ 905 h 943"/>
              <a:gd name="T10" fmla="*/ 496 w 701"/>
              <a:gd name="T11" fmla="*/ 895 h 943"/>
              <a:gd name="T12" fmla="*/ 458 w 701"/>
              <a:gd name="T13" fmla="*/ 873 h 943"/>
              <a:gd name="T14" fmla="*/ 439 w 701"/>
              <a:gd name="T15" fmla="*/ 859 h 943"/>
              <a:gd name="T16" fmla="*/ 364 w 701"/>
              <a:gd name="T17" fmla="*/ 798 h 943"/>
              <a:gd name="T18" fmla="*/ 343 w 701"/>
              <a:gd name="T19" fmla="*/ 778 h 943"/>
              <a:gd name="T20" fmla="*/ 272 w 701"/>
              <a:gd name="T21" fmla="*/ 693 h 943"/>
              <a:gd name="T22" fmla="*/ 193 w 701"/>
              <a:gd name="T23" fmla="*/ 572 h 943"/>
              <a:gd name="T24" fmla="*/ 121 w 701"/>
              <a:gd name="T25" fmla="*/ 431 h 943"/>
              <a:gd name="T26" fmla="*/ 57 w 701"/>
              <a:gd name="T27" fmla="*/ 270 h 943"/>
              <a:gd name="T28" fmla="*/ 0 w 701"/>
              <a:gd name="T29" fmla="*/ 93 h 943"/>
              <a:gd name="T30" fmla="*/ 289 w 701"/>
              <a:gd name="T31" fmla="*/ 0 h 943"/>
              <a:gd name="T32" fmla="*/ 340 w 701"/>
              <a:gd name="T33" fmla="*/ 159 h 943"/>
              <a:gd name="T34" fmla="*/ 392 w 701"/>
              <a:gd name="T35" fmla="*/ 294 h 943"/>
              <a:gd name="T36" fmla="*/ 448 w 701"/>
              <a:gd name="T37" fmla="*/ 407 h 943"/>
              <a:gd name="T38" fmla="*/ 505 w 701"/>
              <a:gd name="T39" fmla="*/ 498 h 943"/>
              <a:gd name="T40" fmla="*/ 576 w 701"/>
              <a:gd name="T41" fmla="*/ 583 h 943"/>
              <a:gd name="T42" fmla="*/ 555 w 701"/>
              <a:gd name="T43" fmla="*/ 563 h 943"/>
              <a:gd name="T44" fmla="*/ 630 w 701"/>
              <a:gd name="T45" fmla="*/ 624 h 943"/>
              <a:gd name="T46" fmla="*/ 611 w 701"/>
              <a:gd name="T47" fmla="*/ 610 h 943"/>
              <a:gd name="T48" fmla="*/ 649 w 701"/>
              <a:gd name="T49" fmla="*/ 632 h 943"/>
              <a:gd name="T50" fmla="*/ 627 w 701"/>
              <a:gd name="T51" fmla="*/ 622 h 943"/>
              <a:gd name="T52" fmla="*/ 649 w 701"/>
              <a:gd name="T53" fmla="*/ 631 h 943"/>
              <a:gd name="T54" fmla="*/ 688 w 701"/>
              <a:gd name="T55" fmla="*/ 641 h 943"/>
              <a:gd name="T56" fmla="*/ 662 w 701"/>
              <a:gd name="T57" fmla="*/ 637 h 943"/>
              <a:gd name="T58" fmla="*/ 701 w 701"/>
              <a:gd name="T59" fmla="*/ 640 h 943"/>
              <a:gd name="T60" fmla="*/ 678 w 701"/>
              <a:gd name="T61" fmla="*/ 94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1" h="943">
                <a:moveTo>
                  <a:pt x="678" y="943"/>
                </a:moveTo>
                <a:lnTo>
                  <a:pt x="639" y="940"/>
                </a:lnTo>
                <a:cubicBezTo>
                  <a:pt x="630" y="939"/>
                  <a:pt x="621" y="938"/>
                  <a:pt x="613" y="936"/>
                </a:cubicBezTo>
                <a:lnTo>
                  <a:pt x="574" y="926"/>
                </a:lnTo>
                <a:lnTo>
                  <a:pt x="518" y="905"/>
                </a:lnTo>
                <a:cubicBezTo>
                  <a:pt x="510" y="902"/>
                  <a:pt x="503" y="899"/>
                  <a:pt x="496" y="895"/>
                </a:cubicBezTo>
                <a:lnTo>
                  <a:pt x="458" y="873"/>
                </a:lnTo>
                <a:cubicBezTo>
                  <a:pt x="451" y="869"/>
                  <a:pt x="445" y="864"/>
                  <a:pt x="439" y="859"/>
                </a:cubicBezTo>
                <a:lnTo>
                  <a:pt x="364" y="798"/>
                </a:lnTo>
                <a:cubicBezTo>
                  <a:pt x="356" y="792"/>
                  <a:pt x="349" y="785"/>
                  <a:pt x="343" y="778"/>
                </a:cubicBezTo>
                <a:lnTo>
                  <a:pt x="272" y="693"/>
                </a:lnTo>
                <a:lnTo>
                  <a:pt x="193" y="572"/>
                </a:lnTo>
                <a:lnTo>
                  <a:pt x="121" y="431"/>
                </a:lnTo>
                <a:lnTo>
                  <a:pt x="57" y="270"/>
                </a:lnTo>
                <a:lnTo>
                  <a:pt x="0" y="93"/>
                </a:lnTo>
                <a:lnTo>
                  <a:pt x="289" y="0"/>
                </a:lnTo>
                <a:lnTo>
                  <a:pt x="340" y="159"/>
                </a:lnTo>
                <a:lnTo>
                  <a:pt x="392" y="294"/>
                </a:lnTo>
                <a:lnTo>
                  <a:pt x="448" y="407"/>
                </a:lnTo>
                <a:lnTo>
                  <a:pt x="505" y="498"/>
                </a:lnTo>
                <a:lnTo>
                  <a:pt x="576" y="583"/>
                </a:lnTo>
                <a:lnTo>
                  <a:pt x="555" y="563"/>
                </a:lnTo>
                <a:lnTo>
                  <a:pt x="630" y="624"/>
                </a:lnTo>
                <a:lnTo>
                  <a:pt x="611" y="610"/>
                </a:lnTo>
                <a:lnTo>
                  <a:pt x="649" y="632"/>
                </a:lnTo>
                <a:lnTo>
                  <a:pt x="627" y="622"/>
                </a:lnTo>
                <a:lnTo>
                  <a:pt x="649" y="631"/>
                </a:lnTo>
                <a:lnTo>
                  <a:pt x="688" y="641"/>
                </a:lnTo>
                <a:lnTo>
                  <a:pt x="662" y="637"/>
                </a:lnTo>
                <a:lnTo>
                  <a:pt x="701" y="640"/>
                </a:lnTo>
                <a:lnTo>
                  <a:pt x="678" y="94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0" name="Freeform 51"/>
          <p:cNvSpPr>
            <a:spLocks/>
          </p:cNvSpPr>
          <p:nvPr/>
        </p:nvSpPr>
        <p:spPr bwMode="auto">
          <a:xfrm>
            <a:off x="3073400" y="1778000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7" name="Freeform 52"/>
          <p:cNvSpPr>
            <a:spLocks/>
          </p:cNvSpPr>
          <p:nvPr/>
        </p:nvSpPr>
        <p:spPr bwMode="auto">
          <a:xfrm>
            <a:off x="3184525" y="1865313"/>
            <a:ext cx="77788" cy="103188"/>
          </a:xfrm>
          <a:custGeom>
            <a:avLst/>
            <a:gdLst>
              <a:gd name="T0" fmla="*/ 11 w 350"/>
              <a:gd name="T1" fmla="*/ 471 h 471"/>
              <a:gd name="T2" fmla="*/ 31 w 350"/>
              <a:gd name="T3" fmla="*/ 470 h 471"/>
              <a:gd name="T4" fmla="*/ 44 w 350"/>
              <a:gd name="T5" fmla="*/ 468 h 471"/>
              <a:gd name="T6" fmla="*/ 63 w 350"/>
              <a:gd name="T7" fmla="*/ 463 h 471"/>
              <a:gd name="T8" fmla="*/ 91 w 350"/>
              <a:gd name="T9" fmla="*/ 452 h 471"/>
              <a:gd name="T10" fmla="*/ 102 w 350"/>
              <a:gd name="T11" fmla="*/ 447 h 471"/>
              <a:gd name="T12" fmla="*/ 121 w 350"/>
              <a:gd name="T13" fmla="*/ 436 h 471"/>
              <a:gd name="T14" fmla="*/ 131 w 350"/>
              <a:gd name="T15" fmla="*/ 429 h 471"/>
              <a:gd name="T16" fmla="*/ 168 w 350"/>
              <a:gd name="T17" fmla="*/ 399 h 471"/>
              <a:gd name="T18" fmla="*/ 179 w 350"/>
              <a:gd name="T19" fmla="*/ 389 h 471"/>
              <a:gd name="T20" fmla="*/ 214 w 350"/>
              <a:gd name="T21" fmla="*/ 346 h 471"/>
              <a:gd name="T22" fmla="*/ 254 w 350"/>
              <a:gd name="T23" fmla="*/ 286 h 471"/>
              <a:gd name="T24" fmla="*/ 290 w 350"/>
              <a:gd name="T25" fmla="*/ 215 h 471"/>
              <a:gd name="T26" fmla="*/ 322 w 350"/>
              <a:gd name="T27" fmla="*/ 135 h 471"/>
              <a:gd name="T28" fmla="*/ 350 w 350"/>
              <a:gd name="T29" fmla="*/ 46 h 471"/>
              <a:gd name="T30" fmla="*/ 205 w 350"/>
              <a:gd name="T31" fmla="*/ 0 h 471"/>
              <a:gd name="T32" fmla="*/ 180 w 350"/>
              <a:gd name="T33" fmla="*/ 79 h 471"/>
              <a:gd name="T34" fmla="*/ 153 w 350"/>
              <a:gd name="T35" fmla="*/ 147 h 471"/>
              <a:gd name="T36" fmla="*/ 126 w 350"/>
              <a:gd name="T37" fmla="*/ 203 h 471"/>
              <a:gd name="T38" fmla="*/ 98 w 350"/>
              <a:gd name="T39" fmla="*/ 249 h 471"/>
              <a:gd name="T40" fmla="*/ 62 w 350"/>
              <a:gd name="T41" fmla="*/ 291 h 471"/>
              <a:gd name="T42" fmla="*/ 73 w 350"/>
              <a:gd name="T43" fmla="*/ 281 h 471"/>
              <a:gd name="T44" fmla="*/ 35 w 350"/>
              <a:gd name="T45" fmla="*/ 312 h 471"/>
              <a:gd name="T46" fmla="*/ 45 w 350"/>
              <a:gd name="T47" fmla="*/ 305 h 471"/>
              <a:gd name="T48" fmla="*/ 26 w 350"/>
              <a:gd name="T49" fmla="*/ 316 h 471"/>
              <a:gd name="T50" fmla="*/ 37 w 350"/>
              <a:gd name="T51" fmla="*/ 311 h 471"/>
              <a:gd name="T52" fmla="*/ 26 w 350"/>
              <a:gd name="T53" fmla="*/ 315 h 471"/>
              <a:gd name="T54" fmla="*/ 6 w 350"/>
              <a:gd name="T55" fmla="*/ 320 h 471"/>
              <a:gd name="T56" fmla="*/ 19 w 350"/>
              <a:gd name="T57" fmla="*/ 318 h 471"/>
              <a:gd name="T58" fmla="*/ 0 w 350"/>
              <a:gd name="T59" fmla="*/ 320 h 471"/>
              <a:gd name="T60" fmla="*/ 11 w 350"/>
              <a:gd name="T61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471"/>
                </a:moveTo>
                <a:lnTo>
                  <a:pt x="31" y="470"/>
                </a:lnTo>
                <a:cubicBezTo>
                  <a:pt x="35" y="469"/>
                  <a:pt x="40" y="469"/>
                  <a:pt x="44" y="468"/>
                </a:cubicBezTo>
                <a:lnTo>
                  <a:pt x="63" y="463"/>
                </a:lnTo>
                <a:lnTo>
                  <a:pt x="91" y="452"/>
                </a:lnTo>
                <a:cubicBezTo>
                  <a:pt x="95" y="451"/>
                  <a:pt x="99" y="449"/>
                  <a:pt x="102" y="447"/>
                </a:cubicBezTo>
                <a:lnTo>
                  <a:pt x="121" y="436"/>
                </a:lnTo>
                <a:cubicBezTo>
                  <a:pt x="125" y="434"/>
                  <a:pt x="128" y="432"/>
                  <a:pt x="131" y="429"/>
                </a:cubicBezTo>
                <a:lnTo>
                  <a:pt x="168" y="399"/>
                </a:lnTo>
                <a:cubicBezTo>
                  <a:pt x="172" y="396"/>
                  <a:pt x="176" y="392"/>
                  <a:pt x="179" y="389"/>
                </a:cubicBezTo>
                <a:lnTo>
                  <a:pt x="214" y="346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6"/>
                </a:lnTo>
                <a:lnTo>
                  <a:pt x="205" y="0"/>
                </a:lnTo>
                <a:lnTo>
                  <a:pt x="180" y="79"/>
                </a:lnTo>
                <a:lnTo>
                  <a:pt x="153" y="147"/>
                </a:lnTo>
                <a:lnTo>
                  <a:pt x="126" y="203"/>
                </a:lnTo>
                <a:lnTo>
                  <a:pt x="98" y="249"/>
                </a:lnTo>
                <a:lnTo>
                  <a:pt x="62" y="291"/>
                </a:lnTo>
                <a:lnTo>
                  <a:pt x="73" y="281"/>
                </a:lnTo>
                <a:lnTo>
                  <a:pt x="35" y="312"/>
                </a:lnTo>
                <a:lnTo>
                  <a:pt x="45" y="305"/>
                </a:lnTo>
                <a:lnTo>
                  <a:pt x="26" y="316"/>
                </a:lnTo>
                <a:lnTo>
                  <a:pt x="37" y="311"/>
                </a:lnTo>
                <a:lnTo>
                  <a:pt x="26" y="315"/>
                </a:lnTo>
                <a:lnTo>
                  <a:pt x="6" y="320"/>
                </a:lnTo>
                <a:lnTo>
                  <a:pt x="19" y="318"/>
                </a:lnTo>
                <a:lnTo>
                  <a:pt x="0" y="320"/>
                </a:lnTo>
                <a:lnTo>
                  <a:pt x="11" y="47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20" name="Freeform 53"/>
          <p:cNvSpPr>
            <a:spLocks/>
          </p:cNvSpPr>
          <p:nvPr/>
        </p:nvSpPr>
        <p:spPr bwMode="auto">
          <a:xfrm>
            <a:off x="3228975" y="1778000"/>
            <a:ext cx="77788" cy="103188"/>
          </a:xfrm>
          <a:custGeom>
            <a:avLst/>
            <a:gdLst>
              <a:gd name="T0" fmla="*/ 347 w 359"/>
              <a:gd name="T1" fmla="*/ 0 h 474"/>
              <a:gd name="T2" fmla="*/ 327 w 359"/>
              <a:gd name="T3" fmla="*/ 1 h 474"/>
              <a:gd name="T4" fmla="*/ 314 w 359"/>
              <a:gd name="T5" fmla="*/ 3 h 474"/>
              <a:gd name="T6" fmla="*/ 294 w 359"/>
              <a:gd name="T7" fmla="*/ 8 h 474"/>
              <a:gd name="T8" fmla="*/ 284 w 359"/>
              <a:gd name="T9" fmla="*/ 12 h 474"/>
              <a:gd name="T10" fmla="*/ 264 w 359"/>
              <a:gd name="T11" fmla="*/ 20 h 474"/>
              <a:gd name="T12" fmla="*/ 236 w 359"/>
              <a:gd name="T13" fmla="*/ 34 h 474"/>
              <a:gd name="T14" fmla="*/ 209 w 359"/>
              <a:gd name="T15" fmla="*/ 54 h 474"/>
              <a:gd name="T16" fmla="*/ 185 w 359"/>
              <a:gd name="T17" fmla="*/ 74 h 474"/>
              <a:gd name="T18" fmla="*/ 141 w 359"/>
              <a:gd name="T19" fmla="*/ 124 h 474"/>
              <a:gd name="T20" fmla="*/ 99 w 359"/>
              <a:gd name="T21" fmla="*/ 187 h 474"/>
              <a:gd name="T22" fmla="*/ 63 w 359"/>
              <a:gd name="T23" fmla="*/ 258 h 474"/>
              <a:gd name="T24" fmla="*/ 30 w 359"/>
              <a:gd name="T25" fmla="*/ 338 h 474"/>
              <a:gd name="T26" fmla="*/ 0 w 359"/>
              <a:gd name="T27" fmla="*/ 427 h 474"/>
              <a:gd name="T28" fmla="*/ 145 w 359"/>
              <a:gd name="T29" fmla="*/ 474 h 474"/>
              <a:gd name="T30" fmla="*/ 170 w 359"/>
              <a:gd name="T31" fmla="*/ 395 h 474"/>
              <a:gd name="T32" fmla="*/ 198 w 359"/>
              <a:gd name="T33" fmla="*/ 326 h 474"/>
              <a:gd name="T34" fmla="*/ 227 w 359"/>
              <a:gd name="T35" fmla="*/ 269 h 474"/>
              <a:gd name="T36" fmla="*/ 255 w 359"/>
              <a:gd name="T37" fmla="*/ 224 h 474"/>
              <a:gd name="T38" fmla="*/ 285 w 359"/>
              <a:gd name="T39" fmla="*/ 189 h 474"/>
              <a:gd name="T40" fmla="*/ 299 w 359"/>
              <a:gd name="T41" fmla="*/ 176 h 474"/>
              <a:gd name="T42" fmla="*/ 310 w 359"/>
              <a:gd name="T43" fmla="*/ 168 h 474"/>
              <a:gd name="T44" fmla="*/ 322 w 359"/>
              <a:gd name="T45" fmla="*/ 160 h 474"/>
              <a:gd name="T46" fmla="*/ 341 w 359"/>
              <a:gd name="T47" fmla="*/ 152 h 474"/>
              <a:gd name="T48" fmla="*/ 331 w 359"/>
              <a:gd name="T49" fmla="*/ 156 h 474"/>
              <a:gd name="T50" fmla="*/ 351 w 359"/>
              <a:gd name="T51" fmla="*/ 151 h 474"/>
              <a:gd name="T52" fmla="*/ 338 w 359"/>
              <a:gd name="T53" fmla="*/ 153 h 474"/>
              <a:gd name="T54" fmla="*/ 359 w 359"/>
              <a:gd name="T55" fmla="*/ 151 h 474"/>
              <a:gd name="T56" fmla="*/ 347 w 359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4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cubicBezTo>
                  <a:pt x="290" y="9"/>
                  <a:pt x="287" y="10"/>
                  <a:pt x="284" y="12"/>
                </a:cubicBezTo>
                <a:lnTo>
                  <a:pt x="264" y="20"/>
                </a:lnTo>
                <a:lnTo>
                  <a:pt x="236" y="34"/>
                </a:lnTo>
                <a:lnTo>
                  <a:pt x="209" y="54"/>
                </a:lnTo>
                <a:lnTo>
                  <a:pt x="185" y="74"/>
                </a:lnTo>
                <a:lnTo>
                  <a:pt x="141" y="124"/>
                </a:lnTo>
                <a:lnTo>
                  <a:pt x="99" y="187"/>
                </a:lnTo>
                <a:lnTo>
                  <a:pt x="63" y="258"/>
                </a:lnTo>
                <a:lnTo>
                  <a:pt x="30" y="338"/>
                </a:lnTo>
                <a:lnTo>
                  <a:pt x="0" y="427"/>
                </a:lnTo>
                <a:lnTo>
                  <a:pt x="145" y="474"/>
                </a:lnTo>
                <a:lnTo>
                  <a:pt x="170" y="395"/>
                </a:lnTo>
                <a:lnTo>
                  <a:pt x="198" y="326"/>
                </a:lnTo>
                <a:lnTo>
                  <a:pt x="227" y="269"/>
                </a:lnTo>
                <a:lnTo>
                  <a:pt x="255" y="224"/>
                </a:lnTo>
                <a:lnTo>
                  <a:pt x="285" y="189"/>
                </a:lnTo>
                <a:lnTo>
                  <a:pt x="299" y="176"/>
                </a:lnTo>
                <a:lnTo>
                  <a:pt x="310" y="168"/>
                </a:lnTo>
                <a:lnTo>
                  <a:pt x="322" y="160"/>
                </a:lnTo>
                <a:lnTo>
                  <a:pt x="341" y="152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21" name="Freeform 54"/>
          <p:cNvSpPr>
            <a:spLocks/>
          </p:cNvSpPr>
          <p:nvPr/>
        </p:nvSpPr>
        <p:spPr bwMode="auto">
          <a:xfrm>
            <a:off x="3352800" y="1865313"/>
            <a:ext cx="77788" cy="103188"/>
          </a:xfrm>
          <a:custGeom>
            <a:avLst/>
            <a:gdLst>
              <a:gd name="T0" fmla="*/ 347 w 359"/>
              <a:gd name="T1" fmla="*/ 472 h 472"/>
              <a:gd name="T2" fmla="*/ 327 w 359"/>
              <a:gd name="T3" fmla="*/ 471 h 472"/>
              <a:gd name="T4" fmla="*/ 314 w 359"/>
              <a:gd name="T5" fmla="*/ 469 h 472"/>
              <a:gd name="T6" fmla="*/ 294 w 359"/>
              <a:gd name="T7" fmla="*/ 464 h 472"/>
              <a:gd name="T8" fmla="*/ 266 w 359"/>
              <a:gd name="T9" fmla="*/ 453 h 472"/>
              <a:gd name="T10" fmla="*/ 236 w 359"/>
              <a:gd name="T11" fmla="*/ 438 h 472"/>
              <a:gd name="T12" fmla="*/ 225 w 359"/>
              <a:gd name="T13" fmla="*/ 431 h 472"/>
              <a:gd name="T14" fmla="*/ 187 w 359"/>
              <a:gd name="T15" fmla="*/ 400 h 472"/>
              <a:gd name="T16" fmla="*/ 178 w 359"/>
              <a:gd name="T17" fmla="*/ 391 h 472"/>
              <a:gd name="T18" fmla="*/ 141 w 359"/>
              <a:gd name="T19" fmla="*/ 348 h 472"/>
              <a:gd name="T20" fmla="*/ 100 w 359"/>
              <a:gd name="T21" fmla="*/ 287 h 472"/>
              <a:gd name="T22" fmla="*/ 63 w 359"/>
              <a:gd name="T23" fmla="*/ 217 h 472"/>
              <a:gd name="T24" fmla="*/ 30 w 359"/>
              <a:gd name="T25" fmla="*/ 137 h 472"/>
              <a:gd name="T26" fmla="*/ 0 w 359"/>
              <a:gd name="T27" fmla="*/ 48 h 472"/>
              <a:gd name="T28" fmla="*/ 145 w 359"/>
              <a:gd name="T29" fmla="*/ 0 h 472"/>
              <a:gd name="T30" fmla="*/ 170 w 359"/>
              <a:gd name="T31" fmla="*/ 79 h 472"/>
              <a:gd name="T32" fmla="*/ 198 w 359"/>
              <a:gd name="T33" fmla="*/ 147 h 472"/>
              <a:gd name="T34" fmla="*/ 226 w 359"/>
              <a:gd name="T35" fmla="*/ 204 h 472"/>
              <a:gd name="T36" fmla="*/ 255 w 359"/>
              <a:gd name="T37" fmla="*/ 249 h 472"/>
              <a:gd name="T38" fmla="*/ 292 w 359"/>
              <a:gd name="T39" fmla="*/ 291 h 472"/>
              <a:gd name="T40" fmla="*/ 283 w 359"/>
              <a:gd name="T41" fmla="*/ 282 h 472"/>
              <a:gd name="T42" fmla="*/ 321 w 359"/>
              <a:gd name="T43" fmla="*/ 312 h 472"/>
              <a:gd name="T44" fmla="*/ 310 w 359"/>
              <a:gd name="T45" fmla="*/ 305 h 472"/>
              <a:gd name="T46" fmla="*/ 320 w 359"/>
              <a:gd name="T47" fmla="*/ 312 h 472"/>
              <a:gd name="T48" fmla="*/ 331 w 359"/>
              <a:gd name="T49" fmla="*/ 316 h 472"/>
              <a:gd name="T50" fmla="*/ 351 w 359"/>
              <a:gd name="T51" fmla="*/ 321 h 472"/>
              <a:gd name="T52" fmla="*/ 338 w 359"/>
              <a:gd name="T53" fmla="*/ 319 h 472"/>
              <a:gd name="T54" fmla="*/ 359 w 359"/>
              <a:gd name="T55" fmla="*/ 321 h 472"/>
              <a:gd name="T56" fmla="*/ 347 w 359"/>
              <a:gd name="T57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2">
                <a:moveTo>
                  <a:pt x="347" y="472"/>
                </a:moveTo>
                <a:lnTo>
                  <a:pt x="327" y="471"/>
                </a:lnTo>
                <a:cubicBezTo>
                  <a:pt x="323" y="470"/>
                  <a:pt x="318" y="470"/>
                  <a:pt x="314" y="469"/>
                </a:cubicBezTo>
                <a:lnTo>
                  <a:pt x="294" y="464"/>
                </a:lnTo>
                <a:lnTo>
                  <a:pt x="266" y="453"/>
                </a:lnTo>
                <a:lnTo>
                  <a:pt x="236" y="438"/>
                </a:lnTo>
                <a:cubicBezTo>
                  <a:pt x="232" y="436"/>
                  <a:pt x="229" y="433"/>
                  <a:pt x="225" y="431"/>
                </a:cubicBezTo>
                <a:lnTo>
                  <a:pt x="187" y="400"/>
                </a:lnTo>
                <a:cubicBezTo>
                  <a:pt x="184" y="397"/>
                  <a:pt x="181" y="394"/>
                  <a:pt x="178" y="391"/>
                </a:cubicBezTo>
                <a:lnTo>
                  <a:pt x="141" y="348"/>
                </a:lnTo>
                <a:lnTo>
                  <a:pt x="100" y="287"/>
                </a:lnTo>
                <a:lnTo>
                  <a:pt x="63" y="217"/>
                </a:lnTo>
                <a:lnTo>
                  <a:pt x="30" y="137"/>
                </a:lnTo>
                <a:lnTo>
                  <a:pt x="0" y="48"/>
                </a:lnTo>
                <a:lnTo>
                  <a:pt x="145" y="0"/>
                </a:lnTo>
                <a:lnTo>
                  <a:pt x="170" y="79"/>
                </a:lnTo>
                <a:lnTo>
                  <a:pt x="198" y="147"/>
                </a:lnTo>
                <a:lnTo>
                  <a:pt x="226" y="204"/>
                </a:lnTo>
                <a:lnTo>
                  <a:pt x="255" y="249"/>
                </a:lnTo>
                <a:lnTo>
                  <a:pt x="292" y="291"/>
                </a:lnTo>
                <a:lnTo>
                  <a:pt x="283" y="282"/>
                </a:lnTo>
                <a:lnTo>
                  <a:pt x="321" y="312"/>
                </a:lnTo>
                <a:lnTo>
                  <a:pt x="310" y="305"/>
                </a:lnTo>
                <a:lnTo>
                  <a:pt x="320" y="312"/>
                </a:lnTo>
                <a:lnTo>
                  <a:pt x="331" y="316"/>
                </a:lnTo>
                <a:lnTo>
                  <a:pt x="351" y="321"/>
                </a:lnTo>
                <a:lnTo>
                  <a:pt x="338" y="319"/>
                </a:lnTo>
                <a:lnTo>
                  <a:pt x="359" y="321"/>
                </a:lnTo>
                <a:lnTo>
                  <a:pt x="347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22" name="Freeform 55"/>
          <p:cNvSpPr>
            <a:spLocks/>
          </p:cNvSpPr>
          <p:nvPr/>
        </p:nvSpPr>
        <p:spPr bwMode="auto">
          <a:xfrm>
            <a:off x="3309937" y="1778000"/>
            <a:ext cx="76200" cy="103188"/>
          </a:xfrm>
          <a:custGeom>
            <a:avLst/>
            <a:gdLst>
              <a:gd name="T0" fmla="*/ 11 w 350"/>
              <a:gd name="T1" fmla="*/ 0 h 474"/>
              <a:gd name="T2" fmla="*/ 31 w 350"/>
              <a:gd name="T3" fmla="*/ 1 h 474"/>
              <a:gd name="T4" fmla="*/ 44 w 350"/>
              <a:gd name="T5" fmla="*/ 3 h 474"/>
              <a:gd name="T6" fmla="*/ 63 w 350"/>
              <a:gd name="T7" fmla="*/ 8 h 474"/>
              <a:gd name="T8" fmla="*/ 93 w 350"/>
              <a:gd name="T9" fmla="*/ 20 h 474"/>
              <a:gd name="T10" fmla="*/ 121 w 350"/>
              <a:gd name="T11" fmla="*/ 35 h 474"/>
              <a:gd name="T12" fmla="*/ 147 w 350"/>
              <a:gd name="T13" fmla="*/ 54 h 474"/>
              <a:gd name="T14" fmla="*/ 171 w 350"/>
              <a:gd name="T15" fmla="*/ 75 h 474"/>
              <a:gd name="T16" fmla="*/ 179 w 350"/>
              <a:gd name="T17" fmla="*/ 83 h 474"/>
              <a:gd name="T18" fmla="*/ 214 w 350"/>
              <a:gd name="T19" fmla="*/ 125 h 474"/>
              <a:gd name="T20" fmla="*/ 254 w 350"/>
              <a:gd name="T21" fmla="*/ 187 h 474"/>
              <a:gd name="T22" fmla="*/ 290 w 350"/>
              <a:gd name="T23" fmla="*/ 258 h 474"/>
              <a:gd name="T24" fmla="*/ 322 w 350"/>
              <a:gd name="T25" fmla="*/ 338 h 474"/>
              <a:gd name="T26" fmla="*/ 350 w 350"/>
              <a:gd name="T27" fmla="*/ 428 h 474"/>
              <a:gd name="T28" fmla="*/ 205 w 350"/>
              <a:gd name="T29" fmla="*/ 474 h 474"/>
              <a:gd name="T30" fmla="*/ 180 w 350"/>
              <a:gd name="T31" fmla="*/ 394 h 474"/>
              <a:gd name="T32" fmla="*/ 153 w 350"/>
              <a:gd name="T33" fmla="*/ 326 h 474"/>
              <a:gd name="T34" fmla="*/ 126 w 350"/>
              <a:gd name="T35" fmla="*/ 268 h 474"/>
              <a:gd name="T36" fmla="*/ 98 w 350"/>
              <a:gd name="T37" fmla="*/ 223 h 474"/>
              <a:gd name="T38" fmla="*/ 62 w 350"/>
              <a:gd name="T39" fmla="*/ 180 h 474"/>
              <a:gd name="T40" fmla="*/ 70 w 350"/>
              <a:gd name="T41" fmla="*/ 188 h 474"/>
              <a:gd name="T42" fmla="*/ 57 w 350"/>
              <a:gd name="T43" fmla="*/ 176 h 474"/>
              <a:gd name="T44" fmla="*/ 45 w 350"/>
              <a:gd name="T45" fmla="*/ 167 h 474"/>
              <a:gd name="T46" fmla="*/ 35 w 350"/>
              <a:gd name="T47" fmla="*/ 160 h 474"/>
              <a:gd name="T48" fmla="*/ 26 w 350"/>
              <a:gd name="T49" fmla="*/ 156 h 474"/>
              <a:gd name="T50" fmla="*/ 6 w 350"/>
              <a:gd name="T51" fmla="*/ 151 h 474"/>
              <a:gd name="T52" fmla="*/ 19 w 350"/>
              <a:gd name="T53" fmla="*/ 153 h 474"/>
              <a:gd name="T54" fmla="*/ 0 w 350"/>
              <a:gd name="T55" fmla="*/ 151 h 474"/>
              <a:gd name="T56" fmla="*/ 11 w 350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0" h="474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3" y="20"/>
                </a:lnTo>
                <a:lnTo>
                  <a:pt x="121" y="35"/>
                </a:lnTo>
                <a:lnTo>
                  <a:pt x="147" y="54"/>
                </a:lnTo>
                <a:lnTo>
                  <a:pt x="171" y="75"/>
                </a:lnTo>
                <a:cubicBezTo>
                  <a:pt x="174" y="77"/>
                  <a:pt x="176" y="80"/>
                  <a:pt x="179" y="83"/>
                </a:cubicBezTo>
                <a:lnTo>
                  <a:pt x="214" y="125"/>
                </a:lnTo>
                <a:lnTo>
                  <a:pt x="254" y="187"/>
                </a:lnTo>
                <a:lnTo>
                  <a:pt x="290" y="258"/>
                </a:lnTo>
                <a:lnTo>
                  <a:pt x="322" y="338"/>
                </a:lnTo>
                <a:lnTo>
                  <a:pt x="350" y="428"/>
                </a:lnTo>
                <a:lnTo>
                  <a:pt x="205" y="474"/>
                </a:lnTo>
                <a:lnTo>
                  <a:pt x="180" y="394"/>
                </a:lnTo>
                <a:lnTo>
                  <a:pt x="153" y="326"/>
                </a:lnTo>
                <a:lnTo>
                  <a:pt x="126" y="268"/>
                </a:lnTo>
                <a:lnTo>
                  <a:pt x="98" y="223"/>
                </a:lnTo>
                <a:lnTo>
                  <a:pt x="62" y="180"/>
                </a:lnTo>
                <a:lnTo>
                  <a:pt x="70" y="188"/>
                </a:lnTo>
                <a:lnTo>
                  <a:pt x="57" y="176"/>
                </a:lnTo>
                <a:lnTo>
                  <a:pt x="45" y="167"/>
                </a:lnTo>
                <a:lnTo>
                  <a:pt x="35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424" name="Group 423"/>
          <p:cNvGrpSpPr/>
          <p:nvPr/>
        </p:nvGrpSpPr>
        <p:grpSpPr>
          <a:xfrm>
            <a:off x="5181600" y="1219200"/>
            <a:ext cx="488950" cy="420688"/>
            <a:chOff x="5519964" y="2295525"/>
            <a:chExt cx="488950" cy="420688"/>
          </a:xfrm>
        </p:grpSpPr>
        <p:grpSp>
          <p:nvGrpSpPr>
            <p:cNvPr id="425" name="Group 63"/>
            <p:cNvGrpSpPr>
              <a:grpSpLocks/>
            </p:cNvGrpSpPr>
            <p:nvPr/>
          </p:nvGrpSpPr>
          <p:grpSpPr bwMode="auto">
            <a:xfrm>
              <a:off x="5626326" y="2312988"/>
              <a:ext cx="288925" cy="384175"/>
              <a:chOff x="3457" y="848"/>
              <a:chExt cx="182" cy="242"/>
            </a:xfrm>
          </p:grpSpPr>
          <p:sp>
            <p:nvSpPr>
              <p:cNvPr id="428" name="Freeform 58"/>
              <p:cNvSpPr>
                <a:spLocks noEditPoints="1"/>
              </p:cNvSpPr>
              <p:nvPr/>
            </p:nvSpPr>
            <p:spPr bwMode="auto">
              <a:xfrm>
                <a:off x="3457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80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2 w 182"/>
                  <a:gd name="T87" fmla="*/ 36 h 242"/>
                  <a:gd name="T88" fmla="*/ 117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30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9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5" y="49"/>
                    </a:lnTo>
                    <a:lnTo>
                      <a:pt x="56" y="45"/>
                    </a:lnTo>
                    <a:lnTo>
                      <a:pt x="58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1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2" y="36"/>
                    </a:lnTo>
                    <a:lnTo>
                      <a:pt x="115" y="37"/>
                    </a:lnTo>
                    <a:lnTo>
                      <a:pt x="117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5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9" name="Freeform 59"/>
              <p:cNvSpPr>
                <a:spLocks/>
              </p:cNvSpPr>
              <p:nvPr/>
            </p:nvSpPr>
            <p:spPr bwMode="auto">
              <a:xfrm>
                <a:off x="3457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80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8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30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8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9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0" name="Freeform 60"/>
              <p:cNvSpPr>
                <a:spLocks/>
              </p:cNvSpPr>
              <p:nvPr/>
            </p:nvSpPr>
            <p:spPr bwMode="auto">
              <a:xfrm>
                <a:off x="3508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4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50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1 w 77"/>
                  <a:gd name="T35" fmla="*/ 6 h 78"/>
                  <a:gd name="T36" fmla="*/ 64 w 77"/>
                  <a:gd name="T37" fmla="*/ 8 h 78"/>
                  <a:gd name="T38" fmla="*/ 66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4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4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1" y="6"/>
                    </a:lnTo>
                    <a:lnTo>
                      <a:pt x="64" y="8"/>
                    </a:lnTo>
                    <a:lnTo>
                      <a:pt x="66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4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1" name="Freeform 61"/>
              <p:cNvSpPr>
                <a:spLocks/>
              </p:cNvSpPr>
              <p:nvPr/>
            </p:nvSpPr>
            <p:spPr bwMode="auto">
              <a:xfrm>
                <a:off x="3457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2" name="Freeform 62"/>
              <p:cNvSpPr>
                <a:spLocks/>
              </p:cNvSpPr>
              <p:nvPr/>
            </p:nvSpPr>
            <p:spPr bwMode="auto">
              <a:xfrm>
                <a:off x="3527" y="986"/>
                <a:ext cx="39" cy="72"/>
              </a:xfrm>
              <a:custGeom>
                <a:avLst/>
                <a:gdLst>
                  <a:gd name="T0" fmla="*/ 31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30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1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1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1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426" name="Freeform 64"/>
            <p:cNvSpPr>
              <a:spLocks/>
            </p:cNvSpPr>
            <p:nvPr/>
          </p:nvSpPr>
          <p:spPr bwMode="auto">
            <a:xfrm>
              <a:off x="5519964" y="2295525"/>
              <a:ext cx="488950" cy="420688"/>
            </a:xfrm>
            <a:custGeom>
              <a:avLst/>
              <a:gdLst>
                <a:gd name="T0" fmla="*/ 13 w 308"/>
                <a:gd name="T1" fmla="*/ 0 h 265"/>
                <a:gd name="T2" fmla="*/ 308 w 308"/>
                <a:gd name="T3" fmla="*/ 249 h 265"/>
                <a:gd name="T4" fmla="*/ 295 w 308"/>
                <a:gd name="T5" fmla="*/ 265 h 265"/>
                <a:gd name="T6" fmla="*/ 0 w 308"/>
                <a:gd name="T7" fmla="*/ 16 h 265"/>
                <a:gd name="T8" fmla="*/ 13 w 308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65">
                  <a:moveTo>
                    <a:pt x="13" y="0"/>
                  </a:moveTo>
                  <a:lnTo>
                    <a:pt x="308" y="249"/>
                  </a:lnTo>
                  <a:lnTo>
                    <a:pt x="295" y="265"/>
                  </a:lnTo>
                  <a:lnTo>
                    <a:pt x="0" y="1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50021"/>
            </a:solidFill>
            <a:ln w="0" cap="flat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7" name="Freeform 65"/>
            <p:cNvSpPr>
              <a:spLocks/>
            </p:cNvSpPr>
            <p:nvPr/>
          </p:nvSpPr>
          <p:spPr bwMode="auto">
            <a:xfrm>
              <a:off x="5519964" y="2295525"/>
              <a:ext cx="488950" cy="420688"/>
            </a:xfrm>
            <a:custGeom>
              <a:avLst/>
              <a:gdLst>
                <a:gd name="T0" fmla="*/ 295 w 308"/>
                <a:gd name="T1" fmla="*/ 0 h 265"/>
                <a:gd name="T2" fmla="*/ 0 w 308"/>
                <a:gd name="T3" fmla="*/ 249 h 265"/>
                <a:gd name="T4" fmla="*/ 13 w 308"/>
                <a:gd name="T5" fmla="*/ 265 h 265"/>
                <a:gd name="T6" fmla="*/ 308 w 308"/>
                <a:gd name="T7" fmla="*/ 16 h 265"/>
                <a:gd name="T8" fmla="*/ 295 w 308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65">
                  <a:moveTo>
                    <a:pt x="295" y="0"/>
                  </a:moveTo>
                  <a:lnTo>
                    <a:pt x="0" y="249"/>
                  </a:lnTo>
                  <a:lnTo>
                    <a:pt x="13" y="265"/>
                  </a:lnTo>
                  <a:lnTo>
                    <a:pt x="308" y="16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A50021"/>
            </a:solidFill>
            <a:ln w="0" cap="flat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433" name="Freeform 66"/>
          <p:cNvSpPr>
            <a:spLocks/>
          </p:cNvSpPr>
          <p:nvPr/>
        </p:nvSpPr>
        <p:spPr bwMode="auto">
          <a:xfrm>
            <a:off x="4737100" y="1528763"/>
            <a:ext cx="466725" cy="692150"/>
          </a:xfrm>
          <a:custGeom>
            <a:avLst/>
            <a:gdLst>
              <a:gd name="T0" fmla="*/ 0 w 294"/>
              <a:gd name="T1" fmla="*/ 436 h 436"/>
              <a:gd name="T2" fmla="*/ 205 w 294"/>
              <a:gd name="T3" fmla="*/ 0 h 436"/>
              <a:gd name="T4" fmla="*/ 294 w 294"/>
              <a:gd name="T5" fmla="*/ 0 h 436"/>
              <a:gd name="T6" fmla="*/ 90 w 294"/>
              <a:gd name="T7" fmla="*/ 436 h 436"/>
              <a:gd name="T8" fmla="*/ 0 w 294"/>
              <a:gd name="T9" fmla="*/ 43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436">
                <a:moveTo>
                  <a:pt x="0" y="436"/>
                </a:moveTo>
                <a:lnTo>
                  <a:pt x="205" y="0"/>
                </a:lnTo>
                <a:lnTo>
                  <a:pt x="294" y="0"/>
                </a:lnTo>
                <a:lnTo>
                  <a:pt x="90" y="436"/>
                </a:lnTo>
                <a:lnTo>
                  <a:pt x="0" y="4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4" name="Freeform 67"/>
          <p:cNvSpPr>
            <a:spLocks/>
          </p:cNvSpPr>
          <p:nvPr/>
        </p:nvSpPr>
        <p:spPr bwMode="auto">
          <a:xfrm>
            <a:off x="4732337" y="1624013"/>
            <a:ext cx="288925" cy="598488"/>
          </a:xfrm>
          <a:custGeom>
            <a:avLst/>
            <a:gdLst>
              <a:gd name="T0" fmla="*/ 177 w 182"/>
              <a:gd name="T1" fmla="*/ 0 h 377"/>
              <a:gd name="T2" fmla="*/ 0 w 182"/>
              <a:gd name="T3" fmla="*/ 374 h 377"/>
              <a:gd name="T4" fmla="*/ 6 w 182"/>
              <a:gd name="T5" fmla="*/ 377 h 377"/>
              <a:gd name="T6" fmla="*/ 182 w 182"/>
              <a:gd name="T7" fmla="*/ 3 h 377"/>
              <a:gd name="T8" fmla="*/ 177 w 182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377">
                <a:moveTo>
                  <a:pt x="177" y="0"/>
                </a:moveTo>
                <a:lnTo>
                  <a:pt x="0" y="374"/>
                </a:lnTo>
                <a:lnTo>
                  <a:pt x="6" y="377"/>
                </a:lnTo>
                <a:lnTo>
                  <a:pt x="182" y="3"/>
                </a:lnTo>
                <a:lnTo>
                  <a:pt x="17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5" name="Freeform 68"/>
          <p:cNvSpPr>
            <a:spLocks/>
          </p:cNvSpPr>
          <p:nvPr/>
        </p:nvSpPr>
        <p:spPr bwMode="auto">
          <a:xfrm>
            <a:off x="4919662" y="1525588"/>
            <a:ext cx="288925" cy="598488"/>
          </a:xfrm>
          <a:custGeom>
            <a:avLst/>
            <a:gdLst>
              <a:gd name="T0" fmla="*/ 176 w 182"/>
              <a:gd name="T1" fmla="*/ 0 h 377"/>
              <a:gd name="T2" fmla="*/ 0 w 182"/>
              <a:gd name="T3" fmla="*/ 375 h 377"/>
              <a:gd name="T4" fmla="*/ 6 w 182"/>
              <a:gd name="T5" fmla="*/ 377 h 377"/>
              <a:gd name="T6" fmla="*/ 182 w 182"/>
              <a:gd name="T7" fmla="*/ 3 h 377"/>
              <a:gd name="T8" fmla="*/ 176 w 182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377">
                <a:moveTo>
                  <a:pt x="176" y="0"/>
                </a:moveTo>
                <a:lnTo>
                  <a:pt x="0" y="375"/>
                </a:lnTo>
                <a:lnTo>
                  <a:pt x="6" y="377"/>
                </a:lnTo>
                <a:lnTo>
                  <a:pt x="182" y="3"/>
                </a:lnTo>
                <a:lnTo>
                  <a:pt x="176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6" name="Rectangle 75"/>
          <p:cNvSpPr>
            <a:spLocks noChangeArrowheads="1"/>
          </p:cNvSpPr>
          <p:nvPr/>
        </p:nvSpPr>
        <p:spPr bwMode="auto">
          <a:xfrm>
            <a:off x="5333773" y="1725613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7" name="Freeform 83"/>
          <p:cNvSpPr>
            <a:spLocks/>
          </p:cNvSpPr>
          <p:nvPr/>
        </p:nvSpPr>
        <p:spPr bwMode="auto">
          <a:xfrm>
            <a:off x="5573486" y="1865313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8" name="Freeform 84"/>
          <p:cNvSpPr>
            <a:spLocks/>
          </p:cNvSpPr>
          <p:nvPr/>
        </p:nvSpPr>
        <p:spPr bwMode="auto">
          <a:xfrm>
            <a:off x="5525861" y="1778000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9" name="Freeform 85"/>
          <p:cNvSpPr>
            <a:spLocks/>
          </p:cNvSpPr>
          <p:nvPr/>
        </p:nvSpPr>
        <p:spPr bwMode="auto">
          <a:xfrm>
            <a:off x="5641748" y="1865313"/>
            <a:ext cx="79375" cy="103188"/>
          </a:xfrm>
          <a:custGeom>
            <a:avLst/>
            <a:gdLst>
              <a:gd name="T0" fmla="*/ 11 w 366"/>
              <a:gd name="T1" fmla="*/ 472 h 472"/>
              <a:gd name="T2" fmla="*/ 32 w 366"/>
              <a:gd name="T3" fmla="*/ 471 h 472"/>
              <a:gd name="T4" fmla="*/ 44 w 366"/>
              <a:gd name="T5" fmla="*/ 469 h 472"/>
              <a:gd name="T6" fmla="*/ 65 w 366"/>
              <a:gd name="T7" fmla="*/ 464 h 472"/>
              <a:gd name="T8" fmla="*/ 94 w 366"/>
              <a:gd name="T9" fmla="*/ 454 h 472"/>
              <a:gd name="T10" fmla="*/ 104 w 366"/>
              <a:gd name="T11" fmla="*/ 449 h 472"/>
              <a:gd name="T12" fmla="*/ 124 w 366"/>
              <a:gd name="T13" fmla="*/ 438 h 472"/>
              <a:gd name="T14" fmla="*/ 134 w 366"/>
              <a:gd name="T15" fmla="*/ 432 h 472"/>
              <a:gd name="T16" fmla="*/ 173 w 366"/>
              <a:gd name="T17" fmla="*/ 401 h 472"/>
              <a:gd name="T18" fmla="*/ 184 w 366"/>
              <a:gd name="T19" fmla="*/ 391 h 472"/>
              <a:gd name="T20" fmla="*/ 221 w 366"/>
              <a:gd name="T21" fmla="*/ 349 h 472"/>
              <a:gd name="T22" fmla="*/ 263 w 366"/>
              <a:gd name="T23" fmla="*/ 288 h 472"/>
              <a:gd name="T24" fmla="*/ 301 w 366"/>
              <a:gd name="T25" fmla="*/ 217 h 472"/>
              <a:gd name="T26" fmla="*/ 335 w 366"/>
              <a:gd name="T27" fmla="*/ 138 h 472"/>
              <a:gd name="T28" fmla="*/ 366 w 366"/>
              <a:gd name="T29" fmla="*/ 48 h 472"/>
              <a:gd name="T30" fmla="*/ 221 w 366"/>
              <a:gd name="T31" fmla="*/ 0 h 472"/>
              <a:gd name="T32" fmla="*/ 196 w 366"/>
              <a:gd name="T33" fmla="*/ 78 h 472"/>
              <a:gd name="T34" fmla="*/ 167 w 366"/>
              <a:gd name="T35" fmla="*/ 147 h 472"/>
              <a:gd name="T36" fmla="*/ 138 w 366"/>
              <a:gd name="T37" fmla="*/ 203 h 472"/>
              <a:gd name="T38" fmla="*/ 107 w 366"/>
              <a:gd name="T39" fmla="*/ 248 h 472"/>
              <a:gd name="T40" fmla="*/ 70 w 366"/>
              <a:gd name="T41" fmla="*/ 291 h 472"/>
              <a:gd name="T42" fmla="*/ 81 w 366"/>
              <a:gd name="T43" fmla="*/ 281 h 472"/>
              <a:gd name="T44" fmla="*/ 41 w 366"/>
              <a:gd name="T45" fmla="*/ 311 h 472"/>
              <a:gd name="T46" fmla="*/ 51 w 366"/>
              <a:gd name="T47" fmla="*/ 305 h 472"/>
              <a:gd name="T48" fmla="*/ 31 w 366"/>
              <a:gd name="T49" fmla="*/ 316 h 472"/>
              <a:gd name="T50" fmla="*/ 41 w 366"/>
              <a:gd name="T51" fmla="*/ 311 h 472"/>
              <a:gd name="T52" fmla="*/ 29 w 366"/>
              <a:gd name="T53" fmla="*/ 316 h 472"/>
              <a:gd name="T54" fmla="*/ 8 w 366"/>
              <a:gd name="T55" fmla="*/ 321 h 472"/>
              <a:gd name="T56" fmla="*/ 21 w 366"/>
              <a:gd name="T57" fmla="*/ 319 h 472"/>
              <a:gd name="T58" fmla="*/ 0 w 366"/>
              <a:gd name="T59" fmla="*/ 321 h 472"/>
              <a:gd name="T60" fmla="*/ 11 w 366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6" h="472">
                <a:moveTo>
                  <a:pt x="11" y="472"/>
                </a:moveTo>
                <a:lnTo>
                  <a:pt x="32" y="471"/>
                </a:lnTo>
                <a:cubicBezTo>
                  <a:pt x="36" y="470"/>
                  <a:pt x="40" y="470"/>
                  <a:pt x="44" y="469"/>
                </a:cubicBezTo>
                <a:lnTo>
                  <a:pt x="65" y="464"/>
                </a:lnTo>
                <a:lnTo>
                  <a:pt x="94" y="454"/>
                </a:lnTo>
                <a:cubicBezTo>
                  <a:pt x="97" y="453"/>
                  <a:pt x="101" y="451"/>
                  <a:pt x="104" y="449"/>
                </a:cubicBezTo>
                <a:lnTo>
                  <a:pt x="124" y="438"/>
                </a:lnTo>
                <a:cubicBezTo>
                  <a:pt x="128" y="436"/>
                  <a:pt x="131" y="434"/>
                  <a:pt x="134" y="432"/>
                </a:cubicBezTo>
                <a:lnTo>
                  <a:pt x="173" y="401"/>
                </a:lnTo>
                <a:cubicBezTo>
                  <a:pt x="177" y="398"/>
                  <a:pt x="181" y="395"/>
                  <a:pt x="184" y="391"/>
                </a:cubicBezTo>
                <a:lnTo>
                  <a:pt x="221" y="349"/>
                </a:lnTo>
                <a:lnTo>
                  <a:pt x="263" y="288"/>
                </a:lnTo>
                <a:lnTo>
                  <a:pt x="301" y="217"/>
                </a:lnTo>
                <a:lnTo>
                  <a:pt x="335" y="138"/>
                </a:lnTo>
                <a:lnTo>
                  <a:pt x="366" y="48"/>
                </a:lnTo>
                <a:lnTo>
                  <a:pt x="221" y="0"/>
                </a:lnTo>
                <a:lnTo>
                  <a:pt x="196" y="78"/>
                </a:lnTo>
                <a:lnTo>
                  <a:pt x="167" y="147"/>
                </a:lnTo>
                <a:lnTo>
                  <a:pt x="138" y="203"/>
                </a:lnTo>
                <a:lnTo>
                  <a:pt x="107" y="248"/>
                </a:lnTo>
                <a:lnTo>
                  <a:pt x="70" y="291"/>
                </a:lnTo>
                <a:lnTo>
                  <a:pt x="81" y="281"/>
                </a:lnTo>
                <a:lnTo>
                  <a:pt x="41" y="311"/>
                </a:lnTo>
                <a:lnTo>
                  <a:pt x="51" y="305"/>
                </a:lnTo>
                <a:lnTo>
                  <a:pt x="31" y="316"/>
                </a:lnTo>
                <a:lnTo>
                  <a:pt x="41" y="311"/>
                </a:lnTo>
                <a:lnTo>
                  <a:pt x="29" y="316"/>
                </a:lnTo>
                <a:lnTo>
                  <a:pt x="8" y="321"/>
                </a:lnTo>
                <a:lnTo>
                  <a:pt x="21" y="319"/>
                </a:lnTo>
                <a:lnTo>
                  <a:pt x="0" y="321"/>
                </a:lnTo>
                <a:lnTo>
                  <a:pt x="11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0" name="Freeform 86"/>
          <p:cNvSpPr>
            <a:spLocks/>
          </p:cNvSpPr>
          <p:nvPr/>
        </p:nvSpPr>
        <p:spPr bwMode="auto">
          <a:xfrm>
            <a:off x="5687786" y="1778000"/>
            <a:ext cx="80963" cy="104775"/>
          </a:xfrm>
          <a:custGeom>
            <a:avLst/>
            <a:gdLst>
              <a:gd name="T0" fmla="*/ 356 w 366"/>
              <a:gd name="T1" fmla="*/ 0 h 475"/>
              <a:gd name="T2" fmla="*/ 335 w 366"/>
              <a:gd name="T3" fmla="*/ 1 h 475"/>
              <a:gd name="T4" fmla="*/ 322 w 366"/>
              <a:gd name="T5" fmla="*/ 3 h 475"/>
              <a:gd name="T6" fmla="*/ 301 w 366"/>
              <a:gd name="T7" fmla="*/ 8 h 475"/>
              <a:gd name="T8" fmla="*/ 271 w 366"/>
              <a:gd name="T9" fmla="*/ 19 h 475"/>
              <a:gd name="T10" fmla="*/ 242 w 366"/>
              <a:gd name="T11" fmla="*/ 34 h 475"/>
              <a:gd name="T12" fmla="*/ 215 w 366"/>
              <a:gd name="T13" fmla="*/ 53 h 475"/>
              <a:gd name="T14" fmla="*/ 190 w 366"/>
              <a:gd name="T15" fmla="*/ 73 h 475"/>
              <a:gd name="T16" fmla="*/ 182 w 366"/>
              <a:gd name="T17" fmla="*/ 81 h 475"/>
              <a:gd name="T18" fmla="*/ 145 w 366"/>
              <a:gd name="T19" fmla="*/ 124 h 475"/>
              <a:gd name="T20" fmla="*/ 103 w 366"/>
              <a:gd name="T21" fmla="*/ 186 h 475"/>
              <a:gd name="T22" fmla="*/ 65 w 366"/>
              <a:gd name="T23" fmla="*/ 256 h 475"/>
              <a:gd name="T24" fmla="*/ 31 w 366"/>
              <a:gd name="T25" fmla="*/ 337 h 475"/>
              <a:gd name="T26" fmla="*/ 0 w 366"/>
              <a:gd name="T27" fmla="*/ 427 h 475"/>
              <a:gd name="T28" fmla="*/ 144 w 366"/>
              <a:gd name="T29" fmla="*/ 475 h 475"/>
              <a:gd name="T30" fmla="*/ 171 w 366"/>
              <a:gd name="T31" fmla="*/ 396 h 475"/>
              <a:gd name="T32" fmla="*/ 199 w 366"/>
              <a:gd name="T33" fmla="*/ 328 h 475"/>
              <a:gd name="T34" fmla="*/ 229 w 366"/>
              <a:gd name="T35" fmla="*/ 270 h 475"/>
              <a:gd name="T36" fmla="*/ 259 w 366"/>
              <a:gd name="T37" fmla="*/ 224 h 475"/>
              <a:gd name="T38" fmla="*/ 296 w 366"/>
              <a:gd name="T39" fmla="*/ 182 h 475"/>
              <a:gd name="T40" fmla="*/ 289 w 366"/>
              <a:gd name="T41" fmla="*/ 189 h 475"/>
              <a:gd name="T42" fmla="*/ 303 w 366"/>
              <a:gd name="T43" fmla="*/ 177 h 475"/>
              <a:gd name="T44" fmla="*/ 316 w 366"/>
              <a:gd name="T45" fmla="*/ 168 h 475"/>
              <a:gd name="T46" fmla="*/ 327 w 366"/>
              <a:gd name="T47" fmla="*/ 161 h 475"/>
              <a:gd name="T48" fmla="*/ 337 w 366"/>
              <a:gd name="T49" fmla="*/ 156 h 475"/>
              <a:gd name="T50" fmla="*/ 358 w 366"/>
              <a:gd name="T51" fmla="*/ 151 h 475"/>
              <a:gd name="T52" fmla="*/ 345 w 366"/>
              <a:gd name="T53" fmla="*/ 153 h 475"/>
              <a:gd name="T54" fmla="*/ 366 w 366"/>
              <a:gd name="T55" fmla="*/ 151 h 475"/>
              <a:gd name="T56" fmla="*/ 356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356" y="0"/>
                </a:moveTo>
                <a:lnTo>
                  <a:pt x="335" y="1"/>
                </a:lnTo>
                <a:cubicBezTo>
                  <a:pt x="330" y="1"/>
                  <a:pt x="326" y="2"/>
                  <a:pt x="322" y="3"/>
                </a:cubicBezTo>
                <a:lnTo>
                  <a:pt x="301" y="8"/>
                </a:lnTo>
                <a:lnTo>
                  <a:pt x="271" y="19"/>
                </a:lnTo>
                <a:lnTo>
                  <a:pt x="242" y="34"/>
                </a:lnTo>
                <a:lnTo>
                  <a:pt x="215" y="53"/>
                </a:lnTo>
                <a:lnTo>
                  <a:pt x="190" y="73"/>
                </a:lnTo>
                <a:cubicBezTo>
                  <a:pt x="188" y="76"/>
                  <a:pt x="185" y="78"/>
                  <a:pt x="182" y="81"/>
                </a:cubicBezTo>
                <a:lnTo>
                  <a:pt x="145" y="124"/>
                </a:lnTo>
                <a:lnTo>
                  <a:pt x="103" y="186"/>
                </a:lnTo>
                <a:lnTo>
                  <a:pt x="65" y="256"/>
                </a:lnTo>
                <a:lnTo>
                  <a:pt x="31" y="337"/>
                </a:lnTo>
                <a:lnTo>
                  <a:pt x="0" y="427"/>
                </a:lnTo>
                <a:lnTo>
                  <a:pt x="144" y="475"/>
                </a:lnTo>
                <a:lnTo>
                  <a:pt x="171" y="396"/>
                </a:lnTo>
                <a:lnTo>
                  <a:pt x="199" y="328"/>
                </a:lnTo>
                <a:lnTo>
                  <a:pt x="229" y="270"/>
                </a:lnTo>
                <a:lnTo>
                  <a:pt x="259" y="224"/>
                </a:lnTo>
                <a:lnTo>
                  <a:pt x="296" y="182"/>
                </a:lnTo>
                <a:lnTo>
                  <a:pt x="289" y="189"/>
                </a:lnTo>
                <a:lnTo>
                  <a:pt x="303" y="177"/>
                </a:lnTo>
                <a:lnTo>
                  <a:pt x="316" y="168"/>
                </a:lnTo>
                <a:lnTo>
                  <a:pt x="327" y="161"/>
                </a:lnTo>
                <a:lnTo>
                  <a:pt x="337" y="156"/>
                </a:lnTo>
                <a:lnTo>
                  <a:pt x="358" y="151"/>
                </a:lnTo>
                <a:lnTo>
                  <a:pt x="345" y="153"/>
                </a:lnTo>
                <a:lnTo>
                  <a:pt x="366" y="151"/>
                </a:lnTo>
                <a:lnTo>
                  <a:pt x="356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1" name="Freeform 87"/>
          <p:cNvSpPr>
            <a:spLocks/>
          </p:cNvSpPr>
          <p:nvPr/>
        </p:nvSpPr>
        <p:spPr bwMode="auto">
          <a:xfrm>
            <a:off x="5817961" y="1865313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2" name="Freeform 88"/>
          <p:cNvSpPr>
            <a:spLocks/>
          </p:cNvSpPr>
          <p:nvPr/>
        </p:nvSpPr>
        <p:spPr bwMode="auto">
          <a:xfrm>
            <a:off x="5770336" y="1778000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3" name="Freeform 103"/>
          <p:cNvSpPr>
            <a:spLocks/>
          </p:cNvSpPr>
          <p:nvPr/>
        </p:nvSpPr>
        <p:spPr bwMode="auto">
          <a:xfrm>
            <a:off x="1049337" y="1865313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4" name="Freeform 104"/>
          <p:cNvSpPr>
            <a:spLocks/>
          </p:cNvSpPr>
          <p:nvPr/>
        </p:nvSpPr>
        <p:spPr bwMode="auto">
          <a:xfrm>
            <a:off x="1003300" y="1778000"/>
            <a:ext cx="79375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5" name="Freeform 105"/>
          <p:cNvSpPr>
            <a:spLocks/>
          </p:cNvSpPr>
          <p:nvPr/>
        </p:nvSpPr>
        <p:spPr bwMode="auto">
          <a:xfrm>
            <a:off x="1117600" y="1865313"/>
            <a:ext cx="79375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6" name="Freeform 106"/>
          <p:cNvSpPr>
            <a:spLocks/>
          </p:cNvSpPr>
          <p:nvPr/>
        </p:nvSpPr>
        <p:spPr bwMode="auto">
          <a:xfrm>
            <a:off x="1163637" y="1778000"/>
            <a:ext cx="80963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7" name="Freeform 107"/>
          <p:cNvSpPr>
            <a:spLocks/>
          </p:cNvSpPr>
          <p:nvPr/>
        </p:nvSpPr>
        <p:spPr bwMode="auto">
          <a:xfrm>
            <a:off x="1293812" y="1865313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8" name="Freeform 108"/>
          <p:cNvSpPr>
            <a:spLocks/>
          </p:cNvSpPr>
          <p:nvPr/>
        </p:nvSpPr>
        <p:spPr bwMode="auto">
          <a:xfrm>
            <a:off x="1249362" y="1778000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9" name="Rectangle 150"/>
          <p:cNvSpPr>
            <a:spLocks noChangeArrowheads="1"/>
          </p:cNvSpPr>
          <p:nvPr/>
        </p:nvSpPr>
        <p:spPr bwMode="auto">
          <a:xfrm>
            <a:off x="3429000" y="1350963"/>
            <a:ext cx="86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Commit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50" name="Rectangle 155"/>
          <p:cNvSpPr>
            <a:spLocks noChangeArrowheads="1"/>
          </p:cNvSpPr>
          <p:nvPr/>
        </p:nvSpPr>
        <p:spPr bwMode="auto">
          <a:xfrm>
            <a:off x="1981200" y="1350963"/>
            <a:ext cx="4959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51" name="Rectangle 151"/>
          <p:cNvSpPr>
            <a:spLocks noChangeArrowheads="1"/>
          </p:cNvSpPr>
          <p:nvPr/>
        </p:nvSpPr>
        <p:spPr bwMode="auto">
          <a:xfrm>
            <a:off x="3429000" y="1725612"/>
            <a:ext cx="373063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2" name="Rectangle 153"/>
          <p:cNvSpPr>
            <a:spLocks noChangeArrowheads="1"/>
          </p:cNvSpPr>
          <p:nvPr/>
        </p:nvSpPr>
        <p:spPr bwMode="auto">
          <a:xfrm>
            <a:off x="1931987" y="1725612"/>
            <a:ext cx="654050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453" name="Group 452"/>
          <p:cNvGrpSpPr/>
          <p:nvPr/>
        </p:nvGrpSpPr>
        <p:grpSpPr>
          <a:xfrm>
            <a:off x="2586037" y="2462214"/>
            <a:ext cx="1797051" cy="784224"/>
            <a:chOff x="2586037" y="2970214"/>
            <a:chExt cx="1797051" cy="784224"/>
          </a:xfrm>
        </p:grpSpPr>
        <p:sp>
          <p:nvSpPr>
            <p:cNvPr id="454" name="Freeform 109"/>
            <p:cNvSpPr>
              <a:spLocks/>
            </p:cNvSpPr>
            <p:nvPr/>
          </p:nvSpPr>
          <p:spPr bwMode="auto">
            <a:xfrm>
              <a:off x="3290887" y="359886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5" name="Freeform 110"/>
            <p:cNvSpPr>
              <a:spLocks/>
            </p:cNvSpPr>
            <p:nvPr/>
          </p:nvSpPr>
          <p:spPr bwMode="auto">
            <a:xfrm>
              <a:off x="3246437" y="351155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6" name="Freeform 111"/>
            <p:cNvSpPr>
              <a:spLocks/>
            </p:cNvSpPr>
            <p:nvPr/>
          </p:nvSpPr>
          <p:spPr bwMode="auto">
            <a:xfrm>
              <a:off x="3357562" y="3598863"/>
              <a:ext cx="77788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7" name="Freeform 112"/>
            <p:cNvSpPr>
              <a:spLocks/>
            </p:cNvSpPr>
            <p:nvPr/>
          </p:nvSpPr>
          <p:spPr bwMode="auto">
            <a:xfrm>
              <a:off x="3402012" y="3511550"/>
              <a:ext cx="77788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8" name="Freeform 113"/>
            <p:cNvSpPr>
              <a:spLocks/>
            </p:cNvSpPr>
            <p:nvPr/>
          </p:nvSpPr>
          <p:spPr bwMode="auto">
            <a:xfrm>
              <a:off x="3527425" y="359886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9" name="Freeform 114"/>
            <p:cNvSpPr>
              <a:spLocks/>
            </p:cNvSpPr>
            <p:nvPr/>
          </p:nvSpPr>
          <p:spPr bwMode="auto">
            <a:xfrm>
              <a:off x="3482975" y="351155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0" name="Freeform 115"/>
            <p:cNvSpPr>
              <a:spLocks/>
            </p:cNvSpPr>
            <p:nvPr/>
          </p:nvSpPr>
          <p:spPr bwMode="auto">
            <a:xfrm>
              <a:off x="3597275" y="359886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1" name="Freeform 116"/>
            <p:cNvSpPr>
              <a:spLocks/>
            </p:cNvSpPr>
            <p:nvPr/>
          </p:nvSpPr>
          <p:spPr bwMode="auto">
            <a:xfrm>
              <a:off x="3640137" y="351155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2" name="Freeform 117"/>
            <p:cNvSpPr>
              <a:spLocks/>
            </p:cNvSpPr>
            <p:nvPr/>
          </p:nvSpPr>
          <p:spPr bwMode="auto">
            <a:xfrm>
              <a:off x="3771900" y="3598863"/>
              <a:ext cx="77788" cy="103188"/>
            </a:xfrm>
            <a:custGeom>
              <a:avLst/>
              <a:gdLst>
                <a:gd name="T0" fmla="*/ 347 w 359"/>
                <a:gd name="T1" fmla="*/ 474 h 474"/>
                <a:gd name="T2" fmla="*/ 327 w 359"/>
                <a:gd name="T3" fmla="*/ 473 h 474"/>
                <a:gd name="T4" fmla="*/ 314 w 359"/>
                <a:gd name="T5" fmla="*/ 471 h 474"/>
                <a:gd name="T6" fmla="*/ 294 w 359"/>
                <a:gd name="T7" fmla="*/ 466 h 474"/>
                <a:gd name="T8" fmla="*/ 284 w 359"/>
                <a:gd name="T9" fmla="*/ 462 h 474"/>
                <a:gd name="T10" fmla="*/ 264 w 359"/>
                <a:gd name="T11" fmla="*/ 454 h 474"/>
                <a:gd name="T12" fmla="*/ 238 w 359"/>
                <a:gd name="T13" fmla="*/ 441 h 474"/>
                <a:gd name="T14" fmla="*/ 228 w 359"/>
                <a:gd name="T15" fmla="*/ 435 h 474"/>
                <a:gd name="T16" fmla="*/ 209 w 359"/>
                <a:gd name="T17" fmla="*/ 421 h 474"/>
                <a:gd name="T18" fmla="*/ 184 w 359"/>
                <a:gd name="T19" fmla="*/ 399 h 474"/>
                <a:gd name="T20" fmla="*/ 141 w 359"/>
                <a:gd name="T21" fmla="*/ 350 h 474"/>
                <a:gd name="T22" fmla="*/ 99 w 359"/>
                <a:gd name="T23" fmla="*/ 288 h 474"/>
                <a:gd name="T24" fmla="*/ 63 w 359"/>
                <a:gd name="T25" fmla="*/ 217 h 474"/>
                <a:gd name="T26" fmla="*/ 30 w 359"/>
                <a:gd name="T27" fmla="*/ 137 h 474"/>
                <a:gd name="T28" fmla="*/ 0 w 359"/>
                <a:gd name="T29" fmla="*/ 47 h 474"/>
                <a:gd name="T30" fmla="*/ 145 w 359"/>
                <a:gd name="T31" fmla="*/ 0 h 474"/>
                <a:gd name="T32" fmla="*/ 170 w 359"/>
                <a:gd name="T33" fmla="*/ 79 h 474"/>
                <a:gd name="T34" fmla="*/ 198 w 359"/>
                <a:gd name="T35" fmla="*/ 148 h 474"/>
                <a:gd name="T36" fmla="*/ 227 w 359"/>
                <a:gd name="T37" fmla="*/ 205 h 474"/>
                <a:gd name="T38" fmla="*/ 255 w 359"/>
                <a:gd name="T39" fmla="*/ 250 h 474"/>
                <a:gd name="T40" fmla="*/ 286 w 359"/>
                <a:gd name="T41" fmla="*/ 286 h 474"/>
                <a:gd name="T42" fmla="*/ 299 w 359"/>
                <a:gd name="T43" fmla="*/ 298 h 474"/>
                <a:gd name="T44" fmla="*/ 318 w 359"/>
                <a:gd name="T45" fmla="*/ 312 h 474"/>
                <a:gd name="T46" fmla="*/ 308 w 359"/>
                <a:gd name="T47" fmla="*/ 306 h 474"/>
                <a:gd name="T48" fmla="*/ 322 w 359"/>
                <a:gd name="T49" fmla="*/ 314 h 474"/>
                <a:gd name="T50" fmla="*/ 341 w 359"/>
                <a:gd name="T51" fmla="*/ 322 h 474"/>
                <a:gd name="T52" fmla="*/ 331 w 359"/>
                <a:gd name="T53" fmla="*/ 318 h 474"/>
                <a:gd name="T54" fmla="*/ 351 w 359"/>
                <a:gd name="T55" fmla="*/ 323 h 474"/>
                <a:gd name="T56" fmla="*/ 338 w 359"/>
                <a:gd name="T57" fmla="*/ 321 h 474"/>
                <a:gd name="T58" fmla="*/ 359 w 359"/>
                <a:gd name="T59" fmla="*/ 323 h 474"/>
                <a:gd name="T60" fmla="*/ 347 w 359"/>
                <a:gd name="T6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4">
                  <a:moveTo>
                    <a:pt x="347" y="474"/>
                  </a:moveTo>
                  <a:lnTo>
                    <a:pt x="327" y="473"/>
                  </a:lnTo>
                  <a:cubicBezTo>
                    <a:pt x="323" y="472"/>
                    <a:pt x="318" y="472"/>
                    <a:pt x="314" y="471"/>
                  </a:cubicBezTo>
                  <a:lnTo>
                    <a:pt x="294" y="466"/>
                  </a:lnTo>
                  <a:cubicBezTo>
                    <a:pt x="290" y="465"/>
                    <a:pt x="287" y="464"/>
                    <a:pt x="284" y="462"/>
                  </a:cubicBezTo>
                  <a:lnTo>
                    <a:pt x="264" y="454"/>
                  </a:lnTo>
                  <a:lnTo>
                    <a:pt x="238" y="441"/>
                  </a:lnTo>
                  <a:cubicBezTo>
                    <a:pt x="234" y="439"/>
                    <a:pt x="231" y="437"/>
                    <a:pt x="228" y="435"/>
                  </a:cubicBezTo>
                  <a:lnTo>
                    <a:pt x="209" y="421"/>
                  </a:lnTo>
                  <a:lnTo>
                    <a:pt x="184" y="399"/>
                  </a:lnTo>
                  <a:lnTo>
                    <a:pt x="141" y="350"/>
                  </a:lnTo>
                  <a:lnTo>
                    <a:pt x="99" y="288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8"/>
                  </a:lnTo>
                  <a:lnTo>
                    <a:pt x="227" y="205"/>
                  </a:lnTo>
                  <a:lnTo>
                    <a:pt x="255" y="250"/>
                  </a:lnTo>
                  <a:lnTo>
                    <a:pt x="286" y="286"/>
                  </a:lnTo>
                  <a:lnTo>
                    <a:pt x="299" y="298"/>
                  </a:lnTo>
                  <a:lnTo>
                    <a:pt x="318" y="312"/>
                  </a:lnTo>
                  <a:lnTo>
                    <a:pt x="308" y="306"/>
                  </a:lnTo>
                  <a:lnTo>
                    <a:pt x="322" y="314"/>
                  </a:lnTo>
                  <a:lnTo>
                    <a:pt x="341" y="322"/>
                  </a:lnTo>
                  <a:lnTo>
                    <a:pt x="331" y="318"/>
                  </a:lnTo>
                  <a:lnTo>
                    <a:pt x="351" y="323"/>
                  </a:lnTo>
                  <a:lnTo>
                    <a:pt x="338" y="321"/>
                  </a:lnTo>
                  <a:lnTo>
                    <a:pt x="359" y="323"/>
                  </a:lnTo>
                  <a:lnTo>
                    <a:pt x="347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3" name="Freeform 118"/>
            <p:cNvSpPr>
              <a:spLocks/>
            </p:cNvSpPr>
            <p:nvPr/>
          </p:nvSpPr>
          <p:spPr bwMode="auto">
            <a:xfrm>
              <a:off x="3729037" y="351155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4" name="Freeform 119"/>
            <p:cNvSpPr>
              <a:spLocks/>
            </p:cNvSpPr>
            <p:nvPr/>
          </p:nvSpPr>
          <p:spPr bwMode="auto">
            <a:xfrm>
              <a:off x="3838575" y="3598863"/>
              <a:ext cx="77788" cy="103188"/>
            </a:xfrm>
            <a:custGeom>
              <a:avLst/>
              <a:gdLst>
                <a:gd name="T0" fmla="*/ 11 w 358"/>
                <a:gd name="T1" fmla="*/ 474 h 474"/>
                <a:gd name="T2" fmla="*/ 32 w 358"/>
                <a:gd name="T3" fmla="*/ 473 h 474"/>
                <a:gd name="T4" fmla="*/ 44 w 358"/>
                <a:gd name="T5" fmla="*/ 471 h 474"/>
                <a:gd name="T6" fmla="*/ 64 w 358"/>
                <a:gd name="T7" fmla="*/ 466 h 474"/>
                <a:gd name="T8" fmla="*/ 75 w 358"/>
                <a:gd name="T9" fmla="*/ 462 h 474"/>
                <a:gd name="T10" fmla="*/ 94 w 358"/>
                <a:gd name="T11" fmla="*/ 454 h 474"/>
                <a:gd name="T12" fmla="*/ 121 w 358"/>
                <a:gd name="T13" fmla="*/ 441 h 474"/>
                <a:gd name="T14" fmla="*/ 131 w 358"/>
                <a:gd name="T15" fmla="*/ 435 h 474"/>
                <a:gd name="T16" fmla="*/ 150 w 358"/>
                <a:gd name="T17" fmla="*/ 421 h 474"/>
                <a:gd name="T18" fmla="*/ 174 w 358"/>
                <a:gd name="T19" fmla="*/ 399 h 474"/>
                <a:gd name="T20" fmla="*/ 218 w 358"/>
                <a:gd name="T21" fmla="*/ 350 h 474"/>
                <a:gd name="T22" fmla="*/ 224 w 358"/>
                <a:gd name="T23" fmla="*/ 341 h 474"/>
                <a:gd name="T24" fmla="*/ 259 w 358"/>
                <a:gd name="T25" fmla="*/ 288 h 474"/>
                <a:gd name="T26" fmla="*/ 296 w 358"/>
                <a:gd name="T27" fmla="*/ 217 h 474"/>
                <a:gd name="T28" fmla="*/ 328 w 358"/>
                <a:gd name="T29" fmla="*/ 136 h 474"/>
                <a:gd name="T30" fmla="*/ 358 w 358"/>
                <a:gd name="T31" fmla="*/ 47 h 474"/>
                <a:gd name="T32" fmla="*/ 213 w 358"/>
                <a:gd name="T33" fmla="*/ 0 h 474"/>
                <a:gd name="T34" fmla="*/ 187 w 358"/>
                <a:gd name="T35" fmla="*/ 80 h 474"/>
                <a:gd name="T36" fmla="*/ 160 w 358"/>
                <a:gd name="T37" fmla="*/ 148 h 474"/>
                <a:gd name="T38" fmla="*/ 131 w 358"/>
                <a:gd name="T39" fmla="*/ 205 h 474"/>
                <a:gd name="T40" fmla="*/ 97 w 358"/>
                <a:gd name="T41" fmla="*/ 259 h 474"/>
                <a:gd name="T42" fmla="*/ 103 w 358"/>
                <a:gd name="T43" fmla="*/ 250 h 474"/>
                <a:gd name="T44" fmla="*/ 73 w 358"/>
                <a:gd name="T45" fmla="*/ 286 h 474"/>
                <a:gd name="T46" fmla="*/ 59 w 358"/>
                <a:gd name="T47" fmla="*/ 298 h 474"/>
                <a:gd name="T48" fmla="*/ 40 w 358"/>
                <a:gd name="T49" fmla="*/ 312 h 474"/>
                <a:gd name="T50" fmla="*/ 50 w 358"/>
                <a:gd name="T51" fmla="*/ 306 h 474"/>
                <a:gd name="T52" fmla="*/ 37 w 358"/>
                <a:gd name="T53" fmla="*/ 314 h 474"/>
                <a:gd name="T54" fmla="*/ 17 w 358"/>
                <a:gd name="T55" fmla="*/ 322 h 474"/>
                <a:gd name="T56" fmla="*/ 28 w 358"/>
                <a:gd name="T57" fmla="*/ 318 h 474"/>
                <a:gd name="T58" fmla="*/ 8 w 358"/>
                <a:gd name="T59" fmla="*/ 323 h 474"/>
                <a:gd name="T60" fmla="*/ 20 w 358"/>
                <a:gd name="T61" fmla="*/ 321 h 474"/>
                <a:gd name="T62" fmla="*/ 0 w 358"/>
                <a:gd name="T63" fmla="*/ 323 h 474"/>
                <a:gd name="T64" fmla="*/ 11 w 358"/>
                <a:gd name="T6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" h="474">
                  <a:moveTo>
                    <a:pt x="11" y="474"/>
                  </a:moveTo>
                  <a:lnTo>
                    <a:pt x="32" y="473"/>
                  </a:lnTo>
                  <a:cubicBezTo>
                    <a:pt x="36" y="472"/>
                    <a:pt x="40" y="472"/>
                    <a:pt x="44" y="471"/>
                  </a:cubicBezTo>
                  <a:lnTo>
                    <a:pt x="64" y="466"/>
                  </a:lnTo>
                  <a:cubicBezTo>
                    <a:pt x="68" y="465"/>
                    <a:pt x="71" y="464"/>
                    <a:pt x="75" y="462"/>
                  </a:cubicBezTo>
                  <a:lnTo>
                    <a:pt x="94" y="454"/>
                  </a:lnTo>
                  <a:lnTo>
                    <a:pt x="121" y="441"/>
                  </a:lnTo>
                  <a:cubicBezTo>
                    <a:pt x="124" y="439"/>
                    <a:pt x="127" y="437"/>
                    <a:pt x="131" y="435"/>
                  </a:cubicBezTo>
                  <a:lnTo>
                    <a:pt x="150" y="421"/>
                  </a:lnTo>
                  <a:lnTo>
                    <a:pt x="174" y="399"/>
                  </a:lnTo>
                  <a:lnTo>
                    <a:pt x="218" y="350"/>
                  </a:lnTo>
                  <a:cubicBezTo>
                    <a:pt x="220" y="347"/>
                    <a:pt x="222" y="344"/>
                    <a:pt x="224" y="341"/>
                  </a:cubicBezTo>
                  <a:lnTo>
                    <a:pt x="259" y="288"/>
                  </a:lnTo>
                  <a:lnTo>
                    <a:pt x="296" y="217"/>
                  </a:lnTo>
                  <a:lnTo>
                    <a:pt x="328" y="136"/>
                  </a:lnTo>
                  <a:lnTo>
                    <a:pt x="358" y="47"/>
                  </a:lnTo>
                  <a:lnTo>
                    <a:pt x="213" y="0"/>
                  </a:lnTo>
                  <a:lnTo>
                    <a:pt x="187" y="80"/>
                  </a:lnTo>
                  <a:lnTo>
                    <a:pt x="160" y="148"/>
                  </a:lnTo>
                  <a:lnTo>
                    <a:pt x="131" y="205"/>
                  </a:lnTo>
                  <a:lnTo>
                    <a:pt x="97" y="259"/>
                  </a:lnTo>
                  <a:lnTo>
                    <a:pt x="103" y="250"/>
                  </a:lnTo>
                  <a:lnTo>
                    <a:pt x="73" y="286"/>
                  </a:lnTo>
                  <a:lnTo>
                    <a:pt x="59" y="298"/>
                  </a:lnTo>
                  <a:lnTo>
                    <a:pt x="40" y="312"/>
                  </a:lnTo>
                  <a:lnTo>
                    <a:pt x="50" y="306"/>
                  </a:lnTo>
                  <a:lnTo>
                    <a:pt x="37" y="314"/>
                  </a:lnTo>
                  <a:lnTo>
                    <a:pt x="17" y="322"/>
                  </a:lnTo>
                  <a:lnTo>
                    <a:pt x="28" y="318"/>
                  </a:lnTo>
                  <a:lnTo>
                    <a:pt x="8" y="323"/>
                  </a:lnTo>
                  <a:lnTo>
                    <a:pt x="20" y="321"/>
                  </a:lnTo>
                  <a:lnTo>
                    <a:pt x="0" y="323"/>
                  </a:lnTo>
                  <a:lnTo>
                    <a:pt x="11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5" name="Freeform 120"/>
            <p:cNvSpPr>
              <a:spLocks/>
            </p:cNvSpPr>
            <p:nvPr/>
          </p:nvSpPr>
          <p:spPr bwMode="auto">
            <a:xfrm>
              <a:off x="3881437" y="351155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6" name="Freeform 121"/>
            <p:cNvSpPr>
              <a:spLocks/>
            </p:cNvSpPr>
            <p:nvPr/>
          </p:nvSpPr>
          <p:spPr bwMode="auto">
            <a:xfrm>
              <a:off x="4008437" y="359886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7" name="Freeform 122"/>
            <p:cNvSpPr>
              <a:spLocks/>
            </p:cNvSpPr>
            <p:nvPr/>
          </p:nvSpPr>
          <p:spPr bwMode="auto">
            <a:xfrm>
              <a:off x="3962400" y="3511550"/>
              <a:ext cx="79375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468" name="Group 128"/>
            <p:cNvGrpSpPr>
              <a:grpSpLocks/>
            </p:cNvGrpSpPr>
            <p:nvPr/>
          </p:nvGrpSpPr>
          <p:grpSpPr bwMode="auto">
            <a:xfrm>
              <a:off x="4081463" y="2970214"/>
              <a:ext cx="301625" cy="400050"/>
              <a:chOff x="2571" y="1796"/>
              <a:chExt cx="190" cy="252"/>
            </a:xfrm>
          </p:grpSpPr>
          <p:sp>
            <p:nvSpPr>
              <p:cNvPr id="471" name="Freeform 123"/>
              <p:cNvSpPr>
                <a:spLocks noEditPoints="1"/>
              </p:cNvSpPr>
              <p:nvPr/>
            </p:nvSpPr>
            <p:spPr bwMode="auto">
              <a:xfrm>
                <a:off x="2571" y="1796"/>
                <a:ext cx="190" cy="252"/>
              </a:xfrm>
              <a:custGeom>
                <a:avLst/>
                <a:gdLst>
                  <a:gd name="T0" fmla="*/ 25 w 646"/>
                  <a:gd name="T1" fmla="*/ 584 h 809"/>
                  <a:gd name="T2" fmla="*/ 13 w 646"/>
                  <a:gd name="T3" fmla="*/ 346 h 809"/>
                  <a:gd name="T4" fmla="*/ 25 w 646"/>
                  <a:gd name="T5" fmla="*/ 359 h 809"/>
                  <a:gd name="T6" fmla="*/ 58 w 646"/>
                  <a:gd name="T7" fmla="*/ 217 h 809"/>
                  <a:gd name="T8" fmla="*/ 58 w 646"/>
                  <a:gd name="T9" fmla="*/ 292 h 809"/>
                  <a:gd name="T10" fmla="*/ 115 w 646"/>
                  <a:gd name="T11" fmla="*/ 76 h 809"/>
                  <a:gd name="T12" fmla="*/ 154 w 646"/>
                  <a:gd name="T13" fmla="*/ 78 h 809"/>
                  <a:gd name="T14" fmla="*/ 106 w 646"/>
                  <a:gd name="T15" fmla="*/ 129 h 809"/>
                  <a:gd name="T16" fmla="*/ 233 w 646"/>
                  <a:gd name="T17" fmla="*/ 12 h 809"/>
                  <a:gd name="T18" fmla="*/ 311 w 646"/>
                  <a:gd name="T19" fmla="*/ 26 h 809"/>
                  <a:gd name="T20" fmla="*/ 233 w 646"/>
                  <a:gd name="T21" fmla="*/ 12 h 809"/>
                  <a:gd name="T22" fmla="*/ 435 w 646"/>
                  <a:gd name="T23" fmla="*/ 22 h 809"/>
                  <a:gd name="T24" fmla="*/ 456 w 646"/>
                  <a:gd name="T25" fmla="*/ 35 h 809"/>
                  <a:gd name="T26" fmla="*/ 464 w 646"/>
                  <a:gd name="T27" fmla="*/ 39 h 809"/>
                  <a:gd name="T28" fmla="*/ 481 w 646"/>
                  <a:gd name="T29" fmla="*/ 69 h 809"/>
                  <a:gd name="T30" fmla="*/ 453 w 646"/>
                  <a:gd name="T31" fmla="*/ 61 h 809"/>
                  <a:gd name="T32" fmla="*/ 445 w 646"/>
                  <a:gd name="T33" fmla="*/ 57 h 809"/>
                  <a:gd name="T34" fmla="*/ 424 w 646"/>
                  <a:gd name="T35" fmla="*/ 45 h 809"/>
                  <a:gd name="T36" fmla="*/ 395 w 646"/>
                  <a:gd name="T37" fmla="*/ 24 h 809"/>
                  <a:gd name="T38" fmla="*/ 565 w 646"/>
                  <a:gd name="T39" fmla="*/ 157 h 809"/>
                  <a:gd name="T40" fmla="*/ 567 w 646"/>
                  <a:gd name="T41" fmla="*/ 215 h 809"/>
                  <a:gd name="T42" fmla="*/ 543 w 646"/>
                  <a:gd name="T43" fmla="*/ 168 h 809"/>
                  <a:gd name="T44" fmla="*/ 547 w 646"/>
                  <a:gd name="T45" fmla="*/ 127 h 809"/>
                  <a:gd name="T46" fmla="*/ 598 w 646"/>
                  <a:gd name="T47" fmla="*/ 359 h 809"/>
                  <a:gd name="T48" fmla="*/ 567 w 646"/>
                  <a:gd name="T49" fmla="*/ 290 h 809"/>
                  <a:gd name="T50" fmla="*/ 621 w 646"/>
                  <a:gd name="T51" fmla="*/ 486 h 809"/>
                  <a:gd name="T52" fmla="*/ 646 w 646"/>
                  <a:gd name="T53" fmla="*/ 600 h 809"/>
                  <a:gd name="T54" fmla="*/ 606 w 646"/>
                  <a:gd name="T55" fmla="*/ 652 h 809"/>
                  <a:gd name="T56" fmla="*/ 633 w 646"/>
                  <a:gd name="T57" fmla="*/ 574 h 809"/>
                  <a:gd name="T58" fmla="*/ 540 w 646"/>
                  <a:gd name="T59" fmla="*/ 769 h 809"/>
                  <a:gd name="T60" fmla="*/ 484 w 646"/>
                  <a:gd name="T61" fmla="*/ 781 h 809"/>
                  <a:gd name="T62" fmla="*/ 527 w 646"/>
                  <a:gd name="T63" fmla="*/ 748 h 809"/>
                  <a:gd name="T64" fmla="*/ 569 w 646"/>
                  <a:gd name="T65" fmla="*/ 749 h 809"/>
                  <a:gd name="T66" fmla="*/ 398 w 646"/>
                  <a:gd name="T67" fmla="*/ 784 h 809"/>
                  <a:gd name="T68" fmla="*/ 213 w 646"/>
                  <a:gd name="T69" fmla="*/ 804 h 809"/>
                  <a:gd name="T70" fmla="*/ 140 w 646"/>
                  <a:gd name="T71" fmla="*/ 769 h 809"/>
                  <a:gd name="T72" fmla="*/ 220 w 646"/>
                  <a:gd name="T73" fmla="*/ 780 h 809"/>
                  <a:gd name="T74" fmla="*/ 60 w 646"/>
                  <a:gd name="T75" fmla="*/ 728 h 809"/>
                  <a:gd name="T76" fmla="*/ 31 w 646"/>
                  <a:gd name="T77" fmla="*/ 693 h 809"/>
                  <a:gd name="T78" fmla="*/ 45 w 646"/>
                  <a:gd name="T79" fmla="*/ 666 h 809"/>
                  <a:gd name="T80" fmla="*/ 71 w 646"/>
                  <a:gd name="T81" fmla="*/ 704 h 809"/>
                  <a:gd name="T82" fmla="*/ 350 w 646"/>
                  <a:gd name="T83" fmla="*/ 371 h 809"/>
                  <a:gd name="T84" fmla="*/ 425 w 646"/>
                  <a:gd name="T85" fmla="*/ 371 h 809"/>
                  <a:gd name="T86" fmla="*/ 188 w 646"/>
                  <a:gd name="T87" fmla="*/ 334 h 809"/>
                  <a:gd name="T88" fmla="*/ 263 w 646"/>
                  <a:gd name="T89" fmla="*/ 359 h 809"/>
                  <a:gd name="T90" fmla="*/ 176 w 646"/>
                  <a:gd name="T91" fmla="*/ 188 h 809"/>
                  <a:gd name="T92" fmla="*/ 206 w 646"/>
                  <a:gd name="T93" fmla="*/ 183 h 809"/>
                  <a:gd name="T94" fmla="*/ 200 w 646"/>
                  <a:gd name="T95" fmla="*/ 200 h 809"/>
                  <a:gd name="T96" fmla="*/ 282 w 646"/>
                  <a:gd name="T97" fmla="*/ 97 h 809"/>
                  <a:gd name="T98" fmla="*/ 349 w 646"/>
                  <a:gd name="T99" fmla="*/ 99 h 809"/>
                  <a:gd name="T100" fmla="*/ 313 w 646"/>
                  <a:gd name="T101" fmla="*/ 121 h 809"/>
                  <a:gd name="T102" fmla="*/ 268 w 646"/>
                  <a:gd name="T103" fmla="*/ 104 h 809"/>
                  <a:gd name="T104" fmla="*/ 453 w 646"/>
                  <a:gd name="T105" fmla="*/ 170 h 809"/>
                  <a:gd name="T106" fmla="*/ 463 w 646"/>
                  <a:gd name="T107" fmla="*/ 196 h 809"/>
                  <a:gd name="T108" fmla="*/ 438 w 646"/>
                  <a:gd name="T109" fmla="*/ 200 h 809"/>
                  <a:gd name="T110" fmla="*/ 430 w 646"/>
                  <a:gd name="T111" fmla="*/ 179 h 809"/>
                  <a:gd name="T112" fmla="*/ 420 w 646"/>
                  <a:gd name="T113" fmla="*/ 167 h 809"/>
                  <a:gd name="T114" fmla="*/ 450 w 646"/>
                  <a:gd name="T115" fmla="*/ 3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6" h="809">
                    <a:moveTo>
                      <a:pt x="0" y="584"/>
                    </a:moveTo>
                    <a:lnTo>
                      <a:pt x="0" y="509"/>
                    </a:lnTo>
                    <a:cubicBezTo>
                      <a:pt x="0" y="502"/>
                      <a:pt x="6" y="496"/>
                      <a:pt x="13" y="496"/>
                    </a:cubicBezTo>
                    <a:cubicBezTo>
                      <a:pt x="20" y="496"/>
                      <a:pt x="25" y="502"/>
                      <a:pt x="25" y="509"/>
                    </a:cubicBezTo>
                    <a:lnTo>
                      <a:pt x="25" y="584"/>
                    </a:lnTo>
                    <a:cubicBezTo>
                      <a:pt x="25" y="591"/>
                      <a:pt x="20" y="596"/>
                      <a:pt x="13" y="596"/>
                    </a:cubicBezTo>
                    <a:cubicBezTo>
                      <a:pt x="6" y="596"/>
                      <a:pt x="0" y="591"/>
                      <a:pt x="0" y="584"/>
                    </a:cubicBezTo>
                    <a:close/>
                    <a:moveTo>
                      <a:pt x="0" y="409"/>
                    </a:moveTo>
                    <a:lnTo>
                      <a:pt x="0" y="359"/>
                    </a:lnTo>
                    <a:cubicBezTo>
                      <a:pt x="0" y="352"/>
                      <a:pt x="6" y="346"/>
                      <a:pt x="13" y="346"/>
                    </a:cubicBezTo>
                    <a:lnTo>
                      <a:pt x="38" y="346"/>
                    </a:lnTo>
                    <a:cubicBezTo>
                      <a:pt x="45" y="346"/>
                      <a:pt x="50" y="352"/>
                      <a:pt x="50" y="359"/>
                    </a:cubicBezTo>
                    <a:cubicBezTo>
                      <a:pt x="50" y="366"/>
                      <a:pt x="45" y="371"/>
                      <a:pt x="38" y="371"/>
                    </a:cubicBezTo>
                    <a:lnTo>
                      <a:pt x="13" y="371"/>
                    </a:lnTo>
                    <a:lnTo>
                      <a:pt x="25" y="359"/>
                    </a:lnTo>
                    <a:lnTo>
                      <a:pt x="25" y="409"/>
                    </a:lnTo>
                    <a:cubicBezTo>
                      <a:pt x="25" y="416"/>
                      <a:pt x="20" y="421"/>
                      <a:pt x="13" y="421"/>
                    </a:cubicBezTo>
                    <a:cubicBezTo>
                      <a:pt x="6" y="421"/>
                      <a:pt x="0" y="416"/>
                      <a:pt x="0" y="409"/>
                    </a:cubicBezTo>
                    <a:close/>
                    <a:moveTo>
                      <a:pt x="58" y="292"/>
                    </a:moveTo>
                    <a:lnTo>
                      <a:pt x="58" y="217"/>
                    </a:lnTo>
                    <a:cubicBezTo>
                      <a:pt x="58" y="210"/>
                      <a:pt x="64" y="204"/>
                      <a:pt x="71" y="204"/>
                    </a:cubicBezTo>
                    <a:cubicBezTo>
                      <a:pt x="78" y="204"/>
                      <a:pt x="83" y="210"/>
                      <a:pt x="83" y="217"/>
                    </a:cubicBezTo>
                    <a:lnTo>
                      <a:pt x="83" y="292"/>
                    </a:lnTo>
                    <a:cubicBezTo>
                      <a:pt x="83" y="299"/>
                      <a:pt x="78" y="304"/>
                      <a:pt x="71" y="304"/>
                    </a:cubicBezTo>
                    <a:cubicBezTo>
                      <a:pt x="64" y="304"/>
                      <a:pt x="58" y="299"/>
                      <a:pt x="58" y="292"/>
                    </a:cubicBezTo>
                    <a:close/>
                    <a:moveTo>
                      <a:pt x="84" y="116"/>
                    </a:moveTo>
                    <a:lnTo>
                      <a:pt x="85" y="115"/>
                    </a:lnTo>
                    <a:cubicBezTo>
                      <a:pt x="85" y="114"/>
                      <a:pt x="86" y="114"/>
                      <a:pt x="86" y="113"/>
                    </a:cubicBezTo>
                    <a:lnTo>
                      <a:pt x="103" y="92"/>
                    </a:lnTo>
                    <a:lnTo>
                      <a:pt x="115" y="76"/>
                    </a:lnTo>
                    <a:cubicBezTo>
                      <a:pt x="116" y="75"/>
                      <a:pt x="117" y="74"/>
                      <a:pt x="118" y="74"/>
                    </a:cubicBezTo>
                    <a:lnTo>
                      <a:pt x="134" y="61"/>
                    </a:lnTo>
                    <a:lnTo>
                      <a:pt x="139" y="58"/>
                    </a:lnTo>
                    <a:cubicBezTo>
                      <a:pt x="144" y="54"/>
                      <a:pt x="152" y="55"/>
                      <a:pt x="156" y="60"/>
                    </a:cubicBezTo>
                    <a:cubicBezTo>
                      <a:pt x="160" y="66"/>
                      <a:pt x="159" y="74"/>
                      <a:pt x="154" y="78"/>
                    </a:cubicBezTo>
                    <a:lnTo>
                      <a:pt x="149" y="81"/>
                    </a:lnTo>
                    <a:lnTo>
                      <a:pt x="133" y="94"/>
                    </a:lnTo>
                    <a:lnTo>
                      <a:pt x="135" y="91"/>
                    </a:lnTo>
                    <a:lnTo>
                      <a:pt x="122" y="108"/>
                    </a:lnTo>
                    <a:lnTo>
                      <a:pt x="106" y="129"/>
                    </a:lnTo>
                    <a:lnTo>
                      <a:pt x="107" y="127"/>
                    </a:lnTo>
                    <a:lnTo>
                      <a:pt x="106" y="128"/>
                    </a:lnTo>
                    <a:cubicBezTo>
                      <a:pt x="103" y="134"/>
                      <a:pt x="95" y="137"/>
                      <a:pt x="89" y="133"/>
                    </a:cubicBezTo>
                    <a:cubicBezTo>
                      <a:pt x="83" y="130"/>
                      <a:pt x="81" y="122"/>
                      <a:pt x="84" y="116"/>
                    </a:cubicBezTo>
                    <a:close/>
                    <a:moveTo>
                      <a:pt x="233" y="12"/>
                    </a:moveTo>
                    <a:lnTo>
                      <a:pt x="253" y="9"/>
                    </a:lnTo>
                    <a:lnTo>
                      <a:pt x="282" y="5"/>
                    </a:lnTo>
                    <a:lnTo>
                      <a:pt x="308" y="1"/>
                    </a:lnTo>
                    <a:cubicBezTo>
                      <a:pt x="314" y="0"/>
                      <a:pt x="321" y="5"/>
                      <a:pt x="322" y="12"/>
                    </a:cubicBezTo>
                    <a:cubicBezTo>
                      <a:pt x="322" y="19"/>
                      <a:pt x="318" y="25"/>
                      <a:pt x="311" y="26"/>
                    </a:cubicBezTo>
                    <a:lnTo>
                      <a:pt x="285" y="29"/>
                    </a:lnTo>
                    <a:lnTo>
                      <a:pt x="256" y="34"/>
                    </a:lnTo>
                    <a:lnTo>
                      <a:pt x="237" y="36"/>
                    </a:lnTo>
                    <a:cubicBezTo>
                      <a:pt x="230" y="37"/>
                      <a:pt x="223" y="33"/>
                      <a:pt x="223" y="26"/>
                    </a:cubicBezTo>
                    <a:cubicBezTo>
                      <a:pt x="222" y="19"/>
                      <a:pt x="226" y="13"/>
                      <a:pt x="233" y="12"/>
                    </a:cubicBezTo>
                    <a:close/>
                    <a:moveTo>
                      <a:pt x="412" y="17"/>
                    </a:moveTo>
                    <a:lnTo>
                      <a:pt x="413" y="18"/>
                    </a:lnTo>
                    <a:lnTo>
                      <a:pt x="411" y="17"/>
                    </a:lnTo>
                    <a:lnTo>
                      <a:pt x="432" y="21"/>
                    </a:lnTo>
                    <a:cubicBezTo>
                      <a:pt x="433" y="22"/>
                      <a:pt x="434" y="22"/>
                      <a:pt x="435" y="22"/>
                    </a:cubicBezTo>
                    <a:lnTo>
                      <a:pt x="443" y="27"/>
                    </a:lnTo>
                    <a:cubicBezTo>
                      <a:pt x="444" y="27"/>
                      <a:pt x="446" y="28"/>
                      <a:pt x="446" y="29"/>
                    </a:cubicBezTo>
                    <a:lnTo>
                      <a:pt x="451" y="33"/>
                    </a:lnTo>
                    <a:lnTo>
                      <a:pt x="447" y="31"/>
                    </a:lnTo>
                    <a:lnTo>
                      <a:pt x="456" y="35"/>
                    </a:lnTo>
                    <a:lnTo>
                      <a:pt x="450" y="34"/>
                    </a:lnTo>
                    <a:lnTo>
                      <a:pt x="454" y="34"/>
                    </a:lnTo>
                    <a:cubicBezTo>
                      <a:pt x="458" y="34"/>
                      <a:pt x="461" y="35"/>
                      <a:pt x="463" y="37"/>
                    </a:cubicBezTo>
                    <a:lnTo>
                      <a:pt x="467" y="41"/>
                    </a:lnTo>
                    <a:lnTo>
                      <a:pt x="464" y="39"/>
                    </a:lnTo>
                    <a:lnTo>
                      <a:pt x="472" y="43"/>
                    </a:lnTo>
                    <a:cubicBezTo>
                      <a:pt x="474" y="44"/>
                      <a:pt x="475" y="45"/>
                      <a:pt x="476" y="46"/>
                    </a:cubicBezTo>
                    <a:lnTo>
                      <a:pt x="480" y="50"/>
                    </a:lnTo>
                    <a:lnTo>
                      <a:pt x="481" y="51"/>
                    </a:lnTo>
                    <a:cubicBezTo>
                      <a:pt x="486" y="56"/>
                      <a:pt x="486" y="64"/>
                      <a:pt x="481" y="69"/>
                    </a:cubicBezTo>
                    <a:cubicBezTo>
                      <a:pt x="477" y="74"/>
                      <a:pt x="469" y="74"/>
                      <a:pt x="464" y="69"/>
                    </a:cubicBezTo>
                    <a:lnTo>
                      <a:pt x="462" y="67"/>
                    </a:lnTo>
                    <a:lnTo>
                      <a:pt x="458" y="63"/>
                    </a:lnTo>
                    <a:lnTo>
                      <a:pt x="461" y="66"/>
                    </a:lnTo>
                    <a:lnTo>
                      <a:pt x="453" y="61"/>
                    </a:lnTo>
                    <a:cubicBezTo>
                      <a:pt x="452" y="61"/>
                      <a:pt x="451" y="60"/>
                      <a:pt x="450" y="59"/>
                    </a:cubicBezTo>
                    <a:lnTo>
                      <a:pt x="445" y="55"/>
                    </a:lnTo>
                    <a:lnTo>
                      <a:pt x="454" y="59"/>
                    </a:lnTo>
                    <a:lnTo>
                      <a:pt x="450" y="59"/>
                    </a:lnTo>
                    <a:cubicBezTo>
                      <a:pt x="448" y="59"/>
                      <a:pt x="446" y="58"/>
                      <a:pt x="445" y="57"/>
                    </a:cubicBezTo>
                    <a:lnTo>
                      <a:pt x="436" y="53"/>
                    </a:lnTo>
                    <a:cubicBezTo>
                      <a:pt x="435" y="53"/>
                      <a:pt x="434" y="52"/>
                      <a:pt x="433" y="51"/>
                    </a:cubicBezTo>
                    <a:lnTo>
                      <a:pt x="429" y="47"/>
                    </a:lnTo>
                    <a:lnTo>
                      <a:pt x="432" y="49"/>
                    </a:lnTo>
                    <a:lnTo>
                      <a:pt x="424" y="45"/>
                    </a:lnTo>
                    <a:lnTo>
                      <a:pt x="427" y="46"/>
                    </a:lnTo>
                    <a:lnTo>
                      <a:pt x="406" y="42"/>
                    </a:lnTo>
                    <a:cubicBezTo>
                      <a:pt x="405" y="42"/>
                      <a:pt x="405" y="41"/>
                      <a:pt x="404" y="41"/>
                    </a:cubicBezTo>
                    <a:lnTo>
                      <a:pt x="402" y="40"/>
                    </a:lnTo>
                    <a:cubicBezTo>
                      <a:pt x="396" y="38"/>
                      <a:pt x="393" y="31"/>
                      <a:pt x="395" y="24"/>
                    </a:cubicBezTo>
                    <a:cubicBezTo>
                      <a:pt x="398" y="18"/>
                      <a:pt x="405" y="15"/>
                      <a:pt x="412" y="17"/>
                    </a:cubicBezTo>
                    <a:close/>
                    <a:moveTo>
                      <a:pt x="547" y="127"/>
                    </a:moveTo>
                    <a:lnTo>
                      <a:pt x="556" y="139"/>
                    </a:lnTo>
                    <a:cubicBezTo>
                      <a:pt x="556" y="139"/>
                      <a:pt x="557" y="140"/>
                      <a:pt x="557" y="141"/>
                    </a:cubicBezTo>
                    <a:lnTo>
                      <a:pt x="565" y="157"/>
                    </a:lnTo>
                    <a:lnTo>
                      <a:pt x="574" y="179"/>
                    </a:lnTo>
                    <a:lnTo>
                      <a:pt x="579" y="197"/>
                    </a:lnTo>
                    <a:cubicBezTo>
                      <a:pt x="579" y="198"/>
                      <a:pt x="579" y="199"/>
                      <a:pt x="579" y="200"/>
                    </a:cubicBezTo>
                    <a:lnTo>
                      <a:pt x="579" y="203"/>
                    </a:lnTo>
                    <a:cubicBezTo>
                      <a:pt x="579" y="210"/>
                      <a:pt x="574" y="215"/>
                      <a:pt x="567" y="215"/>
                    </a:cubicBezTo>
                    <a:cubicBezTo>
                      <a:pt x="560" y="215"/>
                      <a:pt x="554" y="210"/>
                      <a:pt x="554" y="203"/>
                    </a:cubicBezTo>
                    <a:lnTo>
                      <a:pt x="554" y="200"/>
                    </a:lnTo>
                    <a:lnTo>
                      <a:pt x="555" y="203"/>
                    </a:lnTo>
                    <a:lnTo>
                      <a:pt x="551" y="188"/>
                    </a:lnTo>
                    <a:lnTo>
                      <a:pt x="543" y="168"/>
                    </a:lnTo>
                    <a:lnTo>
                      <a:pt x="535" y="152"/>
                    </a:lnTo>
                    <a:lnTo>
                      <a:pt x="536" y="154"/>
                    </a:lnTo>
                    <a:lnTo>
                      <a:pt x="527" y="142"/>
                    </a:lnTo>
                    <a:cubicBezTo>
                      <a:pt x="523" y="137"/>
                      <a:pt x="524" y="129"/>
                      <a:pt x="530" y="125"/>
                    </a:cubicBezTo>
                    <a:cubicBezTo>
                      <a:pt x="535" y="121"/>
                      <a:pt x="543" y="122"/>
                      <a:pt x="547" y="127"/>
                    </a:cubicBezTo>
                    <a:close/>
                    <a:moveTo>
                      <a:pt x="579" y="303"/>
                    </a:moveTo>
                    <a:lnTo>
                      <a:pt x="579" y="359"/>
                    </a:lnTo>
                    <a:lnTo>
                      <a:pt x="567" y="346"/>
                    </a:lnTo>
                    <a:lnTo>
                      <a:pt x="586" y="346"/>
                    </a:lnTo>
                    <a:cubicBezTo>
                      <a:pt x="593" y="346"/>
                      <a:pt x="598" y="352"/>
                      <a:pt x="598" y="359"/>
                    </a:cubicBezTo>
                    <a:cubicBezTo>
                      <a:pt x="598" y="366"/>
                      <a:pt x="593" y="371"/>
                      <a:pt x="586" y="371"/>
                    </a:cubicBezTo>
                    <a:lnTo>
                      <a:pt x="567" y="371"/>
                    </a:lnTo>
                    <a:cubicBezTo>
                      <a:pt x="560" y="371"/>
                      <a:pt x="554" y="366"/>
                      <a:pt x="554" y="359"/>
                    </a:cubicBezTo>
                    <a:lnTo>
                      <a:pt x="554" y="303"/>
                    </a:lnTo>
                    <a:cubicBezTo>
                      <a:pt x="554" y="296"/>
                      <a:pt x="560" y="290"/>
                      <a:pt x="567" y="290"/>
                    </a:cubicBezTo>
                    <a:cubicBezTo>
                      <a:pt x="574" y="290"/>
                      <a:pt x="579" y="296"/>
                      <a:pt x="579" y="303"/>
                    </a:cubicBezTo>
                    <a:close/>
                    <a:moveTo>
                      <a:pt x="646" y="411"/>
                    </a:moveTo>
                    <a:lnTo>
                      <a:pt x="646" y="486"/>
                    </a:lnTo>
                    <a:cubicBezTo>
                      <a:pt x="646" y="493"/>
                      <a:pt x="640" y="499"/>
                      <a:pt x="633" y="499"/>
                    </a:cubicBezTo>
                    <a:cubicBezTo>
                      <a:pt x="627" y="499"/>
                      <a:pt x="621" y="493"/>
                      <a:pt x="621" y="486"/>
                    </a:cubicBezTo>
                    <a:lnTo>
                      <a:pt x="621" y="411"/>
                    </a:lnTo>
                    <a:cubicBezTo>
                      <a:pt x="621" y="404"/>
                      <a:pt x="627" y="399"/>
                      <a:pt x="633" y="399"/>
                    </a:cubicBezTo>
                    <a:cubicBezTo>
                      <a:pt x="640" y="399"/>
                      <a:pt x="646" y="404"/>
                      <a:pt x="646" y="411"/>
                    </a:cubicBezTo>
                    <a:close/>
                    <a:moveTo>
                      <a:pt x="646" y="586"/>
                    </a:moveTo>
                    <a:lnTo>
                      <a:pt x="646" y="600"/>
                    </a:lnTo>
                    <a:lnTo>
                      <a:pt x="642" y="635"/>
                    </a:lnTo>
                    <a:cubicBezTo>
                      <a:pt x="642" y="637"/>
                      <a:pt x="641" y="638"/>
                      <a:pt x="640" y="639"/>
                    </a:cubicBezTo>
                    <a:lnTo>
                      <a:pt x="628" y="664"/>
                    </a:lnTo>
                    <a:cubicBezTo>
                      <a:pt x="625" y="670"/>
                      <a:pt x="618" y="672"/>
                      <a:pt x="612" y="669"/>
                    </a:cubicBezTo>
                    <a:cubicBezTo>
                      <a:pt x="605" y="666"/>
                      <a:pt x="603" y="659"/>
                      <a:pt x="606" y="652"/>
                    </a:cubicBezTo>
                    <a:lnTo>
                      <a:pt x="618" y="628"/>
                    </a:lnTo>
                    <a:lnTo>
                      <a:pt x="617" y="632"/>
                    </a:lnTo>
                    <a:lnTo>
                      <a:pt x="621" y="600"/>
                    </a:lnTo>
                    <a:lnTo>
                      <a:pt x="621" y="586"/>
                    </a:lnTo>
                    <a:cubicBezTo>
                      <a:pt x="621" y="579"/>
                      <a:pt x="627" y="574"/>
                      <a:pt x="633" y="574"/>
                    </a:cubicBezTo>
                    <a:cubicBezTo>
                      <a:pt x="640" y="574"/>
                      <a:pt x="646" y="579"/>
                      <a:pt x="646" y="586"/>
                    </a:cubicBezTo>
                    <a:close/>
                    <a:moveTo>
                      <a:pt x="569" y="749"/>
                    </a:moveTo>
                    <a:lnTo>
                      <a:pt x="563" y="755"/>
                    </a:lnTo>
                    <a:cubicBezTo>
                      <a:pt x="562" y="756"/>
                      <a:pt x="562" y="756"/>
                      <a:pt x="561" y="757"/>
                    </a:cubicBezTo>
                    <a:lnTo>
                      <a:pt x="540" y="769"/>
                    </a:lnTo>
                    <a:cubicBezTo>
                      <a:pt x="539" y="770"/>
                      <a:pt x="538" y="770"/>
                      <a:pt x="537" y="770"/>
                    </a:cubicBezTo>
                    <a:lnTo>
                      <a:pt x="512" y="779"/>
                    </a:lnTo>
                    <a:lnTo>
                      <a:pt x="515" y="778"/>
                    </a:lnTo>
                    <a:lnTo>
                      <a:pt x="502" y="786"/>
                    </a:lnTo>
                    <a:cubicBezTo>
                      <a:pt x="496" y="789"/>
                      <a:pt x="488" y="787"/>
                      <a:pt x="484" y="781"/>
                    </a:cubicBezTo>
                    <a:cubicBezTo>
                      <a:pt x="481" y="775"/>
                      <a:pt x="483" y="768"/>
                      <a:pt x="489" y="764"/>
                    </a:cubicBezTo>
                    <a:lnTo>
                      <a:pt x="502" y="756"/>
                    </a:lnTo>
                    <a:cubicBezTo>
                      <a:pt x="503" y="756"/>
                      <a:pt x="504" y="755"/>
                      <a:pt x="505" y="755"/>
                    </a:cubicBezTo>
                    <a:lnTo>
                      <a:pt x="530" y="747"/>
                    </a:lnTo>
                    <a:lnTo>
                      <a:pt x="527" y="748"/>
                    </a:lnTo>
                    <a:lnTo>
                      <a:pt x="548" y="735"/>
                    </a:lnTo>
                    <a:lnTo>
                      <a:pt x="545" y="737"/>
                    </a:lnTo>
                    <a:lnTo>
                      <a:pt x="552" y="731"/>
                    </a:lnTo>
                    <a:cubicBezTo>
                      <a:pt x="557" y="726"/>
                      <a:pt x="565" y="726"/>
                      <a:pt x="569" y="731"/>
                    </a:cubicBezTo>
                    <a:cubicBezTo>
                      <a:pt x="574" y="736"/>
                      <a:pt x="574" y="744"/>
                      <a:pt x="569" y="749"/>
                    </a:cubicBezTo>
                    <a:close/>
                    <a:moveTo>
                      <a:pt x="398" y="809"/>
                    </a:moveTo>
                    <a:lnTo>
                      <a:pt x="323" y="809"/>
                    </a:lnTo>
                    <a:cubicBezTo>
                      <a:pt x="316" y="809"/>
                      <a:pt x="311" y="803"/>
                      <a:pt x="311" y="796"/>
                    </a:cubicBezTo>
                    <a:cubicBezTo>
                      <a:pt x="311" y="789"/>
                      <a:pt x="316" y="784"/>
                      <a:pt x="323" y="784"/>
                    </a:cubicBezTo>
                    <a:lnTo>
                      <a:pt x="398" y="784"/>
                    </a:lnTo>
                    <a:cubicBezTo>
                      <a:pt x="405" y="784"/>
                      <a:pt x="411" y="789"/>
                      <a:pt x="411" y="796"/>
                    </a:cubicBezTo>
                    <a:cubicBezTo>
                      <a:pt x="411" y="803"/>
                      <a:pt x="405" y="809"/>
                      <a:pt x="398" y="809"/>
                    </a:cubicBezTo>
                    <a:close/>
                    <a:moveTo>
                      <a:pt x="222" y="805"/>
                    </a:moveTo>
                    <a:lnTo>
                      <a:pt x="215" y="804"/>
                    </a:lnTo>
                    <a:cubicBezTo>
                      <a:pt x="215" y="804"/>
                      <a:pt x="214" y="804"/>
                      <a:pt x="213" y="804"/>
                    </a:cubicBezTo>
                    <a:lnTo>
                      <a:pt x="184" y="796"/>
                    </a:lnTo>
                    <a:lnTo>
                      <a:pt x="151" y="787"/>
                    </a:lnTo>
                    <a:cubicBezTo>
                      <a:pt x="151" y="787"/>
                      <a:pt x="150" y="787"/>
                      <a:pt x="149" y="787"/>
                    </a:cubicBezTo>
                    <a:lnTo>
                      <a:pt x="146" y="785"/>
                    </a:lnTo>
                    <a:cubicBezTo>
                      <a:pt x="140" y="783"/>
                      <a:pt x="137" y="775"/>
                      <a:pt x="140" y="769"/>
                    </a:cubicBezTo>
                    <a:cubicBezTo>
                      <a:pt x="142" y="763"/>
                      <a:pt x="150" y="760"/>
                      <a:pt x="156" y="762"/>
                    </a:cubicBezTo>
                    <a:lnTo>
                      <a:pt x="159" y="764"/>
                    </a:lnTo>
                    <a:lnTo>
                      <a:pt x="157" y="763"/>
                    </a:lnTo>
                    <a:lnTo>
                      <a:pt x="191" y="772"/>
                    </a:lnTo>
                    <a:lnTo>
                      <a:pt x="220" y="780"/>
                    </a:lnTo>
                    <a:lnTo>
                      <a:pt x="218" y="780"/>
                    </a:lnTo>
                    <a:lnTo>
                      <a:pt x="225" y="780"/>
                    </a:lnTo>
                    <a:cubicBezTo>
                      <a:pt x="232" y="781"/>
                      <a:pt x="237" y="787"/>
                      <a:pt x="236" y="794"/>
                    </a:cubicBezTo>
                    <a:cubicBezTo>
                      <a:pt x="235" y="801"/>
                      <a:pt x="229" y="806"/>
                      <a:pt x="222" y="805"/>
                    </a:cubicBezTo>
                    <a:close/>
                    <a:moveTo>
                      <a:pt x="60" y="728"/>
                    </a:moveTo>
                    <a:lnTo>
                      <a:pt x="54" y="722"/>
                    </a:lnTo>
                    <a:lnTo>
                      <a:pt x="45" y="713"/>
                    </a:lnTo>
                    <a:cubicBezTo>
                      <a:pt x="45" y="713"/>
                      <a:pt x="45" y="712"/>
                      <a:pt x="44" y="712"/>
                    </a:cubicBezTo>
                    <a:lnTo>
                      <a:pt x="32" y="695"/>
                    </a:lnTo>
                    <a:cubicBezTo>
                      <a:pt x="31" y="695"/>
                      <a:pt x="31" y="694"/>
                      <a:pt x="31" y="693"/>
                    </a:cubicBezTo>
                    <a:lnTo>
                      <a:pt x="22" y="677"/>
                    </a:lnTo>
                    <a:lnTo>
                      <a:pt x="15" y="665"/>
                    </a:lnTo>
                    <a:cubicBezTo>
                      <a:pt x="11" y="659"/>
                      <a:pt x="13" y="651"/>
                      <a:pt x="19" y="648"/>
                    </a:cubicBezTo>
                    <a:cubicBezTo>
                      <a:pt x="25" y="644"/>
                      <a:pt x="33" y="646"/>
                      <a:pt x="36" y="652"/>
                    </a:cubicBezTo>
                    <a:lnTo>
                      <a:pt x="45" y="666"/>
                    </a:lnTo>
                    <a:lnTo>
                      <a:pt x="53" y="682"/>
                    </a:lnTo>
                    <a:lnTo>
                      <a:pt x="52" y="680"/>
                    </a:lnTo>
                    <a:lnTo>
                      <a:pt x="64" y="697"/>
                    </a:lnTo>
                    <a:lnTo>
                      <a:pt x="63" y="696"/>
                    </a:lnTo>
                    <a:lnTo>
                      <a:pt x="71" y="704"/>
                    </a:lnTo>
                    <a:lnTo>
                      <a:pt x="78" y="710"/>
                    </a:lnTo>
                    <a:cubicBezTo>
                      <a:pt x="83" y="715"/>
                      <a:pt x="83" y="723"/>
                      <a:pt x="78" y="728"/>
                    </a:cubicBezTo>
                    <a:cubicBezTo>
                      <a:pt x="73" y="733"/>
                      <a:pt x="65" y="733"/>
                      <a:pt x="60" y="728"/>
                    </a:cubicBezTo>
                    <a:close/>
                    <a:moveTo>
                      <a:pt x="425" y="371"/>
                    </a:moveTo>
                    <a:lnTo>
                      <a:pt x="350" y="371"/>
                    </a:lnTo>
                    <a:cubicBezTo>
                      <a:pt x="343" y="371"/>
                      <a:pt x="338" y="366"/>
                      <a:pt x="338" y="359"/>
                    </a:cubicBezTo>
                    <a:cubicBezTo>
                      <a:pt x="338" y="352"/>
                      <a:pt x="343" y="346"/>
                      <a:pt x="350" y="346"/>
                    </a:cubicBezTo>
                    <a:lnTo>
                      <a:pt x="425" y="346"/>
                    </a:lnTo>
                    <a:cubicBezTo>
                      <a:pt x="432" y="346"/>
                      <a:pt x="438" y="352"/>
                      <a:pt x="438" y="359"/>
                    </a:cubicBezTo>
                    <a:cubicBezTo>
                      <a:pt x="438" y="366"/>
                      <a:pt x="432" y="371"/>
                      <a:pt x="425" y="371"/>
                    </a:cubicBezTo>
                    <a:close/>
                    <a:moveTo>
                      <a:pt x="250" y="371"/>
                    </a:moveTo>
                    <a:lnTo>
                      <a:pt x="188" y="371"/>
                    </a:lnTo>
                    <a:cubicBezTo>
                      <a:pt x="181" y="371"/>
                      <a:pt x="175" y="366"/>
                      <a:pt x="175" y="359"/>
                    </a:cubicBezTo>
                    <a:lnTo>
                      <a:pt x="175" y="346"/>
                    </a:lnTo>
                    <a:cubicBezTo>
                      <a:pt x="175" y="339"/>
                      <a:pt x="181" y="334"/>
                      <a:pt x="188" y="334"/>
                    </a:cubicBezTo>
                    <a:cubicBezTo>
                      <a:pt x="195" y="334"/>
                      <a:pt x="200" y="339"/>
                      <a:pt x="200" y="346"/>
                    </a:cubicBezTo>
                    <a:lnTo>
                      <a:pt x="200" y="359"/>
                    </a:lnTo>
                    <a:lnTo>
                      <a:pt x="188" y="346"/>
                    </a:lnTo>
                    <a:lnTo>
                      <a:pt x="250" y="346"/>
                    </a:lnTo>
                    <a:cubicBezTo>
                      <a:pt x="257" y="346"/>
                      <a:pt x="263" y="352"/>
                      <a:pt x="263" y="359"/>
                    </a:cubicBezTo>
                    <a:cubicBezTo>
                      <a:pt x="263" y="366"/>
                      <a:pt x="257" y="371"/>
                      <a:pt x="250" y="371"/>
                    </a:cubicBezTo>
                    <a:close/>
                    <a:moveTo>
                      <a:pt x="175" y="246"/>
                    </a:moveTo>
                    <a:lnTo>
                      <a:pt x="175" y="200"/>
                    </a:lnTo>
                    <a:lnTo>
                      <a:pt x="175" y="192"/>
                    </a:lnTo>
                    <a:cubicBezTo>
                      <a:pt x="175" y="191"/>
                      <a:pt x="175" y="189"/>
                      <a:pt x="176" y="188"/>
                    </a:cubicBezTo>
                    <a:lnTo>
                      <a:pt x="180" y="176"/>
                    </a:lnTo>
                    <a:cubicBezTo>
                      <a:pt x="181" y="174"/>
                      <a:pt x="182" y="172"/>
                      <a:pt x="183" y="171"/>
                    </a:cubicBezTo>
                    <a:lnTo>
                      <a:pt x="188" y="165"/>
                    </a:lnTo>
                    <a:cubicBezTo>
                      <a:pt x="193" y="160"/>
                      <a:pt x="201" y="160"/>
                      <a:pt x="206" y="165"/>
                    </a:cubicBezTo>
                    <a:cubicBezTo>
                      <a:pt x="211" y="170"/>
                      <a:pt x="211" y="178"/>
                      <a:pt x="206" y="183"/>
                    </a:cubicBezTo>
                    <a:lnTo>
                      <a:pt x="201" y="188"/>
                    </a:lnTo>
                    <a:lnTo>
                      <a:pt x="204" y="183"/>
                    </a:lnTo>
                    <a:lnTo>
                      <a:pt x="199" y="196"/>
                    </a:lnTo>
                    <a:lnTo>
                      <a:pt x="200" y="192"/>
                    </a:lnTo>
                    <a:lnTo>
                      <a:pt x="200" y="200"/>
                    </a:lnTo>
                    <a:lnTo>
                      <a:pt x="200" y="246"/>
                    </a:lnTo>
                    <a:cubicBezTo>
                      <a:pt x="200" y="253"/>
                      <a:pt x="195" y="259"/>
                      <a:pt x="188" y="259"/>
                    </a:cubicBezTo>
                    <a:cubicBezTo>
                      <a:pt x="181" y="259"/>
                      <a:pt x="175" y="253"/>
                      <a:pt x="175" y="246"/>
                    </a:cubicBezTo>
                    <a:close/>
                    <a:moveTo>
                      <a:pt x="268" y="104"/>
                    </a:moveTo>
                    <a:lnTo>
                      <a:pt x="282" y="97"/>
                    </a:lnTo>
                    <a:cubicBezTo>
                      <a:pt x="284" y="97"/>
                      <a:pt x="286" y="96"/>
                      <a:pt x="288" y="96"/>
                    </a:cubicBezTo>
                    <a:lnTo>
                      <a:pt x="313" y="96"/>
                    </a:lnTo>
                    <a:lnTo>
                      <a:pt x="333" y="96"/>
                    </a:lnTo>
                    <a:cubicBezTo>
                      <a:pt x="334" y="96"/>
                      <a:pt x="335" y="96"/>
                      <a:pt x="336" y="96"/>
                    </a:cubicBezTo>
                    <a:lnTo>
                      <a:pt x="349" y="99"/>
                    </a:lnTo>
                    <a:cubicBezTo>
                      <a:pt x="356" y="100"/>
                      <a:pt x="360" y="107"/>
                      <a:pt x="359" y="114"/>
                    </a:cubicBezTo>
                    <a:cubicBezTo>
                      <a:pt x="358" y="120"/>
                      <a:pt x="351" y="125"/>
                      <a:pt x="344" y="124"/>
                    </a:cubicBezTo>
                    <a:lnTo>
                      <a:pt x="331" y="121"/>
                    </a:lnTo>
                    <a:lnTo>
                      <a:pt x="333" y="121"/>
                    </a:lnTo>
                    <a:lnTo>
                      <a:pt x="313" y="121"/>
                    </a:lnTo>
                    <a:lnTo>
                      <a:pt x="288" y="121"/>
                    </a:lnTo>
                    <a:lnTo>
                      <a:pt x="293" y="120"/>
                    </a:lnTo>
                    <a:lnTo>
                      <a:pt x="279" y="127"/>
                    </a:lnTo>
                    <a:cubicBezTo>
                      <a:pt x="273" y="130"/>
                      <a:pt x="265" y="127"/>
                      <a:pt x="262" y="121"/>
                    </a:cubicBezTo>
                    <a:cubicBezTo>
                      <a:pt x="259" y="115"/>
                      <a:pt x="262" y="108"/>
                      <a:pt x="268" y="104"/>
                    </a:cubicBezTo>
                    <a:close/>
                    <a:moveTo>
                      <a:pt x="438" y="150"/>
                    </a:moveTo>
                    <a:lnTo>
                      <a:pt x="442" y="154"/>
                    </a:lnTo>
                    <a:lnTo>
                      <a:pt x="446" y="158"/>
                    </a:lnTo>
                    <a:cubicBezTo>
                      <a:pt x="447" y="159"/>
                      <a:pt x="448" y="160"/>
                      <a:pt x="449" y="161"/>
                    </a:cubicBezTo>
                    <a:lnTo>
                      <a:pt x="453" y="170"/>
                    </a:lnTo>
                    <a:cubicBezTo>
                      <a:pt x="453" y="170"/>
                      <a:pt x="453" y="171"/>
                      <a:pt x="454" y="171"/>
                    </a:cubicBezTo>
                    <a:lnTo>
                      <a:pt x="458" y="184"/>
                    </a:lnTo>
                    <a:lnTo>
                      <a:pt x="457" y="182"/>
                    </a:lnTo>
                    <a:lnTo>
                      <a:pt x="461" y="191"/>
                    </a:lnTo>
                    <a:cubicBezTo>
                      <a:pt x="462" y="192"/>
                      <a:pt x="463" y="194"/>
                      <a:pt x="463" y="196"/>
                    </a:cubicBezTo>
                    <a:lnTo>
                      <a:pt x="463" y="200"/>
                    </a:lnTo>
                    <a:lnTo>
                      <a:pt x="463" y="228"/>
                    </a:lnTo>
                    <a:cubicBezTo>
                      <a:pt x="463" y="234"/>
                      <a:pt x="457" y="240"/>
                      <a:pt x="450" y="240"/>
                    </a:cubicBezTo>
                    <a:cubicBezTo>
                      <a:pt x="443" y="240"/>
                      <a:pt x="438" y="234"/>
                      <a:pt x="438" y="228"/>
                    </a:cubicBezTo>
                    <a:lnTo>
                      <a:pt x="438" y="200"/>
                    </a:lnTo>
                    <a:lnTo>
                      <a:pt x="438" y="196"/>
                    </a:lnTo>
                    <a:lnTo>
                      <a:pt x="439" y="202"/>
                    </a:lnTo>
                    <a:lnTo>
                      <a:pt x="435" y="193"/>
                    </a:lnTo>
                    <a:cubicBezTo>
                      <a:pt x="435" y="193"/>
                      <a:pt x="434" y="192"/>
                      <a:pt x="434" y="192"/>
                    </a:cubicBezTo>
                    <a:lnTo>
                      <a:pt x="430" y="179"/>
                    </a:lnTo>
                    <a:lnTo>
                      <a:pt x="431" y="181"/>
                    </a:lnTo>
                    <a:lnTo>
                      <a:pt x="426" y="173"/>
                    </a:lnTo>
                    <a:lnTo>
                      <a:pt x="429" y="176"/>
                    </a:lnTo>
                    <a:lnTo>
                      <a:pt x="425" y="172"/>
                    </a:lnTo>
                    <a:lnTo>
                      <a:pt x="420" y="167"/>
                    </a:lnTo>
                    <a:cubicBezTo>
                      <a:pt x="416" y="163"/>
                      <a:pt x="416" y="155"/>
                      <a:pt x="420" y="150"/>
                    </a:cubicBezTo>
                    <a:cubicBezTo>
                      <a:pt x="425" y="145"/>
                      <a:pt x="433" y="145"/>
                      <a:pt x="438" y="150"/>
                    </a:cubicBezTo>
                    <a:close/>
                    <a:moveTo>
                      <a:pt x="463" y="328"/>
                    </a:moveTo>
                    <a:lnTo>
                      <a:pt x="463" y="359"/>
                    </a:lnTo>
                    <a:cubicBezTo>
                      <a:pt x="463" y="366"/>
                      <a:pt x="457" y="371"/>
                      <a:pt x="450" y="371"/>
                    </a:cubicBezTo>
                    <a:cubicBezTo>
                      <a:pt x="443" y="371"/>
                      <a:pt x="438" y="366"/>
                      <a:pt x="438" y="359"/>
                    </a:cubicBezTo>
                    <a:lnTo>
                      <a:pt x="438" y="328"/>
                    </a:lnTo>
                    <a:cubicBezTo>
                      <a:pt x="438" y="321"/>
                      <a:pt x="443" y="315"/>
                      <a:pt x="450" y="315"/>
                    </a:cubicBezTo>
                    <a:cubicBezTo>
                      <a:pt x="457" y="315"/>
                      <a:pt x="463" y="321"/>
                      <a:pt x="463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2" name="Freeform 125"/>
              <p:cNvSpPr>
                <a:spLocks noEditPoints="1"/>
              </p:cNvSpPr>
              <p:nvPr/>
            </p:nvSpPr>
            <p:spPr bwMode="auto">
              <a:xfrm>
                <a:off x="2625" y="1829"/>
                <a:ext cx="79" cy="80"/>
              </a:xfrm>
              <a:custGeom>
                <a:avLst/>
                <a:gdLst>
                  <a:gd name="T0" fmla="*/ 5 w 271"/>
                  <a:gd name="T1" fmla="*/ 224 h 258"/>
                  <a:gd name="T2" fmla="*/ 5 w 271"/>
                  <a:gd name="T3" fmla="*/ 258 h 258"/>
                  <a:gd name="T4" fmla="*/ 0 w 271"/>
                  <a:gd name="T5" fmla="*/ 170 h 258"/>
                  <a:gd name="T6" fmla="*/ 9 w 271"/>
                  <a:gd name="T7" fmla="*/ 195 h 258"/>
                  <a:gd name="T8" fmla="*/ 0 w 271"/>
                  <a:gd name="T9" fmla="*/ 137 h 258"/>
                  <a:gd name="T10" fmla="*/ 9 w 271"/>
                  <a:gd name="T11" fmla="*/ 112 h 258"/>
                  <a:gd name="T12" fmla="*/ 0 w 271"/>
                  <a:gd name="T13" fmla="*/ 137 h 258"/>
                  <a:gd name="T14" fmla="*/ 6 w 271"/>
                  <a:gd name="T15" fmla="*/ 72 h 258"/>
                  <a:gd name="T16" fmla="*/ 17 w 271"/>
                  <a:gd name="T17" fmla="*/ 57 h 258"/>
                  <a:gd name="T18" fmla="*/ 21 w 271"/>
                  <a:gd name="T19" fmla="*/ 68 h 258"/>
                  <a:gd name="T20" fmla="*/ 13 w 271"/>
                  <a:gd name="T21" fmla="*/ 76 h 258"/>
                  <a:gd name="T22" fmla="*/ 3 w 271"/>
                  <a:gd name="T23" fmla="*/ 78 h 258"/>
                  <a:gd name="T24" fmla="*/ 52 w 271"/>
                  <a:gd name="T25" fmla="*/ 25 h 258"/>
                  <a:gd name="T26" fmla="*/ 67 w 271"/>
                  <a:gd name="T27" fmla="*/ 25 h 258"/>
                  <a:gd name="T28" fmla="*/ 45 w 271"/>
                  <a:gd name="T29" fmla="*/ 38 h 258"/>
                  <a:gd name="T30" fmla="*/ 94 w 271"/>
                  <a:gd name="T31" fmla="*/ 6 h 258"/>
                  <a:gd name="T32" fmla="*/ 123 w 271"/>
                  <a:gd name="T33" fmla="*/ 5 h 258"/>
                  <a:gd name="T34" fmla="*/ 96 w 271"/>
                  <a:gd name="T35" fmla="*/ 14 h 258"/>
                  <a:gd name="T36" fmla="*/ 153 w 271"/>
                  <a:gd name="T37" fmla="*/ 0 h 258"/>
                  <a:gd name="T38" fmla="*/ 181 w 271"/>
                  <a:gd name="T39" fmla="*/ 10 h 258"/>
                  <a:gd name="T40" fmla="*/ 152 w 271"/>
                  <a:gd name="T41" fmla="*/ 8 h 258"/>
                  <a:gd name="T42" fmla="*/ 211 w 271"/>
                  <a:gd name="T43" fmla="*/ 19 h 258"/>
                  <a:gd name="T44" fmla="*/ 223 w 271"/>
                  <a:gd name="T45" fmla="*/ 25 h 258"/>
                  <a:gd name="T46" fmla="*/ 229 w 271"/>
                  <a:gd name="T47" fmla="*/ 37 h 258"/>
                  <a:gd name="T48" fmla="*/ 220 w 271"/>
                  <a:gd name="T49" fmla="*/ 33 h 258"/>
                  <a:gd name="T50" fmla="*/ 203 w 271"/>
                  <a:gd name="T51" fmla="*/ 22 h 258"/>
                  <a:gd name="T52" fmla="*/ 253 w 271"/>
                  <a:gd name="T53" fmla="*/ 54 h 258"/>
                  <a:gd name="T54" fmla="*/ 258 w 271"/>
                  <a:gd name="T55" fmla="*/ 60 h 258"/>
                  <a:gd name="T56" fmla="*/ 266 w 271"/>
                  <a:gd name="T57" fmla="*/ 78 h 258"/>
                  <a:gd name="T58" fmla="*/ 255 w 271"/>
                  <a:gd name="T59" fmla="*/ 72 h 258"/>
                  <a:gd name="T60" fmla="*/ 252 w 271"/>
                  <a:gd name="T61" fmla="*/ 65 h 258"/>
                  <a:gd name="T62" fmla="*/ 247 w 271"/>
                  <a:gd name="T63" fmla="*/ 54 h 258"/>
                  <a:gd name="T64" fmla="*/ 271 w 271"/>
                  <a:gd name="T65" fmla="*/ 136 h 258"/>
                  <a:gd name="T66" fmla="*/ 263 w 271"/>
                  <a:gd name="T67" fmla="*/ 111 h 258"/>
                  <a:gd name="T68" fmla="*/ 271 w 271"/>
                  <a:gd name="T69" fmla="*/ 169 h 258"/>
                  <a:gd name="T70" fmla="*/ 263 w 271"/>
                  <a:gd name="T71" fmla="*/ 194 h 258"/>
                  <a:gd name="T72" fmla="*/ 271 w 271"/>
                  <a:gd name="T73" fmla="*/ 169 h 258"/>
                  <a:gd name="T74" fmla="*/ 267 w 271"/>
                  <a:gd name="T75" fmla="*/ 257 h 258"/>
                  <a:gd name="T76" fmla="*/ 267 w 271"/>
                  <a:gd name="T77" fmla="*/ 224 h 258"/>
                  <a:gd name="T78" fmla="*/ 210 w 271"/>
                  <a:gd name="T79" fmla="*/ 258 h 258"/>
                  <a:gd name="T80" fmla="*/ 235 w 271"/>
                  <a:gd name="T81" fmla="*/ 249 h 258"/>
                  <a:gd name="T82" fmla="*/ 176 w 271"/>
                  <a:gd name="T83" fmla="*/ 258 h 258"/>
                  <a:gd name="T84" fmla="*/ 151 w 271"/>
                  <a:gd name="T85" fmla="*/ 249 h 258"/>
                  <a:gd name="T86" fmla="*/ 176 w 271"/>
                  <a:gd name="T87" fmla="*/ 258 h 258"/>
                  <a:gd name="T88" fmla="*/ 89 w 271"/>
                  <a:gd name="T89" fmla="*/ 254 h 258"/>
                  <a:gd name="T90" fmla="*/ 122 w 271"/>
                  <a:gd name="T91" fmla="*/ 254 h 258"/>
                  <a:gd name="T92" fmla="*/ 35 w 271"/>
                  <a:gd name="T93" fmla="*/ 258 h 258"/>
                  <a:gd name="T94" fmla="*/ 60 w 271"/>
                  <a:gd name="T95" fmla="*/ 24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258">
                    <a:moveTo>
                      <a:pt x="0" y="254"/>
                    </a:moveTo>
                    <a:lnTo>
                      <a:pt x="0" y="229"/>
                    </a:lnTo>
                    <a:cubicBezTo>
                      <a:pt x="0" y="226"/>
                      <a:pt x="2" y="224"/>
                      <a:pt x="5" y="224"/>
                    </a:cubicBezTo>
                    <a:cubicBezTo>
                      <a:pt x="7" y="224"/>
                      <a:pt x="9" y="226"/>
                      <a:pt x="9" y="229"/>
                    </a:cubicBezTo>
                    <a:lnTo>
                      <a:pt x="9" y="254"/>
                    </a:lnTo>
                    <a:cubicBezTo>
                      <a:pt x="9" y="256"/>
                      <a:pt x="7" y="258"/>
                      <a:pt x="5" y="258"/>
                    </a:cubicBezTo>
                    <a:cubicBezTo>
                      <a:pt x="2" y="258"/>
                      <a:pt x="0" y="256"/>
                      <a:pt x="0" y="254"/>
                    </a:cubicBezTo>
                    <a:close/>
                    <a:moveTo>
                      <a:pt x="0" y="195"/>
                    </a:moveTo>
                    <a:lnTo>
                      <a:pt x="0" y="170"/>
                    </a:lnTo>
                    <a:cubicBezTo>
                      <a:pt x="0" y="168"/>
                      <a:pt x="2" y="166"/>
                      <a:pt x="5" y="166"/>
                    </a:cubicBezTo>
                    <a:cubicBezTo>
                      <a:pt x="7" y="166"/>
                      <a:pt x="9" y="168"/>
                      <a:pt x="9" y="170"/>
                    </a:cubicBezTo>
                    <a:lnTo>
                      <a:pt x="9" y="195"/>
                    </a:lnTo>
                    <a:cubicBezTo>
                      <a:pt x="9" y="198"/>
                      <a:pt x="7" y="199"/>
                      <a:pt x="5" y="199"/>
                    </a:cubicBezTo>
                    <a:cubicBezTo>
                      <a:pt x="2" y="199"/>
                      <a:pt x="0" y="198"/>
                      <a:pt x="0" y="195"/>
                    </a:cubicBezTo>
                    <a:close/>
                    <a:moveTo>
                      <a:pt x="0" y="137"/>
                    </a:moveTo>
                    <a:lnTo>
                      <a:pt x="0" y="112"/>
                    </a:lnTo>
                    <a:cubicBezTo>
                      <a:pt x="0" y="110"/>
                      <a:pt x="2" y="108"/>
                      <a:pt x="5" y="108"/>
                    </a:cubicBezTo>
                    <a:cubicBezTo>
                      <a:pt x="7" y="108"/>
                      <a:pt x="9" y="110"/>
                      <a:pt x="9" y="112"/>
                    </a:cubicBezTo>
                    <a:lnTo>
                      <a:pt x="9" y="137"/>
                    </a:lnTo>
                    <a:cubicBezTo>
                      <a:pt x="9" y="139"/>
                      <a:pt x="7" y="141"/>
                      <a:pt x="5" y="141"/>
                    </a:cubicBezTo>
                    <a:cubicBezTo>
                      <a:pt x="2" y="141"/>
                      <a:pt x="0" y="139"/>
                      <a:pt x="0" y="137"/>
                    </a:cubicBezTo>
                    <a:close/>
                    <a:moveTo>
                      <a:pt x="3" y="78"/>
                    </a:moveTo>
                    <a:lnTo>
                      <a:pt x="5" y="73"/>
                    </a:lnTo>
                    <a:cubicBezTo>
                      <a:pt x="5" y="73"/>
                      <a:pt x="5" y="72"/>
                      <a:pt x="6" y="72"/>
                    </a:cubicBezTo>
                    <a:lnTo>
                      <a:pt x="14" y="63"/>
                    </a:lnTo>
                    <a:lnTo>
                      <a:pt x="13" y="64"/>
                    </a:lnTo>
                    <a:lnTo>
                      <a:pt x="17" y="57"/>
                    </a:lnTo>
                    <a:cubicBezTo>
                      <a:pt x="18" y="55"/>
                      <a:pt x="21" y="54"/>
                      <a:pt x="23" y="55"/>
                    </a:cubicBezTo>
                    <a:cubicBezTo>
                      <a:pt x="25" y="56"/>
                      <a:pt x="26" y="58"/>
                      <a:pt x="25" y="61"/>
                    </a:cubicBezTo>
                    <a:lnTo>
                      <a:pt x="21" y="68"/>
                    </a:lnTo>
                    <a:cubicBezTo>
                      <a:pt x="21" y="68"/>
                      <a:pt x="20" y="69"/>
                      <a:pt x="20" y="69"/>
                    </a:cubicBezTo>
                    <a:lnTo>
                      <a:pt x="12" y="77"/>
                    </a:lnTo>
                    <a:lnTo>
                      <a:pt x="13" y="76"/>
                    </a:lnTo>
                    <a:lnTo>
                      <a:pt x="11" y="80"/>
                    </a:lnTo>
                    <a:cubicBezTo>
                      <a:pt x="10" y="83"/>
                      <a:pt x="8" y="84"/>
                      <a:pt x="6" y="83"/>
                    </a:cubicBezTo>
                    <a:cubicBezTo>
                      <a:pt x="4" y="82"/>
                      <a:pt x="3" y="80"/>
                      <a:pt x="3" y="78"/>
                    </a:cubicBezTo>
                    <a:close/>
                    <a:moveTo>
                      <a:pt x="41" y="31"/>
                    </a:moveTo>
                    <a:lnTo>
                      <a:pt x="53" y="25"/>
                    </a:lnTo>
                    <a:lnTo>
                      <a:pt x="52" y="25"/>
                    </a:lnTo>
                    <a:lnTo>
                      <a:pt x="62" y="18"/>
                    </a:lnTo>
                    <a:cubicBezTo>
                      <a:pt x="63" y="17"/>
                      <a:pt x="66" y="17"/>
                      <a:pt x="67" y="19"/>
                    </a:cubicBezTo>
                    <a:cubicBezTo>
                      <a:pt x="69" y="21"/>
                      <a:pt x="68" y="24"/>
                      <a:pt x="67" y="25"/>
                    </a:cubicBezTo>
                    <a:lnTo>
                      <a:pt x="57" y="32"/>
                    </a:lnTo>
                    <a:cubicBezTo>
                      <a:pt x="57" y="32"/>
                      <a:pt x="57" y="32"/>
                      <a:pt x="56" y="32"/>
                    </a:cubicBezTo>
                    <a:lnTo>
                      <a:pt x="45" y="38"/>
                    </a:lnTo>
                    <a:cubicBezTo>
                      <a:pt x="43" y="39"/>
                      <a:pt x="40" y="38"/>
                      <a:pt x="39" y="36"/>
                    </a:cubicBezTo>
                    <a:cubicBezTo>
                      <a:pt x="38" y="34"/>
                      <a:pt x="39" y="32"/>
                      <a:pt x="41" y="31"/>
                    </a:cubicBezTo>
                    <a:close/>
                    <a:moveTo>
                      <a:pt x="94" y="6"/>
                    </a:moveTo>
                    <a:lnTo>
                      <a:pt x="104" y="4"/>
                    </a:lnTo>
                    <a:lnTo>
                      <a:pt x="119" y="1"/>
                    </a:lnTo>
                    <a:cubicBezTo>
                      <a:pt x="121" y="1"/>
                      <a:pt x="123" y="2"/>
                      <a:pt x="123" y="5"/>
                    </a:cubicBezTo>
                    <a:cubicBezTo>
                      <a:pt x="124" y="7"/>
                      <a:pt x="122" y="9"/>
                      <a:pt x="120" y="9"/>
                    </a:cubicBezTo>
                    <a:lnTo>
                      <a:pt x="106" y="12"/>
                    </a:lnTo>
                    <a:lnTo>
                      <a:pt x="96" y="14"/>
                    </a:lnTo>
                    <a:cubicBezTo>
                      <a:pt x="94" y="15"/>
                      <a:pt x="91" y="13"/>
                      <a:pt x="91" y="11"/>
                    </a:cubicBezTo>
                    <a:cubicBezTo>
                      <a:pt x="90" y="9"/>
                      <a:pt x="92" y="7"/>
                      <a:pt x="94" y="6"/>
                    </a:cubicBezTo>
                    <a:close/>
                    <a:moveTo>
                      <a:pt x="153" y="0"/>
                    </a:moveTo>
                    <a:lnTo>
                      <a:pt x="172" y="4"/>
                    </a:lnTo>
                    <a:lnTo>
                      <a:pt x="178" y="5"/>
                    </a:lnTo>
                    <a:cubicBezTo>
                      <a:pt x="180" y="6"/>
                      <a:pt x="182" y="8"/>
                      <a:pt x="181" y="10"/>
                    </a:cubicBezTo>
                    <a:cubicBezTo>
                      <a:pt x="180" y="12"/>
                      <a:pt x="178" y="14"/>
                      <a:pt x="176" y="13"/>
                    </a:cubicBezTo>
                    <a:lnTo>
                      <a:pt x="170" y="12"/>
                    </a:lnTo>
                    <a:lnTo>
                      <a:pt x="152" y="8"/>
                    </a:lnTo>
                    <a:cubicBezTo>
                      <a:pt x="149" y="8"/>
                      <a:pt x="148" y="5"/>
                      <a:pt x="148" y="3"/>
                    </a:cubicBezTo>
                    <a:cubicBezTo>
                      <a:pt x="149" y="1"/>
                      <a:pt x="151" y="0"/>
                      <a:pt x="153" y="0"/>
                    </a:cubicBezTo>
                    <a:close/>
                    <a:moveTo>
                      <a:pt x="211" y="19"/>
                    </a:moveTo>
                    <a:lnTo>
                      <a:pt x="213" y="23"/>
                    </a:lnTo>
                    <a:lnTo>
                      <a:pt x="210" y="21"/>
                    </a:lnTo>
                    <a:lnTo>
                      <a:pt x="223" y="25"/>
                    </a:lnTo>
                    <a:cubicBezTo>
                      <a:pt x="223" y="25"/>
                      <a:pt x="224" y="25"/>
                      <a:pt x="224" y="26"/>
                    </a:cubicBezTo>
                    <a:lnTo>
                      <a:pt x="229" y="31"/>
                    </a:lnTo>
                    <a:cubicBezTo>
                      <a:pt x="231" y="32"/>
                      <a:pt x="231" y="35"/>
                      <a:pt x="229" y="37"/>
                    </a:cubicBezTo>
                    <a:cubicBezTo>
                      <a:pt x="228" y="38"/>
                      <a:pt x="225" y="38"/>
                      <a:pt x="224" y="37"/>
                    </a:cubicBezTo>
                    <a:lnTo>
                      <a:pt x="218" y="32"/>
                    </a:lnTo>
                    <a:lnTo>
                      <a:pt x="220" y="33"/>
                    </a:lnTo>
                    <a:lnTo>
                      <a:pt x="207" y="28"/>
                    </a:lnTo>
                    <a:cubicBezTo>
                      <a:pt x="206" y="28"/>
                      <a:pt x="206" y="27"/>
                      <a:pt x="205" y="26"/>
                    </a:cubicBezTo>
                    <a:lnTo>
                      <a:pt x="203" y="22"/>
                    </a:lnTo>
                    <a:cubicBezTo>
                      <a:pt x="202" y="20"/>
                      <a:pt x="203" y="18"/>
                      <a:pt x="205" y="17"/>
                    </a:cubicBezTo>
                    <a:cubicBezTo>
                      <a:pt x="207" y="16"/>
                      <a:pt x="209" y="16"/>
                      <a:pt x="211" y="19"/>
                    </a:cubicBezTo>
                    <a:close/>
                    <a:moveTo>
                      <a:pt x="253" y="54"/>
                    </a:moveTo>
                    <a:lnTo>
                      <a:pt x="253" y="55"/>
                    </a:lnTo>
                    <a:lnTo>
                      <a:pt x="258" y="59"/>
                    </a:lnTo>
                    <a:cubicBezTo>
                      <a:pt x="258" y="59"/>
                      <a:pt x="258" y="60"/>
                      <a:pt x="258" y="60"/>
                    </a:cubicBezTo>
                    <a:lnTo>
                      <a:pt x="263" y="68"/>
                    </a:lnTo>
                    <a:cubicBezTo>
                      <a:pt x="263" y="69"/>
                      <a:pt x="263" y="69"/>
                      <a:pt x="263" y="69"/>
                    </a:cubicBezTo>
                    <a:lnTo>
                      <a:pt x="266" y="78"/>
                    </a:lnTo>
                    <a:cubicBezTo>
                      <a:pt x="266" y="80"/>
                      <a:pt x="265" y="82"/>
                      <a:pt x="263" y="83"/>
                    </a:cubicBezTo>
                    <a:cubicBezTo>
                      <a:pt x="261" y="84"/>
                      <a:pt x="258" y="82"/>
                      <a:pt x="258" y="80"/>
                    </a:cubicBezTo>
                    <a:lnTo>
                      <a:pt x="255" y="72"/>
                    </a:lnTo>
                    <a:lnTo>
                      <a:pt x="255" y="72"/>
                    </a:lnTo>
                    <a:lnTo>
                      <a:pt x="251" y="64"/>
                    </a:lnTo>
                    <a:lnTo>
                      <a:pt x="252" y="65"/>
                    </a:lnTo>
                    <a:lnTo>
                      <a:pt x="248" y="61"/>
                    </a:lnTo>
                    <a:lnTo>
                      <a:pt x="247" y="60"/>
                    </a:lnTo>
                    <a:cubicBezTo>
                      <a:pt x="245" y="59"/>
                      <a:pt x="245" y="56"/>
                      <a:pt x="247" y="54"/>
                    </a:cubicBezTo>
                    <a:cubicBezTo>
                      <a:pt x="249" y="53"/>
                      <a:pt x="251" y="53"/>
                      <a:pt x="253" y="54"/>
                    </a:cubicBezTo>
                    <a:close/>
                    <a:moveTo>
                      <a:pt x="271" y="111"/>
                    </a:moveTo>
                    <a:lnTo>
                      <a:pt x="271" y="136"/>
                    </a:lnTo>
                    <a:cubicBezTo>
                      <a:pt x="271" y="138"/>
                      <a:pt x="269" y="140"/>
                      <a:pt x="267" y="140"/>
                    </a:cubicBezTo>
                    <a:cubicBezTo>
                      <a:pt x="265" y="140"/>
                      <a:pt x="263" y="138"/>
                      <a:pt x="263" y="136"/>
                    </a:cubicBezTo>
                    <a:lnTo>
                      <a:pt x="263" y="111"/>
                    </a:lnTo>
                    <a:cubicBezTo>
                      <a:pt x="263" y="109"/>
                      <a:pt x="265" y="107"/>
                      <a:pt x="267" y="107"/>
                    </a:cubicBezTo>
                    <a:cubicBezTo>
                      <a:pt x="269" y="107"/>
                      <a:pt x="271" y="109"/>
                      <a:pt x="271" y="111"/>
                    </a:cubicBezTo>
                    <a:close/>
                    <a:moveTo>
                      <a:pt x="271" y="169"/>
                    </a:moveTo>
                    <a:lnTo>
                      <a:pt x="271" y="194"/>
                    </a:lnTo>
                    <a:cubicBezTo>
                      <a:pt x="271" y="197"/>
                      <a:pt x="269" y="199"/>
                      <a:pt x="267" y="199"/>
                    </a:cubicBezTo>
                    <a:cubicBezTo>
                      <a:pt x="265" y="199"/>
                      <a:pt x="263" y="197"/>
                      <a:pt x="263" y="194"/>
                    </a:cubicBezTo>
                    <a:lnTo>
                      <a:pt x="263" y="169"/>
                    </a:lnTo>
                    <a:cubicBezTo>
                      <a:pt x="263" y="167"/>
                      <a:pt x="265" y="165"/>
                      <a:pt x="267" y="165"/>
                    </a:cubicBezTo>
                    <a:cubicBezTo>
                      <a:pt x="269" y="165"/>
                      <a:pt x="271" y="167"/>
                      <a:pt x="271" y="169"/>
                    </a:cubicBezTo>
                    <a:close/>
                    <a:moveTo>
                      <a:pt x="271" y="228"/>
                    </a:moveTo>
                    <a:lnTo>
                      <a:pt x="271" y="253"/>
                    </a:lnTo>
                    <a:cubicBezTo>
                      <a:pt x="271" y="255"/>
                      <a:pt x="269" y="257"/>
                      <a:pt x="267" y="257"/>
                    </a:cubicBezTo>
                    <a:cubicBezTo>
                      <a:pt x="265" y="257"/>
                      <a:pt x="263" y="255"/>
                      <a:pt x="263" y="253"/>
                    </a:cubicBezTo>
                    <a:lnTo>
                      <a:pt x="263" y="228"/>
                    </a:lnTo>
                    <a:cubicBezTo>
                      <a:pt x="263" y="226"/>
                      <a:pt x="265" y="224"/>
                      <a:pt x="267" y="224"/>
                    </a:cubicBezTo>
                    <a:cubicBezTo>
                      <a:pt x="269" y="224"/>
                      <a:pt x="271" y="226"/>
                      <a:pt x="271" y="228"/>
                    </a:cubicBezTo>
                    <a:close/>
                    <a:moveTo>
                      <a:pt x="235" y="258"/>
                    </a:moveTo>
                    <a:lnTo>
                      <a:pt x="210" y="258"/>
                    </a:lnTo>
                    <a:cubicBezTo>
                      <a:pt x="207" y="258"/>
                      <a:pt x="205" y="256"/>
                      <a:pt x="205" y="254"/>
                    </a:cubicBezTo>
                    <a:cubicBezTo>
                      <a:pt x="205" y="251"/>
                      <a:pt x="207" y="249"/>
                      <a:pt x="210" y="249"/>
                    </a:cubicBezTo>
                    <a:lnTo>
                      <a:pt x="235" y="249"/>
                    </a:lnTo>
                    <a:cubicBezTo>
                      <a:pt x="237" y="249"/>
                      <a:pt x="239" y="251"/>
                      <a:pt x="239" y="254"/>
                    </a:cubicBezTo>
                    <a:cubicBezTo>
                      <a:pt x="239" y="256"/>
                      <a:pt x="237" y="258"/>
                      <a:pt x="235" y="258"/>
                    </a:cubicBezTo>
                    <a:close/>
                    <a:moveTo>
                      <a:pt x="176" y="258"/>
                    </a:moveTo>
                    <a:lnTo>
                      <a:pt x="151" y="258"/>
                    </a:lnTo>
                    <a:cubicBezTo>
                      <a:pt x="149" y="258"/>
                      <a:pt x="147" y="256"/>
                      <a:pt x="147" y="254"/>
                    </a:cubicBezTo>
                    <a:cubicBezTo>
                      <a:pt x="147" y="251"/>
                      <a:pt x="149" y="249"/>
                      <a:pt x="151" y="249"/>
                    </a:cubicBezTo>
                    <a:lnTo>
                      <a:pt x="176" y="249"/>
                    </a:lnTo>
                    <a:cubicBezTo>
                      <a:pt x="179" y="249"/>
                      <a:pt x="180" y="251"/>
                      <a:pt x="180" y="254"/>
                    </a:cubicBezTo>
                    <a:cubicBezTo>
                      <a:pt x="180" y="256"/>
                      <a:pt x="179" y="258"/>
                      <a:pt x="176" y="258"/>
                    </a:cubicBezTo>
                    <a:close/>
                    <a:moveTo>
                      <a:pt x="118" y="258"/>
                    </a:moveTo>
                    <a:lnTo>
                      <a:pt x="93" y="258"/>
                    </a:lnTo>
                    <a:cubicBezTo>
                      <a:pt x="91" y="258"/>
                      <a:pt x="89" y="256"/>
                      <a:pt x="89" y="254"/>
                    </a:cubicBezTo>
                    <a:cubicBezTo>
                      <a:pt x="89" y="251"/>
                      <a:pt x="91" y="249"/>
                      <a:pt x="93" y="249"/>
                    </a:cubicBezTo>
                    <a:lnTo>
                      <a:pt x="118" y="249"/>
                    </a:lnTo>
                    <a:cubicBezTo>
                      <a:pt x="120" y="249"/>
                      <a:pt x="122" y="251"/>
                      <a:pt x="122" y="254"/>
                    </a:cubicBezTo>
                    <a:cubicBezTo>
                      <a:pt x="122" y="256"/>
                      <a:pt x="120" y="258"/>
                      <a:pt x="118" y="258"/>
                    </a:cubicBezTo>
                    <a:close/>
                    <a:moveTo>
                      <a:pt x="60" y="258"/>
                    </a:moveTo>
                    <a:lnTo>
                      <a:pt x="35" y="258"/>
                    </a:lnTo>
                    <a:cubicBezTo>
                      <a:pt x="32" y="258"/>
                      <a:pt x="30" y="256"/>
                      <a:pt x="30" y="254"/>
                    </a:cubicBezTo>
                    <a:cubicBezTo>
                      <a:pt x="30" y="251"/>
                      <a:pt x="32" y="249"/>
                      <a:pt x="35" y="249"/>
                    </a:cubicBezTo>
                    <a:lnTo>
                      <a:pt x="60" y="249"/>
                    </a:lnTo>
                    <a:cubicBezTo>
                      <a:pt x="62" y="249"/>
                      <a:pt x="64" y="251"/>
                      <a:pt x="64" y="254"/>
                    </a:cubicBezTo>
                    <a:cubicBezTo>
                      <a:pt x="64" y="256"/>
                      <a:pt x="62" y="258"/>
                      <a:pt x="60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3" name="Freeform 126"/>
              <p:cNvSpPr>
                <a:spLocks noEditPoints="1"/>
              </p:cNvSpPr>
              <p:nvPr/>
            </p:nvSpPr>
            <p:spPr bwMode="auto">
              <a:xfrm>
                <a:off x="2575" y="1906"/>
                <a:ext cx="183" cy="3"/>
              </a:xfrm>
              <a:custGeom>
                <a:avLst/>
                <a:gdLst>
                  <a:gd name="T0" fmla="*/ 583 w 625"/>
                  <a:gd name="T1" fmla="*/ 5 h 9"/>
                  <a:gd name="T2" fmla="*/ 616 w 625"/>
                  <a:gd name="T3" fmla="*/ 5 h 9"/>
                  <a:gd name="T4" fmla="*/ 529 w 625"/>
                  <a:gd name="T5" fmla="*/ 9 h 9"/>
                  <a:gd name="T6" fmla="*/ 554 w 625"/>
                  <a:gd name="T7" fmla="*/ 0 h 9"/>
                  <a:gd name="T8" fmla="*/ 495 w 625"/>
                  <a:gd name="T9" fmla="*/ 9 h 9"/>
                  <a:gd name="T10" fmla="*/ 470 w 625"/>
                  <a:gd name="T11" fmla="*/ 0 h 9"/>
                  <a:gd name="T12" fmla="*/ 495 w 625"/>
                  <a:gd name="T13" fmla="*/ 9 h 9"/>
                  <a:gd name="T14" fmla="*/ 408 w 625"/>
                  <a:gd name="T15" fmla="*/ 5 h 9"/>
                  <a:gd name="T16" fmla="*/ 441 w 625"/>
                  <a:gd name="T17" fmla="*/ 5 h 9"/>
                  <a:gd name="T18" fmla="*/ 354 w 625"/>
                  <a:gd name="T19" fmla="*/ 9 h 9"/>
                  <a:gd name="T20" fmla="*/ 379 w 625"/>
                  <a:gd name="T21" fmla="*/ 0 h 9"/>
                  <a:gd name="T22" fmla="*/ 320 w 625"/>
                  <a:gd name="T23" fmla="*/ 9 h 9"/>
                  <a:gd name="T24" fmla="*/ 295 w 625"/>
                  <a:gd name="T25" fmla="*/ 0 h 9"/>
                  <a:gd name="T26" fmla="*/ 320 w 625"/>
                  <a:gd name="T27" fmla="*/ 9 h 9"/>
                  <a:gd name="T28" fmla="*/ 233 w 625"/>
                  <a:gd name="T29" fmla="*/ 5 h 9"/>
                  <a:gd name="T30" fmla="*/ 266 w 625"/>
                  <a:gd name="T31" fmla="*/ 5 h 9"/>
                  <a:gd name="T32" fmla="*/ 179 w 625"/>
                  <a:gd name="T33" fmla="*/ 9 h 9"/>
                  <a:gd name="T34" fmla="*/ 204 w 625"/>
                  <a:gd name="T35" fmla="*/ 0 h 9"/>
                  <a:gd name="T36" fmla="*/ 145 w 625"/>
                  <a:gd name="T37" fmla="*/ 9 h 9"/>
                  <a:gd name="T38" fmla="*/ 120 w 625"/>
                  <a:gd name="T39" fmla="*/ 0 h 9"/>
                  <a:gd name="T40" fmla="*/ 145 w 625"/>
                  <a:gd name="T41" fmla="*/ 9 h 9"/>
                  <a:gd name="T42" fmla="*/ 58 w 625"/>
                  <a:gd name="T43" fmla="*/ 5 h 9"/>
                  <a:gd name="T44" fmla="*/ 91 w 625"/>
                  <a:gd name="T45" fmla="*/ 5 h 9"/>
                  <a:gd name="T46" fmla="*/ 4 w 625"/>
                  <a:gd name="T47" fmla="*/ 9 h 9"/>
                  <a:gd name="T48" fmla="*/ 29 w 625"/>
                  <a:gd name="T49" fmla="*/ 0 h 9"/>
                  <a:gd name="T50" fmla="*/ 29 w 625"/>
                  <a:gd name="T51" fmla="*/ 0 h 9"/>
                  <a:gd name="T52" fmla="*/ 54 w 625"/>
                  <a:gd name="T53" fmla="*/ 9 h 9"/>
                  <a:gd name="T54" fmla="*/ 29 w 625"/>
                  <a:gd name="T55" fmla="*/ 0 h 9"/>
                  <a:gd name="T56" fmla="*/ 116 w 625"/>
                  <a:gd name="T57" fmla="*/ 5 h 9"/>
                  <a:gd name="T58" fmla="*/ 83 w 625"/>
                  <a:gd name="T59" fmla="*/ 5 h 9"/>
                  <a:gd name="T60" fmla="*/ 170 w 625"/>
                  <a:gd name="T61" fmla="*/ 0 h 9"/>
                  <a:gd name="T62" fmla="*/ 145 w 625"/>
                  <a:gd name="T63" fmla="*/ 9 h 9"/>
                  <a:gd name="T64" fmla="*/ 204 w 625"/>
                  <a:gd name="T65" fmla="*/ 0 h 9"/>
                  <a:gd name="T66" fmla="*/ 229 w 625"/>
                  <a:gd name="T67" fmla="*/ 9 h 9"/>
                  <a:gd name="T68" fmla="*/ 204 w 625"/>
                  <a:gd name="T69" fmla="*/ 0 h 9"/>
                  <a:gd name="T70" fmla="*/ 291 w 625"/>
                  <a:gd name="T71" fmla="*/ 5 h 9"/>
                  <a:gd name="T72" fmla="*/ 258 w 625"/>
                  <a:gd name="T73" fmla="*/ 5 h 9"/>
                  <a:gd name="T74" fmla="*/ 345 w 625"/>
                  <a:gd name="T75" fmla="*/ 0 h 9"/>
                  <a:gd name="T76" fmla="*/ 320 w 625"/>
                  <a:gd name="T77" fmla="*/ 9 h 9"/>
                  <a:gd name="T78" fmla="*/ 379 w 625"/>
                  <a:gd name="T79" fmla="*/ 0 h 9"/>
                  <a:gd name="T80" fmla="*/ 404 w 625"/>
                  <a:gd name="T81" fmla="*/ 9 h 9"/>
                  <a:gd name="T82" fmla="*/ 379 w 625"/>
                  <a:gd name="T83" fmla="*/ 0 h 9"/>
                  <a:gd name="T84" fmla="*/ 466 w 625"/>
                  <a:gd name="T85" fmla="*/ 5 h 9"/>
                  <a:gd name="T86" fmla="*/ 433 w 625"/>
                  <a:gd name="T87" fmla="*/ 5 h 9"/>
                  <a:gd name="T88" fmla="*/ 520 w 625"/>
                  <a:gd name="T89" fmla="*/ 0 h 9"/>
                  <a:gd name="T90" fmla="*/ 495 w 625"/>
                  <a:gd name="T91" fmla="*/ 9 h 9"/>
                  <a:gd name="T92" fmla="*/ 554 w 625"/>
                  <a:gd name="T93" fmla="*/ 0 h 9"/>
                  <a:gd name="T94" fmla="*/ 579 w 625"/>
                  <a:gd name="T95" fmla="*/ 9 h 9"/>
                  <a:gd name="T96" fmla="*/ 554 w 625"/>
                  <a:gd name="T97" fmla="*/ 0 h 9"/>
                  <a:gd name="T98" fmla="*/ 625 w 625"/>
                  <a:gd name="T99" fmla="*/ 5 h 9"/>
                  <a:gd name="T100" fmla="*/ 608 w 625"/>
                  <a:gd name="T10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5" h="9">
                    <a:moveTo>
                      <a:pt x="612" y="9"/>
                    </a:moveTo>
                    <a:lnTo>
                      <a:pt x="587" y="9"/>
                    </a:lnTo>
                    <a:cubicBezTo>
                      <a:pt x="585" y="9"/>
                      <a:pt x="583" y="7"/>
                      <a:pt x="583" y="5"/>
                    </a:cubicBezTo>
                    <a:cubicBezTo>
                      <a:pt x="583" y="2"/>
                      <a:pt x="585" y="0"/>
                      <a:pt x="587" y="0"/>
                    </a:cubicBezTo>
                    <a:lnTo>
                      <a:pt x="612" y="0"/>
                    </a:lnTo>
                    <a:cubicBezTo>
                      <a:pt x="614" y="0"/>
                      <a:pt x="616" y="2"/>
                      <a:pt x="616" y="5"/>
                    </a:cubicBezTo>
                    <a:cubicBezTo>
                      <a:pt x="616" y="7"/>
                      <a:pt x="614" y="9"/>
                      <a:pt x="612" y="9"/>
                    </a:cubicBezTo>
                    <a:close/>
                    <a:moveTo>
                      <a:pt x="554" y="9"/>
                    </a:moveTo>
                    <a:lnTo>
                      <a:pt x="529" y="9"/>
                    </a:lnTo>
                    <a:cubicBezTo>
                      <a:pt x="526" y="9"/>
                      <a:pt x="525" y="7"/>
                      <a:pt x="525" y="5"/>
                    </a:cubicBezTo>
                    <a:cubicBezTo>
                      <a:pt x="525" y="2"/>
                      <a:pt x="526" y="0"/>
                      <a:pt x="529" y="0"/>
                    </a:cubicBezTo>
                    <a:lnTo>
                      <a:pt x="554" y="0"/>
                    </a:lnTo>
                    <a:cubicBezTo>
                      <a:pt x="556" y="0"/>
                      <a:pt x="558" y="2"/>
                      <a:pt x="558" y="5"/>
                    </a:cubicBezTo>
                    <a:cubicBezTo>
                      <a:pt x="558" y="7"/>
                      <a:pt x="556" y="9"/>
                      <a:pt x="554" y="9"/>
                    </a:cubicBezTo>
                    <a:close/>
                    <a:moveTo>
                      <a:pt x="495" y="9"/>
                    </a:moveTo>
                    <a:lnTo>
                      <a:pt x="470" y="9"/>
                    </a:lnTo>
                    <a:cubicBezTo>
                      <a:pt x="468" y="9"/>
                      <a:pt x="466" y="7"/>
                      <a:pt x="466" y="5"/>
                    </a:cubicBezTo>
                    <a:cubicBezTo>
                      <a:pt x="466" y="2"/>
                      <a:pt x="468" y="0"/>
                      <a:pt x="470" y="0"/>
                    </a:cubicBezTo>
                    <a:lnTo>
                      <a:pt x="495" y="0"/>
                    </a:lnTo>
                    <a:cubicBezTo>
                      <a:pt x="498" y="0"/>
                      <a:pt x="500" y="2"/>
                      <a:pt x="500" y="5"/>
                    </a:cubicBezTo>
                    <a:cubicBezTo>
                      <a:pt x="500" y="7"/>
                      <a:pt x="498" y="9"/>
                      <a:pt x="495" y="9"/>
                    </a:cubicBezTo>
                    <a:close/>
                    <a:moveTo>
                      <a:pt x="437" y="9"/>
                    </a:moveTo>
                    <a:lnTo>
                      <a:pt x="412" y="9"/>
                    </a:lnTo>
                    <a:cubicBezTo>
                      <a:pt x="410" y="9"/>
                      <a:pt x="408" y="7"/>
                      <a:pt x="408" y="5"/>
                    </a:cubicBezTo>
                    <a:cubicBezTo>
                      <a:pt x="408" y="2"/>
                      <a:pt x="410" y="0"/>
                      <a:pt x="412" y="0"/>
                    </a:cubicBezTo>
                    <a:lnTo>
                      <a:pt x="437" y="0"/>
                    </a:lnTo>
                    <a:cubicBezTo>
                      <a:pt x="439" y="0"/>
                      <a:pt x="441" y="2"/>
                      <a:pt x="441" y="5"/>
                    </a:cubicBezTo>
                    <a:cubicBezTo>
                      <a:pt x="441" y="7"/>
                      <a:pt x="439" y="9"/>
                      <a:pt x="437" y="9"/>
                    </a:cubicBezTo>
                    <a:close/>
                    <a:moveTo>
                      <a:pt x="379" y="9"/>
                    </a:moveTo>
                    <a:lnTo>
                      <a:pt x="354" y="9"/>
                    </a:lnTo>
                    <a:cubicBezTo>
                      <a:pt x="351" y="9"/>
                      <a:pt x="350" y="7"/>
                      <a:pt x="350" y="5"/>
                    </a:cubicBezTo>
                    <a:cubicBezTo>
                      <a:pt x="350" y="2"/>
                      <a:pt x="351" y="0"/>
                      <a:pt x="354" y="0"/>
                    </a:cubicBezTo>
                    <a:lnTo>
                      <a:pt x="379" y="0"/>
                    </a:lnTo>
                    <a:cubicBezTo>
                      <a:pt x="381" y="0"/>
                      <a:pt x="383" y="2"/>
                      <a:pt x="383" y="5"/>
                    </a:cubicBezTo>
                    <a:cubicBezTo>
                      <a:pt x="383" y="7"/>
                      <a:pt x="381" y="9"/>
                      <a:pt x="379" y="9"/>
                    </a:cubicBezTo>
                    <a:close/>
                    <a:moveTo>
                      <a:pt x="320" y="9"/>
                    </a:moveTo>
                    <a:lnTo>
                      <a:pt x="295" y="9"/>
                    </a:lnTo>
                    <a:cubicBezTo>
                      <a:pt x="293" y="9"/>
                      <a:pt x="291" y="7"/>
                      <a:pt x="291" y="5"/>
                    </a:cubicBezTo>
                    <a:cubicBezTo>
                      <a:pt x="291" y="2"/>
                      <a:pt x="293" y="0"/>
                      <a:pt x="295" y="0"/>
                    </a:cubicBezTo>
                    <a:lnTo>
                      <a:pt x="320" y="0"/>
                    </a:lnTo>
                    <a:cubicBezTo>
                      <a:pt x="323" y="0"/>
                      <a:pt x="325" y="2"/>
                      <a:pt x="325" y="5"/>
                    </a:cubicBezTo>
                    <a:cubicBezTo>
                      <a:pt x="325" y="7"/>
                      <a:pt x="323" y="9"/>
                      <a:pt x="320" y="9"/>
                    </a:cubicBezTo>
                    <a:close/>
                    <a:moveTo>
                      <a:pt x="262" y="9"/>
                    </a:moveTo>
                    <a:lnTo>
                      <a:pt x="237" y="9"/>
                    </a:lnTo>
                    <a:cubicBezTo>
                      <a:pt x="235" y="9"/>
                      <a:pt x="233" y="7"/>
                      <a:pt x="233" y="5"/>
                    </a:cubicBezTo>
                    <a:cubicBezTo>
                      <a:pt x="233" y="2"/>
                      <a:pt x="235" y="0"/>
                      <a:pt x="237" y="0"/>
                    </a:cubicBezTo>
                    <a:lnTo>
                      <a:pt x="262" y="0"/>
                    </a:lnTo>
                    <a:cubicBezTo>
                      <a:pt x="264" y="0"/>
                      <a:pt x="266" y="2"/>
                      <a:pt x="266" y="5"/>
                    </a:cubicBezTo>
                    <a:cubicBezTo>
                      <a:pt x="266" y="7"/>
                      <a:pt x="264" y="9"/>
                      <a:pt x="262" y="9"/>
                    </a:cubicBezTo>
                    <a:close/>
                    <a:moveTo>
                      <a:pt x="204" y="9"/>
                    </a:moveTo>
                    <a:lnTo>
                      <a:pt x="179" y="9"/>
                    </a:lnTo>
                    <a:cubicBezTo>
                      <a:pt x="176" y="9"/>
                      <a:pt x="175" y="7"/>
                      <a:pt x="175" y="5"/>
                    </a:cubicBezTo>
                    <a:cubicBezTo>
                      <a:pt x="175" y="2"/>
                      <a:pt x="176" y="0"/>
                      <a:pt x="179" y="0"/>
                    </a:cubicBezTo>
                    <a:lnTo>
                      <a:pt x="204" y="0"/>
                    </a:lnTo>
                    <a:cubicBezTo>
                      <a:pt x="206" y="0"/>
                      <a:pt x="208" y="2"/>
                      <a:pt x="208" y="5"/>
                    </a:cubicBezTo>
                    <a:cubicBezTo>
                      <a:pt x="208" y="7"/>
                      <a:pt x="206" y="9"/>
                      <a:pt x="204" y="9"/>
                    </a:cubicBezTo>
                    <a:close/>
                    <a:moveTo>
                      <a:pt x="145" y="9"/>
                    </a:moveTo>
                    <a:lnTo>
                      <a:pt x="120" y="9"/>
                    </a:lnTo>
                    <a:cubicBezTo>
                      <a:pt x="118" y="9"/>
                      <a:pt x="116" y="7"/>
                      <a:pt x="116" y="5"/>
                    </a:cubicBezTo>
                    <a:cubicBezTo>
                      <a:pt x="116" y="2"/>
                      <a:pt x="118" y="0"/>
                      <a:pt x="120" y="0"/>
                    </a:cubicBezTo>
                    <a:lnTo>
                      <a:pt x="145" y="0"/>
                    </a:lnTo>
                    <a:cubicBezTo>
                      <a:pt x="148" y="0"/>
                      <a:pt x="150" y="2"/>
                      <a:pt x="150" y="5"/>
                    </a:cubicBezTo>
                    <a:cubicBezTo>
                      <a:pt x="150" y="7"/>
                      <a:pt x="148" y="9"/>
                      <a:pt x="145" y="9"/>
                    </a:cubicBezTo>
                    <a:close/>
                    <a:moveTo>
                      <a:pt x="87" y="9"/>
                    </a:moveTo>
                    <a:lnTo>
                      <a:pt x="62" y="9"/>
                    </a:lnTo>
                    <a:cubicBezTo>
                      <a:pt x="60" y="9"/>
                      <a:pt x="58" y="7"/>
                      <a:pt x="58" y="5"/>
                    </a:cubicBezTo>
                    <a:cubicBezTo>
                      <a:pt x="58" y="2"/>
                      <a:pt x="60" y="0"/>
                      <a:pt x="62" y="0"/>
                    </a:cubicBezTo>
                    <a:lnTo>
                      <a:pt x="87" y="0"/>
                    </a:lnTo>
                    <a:cubicBezTo>
                      <a:pt x="89" y="0"/>
                      <a:pt x="91" y="2"/>
                      <a:pt x="91" y="5"/>
                    </a:cubicBezTo>
                    <a:cubicBezTo>
                      <a:pt x="91" y="7"/>
                      <a:pt x="89" y="9"/>
                      <a:pt x="87" y="9"/>
                    </a:cubicBezTo>
                    <a:close/>
                    <a:moveTo>
                      <a:pt x="29" y="9"/>
                    </a:moveTo>
                    <a:lnTo>
                      <a:pt x="4" y="9"/>
                    </a:lnTo>
                    <a:cubicBezTo>
                      <a:pt x="1" y="9"/>
                      <a:pt x="0" y="7"/>
                      <a:pt x="0" y="5"/>
                    </a:cubicBezTo>
                    <a:cubicBezTo>
                      <a:pt x="0" y="2"/>
                      <a:pt x="1" y="0"/>
                      <a:pt x="4" y="0"/>
                    </a:cubicBezTo>
                    <a:lnTo>
                      <a:pt x="29" y="0"/>
                    </a:lnTo>
                    <a:cubicBezTo>
                      <a:pt x="31" y="0"/>
                      <a:pt x="33" y="2"/>
                      <a:pt x="33" y="5"/>
                    </a:cubicBezTo>
                    <a:cubicBezTo>
                      <a:pt x="33" y="7"/>
                      <a:pt x="31" y="9"/>
                      <a:pt x="29" y="9"/>
                    </a:cubicBezTo>
                    <a:close/>
                    <a:moveTo>
                      <a:pt x="29" y="0"/>
                    </a:moveTo>
                    <a:lnTo>
                      <a:pt x="54" y="0"/>
                    </a:lnTo>
                    <a:cubicBezTo>
                      <a:pt x="56" y="0"/>
                      <a:pt x="58" y="2"/>
                      <a:pt x="58" y="5"/>
                    </a:cubicBezTo>
                    <a:cubicBezTo>
                      <a:pt x="58" y="7"/>
                      <a:pt x="56" y="9"/>
                      <a:pt x="54" y="9"/>
                    </a:cubicBezTo>
                    <a:lnTo>
                      <a:pt x="29" y="9"/>
                    </a:lnTo>
                    <a:cubicBezTo>
                      <a:pt x="26" y="9"/>
                      <a:pt x="25" y="7"/>
                      <a:pt x="25" y="5"/>
                    </a:cubicBezTo>
                    <a:cubicBezTo>
                      <a:pt x="25" y="2"/>
                      <a:pt x="26" y="0"/>
                      <a:pt x="29" y="0"/>
                    </a:cubicBezTo>
                    <a:close/>
                    <a:moveTo>
                      <a:pt x="87" y="0"/>
                    </a:moveTo>
                    <a:lnTo>
                      <a:pt x="112" y="0"/>
                    </a:lnTo>
                    <a:cubicBezTo>
                      <a:pt x="114" y="0"/>
                      <a:pt x="116" y="2"/>
                      <a:pt x="116" y="5"/>
                    </a:cubicBezTo>
                    <a:cubicBezTo>
                      <a:pt x="116" y="7"/>
                      <a:pt x="114" y="9"/>
                      <a:pt x="112" y="9"/>
                    </a:cubicBezTo>
                    <a:lnTo>
                      <a:pt x="87" y="9"/>
                    </a:lnTo>
                    <a:cubicBezTo>
                      <a:pt x="85" y="9"/>
                      <a:pt x="83" y="7"/>
                      <a:pt x="83" y="5"/>
                    </a:cubicBezTo>
                    <a:cubicBezTo>
                      <a:pt x="83" y="2"/>
                      <a:pt x="85" y="0"/>
                      <a:pt x="87" y="0"/>
                    </a:cubicBezTo>
                    <a:close/>
                    <a:moveTo>
                      <a:pt x="145" y="0"/>
                    </a:moveTo>
                    <a:lnTo>
                      <a:pt x="170" y="0"/>
                    </a:lnTo>
                    <a:cubicBezTo>
                      <a:pt x="173" y="0"/>
                      <a:pt x="175" y="2"/>
                      <a:pt x="175" y="5"/>
                    </a:cubicBezTo>
                    <a:cubicBezTo>
                      <a:pt x="175" y="7"/>
                      <a:pt x="173" y="9"/>
                      <a:pt x="170" y="9"/>
                    </a:cubicBezTo>
                    <a:lnTo>
                      <a:pt x="145" y="9"/>
                    </a:lnTo>
                    <a:cubicBezTo>
                      <a:pt x="143" y="9"/>
                      <a:pt x="141" y="7"/>
                      <a:pt x="141" y="5"/>
                    </a:cubicBezTo>
                    <a:cubicBezTo>
                      <a:pt x="141" y="2"/>
                      <a:pt x="143" y="0"/>
                      <a:pt x="145" y="0"/>
                    </a:cubicBezTo>
                    <a:close/>
                    <a:moveTo>
                      <a:pt x="204" y="0"/>
                    </a:moveTo>
                    <a:lnTo>
                      <a:pt x="229" y="0"/>
                    </a:lnTo>
                    <a:cubicBezTo>
                      <a:pt x="231" y="0"/>
                      <a:pt x="233" y="2"/>
                      <a:pt x="233" y="5"/>
                    </a:cubicBezTo>
                    <a:cubicBezTo>
                      <a:pt x="233" y="7"/>
                      <a:pt x="231" y="9"/>
                      <a:pt x="229" y="9"/>
                    </a:cubicBezTo>
                    <a:lnTo>
                      <a:pt x="204" y="9"/>
                    </a:lnTo>
                    <a:cubicBezTo>
                      <a:pt x="201" y="9"/>
                      <a:pt x="200" y="7"/>
                      <a:pt x="200" y="5"/>
                    </a:cubicBezTo>
                    <a:cubicBezTo>
                      <a:pt x="200" y="2"/>
                      <a:pt x="201" y="0"/>
                      <a:pt x="204" y="0"/>
                    </a:cubicBezTo>
                    <a:close/>
                    <a:moveTo>
                      <a:pt x="262" y="0"/>
                    </a:moveTo>
                    <a:lnTo>
                      <a:pt x="287" y="0"/>
                    </a:lnTo>
                    <a:cubicBezTo>
                      <a:pt x="289" y="0"/>
                      <a:pt x="291" y="2"/>
                      <a:pt x="291" y="5"/>
                    </a:cubicBezTo>
                    <a:cubicBezTo>
                      <a:pt x="291" y="7"/>
                      <a:pt x="289" y="9"/>
                      <a:pt x="287" y="9"/>
                    </a:cubicBezTo>
                    <a:lnTo>
                      <a:pt x="262" y="9"/>
                    </a:lnTo>
                    <a:cubicBezTo>
                      <a:pt x="260" y="9"/>
                      <a:pt x="258" y="7"/>
                      <a:pt x="258" y="5"/>
                    </a:cubicBezTo>
                    <a:cubicBezTo>
                      <a:pt x="258" y="2"/>
                      <a:pt x="260" y="0"/>
                      <a:pt x="262" y="0"/>
                    </a:cubicBezTo>
                    <a:close/>
                    <a:moveTo>
                      <a:pt x="320" y="0"/>
                    </a:moveTo>
                    <a:lnTo>
                      <a:pt x="345" y="0"/>
                    </a:lnTo>
                    <a:cubicBezTo>
                      <a:pt x="348" y="0"/>
                      <a:pt x="350" y="2"/>
                      <a:pt x="350" y="5"/>
                    </a:cubicBezTo>
                    <a:cubicBezTo>
                      <a:pt x="350" y="7"/>
                      <a:pt x="348" y="9"/>
                      <a:pt x="345" y="9"/>
                    </a:cubicBezTo>
                    <a:lnTo>
                      <a:pt x="320" y="9"/>
                    </a:lnTo>
                    <a:cubicBezTo>
                      <a:pt x="318" y="9"/>
                      <a:pt x="316" y="7"/>
                      <a:pt x="316" y="5"/>
                    </a:cubicBezTo>
                    <a:cubicBezTo>
                      <a:pt x="316" y="2"/>
                      <a:pt x="318" y="0"/>
                      <a:pt x="320" y="0"/>
                    </a:cubicBezTo>
                    <a:close/>
                    <a:moveTo>
                      <a:pt x="379" y="0"/>
                    </a:moveTo>
                    <a:lnTo>
                      <a:pt x="404" y="0"/>
                    </a:lnTo>
                    <a:cubicBezTo>
                      <a:pt x="406" y="0"/>
                      <a:pt x="408" y="2"/>
                      <a:pt x="408" y="5"/>
                    </a:cubicBezTo>
                    <a:cubicBezTo>
                      <a:pt x="408" y="7"/>
                      <a:pt x="406" y="9"/>
                      <a:pt x="404" y="9"/>
                    </a:cubicBezTo>
                    <a:lnTo>
                      <a:pt x="379" y="9"/>
                    </a:lnTo>
                    <a:cubicBezTo>
                      <a:pt x="376" y="9"/>
                      <a:pt x="375" y="7"/>
                      <a:pt x="375" y="5"/>
                    </a:cubicBezTo>
                    <a:cubicBezTo>
                      <a:pt x="375" y="2"/>
                      <a:pt x="376" y="0"/>
                      <a:pt x="379" y="0"/>
                    </a:cubicBezTo>
                    <a:close/>
                    <a:moveTo>
                      <a:pt x="437" y="0"/>
                    </a:moveTo>
                    <a:lnTo>
                      <a:pt x="462" y="0"/>
                    </a:lnTo>
                    <a:cubicBezTo>
                      <a:pt x="464" y="0"/>
                      <a:pt x="466" y="2"/>
                      <a:pt x="466" y="5"/>
                    </a:cubicBezTo>
                    <a:cubicBezTo>
                      <a:pt x="466" y="7"/>
                      <a:pt x="464" y="9"/>
                      <a:pt x="462" y="9"/>
                    </a:cubicBezTo>
                    <a:lnTo>
                      <a:pt x="437" y="9"/>
                    </a:lnTo>
                    <a:cubicBezTo>
                      <a:pt x="435" y="9"/>
                      <a:pt x="433" y="7"/>
                      <a:pt x="433" y="5"/>
                    </a:cubicBezTo>
                    <a:cubicBezTo>
                      <a:pt x="433" y="2"/>
                      <a:pt x="435" y="0"/>
                      <a:pt x="437" y="0"/>
                    </a:cubicBezTo>
                    <a:close/>
                    <a:moveTo>
                      <a:pt x="495" y="0"/>
                    </a:moveTo>
                    <a:lnTo>
                      <a:pt x="520" y="0"/>
                    </a:lnTo>
                    <a:cubicBezTo>
                      <a:pt x="523" y="0"/>
                      <a:pt x="525" y="2"/>
                      <a:pt x="525" y="5"/>
                    </a:cubicBezTo>
                    <a:cubicBezTo>
                      <a:pt x="525" y="7"/>
                      <a:pt x="523" y="9"/>
                      <a:pt x="520" y="9"/>
                    </a:cubicBezTo>
                    <a:lnTo>
                      <a:pt x="495" y="9"/>
                    </a:lnTo>
                    <a:cubicBezTo>
                      <a:pt x="493" y="9"/>
                      <a:pt x="491" y="7"/>
                      <a:pt x="491" y="5"/>
                    </a:cubicBezTo>
                    <a:cubicBezTo>
                      <a:pt x="491" y="2"/>
                      <a:pt x="493" y="0"/>
                      <a:pt x="495" y="0"/>
                    </a:cubicBezTo>
                    <a:close/>
                    <a:moveTo>
                      <a:pt x="554" y="0"/>
                    </a:moveTo>
                    <a:lnTo>
                      <a:pt x="579" y="0"/>
                    </a:lnTo>
                    <a:cubicBezTo>
                      <a:pt x="581" y="0"/>
                      <a:pt x="583" y="2"/>
                      <a:pt x="583" y="5"/>
                    </a:cubicBezTo>
                    <a:cubicBezTo>
                      <a:pt x="583" y="7"/>
                      <a:pt x="581" y="9"/>
                      <a:pt x="579" y="9"/>
                    </a:cubicBezTo>
                    <a:lnTo>
                      <a:pt x="554" y="9"/>
                    </a:lnTo>
                    <a:cubicBezTo>
                      <a:pt x="551" y="9"/>
                      <a:pt x="550" y="7"/>
                      <a:pt x="550" y="5"/>
                    </a:cubicBezTo>
                    <a:cubicBezTo>
                      <a:pt x="550" y="2"/>
                      <a:pt x="551" y="0"/>
                      <a:pt x="554" y="0"/>
                    </a:cubicBezTo>
                    <a:close/>
                    <a:moveTo>
                      <a:pt x="612" y="0"/>
                    </a:moveTo>
                    <a:lnTo>
                      <a:pt x="620" y="0"/>
                    </a:lnTo>
                    <a:cubicBezTo>
                      <a:pt x="623" y="0"/>
                      <a:pt x="625" y="2"/>
                      <a:pt x="625" y="5"/>
                    </a:cubicBezTo>
                    <a:cubicBezTo>
                      <a:pt x="625" y="7"/>
                      <a:pt x="623" y="9"/>
                      <a:pt x="620" y="9"/>
                    </a:cubicBezTo>
                    <a:lnTo>
                      <a:pt x="612" y="9"/>
                    </a:lnTo>
                    <a:cubicBezTo>
                      <a:pt x="610" y="9"/>
                      <a:pt x="608" y="7"/>
                      <a:pt x="608" y="5"/>
                    </a:cubicBezTo>
                    <a:cubicBezTo>
                      <a:pt x="608" y="2"/>
                      <a:pt x="610" y="0"/>
                      <a:pt x="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4" name="Freeform 127"/>
              <p:cNvSpPr>
                <a:spLocks noEditPoints="1"/>
              </p:cNvSpPr>
              <p:nvPr/>
            </p:nvSpPr>
            <p:spPr bwMode="auto">
              <a:xfrm>
                <a:off x="2645" y="1938"/>
                <a:ext cx="41" cy="75"/>
              </a:xfrm>
              <a:custGeom>
                <a:avLst/>
                <a:gdLst>
                  <a:gd name="T0" fmla="*/ 115 w 139"/>
                  <a:gd name="T1" fmla="*/ 118 h 240"/>
                  <a:gd name="T2" fmla="*/ 106 w 139"/>
                  <a:gd name="T3" fmla="*/ 120 h 240"/>
                  <a:gd name="T4" fmla="*/ 105 w 139"/>
                  <a:gd name="T5" fmla="*/ 90 h 240"/>
                  <a:gd name="T6" fmla="*/ 121 w 139"/>
                  <a:gd name="T7" fmla="*/ 151 h 240"/>
                  <a:gd name="T8" fmla="*/ 123 w 139"/>
                  <a:gd name="T9" fmla="*/ 180 h 240"/>
                  <a:gd name="T10" fmla="*/ 113 w 139"/>
                  <a:gd name="T11" fmla="*/ 152 h 240"/>
                  <a:gd name="T12" fmla="*/ 121 w 139"/>
                  <a:gd name="T13" fmla="*/ 151 h 240"/>
                  <a:gd name="T14" fmla="*/ 138 w 139"/>
                  <a:gd name="T15" fmla="*/ 232 h 240"/>
                  <a:gd name="T16" fmla="*/ 130 w 139"/>
                  <a:gd name="T17" fmla="*/ 234 h 240"/>
                  <a:gd name="T18" fmla="*/ 128 w 139"/>
                  <a:gd name="T19" fmla="*/ 204 h 240"/>
                  <a:gd name="T20" fmla="*/ 104 w 139"/>
                  <a:gd name="T21" fmla="*/ 240 h 240"/>
                  <a:gd name="T22" fmla="*/ 75 w 139"/>
                  <a:gd name="T23" fmla="*/ 236 h 240"/>
                  <a:gd name="T24" fmla="*/ 104 w 139"/>
                  <a:gd name="T25" fmla="*/ 232 h 240"/>
                  <a:gd name="T26" fmla="*/ 104 w 139"/>
                  <a:gd name="T27" fmla="*/ 240 h 240"/>
                  <a:gd name="T28" fmla="*/ 21 w 139"/>
                  <a:gd name="T29" fmla="*/ 240 h 240"/>
                  <a:gd name="T30" fmla="*/ 21 w 139"/>
                  <a:gd name="T31" fmla="*/ 232 h 240"/>
                  <a:gd name="T32" fmla="*/ 50 w 139"/>
                  <a:gd name="T33" fmla="*/ 236 h 240"/>
                  <a:gd name="T34" fmla="*/ 0 w 139"/>
                  <a:gd name="T35" fmla="*/ 222 h 240"/>
                  <a:gd name="T36" fmla="*/ 10 w 139"/>
                  <a:gd name="T37" fmla="*/ 194 h 240"/>
                  <a:gd name="T38" fmla="*/ 8 w 139"/>
                  <a:gd name="T39" fmla="*/ 223 h 240"/>
                  <a:gd name="T40" fmla="*/ 0 w 139"/>
                  <a:gd name="T41" fmla="*/ 222 h 240"/>
                  <a:gd name="T42" fmla="*/ 17 w 139"/>
                  <a:gd name="T43" fmla="*/ 140 h 240"/>
                  <a:gd name="T44" fmla="*/ 26 w 139"/>
                  <a:gd name="T45" fmla="*/ 142 h 240"/>
                  <a:gd name="T46" fmla="*/ 15 w 139"/>
                  <a:gd name="T47" fmla="*/ 170 h 240"/>
                  <a:gd name="T48" fmla="*/ 24 w 139"/>
                  <a:gd name="T49" fmla="*/ 108 h 240"/>
                  <a:gd name="T50" fmla="*/ 28 w 139"/>
                  <a:gd name="T51" fmla="*/ 101 h 240"/>
                  <a:gd name="T52" fmla="*/ 17 w 139"/>
                  <a:gd name="T53" fmla="*/ 85 h 240"/>
                  <a:gd name="T54" fmla="*/ 33 w 139"/>
                  <a:gd name="T55" fmla="*/ 96 h 240"/>
                  <a:gd name="T56" fmla="*/ 32 w 139"/>
                  <a:gd name="T57" fmla="*/ 109 h 240"/>
                  <a:gd name="T58" fmla="*/ 24 w 139"/>
                  <a:gd name="T59" fmla="*/ 108 h 240"/>
                  <a:gd name="T60" fmla="*/ 1 w 139"/>
                  <a:gd name="T61" fmla="*/ 54 h 240"/>
                  <a:gd name="T62" fmla="*/ 6 w 139"/>
                  <a:gd name="T63" fmla="*/ 35 h 240"/>
                  <a:gd name="T64" fmla="*/ 8 w 139"/>
                  <a:gd name="T65" fmla="*/ 32 h 240"/>
                  <a:gd name="T66" fmla="*/ 14 w 139"/>
                  <a:gd name="T67" fmla="*/ 36 h 240"/>
                  <a:gd name="T68" fmla="*/ 14 w 139"/>
                  <a:gd name="T69" fmla="*/ 37 h 240"/>
                  <a:gd name="T70" fmla="*/ 10 w 139"/>
                  <a:gd name="T71" fmla="*/ 52 h 240"/>
                  <a:gd name="T72" fmla="*/ 8 w 139"/>
                  <a:gd name="T73" fmla="*/ 62 h 240"/>
                  <a:gd name="T74" fmla="*/ 34 w 139"/>
                  <a:gd name="T75" fmla="*/ 8 h 240"/>
                  <a:gd name="T76" fmla="*/ 50 w 139"/>
                  <a:gd name="T77" fmla="*/ 3 h 240"/>
                  <a:gd name="T78" fmla="*/ 63 w 139"/>
                  <a:gd name="T79" fmla="*/ 4 h 240"/>
                  <a:gd name="T80" fmla="*/ 53 w 139"/>
                  <a:gd name="T81" fmla="*/ 11 h 240"/>
                  <a:gd name="T82" fmla="*/ 36 w 139"/>
                  <a:gd name="T83" fmla="*/ 16 h 240"/>
                  <a:gd name="T84" fmla="*/ 34 w 139"/>
                  <a:gd name="T85" fmla="*/ 8 h 240"/>
                  <a:gd name="T86" fmla="*/ 102 w 139"/>
                  <a:gd name="T87" fmla="*/ 7 h 240"/>
                  <a:gd name="T88" fmla="*/ 114 w 139"/>
                  <a:gd name="T89" fmla="*/ 18 h 240"/>
                  <a:gd name="T90" fmla="*/ 109 w 139"/>
                  <a:gd name="T91" fmla="*/ 24 h 240"/>
                  <a:gd name="T92" fmla="*/ 100 w 139"/>
                  <a:gd name="T93" fmla="*/ 15 h 240"/>
                  <a:gd name="T94" fmla="*/ 87 w 139"/>
                  <a:gd name="T95" fmla="*/ 7 h 240"/>
                  <a:gd name="T96" fmla="*/ 135 w 139"/>
                  <a:gd name="T97" fmla="*/ 47 h 240"/>
                  <a:gd name="T98" fmla="*/ 135 w 139"/>
                  <a:gd name="T99" fmla="*/ 54 h 240"/>
                  <a:gd name="T100" fmla="*/ 130 w 139"/>
                  <a:gd name="T101" fmla="*/ 72 h 240"/>
                  <a:gd name="T102" fmla="*/ 123 w 139"/>
                  <a:gd name="T103" fmla="*/ 74 h 240"/>
                  <a:gd name="T104" fmla="*/ 123 w 139"/>
                  <a:gd name="T105" fmla="*/ 67 h 240"/>
                  <a:gd name="T106" fmla="*/ 126 w 139"/>
                  <a:gd name="T107" fmla="*/ 52 h 240"/>
                  <a:gd name="T108" fmla="*/ 126 w 139"/>
                  <a:gd name="T109" fmla="*/ 47 h 240"/>
                  <a:gd name="T110" fmla="*/ 135 w 139"/>
                  <a:gd name="T111" fmla="*/ 4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" h="240">
                    <a:moveTo>
                      <a:pt x="110" y="93"/>
                    </a:moveTo>
                    <a:lnTo>
                      <a:pt x="115" y="118"/>
                    </a:lnTo>
                    <a:cubicBezTo>
                      <a:pt x="115" y="120"/>
                      <a:pt x="114" y="122"/>
                      <a:pt x="111" y="123"/>
                    </a:cubicBezTo>
                    <a:cubicBezTo>
                      <a:pt x="109" y="123"/>
                      <a:pt x="107" y="122"/>
                      <a:pt x="106" y="120"/>
                    </a:cubicBezTo>
                    <a:lnTo>
                      <a:pt x="101" y="95"/>
                    </a:lnTo>
                    <a:cubicBezTo>
                      <a:pt x="101" y="93"/>
                      <a:pt x="102" y="91"/>
                      <a:pt x="105" y="90"/>
                    </a:cubicBezTo>
                    <a:cubicBezTo>
                      <a:pt x="107" y="90"/>
                      <a:pt x="109" y="91"/>
                      <a:pt x="110" y="93"/>
                    </a:cubicBezTo>
                    <a:close/>
                    <a:moveTo>
                      <a:pt x="121" y="151"/>
                    </a:moveTo>
                    <a:lnTo>
                      <a:pt x="126" y="175"/>
                    </a:lnTo>
                    <a:cubicBezTo>
                      <a:pt x="127" y="177"/>
                      <a:pt x="125" y="180"/>
                      <a:pt x="123" y="180"/>
                    </a:cubicBezTo>
                    <a:cubicBezTo>
                      <a:pt x="121" y="180"/>
                      <a:pt x="119" y="179"/>
                      <a:pt x="118" y="177"/>
                    </a:cubicBezTo>
                    <a:lnTo>
                      <a:pt x="113" y="152"/>
                    </a:lnTo>
                    <a:cubicBezTo>
                      <a:pt x="113" y="150"/>
                      <a:pt x="114" y="148"/>
                      <a:pt x="116" y="147"/>
                    </a:cubicBezTo>
                    <a:cubicBezTo>
                      <a:pt x="119" y="147"/>
                      <a:pt x="121" y="148"/>
                      <a:pt x="121" y="151"/>
                    </a:cubicBezTo>
                    <a:close/>
                    <a:moveTo>
                      <a:pt x="133" y="208"/>
                    </a:moveTo>
                    <a:lnTo>
                      <a:pt x="138" y="232"/>
                    </a:lnTo>
                    <a:cubicBezTo>
                      <a:pt x="139" y="234"/>
                      <a:pt x="137" y="237"/>
                      <a:pt x="135" y="237"/>
                    </a:cubicBezTo>
                    <a:cubicBezTo>
                      <a:pt x="133" y="238"/>
                      <a:pt x="130" y="236"/>
                      <a:pt x="130" y="234"/>
                    </a:cubicBezTo>
                    <a:lnTo>
                      <a:pt x="125" y="209"/>
                    </a:lnTo>
                    <a:cubicBezTo>
                      <a:pt x="124" y="207"/>
                      <a:pt x="126" y="205"/>
                      <a:pt x="128" y="204"/>
                    </a:cubicBezTo>
                    <a:cubicBezTo>
                      <a:pt x="130" y="204"/>
                      <a:pt x="133" y="205"/>
                      <a:pt x="133" y="208"/>
                    </a:cubicBezTo>
                    <a:close/>
                    <a:moveTo>
                      <a:pt x="104" y="240"/>
                    </a:moveTo>
                    <a:lnTo>
                      <a:pt x="79" y="240"/>
                    </a:lnTo>
                    <a:cubicBezTo>
                      <a:pt x="77" y="240"/>
                      <a:pt x="75" y="238"/>
                      <a:pt x="75" y="236"/>
                    </a:cubicBezTo>
                    <a:cubicBezTo>
                      <a:pt x="75" y="234"/>
                      <a:pt x="77" y="232"/>
                      <a:pt x="79" y="232"/>
                    </a:cubicBezTo>
                    <a:lnTo>
                      <a:pt x="104" y="232"/>
                    </a:lnTo>
                    <a:cubicBezTo>
                      <a:pt x="107" y="232"/>
                      <a:pt x="108" y="234"/>
                      <a:pt x="108" y="236"/>
                    </a:cubicBezTo>
                    <a:cubicBezTo>
                      <a:pt x="108" y="238"/>
                      <a:pt x="107" y="240"/>
                      <a:pt x="104" y="240"/>
                    </a:cubicBezTo>
                    <a:close/>
                    <a:moveTo>
                      <a:pt x="46" y="240"/>
                    </a:moveTo>
                    <a:lnTo>
                      <a:pt x="21" y="240"/>
                    </a:lnTo>
                    <a:cubicBezTo>
                      <a:pt x="19" y="240"/>
                      <a:pt x="17" y="238"/>
                      <a:pt x="17" y="236"/>
                    </a:cubicBezTo>
                    <a:cubicBezTo>
                      <a:pt x="17" y="234"/>
                      <a:pt x="19" y="232"/>
                      <a:pt x="21" y="232"/>
                    </a:cubicBezTo>
                    <a:lnTo>
                      <a:pt x="46" y="232"/>
                    </a:lnTo>
                    <a:cubicBezTo>
                      <a:pt x="48" y="232"/>
                      <a:pt x="50" y="234"/>
                      <a:pt x="50" y="236"/>
                    </a:cubicBezTo>
                    <a:cubicBezTo>
                      <a:pt x="50" y="238"/>
                      <a:pt x="48" y="240"/>
                      <a:pt x="46" y="240"/>
                    </a:cubicBezTo>
                    <a:close/>
                    <a:moveTo>
                      <a:pt x="0" y="222"/>
                    </a:moveTo>
                    <a:lnTo>
                      <a:pt x="5" y="197"/>
                    </a:lnTo>
                    <a:cubicBezTo>
                      <a:pt x="6" y="195"/>
                      <a:pt x="8" y="194"/>
                      <a:pt x="10" y="194"/>
                    </a:cubicBezTo>
                    <a:cubicBezTo>
                      <a:pt x="12" y="195"/>
                      <a:pt x="14" y="197"/>
                      <a:pt x="13" y="199"/>
                    </a:cubicBezTo>
                    <a:lnTo>
                      <a:pt x="8" y="223"/>
                    </a:lnTo>
                    <a:cubicBezTo>
                      <a:pt x="8" y="226"/>
                      <a:pt x="6" y="227"/>
                      <a:pt x="3" y="227"/>
                    </a:cubicBezTo>
                    <a:cubicBezTo>
                      <a:pt x="1" y="226"/>
                      <a:pt x="0" y="224"/>
                      <a:pt x="0" y="222"/>
                    </a:cubicBezTo>
                    <a:close/>
                    <a:moveTo>
                      <a:pt x="12" y="165"/>
                    </a:moveTo>
                    <a:lnTo>
                      <a:pt x="17" y="140"/>
                    </a:lnTo>
                    <a:cubicBezTo>
                      <a:pt x="18" y="138"/>
                      <a:pt x="20" y="136"/>
                      <a:pt x="22" y="137"/>
                    </a:cubicBezTo>
                    <a:cubicBezTo>
                      <a:pt x="25" y="137"/>
                      <a:pt x="26" y="140"/>
                      <a:pt x="26" y="142"/>
                    </a:cubicBezTo>
                    <a:lnTo>
                      <a:pt x="20" y="166"/>
                    </a:lnTo>
                    <a:cubicBezTo>
                      <a:pt x="20" y="169"/>
                      <a:pt x="18" y="170"/>
                      <a:pt x="15" y="170"/>
                    </a:cubicBezTo>
                    <a:cubicBezTo>
                      <a:pt x="13" y="169"/>
                      <a:pt x="12" y="167"/>
                      <a:pt x="12" y="165"/>
                    </a:cubicBezTo>
                    <a:close/>
                    <a:moveTo>
                      <a:pt x="24" y="108"/>
                    </a:moveTo>
                    <a:lnTo>
                      <a:pt x="26" y="98"/>
                    </a:lnTo>
                    <a:lnTo>
                      <a:pt x="28" y="101"/>
                    </a:lnTo>
                    <a:lnTo>
                      <a:pt x="17" y="91"/>
                    </a:lnTo>
                    <a:cubicBezTo>
                      <a:pt x="15" y="89"/>
                      <a:pt x="15" y="87"/>
                      <a:pt x="17" y="85"/>
                    </a:cubicBezTo>
                    <a:cubicBezTo>
                      <a:pt x="19" y="83"/>
                      <a:pt x="21" y="83"/>
                      <a:pt x="23" y="85"/>
                    </a:cubicBezTo>
                    <a:lnTo>
                      <a:pt x="33" y="96"/>
                    </a:lnTo>
                    <a:cubicBezTo>
                      <a:pt x="34" y="97"/>
                      <a:pt x="35" y="98"/>
                      <a:pt x="35" y="99"/>
                    </a:cubicBezTo>
                    <a:lnTo>
                      <a:pt x="32" y="109"/>
                    </a:lnTo>
                    <a:cubicBezTo>
                      <a:pt x="32" y="112"/>
                      <a:pt x="30" y="113"/>
                      <a:pt x="27" y="113"/>
                    </a:cubicBezTo>
                    <a:cubicBezTo>
                      <a:pt x="25" y="112"/>
                      <a:pt x="24" y="110"/>
                      <a:pt x="24" y="108"/>
                    </a:cubicBezTo>
                    <a:close/>
                    <a:moveTo>
                      <a:pt x="3" y="59"/>
                    </a:moveTo>
                    <a:lnTo>
                      <a:pt x="1" y="54"/>
                    </a:lnTo>
                    <a:cubicBezTo>
                      <a:pt x="1" y="53"/>
                      <a:pt x="1" y="52"/>
                      <a:pt x="1" y="52"/>
                    </a:cubicBezTo>
                    <a:lnTo>
                      <a:pt x="6" y="35"/>
                    </a:lnTo>
                    <a:cubicBezTo>
                      <a:pt x="6" y="34"/>
                      <a:pt x="6" y="34"/>
                      <a:pt x="6" y="34"/>
                    </a:cubicBezTo>
                    <a:lnTo>
                      <a:pt x="8" y="32"/>
                    </a:lnTo>
                    <a:cubicBezTo>
                      <a:pt x="9" y="30"/>
                      <a:pt x="11" y="29"/>
                      <a:pt x="13" y="30"/>
                    </a:cubicBezTo>
                    <a:cubicBezTo>
                      <a:pt x="15" y="32"/>
                      <a:pt x="16" y="34"/>
                      <a:pt x="14" y="36"/>
                    </a:cubicBezTo>
                    <a:lnTo>
                      <a:pt x="13" y="38"/>
                    </a:lnTo>
                    <a:lnTo>
                      <a:pt x="14" y="3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1" y="57"/>
                    </a:lnTo>
                    <a:cubicBezTo>
                      <a:pt x="11" y="59"/>
                      <a:pt x="10" y="61"/>
                      <a:pt x="8" y="62"/>
                    </a:cubicBezTo>
                    <a:cubicBezTo>
                      <a:pt x="6" y="62"/>
                      <a:pt x="3" y="61"/>
                      <a:pt x="3" y="59"/>
                    </a:cubicBezTo>
                    <a:close/>
                    <a:moveTo>
                      <a:pt x="34" y="8"/>
                    </a:moveTo>
                    <a:lnTo>
                      <a:pt x="37" y="7"/>
                    </a:lnTo>
                    <a:lnTo>
                      <a:pt x="50" y="3"/>
                    </a:lnTo>
                    <a:lnTo>
                      <a:pt x="58" y="1"/>
                    </a:lnTo>
                    <a:cubicBezTo>
                      <a:pt x="60" y="0"/>
                      <a:pt x="62" y="2"/>
                      <a:pt x="63" y="4"/>
                    </a:cubicBezTo>
                    <a:cubicBezTo>
                      <a:pt x="63" y="6"/>
                      <a:pt x="62" y="8"/>
                      <a:pt x="60" y="9"/>
                    </a:cubicBezTo>
                    <a:lnTo>
                      <a:pt x="53" y="11"/>
                    </a:lnTo>
                    <a:lnTo>
                      <a:pt x="40" y="15"/>
                    </a:lnTo>
                    <a:lnTo>
                      <a:pt x="36" y="16"/>
                    </a:lnTo>
                    <a:cubicBezTo>
                      <a:pt x="34" y="17"/>
                      <a:pt x="32" y="16"/>
                      <a:pt x="31" y="14"/>
                    </a:cubicBezTo>
                    <a:cubicBezTo>
                      <a:pt x="30" y="11"/>
                      <a:pt x="31" y="9"/>
                      <a:pt x="34" y="8"/>
                    </a:cubicBezTo>
                    <a:close/>
                    <a:moveTo>
                      <a:pt x="92" y="4"/>
                    </a:moveTo>
                    <a:lnTo>
                      <a:pt x="102" y="7"/>
                    </a:lnTo>
                    <a:cubicBezTo>
                      <a:pt x="103" y="7"/>
                      <a:pt x="104" y="7"/>
                      <a:pt x="104" y="8"/>
                    </a:cubicBezTo>
                    <a:lnTo>
                      <a:pt x="114" y="18"/>
                    </a:lnTo>
                    <a:cubicBezTo>
                      <a:pt x="116" y="20"/>
                      <a:pt x="116" y="22"/>
                      <a:pt x="114" y="24"/>
                    </a:cubicBezTo>
                    <a:cubicBezTo>
                      <a:pt x="113" y="26"/>
                      <a:pt x="110" y="26"/>
                      <a:pt x="109" y="24"/>
                    </a:cubicBezTo>
                    <a:lnTo>
                      <a:pt x="98" y="14"/>
                    </a:lnTo>
                    <a:lnTo>
                      <a:pt x="100" y="15"/>
                    </a:lnTo>
                    <a:lnTo>
                      <a:pt x="90" y="12"/>
                    </a:lnTo>
                    <a:cubicBezTo>
                      <a:pt x="88" y="12"/>
                      <a:pt x="86" y="10"/>
                      <a:pt x="87" y="7"/>
                    </a:cubicBezTo>
                    <a:cubicBezTo>
                      <a:pt x="88" y="5"/>
                      <a:pt x="90" y="4"/>
                      <a:pt x="92" y="4"/>
                    </a:cubicBezTo>
                    <a:close/>
                    <a:moveTo>
                      <a:pt x="135" y="47"/>
                    </a:moveTo>
                    <a:lnTo>
                      <a:pt x="135" y="53"/>
                    </a:lnTo>
                    <a:cubicBezTo>
                      <a:pt x="135" y="53"/>
                      <a:pt x="135" y="53"/>
                      <a:pt x="135" y="54"/>
                    </a:cubicBezTo>
                    <a:lnTo>
                      <a:pt x="130" y="70"/>
                    </a:lnTo>
                    <a:cubicBezTo>
                      <a:pt x="130" y="71"/>
                      <a:pt x="130" y="71"/>
                      <a:pt x="130" y="72"/>
                    </a:cubicBezTo>
                    <a:lnTo>
                      <a:pt x="129" y="73"/>
                    </a:lnTo>
                    <a:cubicBezTo>
                      <a:pt x="127" y="75"/>
                      <a:pt x="125" y="76"/>
                      <a:pt x="123" y="74"/>
                    </a:cubicBezTo>
                    <a:cubicBezTo>
                      <a:pt x="121" y="73"/>
                      <a:pt x="121" y="70"/>
                      <a:pt x="122" y="69"/>
                    </a:cubicBezTo>
                    <a:lnTo>
                      <a:pt x="123" y="67"/>
                    </a:lnTo>
                    <a:lnTo>
                      <a:pt x="122" y="68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6" y="47"/>
                    </a:lnTo>
                    <a:cubicBezTo>
                      <a:pt x="126" y="44"/>
                      <a:pt x="128" y="42"/>
                      <a:pt x="130" y="42"/>
                    </a:cubicBezTo>
                    <a:cubicBezTo>
                      <a:pt x="133" y="42"/>
                      <a:pt x="135" y="44"/>
                      <a:pt x="135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469" name="Rectangle 156"/>
            <p:cNvSpPr>
              <a:spLocks noChangeArrowheads="1"/>
            </p:cNvSpPr>
            <p:nvPr/>
          </p:nvSpPr>
          <p:spPr bwMode="auto">
            <a:xfrm>
              <a:off x="2586037" y="3457575"/>
              <a:ext cx="655638" cy="2968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0" name="Rectangle 8"/>
            <p:cNvSpPr>
              <a:spLocks noChangeArrowheads="1"/>
            </p:cNvSpPr>
            <p:nvPr/>
          </p:nvSpPr>
          <p:spPr bwMode="auto">
            <a:xfrm>
              <a:off x="4081462" y="3457575"/>
              <a:ext cx="187325" cy="296863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475" name="Group 474"/>
          <p:cNvGrpSpPr/>
          <p:nvPr/>
        </p:nvGrpSpPr>
        <p:grpSpPr>
          <a:xfrm>
            <a:off x="1003300" y="1714500"/>
            <a:ext cx="1692880" cy="1923365"/>
            <a:chOff x="1003300" y="2222500"/>
            <a:chExt cx="1692880" cy="1923365"/>
          </a:xfrm>
        </p:grpSpPr>
        <p:grpSp>
          <p:nvGrpSpPr>
            <p:cNvPr id="476" name="Group 475"/>
            <p:cNvGrpSpPr/>
            <p:nvPr/>
          </p:nvGrpSpPr>
          <p:grpSpPr>
            <a:xfrm>
              <a:off x="1003300" y="3439434"/>
              <a:ext cx="1692880" cy="706431"/>
              <a:chOff x="1003300" y="3439434"/>
              <a:chExt cx="1692880" cy="706431"/>
            </a:xfrm>
          </p:grpSpPr>
          <p:sp>
            <p:nvSpPr>
              <p:cNvPr id="478" name="Rectangle 10"/>
              <p:cNvSpPr>
                <a:spLocks noChangeArrowheads="1"/>
              </p:cNvSpPr>
              <p:nvPr/>
            </p:nvSpPr>
            <p:spPr bwMode="auto">
              <a:xfrm>
                <a:off x="2212975" y="3439434"/>
                <a:ext cx="374650" cy="324000"/>
              </a:xfrm>
              <a:prstGeom prst="rect">
                <a:avLst/>
              </a:prstGeom>
              <a:pattFill prst="wdUpDiag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9" name="Freeform 22"/>
              <p:cNvSpPr>
                <a:spLocks/>
              </p:cNvSpPr>
              <p:nvPr/>
            </p:nvSpPr>
            <p:spPr bwMode="auto">
              <a:xfrm>
                <a:off x="104775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0" name="Freeform 23"/>
              <p:cNvSpPr>
                <a:spLocks/>
              </p:cNvSpPr>
              <p:nvPr/>
            </p:nvSpPr>
            <p:spPr bwMode="auto">
              <a:xfrm>
                <a:off x="1003300" y="3511550"/>
                <a:ext cx="77788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1" name="Freeform 24"/>
              <p:cNvSpPr>
                <a:spLocks/>
              </p:cNvSpPr>
              <p:nvPr/>
            </p:nvSpPr>
            <p:spPr bwMode="auto">
              <a:xfrm>
                <a:off x="1114425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2" name="Freeform 25"/>
              <p:cNvSpPr>
                <a:spLocks/>
              </p:cNvSpPr>
              <p:nvPr/>
            </p:nvSpPr>
            <p:spPr bwMode="auto">
              <a:xfrm>
                <a:off x="1157287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3" name="Freeform 26"/>
              <p:cNvSpPr>
                <a:spLocks/>
              </p:cNvSpPr>
              <p:nvPr/>
            </p:nvSpPr>
            <p:spPr bwMode="auto">
              <a:xfrm>
                <a:off x="128270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4" name="Freeform 27"/>
              <p:cNvSpPr>
                <a:spLocks/>
              </p:cNvSpPr>
              <p:nvPr/>
            </p:nvSpPr>
            <p:spPr bwMode="auto">
              <a:xfrm>
                <a:off x="1238250" y="3511550"/>
                <a:ext cx="77788" cy="103188"/>
              </a:xfrm>
              <a:custGeom>
                <a:avLst/>
                <a:gdLst>
                  <a:gd name="T0" fmla="*/ 23 w 716"/>
                  <a:gd name="T1" fmla="*/ 0 h 945"/>
                  <a:gd name="T2" fmla="*/ 64 w 716"/>
                  <a:gd name="T3" fmla="*/ 3 h 945"/>
                  <a:gd name="T4" fmla="*/ 89 w 716"/>
                  <a:gd name="T5" fmla="*/ 7 h 945"/>
                  <a:gd name="T6" fmla="*/ 129 w 716"/>
                  <a:gd name="T7" fmla="*/ 17 h 945"/>
                  <a:gd name="T8" fmla="*/ 186 w 716"/>
                  <a:gd name="T9" fmla="*/ 38 h 945"/>
                  <a:gd name="T10" fmla="*/ 245 w 716"/>
                  <a:gd name="T11" fmla="*/ 68 h 945"/>
                  <a:gd name="T12" fmla="*/ 268 w 716"/>
                  <a:gd name="T13" fmla="*/ 84 h 945"/>
                  <a:gd name="T14" fmla="*/ 344 w 716"/>
                  <a:gd name="T15" fmla="*/ 146 h 945"/>
                  <a:gd name="T16" fmla="*/ 362 w 716"/>
                  <a:gd name="T17" fmla="*/ 163 h 945"/>
                  <a:gd name="T18" fmla="*/ 436 w 716"/>
                  <a:gd name="T19" fmla="*/ 247 h 945"/>
                  <a:gd name="T20" fmla="*/ 449 w 716"/>
                  <a:gd name="T21" fmla="*/ 265 h 945"/>
                  <a:gd name="T22" fmla="*/ 518 w 716"/>
                  <a:gd name="T23" fmla="*/ 372 h 945"/>
                  <a:gd name="T24" fmla="*/ 591 w 716"/>
                  <a:gd name="T25" fmla="*/ 511 h 945"/>
                  <a:gd name="T26" fmla="*/ 657 w 716"/>
                  <a:gd name="T27" fmla="*/ 672 h 945"/>
                  <a:gd name="T28" fmla="*/ 716 w 716"/>
                  <a:gd name="T29" fmla="*/ 850 h 945"/>
                  <a:gd name="T30" fmla="*/ 427 w 716"/>
                  <a:gd name="T31" fmla="*/ 945 h 945"/>
                  <a:gd name="T32" fmla="*/ 376 w 716"/>
                  <a:gd name="T33" fmla="*/ 787 h 945"/>
                  <a:gd name="T34" fmla="*/ 322 w 716"/>
                  <a:gd name="T35" fmla="*/ 652 h 945"/>
                  <a:gd name="T36" fmla="*/ 263 w 716"/>
                  <a:gd name="T37" fmla="*/ 537 h 945"/>
                  <a:gd name="T38" fmla="*/ 194 w 716"/>
                  <a:gd name="T39" fmla="*/ 430 h 945"/>
                  <a:gd name="T40" fmla="*/ 207 w 716"/>
                  <a:gd name="T41" fmla="*/ 448 h 945"/>
                  <a:gd name="T42" fmla="*/ 133 w 716"/>
                  <a:gd name="T43" fmla="*/ 364 h 945"/>
                  <a:gd name="T44" fmla="*/ 151 w 716"/>
                  <a:gd name="T45" fmla="*/ 381 h 945"/>
                  <a:gd name="T46" fmla="*/ 75 w 716"/>
                  <a:gd name="T47" fmla="*/ 319 h 945"/>
                  <a:gd name="T48" fmla="*/ 98 w 716"/>
                  <a:gd name="T49" fmla="*/ 335 h 945"/>
                  <a:gd name="T50" fmla="*/ 77 w 716"/>
                  <a:gd name="T51" fmla="*/ 321 h 945"/>
                  <a:gd name="T52" fmla="*/ 56 w 716"/>
                  <a:gd name="T53" fmla="*/ 312 h 945"/>
                  <a:gd name="T54" fmla="*/ 16 w 716"/>
                  <a:gd name="T55" fmla="*/ 302 h 945"/>
                  <a:gd name="T56" fmla="*/ 41 w 716"/>
                  <a:gd name="T57" fmla="*/ 306 h 945"/>
                  <a:gd name="T58" fmla="*/ 0 w 716"/>
                  <a:gd name="T59" fmla="*/ 303 h 945"/>
                  <a:gd name="T60" fmla="*/ 23 w 716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6" h="945">
                    <a:moveTo>
                      <a:pt x="23" y="0"/>
                    </a:moveTo>
                    <a:lnTo>
                      <a:pt x="64" y="3"/>
                    </a:lnTo>
                    <a:cubicBezTo>
                      <a:pt x="72" y="4"/>
                      <a:pt x="81" y="5"/>
                      <a:pt x="89" y="7"/>
                    </a:cubicBezTo>
                    <a:lnTo>
                      <a:pt x="129" y="17"/>
                    </a:lnTo>
                    <a:lnTo>
                      <a:pt x="186" y="38"/>
                    </a:lnTo>
                    <a:lnTo>
                      <a:pt x="245" y="68"/>
                    </a:lnTo>
                    <a:cubicBezTo>
                      <a:pt x="253" y="73"/>
                      <a:pt x="260" y="78"/>
                      <a:pt x="268" y="84"/>
                    </a:cubicBezTo>
                    <a:lnTo>
                      <a:pt x="344" y="146"/>
                    </a:lnTo>
                    <a:cubicBezTo>
                      <a:pt x="350" y="151"/>
                      <a:pt x="356" y="157"/>
                      <a:pt x="362" y="163"/>
                    </a:cubicBezTo>
                    <a:lnTo>
                      <a:pt x="436" y="247"/>
                    </a:lnTo>
                    <a:cubicBezTo>
                      <a:pt x="441" y="253"/>
                      <a:pt x="445" y="259"/>
                      <a:pt x="449" y="265"/>
                    </a:cubicBezTo>
                    <a:lnTo>
                      <a:pt x="518" y="372"/>
                    </a:lnTo>
                    <a:lnTo>
                      <a:pt x="591" y="511"/>
                    </a:lnTo>
                    <a:lnTo>
                      <a:pt x="657" y="672"/>
                    </a:lnTo>
                    <a:lnTo>
                      <a:pt x="716" y="850"/>
                    </a:lnTo>
                    <a:lnTo>
                      <a:pt x="427" y="945"/>
                    </a:lnTo>
                    <a:lnTo>
                      <a:pt x="376" y="787"/>
                    </a:lnTo>
                    <a:lnTo>
                      <a:pt x="322" y="652"/>
                    </a:lnTo>
                    <a:lnTo>
                      <a:pt x="263" y="537"/>
                    </a:lnTo>
                    <a:lnTo>
                      <a:pt x="194" y="430"/>
                    </a:lnTo>
                    <a:lnTo>
                      <a:pt x="207" y="448"/>
                    </a:lnTo>
                    <a:lnTo>
                      <a:pt x="133" y="364"/>
                    </a:lnTo>
                    <a:lnTo>
                      <a:pt x="151" y="381"/>
                    </a:lnTo>
                    <a:lnTo>
                      <a:pt x="75" y="319"/>
                    </a:lnTo>
                    <a:lnTo>
                      <a:pt x="98" y="335"/>
                    </a:lnTo>
                    <a:lnTo>
                      <a:pt x="77" y="321"/>
                    </a:lnTo>
                    <a:lnTo>
                      <a:pt x="56" y="312"/>
                    </a:lnTo>
                    <a:lnTo>
                      <a:pt x="16" y="302"/>
                    </a:lnTo>
                    <a:lnTo>
                      <a:pt x="41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5" name="Freeform 28"/>
              <p:cNvSpPr>
                <a:spLocks/>
              </p:cNvSpPr>
              <p:nvPr/>
            </p:nvSpPr>
            <p:spPr bwMode="auto">
              <a:xfrm>
                <a:off x="1354137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6" name="Freeform 29"/>
              <p:cNvSpPr>
                <a:spLocks/>
              </p:cNvSpPr>
              <p:nvPr/>
            </p:nvSpPr>
            <p:spPr bwMode="auto">
              <a:xfrm>
                <a:off x="1397000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7" name="Freeform 30"/>
              <p:cNvSpPr>
                <a:spLocks/>
              </p:cNvSpPr>
              <p:nvPr/>
            </p:nvSpPr>
            <p:spPr bwMode="auto">
              <a:xfrm>
                <a:off x="1527175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1484312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1593850" y="3598863"/>
                <a:ext cx="79375" cy="103188"/>
              </a:xfrm>
              <a:custGeom>
                <a:avLst/>
                <a:gdLst>
                  <a:gd name="T0" fmla="*/ 23 w 716"/>
                  <a:gd name="T1" fmla="*/ 949 h 949"/>
                  <a:gd name="T2" fmla="*/ 64 w 716"/>
                  <a:gd name="T3" fmla="*/ 946 h 949"/>
                  <a:gd name="T4" fmla="*/ 89 w 716"/>
                  <a:gd name="T5" fmla="*/ 942 h 949"/>
                  <a:gd name="T6" fmla="*/ 129 w 716"/>
                  <a:gd name="T7" fmla="*/ 932 h 949"/>
                  <a:gd name="T8" fmla="*/ 150 w 716"/>
                  <a:gd name="T9" fmla="*/ 925 h 949"/>
                  <a:gd name="T10" fmla="*/ 189 w 716"/>
                  <a:gd name="T11" fmla="*/ 909 h 949"/>
                  <a:gd name="T12" fmla="*/ 242 w 716"/>
                  <a:gd name="T13" fmla="*/ 882 h 949"/>
                  <a:gd name="T14" fmla="*/ 262 w 716"/>
                  <a:gd name="T15" fmla="*/ 870 h 949"/>
                  <a:gd name="T16" fmla="*/ 300 w 716"/>
                  <a:gd name="T17" fmla="*/ 842 h 949"/>
                  <a:gd name="T18" fmla="*/ 349 w 716"/>
                  <a:gd name="T19" fmla="*/ 799 h 949"/>
                  <a:gd name="T20" fmla="*/ 436 w 716"/>
                  <a:gd name="T21" fmla="*/ 700 h 949"/>
                  <a:gd name="T22" fmla="*/ 449 w 716"/>
                  <a:gd name="T23" fmla="*/ 683 h 949"/>
                  <a:gd name="T24" fmla="*/ 518 w 716"/>
                  <a:gd name="T25" fmla="*/ 576 h 949"/>
                  <a:gd name="T26" fmla="*/ 592 w 716"/>
                  <a:gd name="T27" fmla="*/ 435 h 949"/>
                  <a:gd name="T28" fmla="*/ 657 w 716"/>
                  <a:gd name="T29" fmla="*/ 273 h 949"/>
                  <a:gd name="T30" fmla="*/ 716 w 716"/>
                  <a:gd name="T31" fmla="*/ 95 h 949"/>
                  <a:gd name="T32" fmla="*/ 427 w 716"/>
                  <a:gd name="T33" fmla="*/ 0 h 949"/>
                  <a:gd name="T34" fmla="*/ 375 w 716"/>
                  <a:gd name="T35" fmla="*/ 160 h 949"/>
                  <a:gd name="T36" fmla="*/ 321 w 716"/>
                  <a:gd name="T37" fmla="*/ 296 h 949"/>
                  <a:gd name="T38" fmla="*/ 263 w 716"/>
                  <a:gd name="T39" fmla="*/ 411 h 949"/>
                  <a:gd name="T40" fmla="*/ 194 w 716"/>
                  <a:gd name="T41" fmla="*/ 518 h 949"/>
                  <a:gd name="T42" fmla="*/ 207 w 716"/>
                  <a:gd name="T43" fmla="*/ 501 h 949"/>
                  <a:gd name="T44" fmla="*/ 146 w 716"/>
                  <a:gd name="T45" fmla="*/ 572 h 949"/>
                  <a:gd name="T46" fmla="*/ 119 w 716"/>
                  <a:gd name="T47" fmla="*/ 597 h 949"/>
                  <a:gd name="T48" fmla="*/ 81 w 716"/>
                  <a:gd name="T49" fmla="*/ 625 h 949"/>
                  <a:gd name="T50" fmla="*/ 101 w 716"/>
                  <a:gd name="T51" fmla="*/ 613 h 949"/>
                  <a:gd name="T52" fmla="*/ 74 w 716"/>
                  <a:gd name="T53" fmla="*/ 628 h 949"/>
                  <a:gd name="T54" fmla="*/ 35 w 716"/>
                  <a:gd name="T55" fmla="*/ 644 h 949"/>
                  <a:gd name="T56" fmla="*/ 56 w 716"/>
                  <a:gd name="T57" fmla="*/ 637 h 949"/>
                  <a:gd name="T58" fmla="*/ 16 w 716"/>
                  <a:gd name="T59" fmla="*/ 647 h 949"/>
                  <a:gd name="T60" fmla="*/ 41 w 716"/>
                  <a:gd name="T61" fmla="*/ 643 h 949"/>
                  <a:gd name="T62" fmla="*/ 0 w 716"/>
                  <a:gd name="T63" fmla="*/ 646 h 949"/>
                  <a:gd name="T64" fmla="*/ 23 w 716"/>
                  <a:gd name="T65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6" h="949">
                    <a:moveTo>
                      <a:pt x="23" y="949"/>
                    </a:moveTo>
                    <a:lnTo>
                      <a:pt x="64" y="946"/>
                    </a:lnTo>
                    <a:cubicBezTo>
                      <a:pt x="72" y="945"/>
                      <a:pt x="81" y="944"/>
                      <a:pt x="89" y="942"/>
                    </a:cubicBezTo>
                    <a:lnTo>
                      <a:pt x="129" y="932"/>
                    </a:lnTo>
                    <a:cubicBezTo>
                      <a:pt x="136" y="930"/>
                      <a:pt x="143" y="928"/>
                      <a:pt x="150" y="925"/>
                    </a:cubicBezTo>
                    <a:lnTo>
                      <a:pt x="189" y="909"/>
                    </a:lnTo>
                    <a:lnTo>
                      <a:pt x="242" y="882"/>
                    </a:lnTo>
                    <a:cubicBezTo>
                      <a:pt x="249" y="878"/>
                      <a:pt x="255" y="874"/>
                      <a:pt x="262" y="870"/>
                    </a:cubicBezTo>
                    <a:lnTo>
                      <a:pt x="300" y="842"/>
                    </a:lnTo>
                    <a:lnTo>
                      <a:pt x="349" y="799"/>
                    </a:lnTo>
                    <a:lnTo>
                      <a:pt x="436" y="700"/>
                    </a:lnTo>
                    <a:cubicBezTo>
                      <a:pt x="441" y="695"/>
                      <a:pt x="445" y="689"/>
                      <a:pt x="449" y="683"/>
                    </a:cubicBezTo>
                    <a:lnTo>
                      <a:pt x="518" y="576"/>
                    </a:lnTo>
                    <a:lnTo>
                      <a:pt x="592" y="435"/>
                    </a:lnTo>
                    <a:lnTo>
                      <a:pt x="657" y="273"/>
                    </a:lnTo>
                    <a:lnTo>
                      <a:pt x="716" y="95"/>
                    </a:lnTo>
                    <a:lnTo>
                      <a:pt x="427" y="0"/>
                    </a:lnTo>
                    <a:lnTo>
                      <a:pt x="375" y="160"/>
                    </a:lnTo>
                    <a:lnTo>
                      <a:pt x="321" y="296"/>
                    </a:lnTo>
                    <a:lnTo>
                      <a:pt x="263" y="411"/>
                    </a:lnTo>
                    <a:lnTo>
                      <a:pt x="194" y="518"/>
                    </a:lnTo>
                    <a:lnTo>
                      <a:pt x="207" y="501"/>
                    </a:lnTo>
                    <a:lnTo>
                      <a:pt x="146" y="572"/>
                    </a:lnTo>
                    <a:lnTo>
                      <a:pt x="119" y="597"/>
                    </a:lnTo>
                    <a:lnTo>
                      <a:pt x="81" y="625"/>
                    </a:lnTo>
                    <a:lnTo>
                      <a:pt x="101" y="613"/>
                    </a:lnTo>
                    <a:lnTo>
                      <a:pt x="74" y="628"/>
                    </a:lnTo>
                    <a:lnTo>
                      <a:pt x="35" y="644"/>
                    </a:lnTo>
                    <a:lnTo>
                      <a:pt x="56" y="637"/>
                    </a:lnTo>
                    <a:lnTo>
                      <a:pt x="16" y="647"/>
                    </a:lnTo>
                    <a:lnTo>
                      <a:pt x="41" y="643"/>
                    </a:lnTo>
                    <a:lnTo>
                      <a:pt x="0" y="646"/>
                    </a:lnTo>
                    <a:lnTo>
                      <a:pt x="23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0" name="Freeform 33"/>
              <p:cNvSpPr>
                <a:spLocks/>
              </p:cNvSpPr>
              <p:nvPr/>
            </p:nvSpPr>
            <p:spPr bwMode="auto">
              <a:xfrm>
                <a:off x="1639887" y="3511550"/>
                <a:ext cx="76200" cy="103188"/>
              </a:xfrm>
              <a:custGeom>
                <a:avLst/>
                <a:gdLst>
                  <a:gd name="T0" fmla="*/ 678 w 701"/>
                  <a:gd name="T1" fmla="*/ 0 h 944"/>
                  <a:gd name="T2" fmla="*/ 639 w 701"/>
                  <a:gd name="T3" fmla="*/ 3 h 944"/>
                  <a:gd name="T4" fmla="*/ 613 w 701"/>
                  <a:gd name="T5" fmla="*/ 7 h 944"/>
                  <a:gd name="T6" fmla="*/ 574 w 701"/>
                  <a:gd name="T7" fmla="*/ 17 h 944"/>
                  <a:gd name="T8" fmla="*/ 518 w 701"/>
                  <a:gd name="T9" fmla="*/ 38 h 944"/>
                  <a:gd name="T10" fmla="*/ 496 w 701"/>
                  <a:gd name="T11" fmla="*/ 48 h 944"/>
                  <a:gd name="T12" fmla="*/ 458 w 701"/>
                  <a:gd name="T13" fmla="*/ 70 h 944"/>
                  <a:gd name="T14" fmla="*/ 438 w 701"/>
                  <a:gd name="T15" fmla="*/ 84 h 944"/>
                  <a:gd name="T16" fmla="*/ 363 w 701"/>
                  <a:gd name="T17" fmla="*/ 146 h 944"/>
                  <a:gd name="T18" fmla="*/ 343 w 701"/>
                  <a:gd name="T19" fmla="*/ 165 h 944"/>
                  <a:gd name="T20" fmla="*/ 272 w 701"/>
                  <a:gd name="T21" fmla="*/ 249 h 944"/>
                  <a:gd name="T22" fmla="*/ 192 w 701"/>
                  <a:gd name="T23" fmla="*/ 373 h 944"/>
                  <a:gd name="T24" fmla="*/ 121 w 701"/>
                  <a:gd name="T25" fmla="*/ 513 h 944"/>
                  <a:gd name="T26" fmla="*/ 57 w 701"/>
                  <a:gd name="T27" fmla="*/ 674 h 944"/>
                  <a:gd name="T28" fmla="*/ 0 w 701"/>
                  <a:gd name="T29" fmla="*/ 851 h 944"/>
                  <a:gd name="T30" fmla="*/ 289 w 701"/>
                  <a:gd name="T31" fmla="*/ 944 h 944"/>
                  <a:gd name="T32" fmla="*/ 340 w 701"/>
                  <a:gd name="T33" fmla="*/ 785 h 944"/>
                  <a:gd name="T34" fmla="*/ 392 w 701"/>
                  <a:gd name="T35" fmla="*/ 650 h 944"/>
                  <a:gd name="T36" fmla="*/ 449 w 701"/>
                  <a:gd name="T37" fmla="*/ 536 h 944"/>
                  <a:gd name="T38" fmla="*/ 505 w 701"/>
                  <a:gd name="T39" fmla="*/ 446 h 944"/>
                  <a:gd name="T40" fmla="*/ 576 w 701"/>
                  <a:gd name="T41" fmla="*/ 362 h 944"/>
                  <a:gd name="T42" fmla="*/ 556 w 701"/>
                  <a:gd name="T43" fmla="*/ 381 h 944"/>
                  <a:gd name="T44" fmla="*/ 631 w 701"/>
                  <a:gd name="T45" fmla="*/ 319 h 944"/>
                  <a:gd name="T46" fmla="*/ 611 w 701"/>
                  <a:gd name="T47" fmla="*/ 333 h 944"/>
                  <a:gd name="T48" fmla="*/ 649 w 701"/>
                  <a:gd name="T49" fmla="*/ 311 h 944"/>
                  <a:gd name="T50" fmla="*/ 627 w 701"/>
                  <a:gd name="T51" fmla="*/ 321 h 944"/>
                  <a:gd name="T52" fmla="*/ 649 w 701"/>
                  <a:gd name="T53" fmla="*/ 312 h 944"/>
                  <a:gd name="T54" fmla="*/ 688 w 701"/>
                  <a:gd name="T55" fmla="*/ 302 h 944"/>
                  <a:gd name="T56" fmla="*/ 662 w 701"/>
                  <a:gd name="T57" fmla="*/ 306 h 944"/>
                  <a:gd name="T58" fmla="*/ 701 w 701"/>
                  <a:gd name="T59" fmla="*/ 303 h 944"/>
                  <a:gd name="T60" fmla="*/ 678 w 701"/>
                  <a:gd name="T61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1" h="944">
                    <a:moveTo>
                      <a:pt x="678" y="0"/>
                    </a:moveTo>
                    <a:lnTo>
                      <a:pt x="639" y="3"/>
                    </a:lnTo>
                    <a:cubicBezTo>
                      <a:pt x="630" y="4"/>
                      <a:pt x="621" y="5"/>
                      <a:pt x="613" y="7"/>
                    </a:cubicBezTo>
                    <a:lnTo>
                      <a:pt x="574" y="17"/>
                    </a:lnTo>
                    <a:lnTo>
                      <a:pt x="518" y="38"/>
                    </a:lnTo>
                    <a:cubicBezTo>
                      <a:pt x="510" y="40"/>
                      <a:pt x="503" y="44"/>
                      <a:pt x="496" y="48"/>
                    </a:cubicBezTo>
                    <a:lnTo>
                      <a:pt x="458" y="70"/>
                    </a:lnTo>
                    <a:cubicBezTo>
                      <a:pt x="451" y="74"/>
                      <a:pt x="444" y="79"/>
                      <a:pt x="438" y="84"/>
                    </a:cubicBezTo>
                    <a:lnTo>
                      <a:pt x="363" y="146"/>
                    </a:lnTo>
                    <a:cubicBezTo>
                      <a:pt x="356" y="152"/>
                      <a:pt x="349" y="158"/>
                      <a:pt x="343" y="165"/>
                    </a:cubicBezTo>
                    <a:lnTo>
                      <a:pt x="272" y="249"/>
                    </a:lnTo>
                    <a:lnTo>
                      <a:pt x="192" y="373"/>
                    </a:lnTo>
                    <a:lnTo>
                      <a:pt x="121" y="513"/>
                    </a:lnTo>
                    <a:lnTo>
                      <a:pt x="57" y="674"/>
                    </a:lnTo>
                    <a:lnTo>
                      <a:pt x="0" y="851"/>
                    </a:lnTo>
                    <a:lnTo>
                      <a:pt x="289" y="944"/>
                    </a:lnTo>
                    <a:lnTo>
                      <a:pt x="340" y="785"/>
                    </a:lnTo>
                    <a:lnTo>
                      <a:pt x="392" y="650"/>
                    </a:lnTo>
                    <a:lnTo>
                      <a:pt x="449" y="536"/>
                    </a:lnTo>
                    <a:lnTo>
                      <a:pt x="505" y="446"/>
                    </a:lnTo>
                    <a:lnTo>
                      <a:pt x="576" y="362"/>
                    </a:lnTo>
                    <a:lnTo>
                      <a:pt x="556" y="381"/>
                    </a:lnTo>
                    <a:lnTo>
                      <a:pt x="631" y="319"/>
                    </a:lnTo>
                    <a:lnTo>
                      <a:pt x="611" y="333"/>
                    </a:lnTo>
                    <a:lnTo>
                      <a:pt x="649" y="311"/>
                    </a:lnTo>
                    <a:lnTo>
                      <a:pt x="627" y="321"/>
                    </a:lnTo>
                    <a:lnTo>
                      <a:pt x="649" y="312"/>
                    </a:lnTo>
                    <a:lnTo>
                      <a:pt x="688" y="302"/>
                    </a:lnTo>
                    <a:lnTo>
                      <a:pt x="662" y="306"/>
                    </a:lnTo>
                    <a:lnTo>
                      <a:pt x="701" y="303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1" name="Freeform 34"/>
              <p:cNvSpPr>
                <a:spLocks/>
              </p:cNvSpPr>
              <p:nvPr/>
            </p:nvSpPr>
            <p:spPr bwMode="auto">
              <a:xfrm>
                <a:off x="1763712" y="3598863"/>
                <a:ext cx="77788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2" name="Freeform 35"/>
              <p:cNvSpPr>
                <a:spLocks/>
              </p:cNvSpPr>
              <p:nvPr/>
            </p:nvSpPr>
            <p:spPr bwMode="auto">
              <a:xfrm>
                <a:off x="1720850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3" name="Freeform 69"/>
              <p:cNvSpPr>
                <a:spLocks/>
              </p:cNvSpPr>
              <p:nvPr/>
            </p:nvSpPr>
            <p:spPr bwMode="auto">
              <a:xfrm>
                <a:off x="1839912" y="3598863"/>
                <a:ext cx="79375" cy="103188"/>
              </a:xfrm>
              <a:custGeom>
                <a:avLst/>
                <a:gdLst>
                  <a:gd name="T0" fmla="*/ 21 w 731"/>
                  <a:gd name="T1" fmla="*/ 949 h 949"/>
                  <a:gd name="T2" fmla="*/ 63 w 731"/>
                  <a:gd name="T3" fmla="*/ 946 h 949"/>
                  <a:gd name="T4" fmla="*/ 88 w 731"/>
                  <a:gd name="T5" fmla="*/ 942 h 949"/>
                  <a:gd name="T6" fmla="*/ 129 w 731"/>
                  <a:gd name="T7" fmla="*/ 932 h 949"/>
                  <a:gd name="T8" fmla="*/ 190 w 731"/>
                  <a:gd name="T9" fmla="*/ 910 h 949"/>
                  <a:gd name="T10" fmla="*/ 245 w 731"/>
                  <a:gd name="T11" fmla="*/ 882 h 949"/>
                  <a:gd name="T12" fmla="*/ 302 w 731"/>
                  <a:gd name="T13" fmla="*/ 844 h 949"/>
                  <a:gd name="T14" fmla="*/ 353 w 731"/>
                  <a:gd name="T15" fmla="*/ 800 h 949"/>
                  <a:gd name="T16" fmla="*/ 442 w 731"/>
                  <a:gd name="T17" fmla="*/ 701 h 949"/>
                  <a:gd name="T18" fmla="*/ 527 w 731"/>
                  <a:gd name="T19" fmla="*/ 578 h 949"/>
                  <a:gd name="T20" fmla="*/ 602 w 731"/>
                  <a:gd name="T21" fmla="*/ 436 h 949"/>
                  <a:gd name="T22" fmla="*/ 670 w 731"/>
                  <a:gd name="T23" fmla="*/ 276 h 949"/>
                  <a:gd name="T24" fmla="*/ 731 w 731"/>
                  <a:gd name="T25" fmla="*/ 95 h 949"/>
                  <a:gd name="T26" fmla="*/ 442 w 731"/>
                  <a:gd name="T27" fmla="*/ 0 h 949"/>
                  <a:gd name="T28" fmla="*/ 390 w 731"/>
                  <a:gd name="T29" fmla="*/ 157 h 949"/>
                  <a:gd name="T30" fmla="*/ 333 w 731"/>
                  <a:gd name="T31" fmla="*/ 295 h 949"/>
                  <a:gd name="T32" fmla="*/ 274 w 731"/>
                  <a:gd name="T33" fmla="*/ 409 h 949"/>
                  <a:gd name="T34" fmla="*/ 214 w 731"/>
                  <a:gd name="T35" fmla="*/ 500 h 949"/>
                  <a:gd name="T36" fmla="*/ 154 w 731"/>
                  <a:gd name="T37" fmla="*/ 571 h 949"/>
                  <a:gd name="T38" fmla="*/ 127 w 731"/>
                  <a:gd name="T39" fmla="*/ 595 h 949"/>
                  <a:gd name="T40" fmla="*/ 104 w 731"/>
                  <a:gd name="T41" fmla="*/ 613 h 949"/>
                  <a:gd name="T42" fmla="*/ 79 w 731"/>
                  <a:gd name="T43" fmla="*/ 627 h 949"/>
                  <a:gd name="T44" fmla="*/ 57 w 731"/>
                  <a:gd name="T45" fmla="*/ 637 h 949"/>
                  <a:gd name="T46" fmla="*/ 16 w 731"/>
                  <a:gd name="T47" fmla="*/ 647 h 949"/>
                  <a:gd name="T48" fmla="*/ 42 w 731"/>
                  <a:gd name="T49" fmla="*/ 643 h 949"/>
                  <a:gd name="T50" fmla="*/ 0 w 731"/>
                  <a:gd name="T51" fmla="*/ 646 h 949"/>
                  <a:gd name="T52" fmla="*/ 21 w 731"/>
                  <a:gd name="T53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1" h="949">
                    <a:moveTo>
                      <a:pt x="21" y="949"/>
                    </a:moveTo>
                    <a:lnTo>
                      <a:pt x="63" y="946"/>
                    </a:lnTo>
                    <a:cubicBezTo>
                      <a:pt x="72" y="945"/>
                      <a:pt x="80" y="944"/>
                      <a:pt x="88" y="942"/>
                    </a:cubicBezTo>
                    <a:lnTo>
                      <a:pt x="129" y="932"/>
                    </a:lnTo>
                    <a:lnTo>
                      <a:pt x="190" y="910"/>
                    </a:lnTo>
                    <a:lnTo>
                      <a:pt x="245" y="882"/>
                    </a:lnTo>
                    <a:lnTo>
                      <a:pt x="302" y="844"/>
                    </a:lnTo>
                    <a:lnTo>
                      <a:pt x="353" y="800"/>
                    </a:lnTo>
                    <a:lnTo>
                      <a:pt x="442" y="701"/>
                    </a:lnTo>
                    <a:lnTo>
                      <a:pt x="527" y="578"/>
                    </a:lnTo>
                    <a:lnTo>
                      <a:pt x="602" y="436"/>
                    </a:lnTo>
                    <a:lnTo>
                      <a:pt x="670" y="276"/>
                    </a:lnTo>
                    <a:lnTo>
                      <a:pt x="731" y="95"/>
                    </a:lnTo>
                    <a:lnTo>
                      <a:pt x="442" y="0"/>
                    </a:lnTo>
                    <a:lnTo>
                      <a:pt x="390" y="157"/>
                    </a:lnTo>
                    <a:lnTo>
                      <a:pt x="333" y="295"/>
                    </a:lnTo>
                    <a:lnTo>
                      <a:pt x="274" y="409"/>
                    </a:lnTo>
                    <a:lnTo>
                      <a:pt x="214" y="500"/>
                    </a:lnTo>
                    <a:lnTo>
                      <a:pt x="154" y="571"/>
                    </a:lnTo>
                    <a:lnTo>
                      <a:pt x="127" y="595"/>
                    </a:lnTo>
                    <a:lnTo>
                      <a:pt x="104" y="613"/>
                    </a:lnTo>
                    <a:lnTo>
                      <a:pt x="79" y="627"/>
                    </a:lnTo>
                    <a:lnTo>
                      <a:pt x="57" y="637"/>
                    </a:lnTo>
                    <a:lnTo>
                      <a:pt x="16" y="647"/>
                    </a:lnTo>
                    <a:lnTo>
                      <a:pt x="42" y="643"/>
                    </a:lnTo>
                    <a:lnTo>
                      <a:pt x="0" y="646"/>
                    </a:lnTo>
                    <a:lnTo>
                      <a:pt x="21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4" name="Freeform 70"/>
              <p:cNvSpPr>
                <a:spLocks/>
              </p:cNvSpPr>
              <p:nvPr/>
            </p:nvSpPr>
            <p:spPr bwMode="auto">
              <a:xfrm>
                <a:off x="1885950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5" name="Freeform 71"/>
              <p:cNvSpPr>
                <a:spLocks/>
              </p:cNvSpPr>
              <p:nvPr/>
            </p:nvSpPr>
            <p:spPr bwMode="auto">
              <a:xfrm>
                <a:off x="2011362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6" name="Freeform 72"/>
              <p:cNvSpPr>
                <a:spLocks/>
              </p:cNvSpPr>
              <p:nvPr/>
            </p:nvSpPr>
            <p:spPr bwMode="auto">
              <a:xfrm>
                <a:off x="1965325" y="3511550"/>
                <a:ext cx="79375" cy="103188"/>
              </a:xfrm>
              <a:custGeom>
                <a:avLst/>
                <a:gdLst>
                  <a:gd name="T0" fmla="*/ 21 w 731"/>
                  <a:gd name="T1" fmla="*/ 0 h 946"/>
                  <a:gd name="T2" fmla="*/ 63 w 731"/>
                  <a:gd name="T3" fmla="*/ 3 h 946"/>
                  <a:gd name="T4" fmla="*/ 88 w 731"/>
                  <a:gd name="T5" fmla="*/ 7 h 946"/>
                  <a:gd name="T6" fmla="*/ 129 w 731"/>
                  <a:gd name="T7" fmla="*/ 17 h 946"/>
                  <a:gd name="T8" fmla="*/ 187 w 731"/>
                  <a:gd name="T9" fmla="*/ 37 h 946"/>
                  <a:gd name="T10" fmla="*/ 208 w 731"/>
                  <a:gd name="T11" fmla="*/ 46 h 946"/>
                  <a:gd name="T12" fmla="*/ 248 w 731"/>
                  <a:gd name="T13" fmla="*/ 68 h 946"/>
                  <a:gd name="T14" fmla="*/ 268 w 731"/>
                  <a:gd name="T15" fmla="*/ 82 h 946"/>
                  <a:gd name="T16" fmla="*/ 347 w 731"/>
                  <a:gd name="T17" fmla="*/ 144 h 946"/>
                  <a:gd name="T18" fmla="*/ 367 w 731"/>
                  <a:gd name="T19" fmla="*/ 162 h 946"/>
                  <a:gd name="T20" fmla="*/ 442 w 731"/>
                  <a:gd name="T21" fmla="*/ 246 h 946"/>
                  <a:gd name="T22" fmla="*/ 527 w 731"/>
                  <a:gd name="T23" fmla="*/ 370 h 946"/>
                  <a:gd name="T24" fmla="*/ 602 w 731"/>
                  <a:gd name="T25" fmla="*/ 511 h 946"/>
                  <a:gd name="T26" fmla="*/ 670 w 731"/>
                  <a:gd name="T27" fmla="*/ 670 h 946"/>
                  <a:gd name="T28" fmla="*/ 731 w 731"/>
                  <a:gd name="T29" fmla="*/ 849 h 946"/>
                  <a:gd name="T30" fmla="*/ 442 w 731"/>
                  <a:gd name="T31" fmla="*/ 946 h 946"/>
                  <a:gd name="T32" fmla="*/ 391 w 731"/>
                  <a:gd name="T33" fmla="*/ 789 h 946"/>
                  <a:gd name="T34" fmla="*/ 333 w 731"/>
                  <a:gd name="T35" fmla="*/ 652 h 946"/>
                  <a:gd name="T36" fmla="*/ 274 w 731"/>
                  <a:gd name="T37" fmla="*/ 539 h 946"/>
                  <a:gd name="T38" fmla="*/ 215 w 731"/>
                  <a:gd name="T39" fmla="*/ 449 h 946"/>
                  <a:gd name="T40" fmla="*/ 140 w 731"/>
                  <a:gd name="T41" fmla="*/ 365 h 946"/>
                  <a:gd name="T42" fmla="*/ 160 w 731"/>
                  <a:gd name="T43" fmla="*/ 383 h 946"/>
                  <a:gd name="T44" fmla="*/ 81 w 731"/>
                  <a:gd name="T45" fmla="*/ 321 h 946"/>
                  <a:gd name="T46" fmla="*/ 101 w 731"/>
                  <a:gd name="T47" fmla="*/ 335 h 946"/>
                  <a:gd name="T48" fmla="*/ 61 w 731"/>
                  <a:gd name="T49" fmla="*/ 313 h 946"/>
                  <a:gd name="T50" fmla="*/ 82 w 731"/>
                  <a:gd name="T51" fmla="*/ 322 h 946"/>
                  <a:gd name="T52" fmla="*/ 57 w 731"/>
                  <a:gd name="T53" fmla="*/ 312 h 946"/>
                  <a:gd name="T54" fmla="*/ 16 w 731"/>
                  <a:gd name="T55" fmla="*/ 302 h 946"/>
                  <a:gd name="T56" fmla="*/ 42 w 731"/>
                  <a:gd name="T57" fmla="*/ 306 h 946"/>
                  <a:gd name="T58" fmla="*/ 0 w 731"/>
                  <a:gd name="T59" fmla="*/ 303 h 946"/>
                  <a:gd name="T60" fmla="*/ 21 w 731"/>
                  <a:gd name="T61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1" h="946">
                    <a:moveTo>
                      <a:pt x="21" y="0"/>
                    </a:moveTo>
                    <a:lnTo>
                      <a:pt x="63" y="3"/>
                    </a:lnTo>
                    <a:cubicBezTo>
                      <a:pt x="72" y="3"/>
                      <a:pt x="80" y="5"/>
                      <a:pt x="88" y="7"/>
                    </a:cubicBezTo>
                    <a:lnTo>
                      <a:pt x="129" y="17"/>
                    </a:lnTo>
                    <a:lnTo>
                      <a:pt x="187" y="37"/>
                    </a:lnTo>
                    <a:cubicBezTo>
                      <a:pt x="194" y="39"/>
                      <a:pt x="201" y="43"/>
                      <a:pt x="208" y="46"/>
                    </a:cubicBezTo>
                    <a:lnTo>
                      <a:pt x="248" y="68"/>
                    </a:lnTo>
                    <a:cubicBezTo>
                      <a:pt x="255" y="72"/>
                      <a:pt x="262" y="77"/>
                      <a:pt x="268" y="82"/>
                    </a:cubicBezTo>
                    <a:lnTo>
                      <a:pt x="347" y="144"/>
                    </a:lnTo>
                    <a:cubicBezTo>
                      <a:pt x="354" y="149"/>
                      <a:pt x="361" y="156"/>
                      <a:pt x="367" y="162"/>
                    </a:cubicBezTo>
                    <a:lnTo>
                      <a:pt x="442" y="246"/>
                    </a:lnTo>
                    <a:lnTo>
                      <a:pt x="527" y="370"/>
                    </a:lnTo>
                    <a:lnTo>
                      <a:pt x="602" y="511"/>
                    </a:lnTo>
                    <a:lnTo>
                      <a:pt x="670" y="670"/>
                    </a:lnTo>
                    <a:lnTo>
                      <a:pt x="731" y="849"/>
                    </a:lnTo>
                    <a:lnTo>
                      <a:pt x="442" y="946"/>
                    </a:lnTo>
                    <a:lnTo>
                      <a:pt x="391" y="789"/>
                    </a:lnTo>
                    <a:lnTo>
                      <a:pt x="333" y="652"/>
                    </a:lnTo>
                    <a:lnTo>
                      <a:pt x="274" y="539"/>
                    </a:lnTo>
                    <a:lnTo>
                      <a:pt x="215" y="449"/>
                    </a:lnTo>
                    <a:lnTo>
                      <a:pt x="140" y="365"/>
                    </a:lnTo>
                    <a:lnTo>
                      <a:pt x="160" y="383"/>
                    </a:lnTo>
                    <a:lnTo>
                      <a:pt x="81" y="321"/>
                    </a:lnTo>
                    <a:lnTo>
                      <a:pt x="101" y="335"/>
                    </a:lnTo>
                    <a:lnTo>
                      <a:pt x="61" y="313"/>
                    </a:lnTo>
                    <a:lnTo>
                      <a:pt x="82" y="322"/>
                    </a:lnTo>
                    <a:lnTo>
                      <a:pt x="57" y="312"/>
                    </a:lnTo>
                    <a:lnTo>
                      <a:pt x="16" y="302"/>
                    </a:lnTo>
                    <a:lnTo>
                      <a:pt x="42" y="306"/>
                    </a:lnTo>
                    <a:lnTo>
                      <a:pt x="0" y="30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7" name="Freeform 73"/>
              <p:cNvSpPr>
                <a:spLocks/>
              </p:cNvSpPr>
              <p:nvPr/>
            </p:nvSpPr>
            <p:spPr bwMode="auto">
              <a:xfrm>
                <a:off x="2087562" y="3598863"/>
                <a:ext cx="80963" cy="103188"/>
              </a:xfrm>
              <a:custGeom>
                <a:avLst/>
                <a:gdLst>
                  <a:gd name="T0" fmla="*/ 21 w 746"/>
                  <a:gd name="T1" fmla="*/ 951 h 951"/>
                  <a:gd name="T2" fmla="*/ 64 w 746"/>
                  <a:gd name="T3" fmla="*/ 948 h 951"/>
                  <a:gd name="T4" fmla="*/ 89 w 746"/>
                  <a:gd name="T5" fmla="*/ 944 h 951"/>
                  <a:gd name="T6" fmla="*/ 131 w 746"/>
                  <a:gd name="T7" fmla="*/ 934 h 951"/>
                  <a:gd name="T8" fmla="*/ 192 w 746"/>
                  <a:gd name="T9" fmla="*/ 913 h 951"/>
                  <a:gd name="T10" fmla="*/ 247 w 746"/>
                  <a:gd name="T11" fmla="*/ 885 h 951"/>
                  <a:gd name="T12" fmla="*/ 267 w 746"/>
                  <a:gd name="T13" fmla="*/ 874 h 951"/>
                  <a:gd name="T14" fmla="*/ 307 w 746"/>
                  <a:gd name="T15" fmla="*/ 846 h 951"/>
                  <a:gd name="T16" fmla="*/ 358 w 746"/>
                  <a:gd name="T17" fmla="*/ 803 h 951"/>
                  <a:gd name="T18" fmla="*/ 449 w 746"/>
                  <a:gd name="T19" fmla="*/ 705 h 951"/>
                  <a:gd name="T20" fmla="*/ 536 w 746"/>
                  <a:gd name="T21" fmla="*/ 582 h 951"/>
                  <a:gd name="T22" fmla="*/ 614 w 746"/>
                  <a:gd name="T23" fmla="*/ 440 h 951"/>
                  <a:gd name="T24" fmla="*/ 684 w 746"/>
                  <a:gd name="T25" fmla="*/ 278 h 951"/>
                  <a:gd name="T26" fmla="*/ 746 w 746"/>
                  <a:gd name="T27" fmla="*/ 99 h 951"/>
                  <a:gd name="T28" fmla="*/ 459 w 746"/>
                  <a:gd name="T29" fmla="*/ 0 h 951"/>
                  <a:gd name="T30" fmla="*/ 405 w 746"/>
                  <a:gd name="T31" fmla="*/ 158 h 951"/>
                  <a:gd name="T32" fmla="*/ 347 w 746"/>
                  <a:gd name="T33" fmla="*/ 295 h 951"/>
                  <a:gd name="T34" fmla="*/ 286 w 746"/>
                  <a:gd name="T35" fmla="*/ 409 h 951"/>
                  <a:gd name="T36" fmla="*/ 225 w 746"/>
                  <a:gd name="T37" fmla="*/ 500 h 951"/>
                  <a:gd name="T38" fmla="*/ 161 w 746"/>
                  <a:gd name="T39" fmla="*/ 572 h 951"/>
                  <a:gd name="T40" fmla="*/ 132 w 746"/>
                  <a:gd name="T41" fmla="*/ 597 h 951"/>
                  <a:gd name="T42" fmla="*/ 92 w 746"/>
                  <a:gd name="T43" fmla="*/ 625 h 951"/>
                  <a:gd name="T44" fmla="*/ 111 w 746"/>
                  <a:gd name="T45" fmla="*/ 614 h 951"/>
                  <a:gd name="T46" fmla="*/ 83 w 746"/>
                  <a:gd name="T47" fmla="*/ 628 h 951"/>
                  <a:gd name="T48" fmla="*/ 60 w 746"/>
                  <a:gd name="T49" fmla="*/ 639 h 951"/>
                  <a:gd name="T50" fmla="*/ 18 w 746"/>
                  <a:gd name="T51" fmla="*/ 649 h 951"/>
                  <a:gd name="T52" fmla="*/ 43 w 746"/>
                  <a:gd name="T53" fmla="*/ 645 h 951"/>
                  <a:gd name="T54" fmla="*/ 0 w 746"/>
                  <a:gd name="T55" fmla="*/ 648 h 951"/>
                  <a:gd name="T56" fmla="*/ 21 w 746"/>
                  <a:gd name="T57" fmla="*/ 951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6" h="951">
                    <a:moveTo>
                      <a:pt x="21" y="951"/>
                    </a:moveTo>
                    <a:lnTo>
                      <a:pt x="64" y="948"/>
                    </a:lnTo>
                    <a:cubicBezTo>
                      <a:pt x="72" y="948"/>
                      <a:pt x="81" y="946"/>
                      <a:pt x="89" y="944"/>
                    </a:cubicBezTo>
                    <a:lnTo>
                      <a:pt x="131" y="934"/>
                    </a:lnTo>
                    <a:lnTo>
                      <a:pt x="192" y="913"/>
                    </a:lnTo>
                    <a:lnTo>
                      <a:pt x="247" y="885"/>
                    </a:lnTo>
                    <a:cubicBezTo>
                      <a:pt x="254" y="882"/>
                      <a:pt x="261" y="878"/>
                      <a:pt x="267" y="874"/>
                    </a:cubicBezTo>
                    <a:lnTo>
                      <a:pt x="307" y="846"/>
                    </a:lnTo>
                    <a:lnTo>
                      <a:pt x="358" y="803"/>
                    </a:lnTo>
                    <a:lnTo>
                      <a:pt x="449" y="705"/>
                    </a:lnTo>
                    <a:lnTo>
                      <a:pt x="536" y="582"/>
                    </a:lnTo>
                    <a:lnTo>
                      <a:pt x="614" y="440"/>
                    </a:lnTo>
                    <a:lnTo>
                      <a:pt x="684" y="278"/>
                    </a:lnTo>
                    <a:lnTo>
                      <a:pt x="746" y="99"/>
                    </a:lnTo>
                    <a:lnTo>
                      <a:pt x="459" y="0"/>
                    </a:lnTo>
                    <a:lnTo>
                      <a:pt x="405" y="158"/>
                    </a:lnTo>
                    <a:lnTo>
                      <a:pt x="347" y="295"/>
                    </a:lnTo>
                    <a:lnTo>
                      <a:pt x="286" y="409"/>
                    </a:lnTo>
                    <a:lnTo>
                      <a:pt x="225" y="500"/>
                    </a:lnTo>
                    <a:lnTo>
                      <a:pt x="161" y="572"/>
                    </a:lnTo>
                    <a:lnTo>
                      <a:pt x="132" y="597"/>
                    </a:lnTo>
                    <a:lnTo>
                      <a:pt x="92" y="625"/>
                    </a:lnTo>
                    <a:lnTo>
                      <a:pt x="111" y="614"/>
                    </a:lnTo>
                    <a:lnTo>
                      <a:pt x="83" y="628"/>
                    </a:lnTo>
                    <a:lnTo>
                      <a:pt x="60" y="639"/>
                    </a:lnTo>
                    <a:lnTo>
                      <a:pt x="18" y="649"/>
                    </a:lnTo>
                    <a:lnTo>
                      <a:pt x="43" y="645"/>
                    </a:lnTo>
                    <a:lnTo>
                      <a:pt x="0" y="648"/>
                    </a:lnTo>
                    <a:lnTo>
                      <a:pt x="21" y="95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8" name="Freeform 74"/>
              <p:cNvSpPr>
                <a:spLocks/>
              </p:cNvSpPr>
              <p:nvPr/>
            </p:nvSpPr>
            <p:spPr bwMode="auto">
              <a:xfrm>
                <a:off x="2136775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9" name="Rectangle 158"/>
              <p:cNvSpPr>
                <a:spLocks noChangeArrowheads="1"/>
              </p:cNvSpPr>
              <p:nvPr/>
            </p:nvSpPr>
            <p:spPr bwMode="auto">
              <a:xfrm>
                <a:off x="2200275" y="3822700"/>
                <a:ext cx="49590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WAL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cxnSp>
          <p:nvCxnSpPr>
            <p:cNvPr id="477" name="Straight Connector 476"/>
            <p:cNvCxnSpPr/>
            <p:nvPr/>
          </p:nvCxnSpPr>
          <p:spPr>
            <a:xfrm>
              <a:off x="2586037" y="2222500"/>
              <a:ext cx="0" cy="123031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3" name="Rectangle 150"/>
          <p:cNvSpPr>
            <a:spLocks noChangeArrowheads="1"/>
          </p:cNvSpPr>
          <p:nvPr/>
        </p:nvSpPr>
        <p:spPr bwMode="auto">
          <a:xfrm>
            <a:off x="5920468" y="1741942"/>
            <a:ext cx="4696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END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3200400" y="914400"/>
            <a:ext cx="2767465" cy="1508126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5" name="Freeform 57"/>
          <p:cNvSpPr>
            <a:spLocks noEditPoints="1"/>
          </p:cNvSpPr>
          <p:nvPr/>
        </p:nvSpPr>
        <p:spPr bwMode="auto">
          <a:xfrm>
            <a:off x="3942670" y="4240439"/>
            <a:ext cx="1576388" cy="320675"/>
          </a:xfrm>
          <a:custGeom>
            <a:avLst/>
            <a:gdLst>
              <a:gd name="T0" fmla="*/ 0 w 956"/>
              <a:gd name="T1" fmla="*/ 138 h 202"/>
              <a:gd name="T2" fmla="*/ 14 w 956"/>
              <a:gd name="T3" fmla="*/ 195 h 202"/>
              <a:gd name="T4" fmla="*/ 0 w 956"/>
              <a:gd name="T5" fmla="*/ 95 h 202"/>
              <a:gd name="T6" fmla="*/ 14 w 956"/>
              <a:gd name="T7" fmla="*/ 37 h 202"/>
              <a:gd name="T8" fmla="*/ 0 w 956"/>
              <a:gd name="T9" fmla="*/ 95 h 202"/>
              <a:gd name="T10" fmla="*/ 77 w 956"/>
              <a:gd name="T11" fmla="*/ 0 h 202"/>
              <a:gd name="T12" fmla="*/ 20 w 956"/>
              <a:gd name="T13" fmla="*/ 15 h 202"/>
              <a:gd name="T14" fmla="*/ 120 w 956"/>
              <a:gd name="T15" fmla="*/ 0 h 202"/>
              <a:gd name="T16" fmla="*/ 177 w 956"/>
              <a:gd name="T17" fmla="*/ 15 h 202"/>
              <a:gd name="T18" fmla="*/ 120 w 956"/>
              <a:gd name="T19" fmla="*/ 0 h 202"/>
              <a:gd name="T20" fmla="*/ 278 w 956"/>
              <a:gd name="T21" fmla="*/ 0 h 202"/>
              <a:gd name="T22" fmla="*/ 220 w 956"/>
              <a:gd name="T23" fmla="*/ 15 h 202"/>
              <a:gd name="T24" fmla="*/ 321 w 956"/>
              <a:gd name="T25" fmla="*/ 0 h 202"/>
              <a:gd name="T26" fmla="*/ 378 w 956"/>
              <a:gd name="T27" fmla="*/ 15 h 202"/>
              <a:gd name="T28" fmla="*/ 321 w 956"/>
              <a:gd name="T29" fmla="*/ 0 h 202"/>
              <a:gd name="T30" fmla="*/ 478 w 956"/>
              <a:gd name="T31" fmla="*/ 0 h 202"/>
              <a:gd name="T32" fmla="*/ 421 w 956"/>
              <a:gd name="T33" fmla="*/ 15 h 202"/>
              <a:gd name="T34" fmla="*/ 521 w 956"/>
              <a:gd name="T35" fmla="*/ 0 h 202"/>
              <a:gd name="T36" fmla="*/ 578 w 956"/>
              <a:gd name="T37" fmla="*/ 15 h 202"/>
              <a:gd name="T38" fmla="*/ 521 w 956"/>
              <a:gd name="T39" fmla="*/ 0 h 202"/>
              <a:gd name="T40" fmla="*/ 678 w 956"/>
              <a:gd name="T41" fmla="*/ 0 h 202"/>
              <a:gd name="T42" fmla="*/ 621 w 956"/>
              <a:gd name="T43" fmla="*/ 15 h 202"/>
              <a:gd name="T44" fmla="*/ 721 w 956"/>
              <a:gd name="T45" fmla="*/ 0 h 202"/>
              <a:gd name="T46" fmla="*/ 779 w 956"/>
              <a:gd name="T47" fmla="*/ 15 h 202"/>
              <a:gd name="T48" fmla="*/ 721 w 956"/>
              <a:gd name="T49" fmla="*/ 0 h 202"/>
              <a:gd name="T50" fmla="*/ 879 w 956"/>
              <a:gd name="T51" fmla="*/ 0 h 202"/>
              <a:gd name="T52" fmla="*/ 821 w 956"/>
              <a:gd name="T53" fmla="*/ 15 h 202"/>
              <a:gd name="T54" fmla="*/ 922 w 956"/>
              <a:gd name="T55" fmla="*/ 0 h 202"/>
              <a:gd name="T56" fmla="*/ 956 w 956"/>
              <a:gd name="T57" fmla="*/ 37 h 202"/>
              <a:gd name="T58" fmla="*/ 942 w 956"/>
              <a:gd name="T59" fmla="*/ 8 h 202"/>
              <a:gd name="T60" fmla="*/ 922 w 956"/>
              <a:gd name="T61" fmla="*/ 15 h 202"/>
              <a:gd name="T62" fmla="*/ 956 w 956"/>
              <a:gd name="T63" fmla="*/ 80 h 202"/>
              <a:gd name="T64" fmla="*/ 942 w 956"/>
              <a:gd name="T65" fmla="*/ 138 h 202"/>
              <a:gd name="T66" fmla="*/ 956 w 956"/>
              <a:gd name="T67" fmla="*/ 80 h 202"/>
              <a:gd name="T68" fmla="*/ 956 w 956"/>
              <a:gd name="T69" fmla="*/ 202 h 202"/>
              <a:gd name="T70" fmla="*/ 906 w 956"/>
              <a:gd name="T71" fmla="*/ 188 h 202"/>
              <a:gd name="T72" fmla="*/ 942 w 956"/>
              <a:gd name="T73" fmla="*/ 195 h 202"/>
              <a:gd name="T74" fmla="*/ 956 w 956"/>
              <a:gd name="T75" fmla="*/ 180 h 202"/>
              <a:gd name="T76" fmla="*/ 806 w 956"/>
              <a:gd name="T77" fmla="*/ 202 h 202"/>
              <a:gd name="T78" fmla="*/ 863 w 956"/>
              <a:gd name="T79" fmla="*/ 188 h 202"/>
              <a:gd name="T80" fmla="*/ 763 w 956"/>
              <a:gd name="T81" fmla="*/ 202 h 202"/>
              <a:gd name="T82" fmla="*/ 706 w 956"/>
              <a:gd name="T83" fmla="*/ 188 h 202"/>
              <a:gd name="T84" fmla="*/ 763 w 956"/>
              <a:gd name="T85" fmla="*/ 202 h 202"/>
              <a:gd name="T86" fmla="*/ 606 w 956"/>
              <a:gd name="T87" fmla="*/ 202 h 202"/>
              <a:gd name="T88" fmla="*/ 663 w 956"/>
              <a:gd name="T89" fmla="*/ 188 h 202"/>
              <a:gd name="T90" fmla="*/ 563 w 956"/>
              <a:gd name="T91" fmla="*/ 202 h 202"/>
              <a:gd name="T92" fmla="*/ 506 w 956"/>
              <a:gd name="T93" fmla="*/ 188 h 202"/>
              <a:gd name="T94" fmla="*/ 563 w 956"/>
              <a:gd name="T95" fmla="*/ 202 h 202"/>
              <a:gd name="T96" fmla="*/ 405 w 956"/>
              <a:gd name="T97" fmla="*/ 202 h 202"/>
              <a:gd name="T98" fmla="*/ 463 w 956"/>
              <a:gd name="T99" fmla="*/ 188 h 202"/>
              <a:gd name="T100" fmla="*/ 362 w 956"/>
              <a:gd name="T101" fmla="*/ 202 h 202"/>
              <a:gd name="T102" fmla="*/ 305 w 956"/>
              <a:gd name="T103" fmla="*/ 188 h 202"/>
              <a:gd name="T104" fmla="*/ 362 w 956"/>
              <a:gd name="T105" fmla="*/ 202 h 202"/>
              <a:gd name="T106" fmla="*/ 205 w 956"/>
              <a:gd name="T107" fmla="*/ 202 h 202"/>
              <a:gd name="T108" fmla="*/ 262 w 956"/>
              <a:gd name="T109" fmla="*/ 188 h 202"/>
              <a:gd name="T110" fmla="*/ 162 w 956"/>
              <a:gd name="T111" fmla="*/ 202 h 202"/>
              <a:gd name="T112" fmla="*/ 105 w 956"/>
              <a:gd name="T113" fmla="*/ 188 h 202"/>
              <a:gd name="T114" fmla="*/ 162 w 956"/>
              <a:gd name="T115" fmla="*/ 202 h 202"/>
              <a:gd name="T116" fmla="*/ 7 w 956"/>
              <a:gd name="T117" fmla="*/ 202 h 202"/>
              <a:gd name="T118" fmla="*/ 62 w 956"/>
              <a:gd name="T119" fmla="*/ 18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6" h="202">
                <a:moveTo>
                  <a:pt x="0" y="195"/>
                </a:moveTo>
                <a:lnTo>
                  <a:pt x="0" y="138"/>
                </a:lnTo>
                <a:lnTo>
                  <a:pt x="14" y="138"/>
                </a:lnTo>
                <a:lnTo>
                  <a:pt x="14" y="195"/>
                </a:lnTo>
                <a:lnTo>
                  <a:pt x="0" y="195"/>
                </a:lnTo>
                <a:close/>
                <a:moveTo>
                  <a:pt x="0" y="95"/>
                </a:moveTo>
                <a:lnTo>
                  <a:pt x="0" y="37"/>
                </a:lnTo>
                <a:lnTo>
                  <a:pt x="14" y="37"/>
                </a:lnTo>
                <a:lnTo>
                  <a:pt x="14" y="95"/>
                </a:lnTo>
                <a:lnTo>
                  <a:pt x="0" y="95"/>
                </a:lnTo>
                <a:close/>
                <a:moveTo>
                  <a:pt x="20" y="0"/>
                </a:moveTo>
                <a:lnTo>
                  <a:pt x="77" y="0"/>
                </a:lnTo>
                <a:lnTo>
                  <a:pt x="77" y="15"/>
                </a:lnTo>
                <a:lnTo>
                  <a:pt x="20" y="15"/>
                </a:lnTo>
                <a:lnTo>
                  <a:pt x="20" y="0"/>
                </a:lnTo>
                <a:close/>
                <a:moveTo>
                  <a:pt x="120" y="0"/>
                </a:moveTo>
                <a:lnTo>
                  <a:pt x="177" y="0"/>
                </a:lnTo>
                <a:lnTo>
                  <a:pt x="177" y="15"/>
                </a:lnTo>
                <a:lnTo>
                  <a:pt x="120" y="15"/>
                </a:lnTo>
                <a:lnTo>
                  <a:pt x="120" y="0"/>
                </a:lnTo>
                <a:close/>
                <a:moveTo>
                  <a:pt x="220" y="0"/>
                </a:moveTo>
                <a:lnTo>
                  <a:pt x="278" y="0"/>
                </a:lnTo>
                <a:lnTo>
                  <a:pt x="278" y="15"/>
                </a:lnTo>
                <a:lnTo>
                  <a:pt x="220" y="15"/>
                </a:lnTo>
                <a:lnTo>
                  <a:pt x="220" y="0"/>
                </a:lnTo>
                <a:close/>
                <a:moveTo>
                  <a:pt x="321" y="0"/>
                </a:moveTo>
                <a:lnTo>
                  <a:pt x="378" y="0"/>
                </a:lnTo>
                <a:lnTo>
                  <a:pt x="378" y="15"/>
                </a:lnTo>
                <a:lnTo>
                  <a:pt x="321" y="15"/>
                </a:lnTo>
                <a:lnTo>
                  <a:pt x="321" y="0"/>
                </a:lnTo>
                <a:close/>
                <a:moveTo>
                  <a:pt x="421" y="0"/>
                </a:moveTo>
                <a:lnTo>
                  <a:pt x="478" y="0"/>
                </a:lnTo>
                <a:lnTo>
                  <a:pt x="478" y="15"/>
                </a:lnTo>
                <a:lnTo>
                  <a:pt x="421" y="15"/>
                </a:lnTo>
                <a:lnTo>
                  <a:pt x="421" y="0"/>
                </a:lnTo>
                <a:close/>
                <a:moveTo>
                  <a:pt x="521" y="0"/>
                </a:moveTo>
                <a:lnTo>
                  <a:pt x="578" y="0"/>
                </a:lnTo>
                <a:lnTo>
                  <a:pt x="578" y="15"/>
                </a:lnTo>
                <a:lnTo>
                  <a:pt x="521" y="15"/>
                </a:lnTo>
                <a:lnTo>
                  <a:pt x="521" y="0"/>
                </a:lnTo>
                <a:close/>
                <a:moveTo>
                  <a:pt x="621" y="0"/>
                </a:moveTo>
                <a:lnTo>
                  <a:pt x="678" y="0"/>
                </a:lnTo>
                <a:lnTo>
                  <a:pt x="678" y="15"/>
                </a:lnTo>
                <a:lnTo>
                  <a:pt x="621" y="15"/>
                </a:lnTo>
                <a:lnTo>
                  <a:pt x="621" y="0"/>
                </a:lnTo>
                <a:close/>
                <a:moveTo>
                  <a:pt x="721" y="0"/>
                </a:moveTo>
                <a:lnTo>
                  <a:pt x="779" y="0"/>
                </a:lnTo>
                <a:lnTo>
                  <a:pt x="779" y="15"/>
                </a:lnTo>
                <a:lnTo>
                  <a:pt x="721" y="15"/>
                </a:lnTo>
                <a:lnTo>
                  <a:pt x="721" y="0"/>
                </a:lnTo>
                <a:close/>
                <a:moveTo>
                  <a:pt x="821" y="0"/>
                </a:moveTo>
                <a:lnTo>
                  <a:pt x="879" y="0"/>
                </a:lnTo>
                <a:lnTo>
                  <a:pt x="879" y="15"/>
                </a:lnTo>
                <a:lnTo>
                  <a:pt x="821" y="15"/>
                </a:lnTo>
                <a:lnTo>
                  <a:pt x="821" y="0"/>
                </a:lnTo>
                <a:close/>
                <a:moveTo>
                  <a:pt x="922" y="0"/>
                </a:moveTo>
                <a:lnTo>
                  <a:pt x="956" y="0"/>
                </a:lnTo>
                <a:lnTo>
                  <a:pt x="956" y="37"/>
                </a:lnTo>
                <a:lnTo>
                  <a:pt x="942" y="37"/>
                </a:lnTo>
                <a:lnTo>
                  <a:pt x="942" y="8"/>
                </a:lnTo>
                <a:lnTo>
                  <a:pt x="949" y="15"/>
                </a:lnTo>
                <a:lnTo>
                  <a:pt x="922" y="15"/>
                </a:lnTo>
                <a:lnTo>
                  <a:pt x="922" y="0"/>
                </a:lnTo>
                <a:close/>
                <a:moveTo>
                  <a:pt x="956" y="80"/>
                </a:moveTo>
                <a:lnTo>
                  <a:pt x="956" y="138"/>
                </a:lnTo>
                <a:lnTo>
                  <a:pt x="942" y="138"/>
                </a:lnTo>
                <a:lnTo>
                  <a:pt x="942" y="80"/>
                </a:lnTo>
                <a:lnTo>
                  <a:pt x="956" y="80"/>
                </a:lnTo>
                <a:close/>
                <a:moveTo>
                  <a:pt x="956" y="180"/>
                </a:moveTo>
                <a:lnTo>
                  <a:pt x="956" y="202"/>
                </a:lnTo>
                <a:lnTo>
                  <a:pt x="906" y="202"/>
                </a:lnTo>
                <a:lnTo>
                  <a:pt x="906" y="188"/>
                </a:lnTo>
                <a:lnTo>
                  <a:pt x="949" y="188"/>
                </a:lnTo>
                <a:lnTo>
                  <a:pt x="942" y="195"/>
                </a:lnTo>
                <a:lnTo>
                  <a:pt x="942" y="180"/>
                </a:lnTo>
                <a:lnTo>
                  <a:pt x="956" y="180"/>
                </a:lnTo>
                <a:close/>
                <a:moveTo>
                  <a:pt x="863" y="202"/>
                </a:moveTo>
                <a:lnTo>
                  <a:pt x="806" y="202"/>
                </a:lnTo>
                <a:lnTo>
                  <a:pt x="806" y="188"/>
                </a:lnTo>
                <a:lnTo>
                  <a:pt x="863" y="188"/>
                </a:lnTo>
                <a:lnTo>
                  <a:pt x="863" y="202"/>
                </a:lnTo>
                <a:close/>
                <a:moveTo>
                  <a:pt x="763" y="202"/>
                </a:moveTo>
                <a:lnTo>
                  <a:pt x="706" y="202"/>
                </a:lnTo>
                <a:lnTo>
                  <a:pt x="706" y="188"/>
                </a:lnTo>
                <a:lnTo>
                  <a:pt x="763" y="188"/>
                </a:lnTo>
                <a:lnTo>
                  <a:pt x="763" y="202"/>
                </a:lnTo>
                <a:close/>
                <a:moveTo>
                  <a:pt x="663" y="202"/>
                </a:moveTo>
                <a:lnTo>
                  <a:pt x="606" y="202"/>
                </a:lnTo>
                <a:lnTo>
                  <a:pt x="606" y="188"/>
                </a:lnTo>
                <a:lnTo>
                  <a:pt x="663" y="188"/>
                </a:lnTo>
                <a:lnTo>
                  <a:pt x="663" y="202"/>
                </a:lnTo>
                <a:close/>
                <a:moveTo>
                  <a:pt x="563" y="202"/>
                </a:moveTo>
                <a:lnTo>
                  <a:pt x="506" y="202"/>
                </a:lnTo>
                <a:lnTo>
                  <a:pt x="506" y="188"/>
                </a:lnTo>
                <a:lnTo>
                  <a:pt x="563" y="188"/>
                </a:lnTo>
                <a:lnTo>
                  <a:pt x="563" y="202"/>
                </a:lnTo>
                <a:close/>
                <a:moveTo>
                  <a:pt x="463" y="202"/>
                </a:moveTo>
                <a:lnTo>
                  <a:pt x="405" y="202"/>
                </a:lnTo>
                <a:lnTo>
                  <a:pt x="405" y="188"/>
                </a:lnTo>
                <a:lnTo>
                  <a:pt x="463" y="188"/>
                </a:lnTo>
                <a:lnTo>
                  <a:pt x="463" y="202"/>
                </a:lnTo>
                <a:close/>
                <a:moveTo>
                  <a:pt x="362" y="202"/>
                </a:moveTo>
                <a:lnTo>
                  <a:pt x="305" y="202"/>
                </a:lnTo>
                <a:lnTo>
                  <a:pt x="305" y="188"/>
                </a:lnTo>
                <a:lnTo>
                  <a:pt x="362" y="188"/>
                </a:lnTo>
                <a:lnTo>
                  <a:pt x="362" y="202"/>
                </a:lnTo>
                <a:close/>
                <a:moveTo>
                  <a:pt x="262" y="202"/>
                </a:moveTo>
                <a:lnTo>
                  <a:pt x="205" y="202"/>
                </a:lnTo>
                <a:lnTo>
                  <a:pt x="205" y="188"/>
                </a:lnTo>
                <a:lnTo>
                  <a:pt x="262" y="188"/>
                </a:lnTo>
                <a:lnTo>
                  <a:pt x="262" y="202"/>
                </a:lnTo>
                <a:close/>
                <a:moveTo>
                  <a:pt x="162" y="202"/>
                </a:moveTo>
                <a:lnTo>
                  <a:pt x="105" y="202"/>
                </a:lnTo>
                <a:lnTo>
                  <a:pt x="105" y="188"/>
                </a:lnTo>
                <a:lnTo>
                  <a:pt x="162" y="188"/>
                </a:lnTo>
                <a:lnTo>
                  <a:pt x="162" y="202"/>
                </a:lnTo>
                <a:close/>
                <a:moveTo>
                  <a:pt x="62" y="202"/>
                </a:moveTo>
                <a:lnTo>
                  <a:pt x="7" y="202"/>
                </a:lnTo>
                <a:lnTo>
                  <a:pt x="7" y="188"/>
                </a:lnTo>
                <a:lnTo>
                  <a:pt x="62" y="188"/>
                </a:lnTo>
                <a:lnTo>
                  <a:pt x="62" y="20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07" name="Freeform 89"/>
          <p:cNvSpPr>
            <a:spLocks/>
          </p:cNvSpPr>
          <p:nvPr/>
        </p:nvSpPr>
        <p:spPr bwMode="auto">
          <a:xfrm>
            <a:off x="4324351" y="5625198"/>
            <a:ext cx="77788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08" name="Freeform 90"/>
          <p:cNvSpPr>
            <a:spLocks/>
          </p:cNvSpPr>
          <p:nvPr/>
        </p:nvSpPr>
        <p:spPr bwMode="auto">
          <a:xfrm>
            <a:off x="4279901" y="5537885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09" name="Freeform 91"/>
          <p:cNvSpPr>
            <a:spLocks/>
          </p:cNvSpPr>
          <p:nvPr/>
        </p:nvSpPr>
        <p:spPr bwMode="auto">
          <a:xfrm>
            <a:off x="4391026" y="5625198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0" name="Freeform 92"/>
          <p:cNvSpPr>
            <a:spLocks/>
          </p:cNvSpPr>
          <p:nvPr/>
        </p:nvSpPr>
        <p:spPr bwMode="auto">
          <a:xfrm>
            <a:off x="4435476" y="5537885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1" name="Freeform 93"/>
          <p:cNvSpPr>
            <a:spLocks/>
          </p:cNvSpPr>
          <p:nvPr/>
        </p:nvSpPr>
        <p:spPr bwMode="auto">
          <a:xfrm>
            <a:off x="4559301" y="5625198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2" name="Freeform 94"/>
          <p:cNvSpPr>
            <a:spLocks/>
          </p:cNvSpPr>
          <p:nvPr/>
        </p:nvSpPr>
        <p:spPr bwMode="auto">
          <a:xfrm>
            <a:off x="4516438" y="5537885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3" name="Freeform 95"/>
          <p:cNvSpPr>
            <a:spLocks/>
          </p:cNvSpPr>
          <p:nvPr/>
        </p:nvSpPr>
        <p:spPr bwMode="auto">
          <a:xfrm>
            <a:off x="4630738" y="5625198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4" name="Freeform 96"/>
          <p:cNvSpPr>
            <a:spLocks/>
          </p:cNvSpPr>
          <p:nvPr/>
        </p:nvSpPr>
        <p:spPr bwMode="auto">
          <a:xfrm>
            <a:off x="4673601" y="5537885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5" name="Freeform 97"/>
          <p:cNvSpPr>
            <a:spLocks/>
          </p:cNvSpPr>
          <p:nvPr/>
        </p:nvSpPr>
        <p:spPr bwMode="auto">
          <a:xfrm>
            <a:off x="4805363" y="5625198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6" name="Freeform 98"/>
          <p:cNvSpPr>
            <a:spLocks/>
          </p:cNvSpPr>
          <p:nvPr/>
        </p:nvSpPr>
        <p:spPr bwMode="auto">
          <a:xfrm>
            <a:off x="4762501" y="5537885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7" name="Freeform 99"/>
          <p:cNvSpPr>
            <a:spLocks/>
          </p:cNvSpPr>
          <p:nvPr/>
        </p:nvSpPr>
        <p:spPr bwMode="auto">
          <a:xfrm>
            <a:off x="4872038" y="5625198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8" name="Freeform 100"/>
          <p:cNvSpPr>
            <a:spLocks/>
          </p:cNvSpPr>
          <p:nvPr/>
        </p:nvSpPr>
        <p:spPr bwMode="auto">
          <a:xfrm>
            <a:off x="4914901" y="5537885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9" name="Freeform 101"/>
          <p:cNvSpPr>
            <a:spLocks/>
          </p:cNvSpPr>
          <p:nvPr/>
        </p:nvSpPr>
        <p:spPr bwMode="auto">
          <a:xfrm>
            <a:off x="5041901" y="5625198"/>
            <a:ext cx="76200" cy="103188"/>
          </a:xfrm>
          <a:custGeom>
            <a:avLst/>
            <a:gdLst>
              <a:gd name="T0" fmla="*/ 170 w 176"/>
              <a:gd name="T1" fmla="*/ 237 h 237"/>
              <a:gd name="T2" fmla="*/ 160 w 176"/>
              <a:gd name="T3" fmla="*/ 237 h 237"/>
              <a:gd name="T4" fmla="*/ 154 w 176"/>
              <a:gd name="T5" fmla="*/ 236 h 237"/>
              <a:gd name="T6" fmla="*/ 144 w 176"/>
              <a:gd name="T7" fmla="*/ 233 h 237"/>
              <a:gd name="T8" fmla="*/ 129 w 176"/>
              <a:gd name="T9" fmla="*/ 227 h 237"/>
              <a:gd name="T10" fmla="*/ 116 w 176"/>
              <a:gd name="T11" fmla="*/ 220 h 237"/>
              <a:gd name="T12" fmla="*/ 102 w 176"/>
              <a:gd name="T13" fmla="*/ 211 h 237"/>
              <a:gd name="T14" fmla="*/ 90 w 176"/>
              <a:gd name="T15" fmla="*/ 199 h 237"/>
              <a:gd name="T16" fmla="*/ 68 w 176"/>
              <a:gd name="T17" fmla="*/ 175 h 237"/>
              <a:gd name="T18" fmla="*/ 48 w 176"/>
              <a:gd name="T19" fmla="*/ 144 h 237"/>
              <a:gd name="T20" fmla="*/ 30 w 176"/>
              <a:gd name="T21" fmla="*/ 108 h 237"/>
              <a:gd name="T22" fmla="*/ 15 w 176"/>
              <a:gd name="T23" fmla="*/ 68 h 237"/>
              <a:gd name="T24" fmla="*/ 0 w 176"/>
              <a:gd name="T25" fmla="*/ 24 h 237"/>
              <a:gd name="T26" fmla="*/ 73 w 176"/>
              <a:gd name="T27" fmla="*/ 0 h 237"/>
              <a:gd name="T28" fmla="*/ 85 w 176"/>
              <a:gd name="T29" fmla="*/ 40 h 237"/>
              <a:gd name="T30" fmla="*/ 98 w 176"/>
              <a:gd name="T31" fmla="*/ 74 h 237"/>
              <a:gd name="T32" fmla="*/ 113 w 176"/>
              <a:gd name="T33" fmla="*/ 103 h 237"/>
              <a:gd name="T34" fmla="*/ 127 w 176"/>
              <a:gd name="T35" fmla="*/ 126 h 237"/>
              <a:gd name="T36" fmla="*/ 141 w 176"/>
              <a:gd name="T37" fmla="*/ 143 h 237"/>
              <a:gd name="T38" fmla="*/ 147 w 176"/>
              <a:gd name="T39" fmla="*/ 149 h 237"/>
              <a:gd name="T40" fmla="*/ 152 w 176"/>
              <a:gd name="T41" fmla="*/ 154 h 237"/>
              <a:gd name="T42" fmla="*/ 158 w 176"/>
              <a:gd name="T43" fmla="*/ 157 h 237"/>
              <a:gd name="T44" fmla="*/ 163 w 176"/>
              <a:gd name="T45" fmla="*/ 159 h 237"/>
              <a:gd name="T46" fmla="*/ 172 w 176"/>
              <a:gd name="T47" fmla="*/ 162 h 237"/>
              <a:gd name="T48" fmla="*/ 166 w 176"/>
              <a:gd name="T49" fmla="*/ 161 h 237"/>
              <a:gd name="T50" fmla="*/ 176 w 176"/>
              <a:gd name="T51" fmla="*/ 162 h 237"/>
              <a:gd name="T52" fmla="*/ 170 w 176"/>
              <a:gd name="T5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237">
                <a:moveTo>
                  <a:pt x="170" y="237"/>
                </a:moveTo>
                <a:lnTo>
                  <a:pt x="160" y="237"/>
                </a:lnTo>
                <a:cubicBezTo>
                  <a:pt x="158" y="236"/>
                  <a:pt x="156" y="236"/>
                  <a:pt x="154" y="236"/>
                </a:cubicBezTo>
                <a:lnTo>
                  <a:pt x="144" y="233"/>
                </a:lnTo>
                <a:lnTo>
                  <a:pt x="129" y="227"/>
                </a:lnTo>
                <a:lnTo>
                  <a:pt x="116" y="220"/>
                </a:lnTo>
                <a:lnTo>
                  <a:pt x="102" y="211"/>
                </a:lnTo>
                <a:lnTo>
                  <a:pt x="90" y="199"/>
                </a:lnTo>
                <a:lnTo>
                  <a:pt x="68" y="175"/>
                </a:lnTo>
                <a:lnTo>
                  <a:pt x="48" y="144"/>
                </a:lnTo>
                <a:lnTo>
                  <a:pt x="30" y="108"/>
                </a:lnTo>
                <a:lnTo>
                  <a:pt x="15" y="68"/>
                </a:lnTo>
                <a:lnTo>
                  <a:pt x="0" y="24"/>
                </a:lnTo>
                <a:lnTo>
                  <a:pt x="73" y="0"/>
                </a:lnTo>
                <a:lnTo>
                  <a:pt x="85" y="40"/>
                </a:lnTo>
                <a:lnTo>
                  <a:pt x="98" y="74"/>
                </a:lnTo>
                <a:lnTo>
                  <a:pt x="113" y="103"/>
                </a:lnTo>
                <a:lnTo>
                  <a:pt x="127" y="126"/>
                </a:lnTo>
                <a:lnTo>
                  <a:pt x="141" y="143"/>
                </a:lnTo>
                <a:lnTo>
                  <a:pt x="147" y="149"/>
                </a:lnTo>
                <a:lnTo>
                  <a:pt x="152" y="154"/>
                </a:lnTo>
                <a:lnTo>
                  <a:pt x="158" y="157"/>
                </a:lnTo>
                <a:lnTo>
                  <a:pt x="163" y="159"/>
                </a:lnTo>
                <a:lnTo>
                  <a:pt x="172" y="162"/>
                </a:lnTo>
                <a:lnTo>
                  <a:pt x="166" y="161"/>
                </a:lnTo>
                <a:lnTo>
                  <a:pt x="176" y="162"/>
                </a:lnTo>
                <a:lnTo>
                  <a:pt x="170" y="23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20" name="Freeform 102"/>
          <p:cNvSpPr>
            <a:spLocks/>
          </p:cNvSpPr>
          <p:nvPr/>
        </p:nvSpPr>
        <p:spPr bwMode="auto">
          <a:xfrm>
            <a:off x="4997451" y="5537885"/>
            <a:ext cx="77788" cy="103188"/>
          </a:xfrm>
          <a:custGeom>
            <a:avLst/>
            <a:gdLst>
              <a:gd name="T0" fmla="*/ 5 w 179"/>
              <a:gd name="T1" fmla="*/ 0 h 236"/>
              <a:gd name="T2" fmla="*/ 15 w 179"/>
              <a:gd name="T3" fmla="*/ 0 h 236"/>
              <a:gd name="T4" fmla="*/ 22 w 179"/>
              <a:gd name="T5" fmla="*/ 1 h 236"/>
              <a:gd name="T6" fmla="*/ 32 w 179"/>
              <a:gd name="T7" fmla="*/ 4 h 236"/>
              <a:gd name="T8" fmla="*/ 46 w 179"/>
              <a:gd name="T9" fmla="*/ 9 h 236"/>
              <a:gd name="T10" fmla="*/ 61 w 179"/>
              <a:gd name="T11" fmla="*/ 17 h 236"/>
              <a:gd name="T12" fmla="*/ 66 w 179"/>
              <a:gd name="T13" fmla="*/ 21 h 236"/>
              <a:gd name="T14" fmla="*/ 85 w 179"/>
              <a:gd name="T15" fmla="*/ 36 h 236"/>
              <a:gd name="T16" fmla="*/ 90 w 179"/>
              <a:gd name="T17" fmla="*/ 40 h 236"/>
              <a:gd name="T18" fmla="*/ 108 w 179"/>
              <a:gd name="T19" fmla="*/ 61 h 236"/>
              <a:gd name="T20" fmla="*/ 112 w 179"/>
              <a:gd name="T21" fmla="*/ 66 h 236"/>
              <a:gd name="T22" fmla="*/ 129 w 179"/>
              <a:gd name="T23" fmla="*/ 93 h 236"/>
              <a:gd name="T24" fmla="*/ 147 w 179"/>
              <a:gd name="T25" fmla="*/ 127 h 236"/>
              <a:gd name="T26" fmla="*/ 164 w 179"/>
              <a:gd name="T27" fmla="*/ 168 h 236"/>
              <a:gd name="T28" fmla="*/ 179 w 179"/>
              <a:gd name="T29" fmla="*/ 212 h 236"/>
              <a:gd name="T30" fmla="*/ 106 w 179"/>
              <a:gd name="T31" fmla="*/ 236 h 236"/>
              <a:gd name="T32" fmla="*/ 93 w 179"/>
              <a:gd name="T33" fmla="*/ 196 h 236"/>
              <a:gd name="T34" fmla="*/ 80 w 179"/>
              <a:gd name="T35" fmla="*/ 162 h 236"/>
              <a:gd name="T36" fmla="*/ 65 w 179"/>
              <a:gd name="T37" fmla="*/ 134 h 236"/>
              <a:gd name="T38" fmla="*/ 48 w 179"/>
              <a:gd name="T39" fmla="*/ 107 h 236"/>
              <a:gd name="T40" fmla="*/ 51 w 179"/>
              <a:gd name="T41" fmla="*/ 112 h 236"/>
              <a:gd name="T42" fmla="*/ 33 w 179"/>
              <a:gd name="T43" fmla="*/ 91 h 236"/>
              <a:gd name="T44" fmla="*/ 37 w 179"/>
              <a:gd name="T45" fmla="*/ 95 h 236"/>
              <a:gd name="T46" fmla="*/ 18 w 179"/>
              <a:gd name="T47" fmla="*/ 79 h 236"/>
              <a:gd name="T48" fmla="*/ 24 w 179"/>
              <a:gd name="T49" fmla="*/ 83 h 236"/>
              <a:gd name="T50" fmla="*/ 19 w 179"/>
              <a:gd name="T51" fmla="*/ 80 h 236"/>
              <a:gd name="T52" fmla="*/ 13 w 179"/>
              <a:gd name="T53" fmla="*/ 78 h 236"/>
              <a:gd name="T54" fmla="*/ 3 w 179"/>
              <a:gd name="T55" fmla="*/ 75 h 236"/>
              <a:gd name="T56" fmla="*/ 10 w 179"/>
              <a:gd name="T57" fmla="*/ 76 h 236"/>
              <a:gd name="T58" fmla="*/ 0 w 179"/>
              <a:gd name="T59" fmla="*/ 75 h 236"/>
              <a:gd name="T60" fmla="*/ 5 w 179"/>
              <a:gd name="T6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" h="236">
                <a:moveTo>
                  <a:pt x="5" y="0"/>
                </a:moveTo>
                <a:lnTo>
                  <a:pt x="15" y="0"/>
                </a:lnTo>
                <a:cubicBezTo>
                  <a:pt x="18" y="0"/>
                  <a:pt x="20" y="1"/>
                  <a:pt x="22" y="1"/>
                </a:cubicBezTo>
                <a:lnTo>
                  <a:pt x="32" y="4"/>
                </a:lnTo>
                <a:lnTo>
                  <a:pt x="46" y="9"/>
                </a:lnTo>
                <a:lnTo>
                  <a:pt x="61" y="17"/>
                </a:lnTo>
                <a:cubicBezTo>
                  <a:pt x="63" y="18"/>
                  <a:pt x="65" y="19"/>
                  <a:pt x="66" y="21"/>
                </a:cubicBezTo>
                <a:lnTo>
                  <a:pt x="85" y="36"/>
                </a:lnTo>
                <a:cubicBezTo>
                  <a:pt x="87" y="37"/>
                  <a:pt x="89" y="39"/>
                  <a:pt x="90" y="40"/>
                </a:cubicBezTo>
                <a:lnTo>
                  <a:pt x="108" y="61"/>
                </a:lnTo>
                <a:cubicBezTo>
                  <a:pt x="110" y="63"/>
                  <a:pt x="111" y="64"/>
                  <a:pt x="112" y="66"/>
                </a:cubicBezTo>
                <a:lnTo>
                  <a:pt x="129" y="93"/>
                </a:lnTo>
                <a:lnTo>
                  <a:pt x="147" y="127"/>
                </a:lnTo>
                <a:lnTo>
                  <a:pt x="164" y="168"/>
                </a:lnTo>
                <a:lnTo>
                  <a:pt x="179" y="212"/>
                </a:lnTo>
                <a:lnTo>
                  <a:pt x="106" y="236"/>
                </a:lnTo>
                <a:lnTo>
                  <a:pt x="93" y="196"/>
                </a:lnTo>
                <a:lnTo>
                  <a:pt x="80" y="162"/>
                </a:lnTo>
                <a:lnTo>
                  <a:pt x="65" y="134"/>
                </a:lnTo>
                <a:lnTo>
                  <a:pt x="48" y="107"/>
                </a:lnTo>
                <a:lnTo>
                  <a:pt x="51" y="112"/>
                </a:lnTo>
                <a:lnTo>
                  <a:pt x="33" y="91"/>
                </a:lnTo>
                <a:lnTo>
                  <a:pt x="37" y="95"/>
                </a:lnTo>
                <a:lnTo>
                  <a:pt x="18" y="79"/>
                </a:lnTo>
                <a:lnTo>
                  <a:pt x="24" y="83"/>
                </a:lnTo>
                <a:lnTo>
                  <a:pt x="19" y="80"/>
                </a:lnTo>
                <a:lnTo>
                  <a:pt x="13" y="78"/>
                </a:lnTo>
                <a:lnTo>
                  <a:pt x="3" y="75"/>
                </a:lnTo>
                <a:lnTo>
                  <a:pt x="10" y="76"/>
                </a:lnTo>
                <a:lnTo>
                  <a:pt x="0" y="75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525" name="Group 139"/>
          <p:cNvGrpSpPr>
            <a:grpSpLocks/>
          </p:cNvGrpSpPr>
          <p:nvPr/>
        </p:nvGrpSpPr>
        <p:grpSpPr bwMode="auto">
          <a:xfrm>
            <a:off x="4167188" y="4994960"/>
            <a:ext cx="290513" cy="385763"/>
            <a:chOff x="3741" y="1795"/>
            <a:chExt cx="183" cy="243"/>
          </a:xfrm>
        </p:grpSpPr>
        <p:sp>
          <p:nvSpPr>
            <p:cNvPr id="528" name="Freeform 134"/>
            <p:cNvSpPr>
              <a:spLocks noEditPoints="1"/>
            </p:cNvSpPr>
            <p:nvPr/>
          </p:nvSpPr>
          <p:spPr bwMode="auto">
            <a:xfrm>
              <a:off x="3741" y="1795"/>
              <a:ext cx="183" cy="243"/>
            </a:xfrm>
            <a:custGeom>
              <a:avLst/>
              <a:gdLst>
                <a:gd name="T0" fmla="*/ 17 w 183"/>
                <a:gd name="T1" fmla="*/ 108 h 243"/>
                <a:gd name="T2" fmla="*/ 20 w 183"/>
                <a:gd name="T3" fmla="*/ 42 h 243"/>
                <a:gd name="T4" fmla="*/ 30 w 183"/>
                <a:gd name="T5" fmla="*/ 27 h 243"/>
                <a:gd name="T6" fmla="*/ 38 w 183"/>
                <a:gd name="T7" fmla="*/ 17 h 243"/>
                <a:gd name="T8" fmla="*/ 50 w 183"/>
                <a:gd name="T9" fmla="*/ 9 h 243"/>
                <a:gd name="T10" fmla="*/ 63 w 183"/>
                <a:gd name="T11" fmla="*/ 4 h 243"/>
                <a:gd name="T12" fmla="*/ 80 w 183"/>
                <a:gd name="T13" fmla="*/ 0 h 243"/>
                <a:gd name="T14" fmla="*/ 98 w 183"/>
                <a:gd name="T15" fmla="*/ 0 h 243"/>
                <a:gd name="T16" fmla="*/ 110 w 183"/>
                <a:gd name="T17" fmla="*/ 2 h 243"/>
                <a:gd name="T18" fmla="*/ 123 w 183"/>
                <a:gd name="T19" fmla="*/ 6 h 243"/>
                <a:gd name="T20" fmla="*/ 127 w 183"/>
                <a:gd name="T21" fmla="*/ 9 h 243"/>
                <a:gd name="T22" fmla="*/ 130 w 183"/>
                <a:gd name="T23" fmla="*/ 10 h 243"/>
                <a:gd name="T24" fmla="*/ 132 w 183"/>
                <a:gd name="T25" fmla="*/ 12 h 243"/>
                <a:gd name="T26" fmla="*/ 135 w 183"/>
                <a:gd name="T27" fmla="*/ 14 h 243"/>
                <a:gd name="T28" fmla="*/ 141 w 183"/>
                <a:gd name="T29" fmla="*/ 19 h 243"/>
                <a:gd name="T30" fmla="*/ 148 w 183"/>
                <a:gd name="T31" fmla="*/ 26 h 243"/>
                <a:gd name="T32" fmla="*/ 154 w 183"/>
                <a:gd name="T33" fmla="*/ 36 h 243"/>
                <a:gd name="T34" fmla="*/ 159 w 183"/>
                <a:gd name="T35" fmla="*/ 46 h 243"/>
                <a:gd name="T36" fmla="*/ 163 w 183"/>
                <a:gd name="T37" fmla="*/ 58 h 243"/>
                <a:gd name="T38" fmla="*/ 183 w 183"/>
                <a:gd name="T39" fmla="*/ 108 h 243"/>
                <a:gd name="T40" fmla="*/ 181 w 183"/>
                <a:gd name="T41" fmla="*/ 193 h 243"/>
                <a:gd name="T42" fmla="*/ 175 w 183"/>
                <a:gd name="T43" fmla="*/ 206 h 243"/>
                <a:gd name="T44" fmla="*/ 169 w 183"/>
                <a:gd name="T45" fmla="*/ 217 h 243"/>
                <a:gd name="T46" fmla="*/ 159 w 183"/>
                <a:gd name="T47" fmla="*/ 227 h 243"/>
                <a:gd name="T48" fmla="*/ 146 w 183"/>
                <a:gd name="T49" fmla="*/ 234 h 243"/>
                <a:gd name="T50" fmla="*/ 131 w 183"/>
                <a:gd name="T51" fmla="*/ 240 h 243"/>
                <a:gd name="T52" fmla="*/ 115 w 183"/>
                <a:gd name="T53" fmla="*/ 243 h 243"/>
                <a:gd name="T54" fmla="*/ 60 w 183"/>
                <a:gd name="T55" fmla="*/ 242 h 243"/>
                <a:gd name="T56" fmla="*/ 42 w 183"/>
                <a:gd name="T57" fmla="*/ 237 h 243"/>
                <a:gd name="T58" fmla="*/ 27 w 183"/>
                <a:gd name="T59" fmla="*/ 229 h 243"/>
                <a:gd name="T60" fmla="*/ 19 w 183"/>
                <a:gd name="T61" fmla="*/ 221 h 243"/>
                <a:gd name="T62" fmla="*/ 12 w 183"/>
                <a:gd name="T63" fmla="*/ 214 h 243"/>
                <a:gd name="T64" fmla="*/ 6 w 183"/>
                <a:gd name="T65" fmla="*/ 205 h 243"/>
                <a:gd name="T66" fmla="*/ 1 w 183"/>
                <a:gd name="T67" fmla="*/ 191 h 243"/>
                <a:gd name="T68" fmla="*/ 0 w 183"/>
                <a:gd name="T69" fmla="*/ 108 h 243"/>
                <a:gd name="T70" fmla="*/ 51 w 183"/>
                <a:gd name="T71" fmla="*/ 58 h 243"/>
                <a:gd name="T72" fmla="*/ 53 w 183"/>
                <a:gd name="T73" fmla="*/ 52 h 243"/>
                <a:gd name="T74" fmla="*/ 56 w 183"/>
                <a:gd name="T75" fmla="*/ 45 h 243"/>
                <a:gd name="T76" fmla="*/ 62 w 183"/>
                <a:gd name="T77" fmla="*/ 39 h 243"/>
                <a:gd name="T78" fmla="*/ 71 w 183"/>
                <a:gd name="T79" fmla="*/ 33 h 243"/>
                <a:gd name="T80" fmla="*/ 81 w 183"/>
                <a:gd name="T81" fmla="*/ 30 h 243"/>
                <a:gd name="T82" fmla="*/ 94 w 183"/>
                <a:gd name="T83" fmla="*/ 29 h 243"/>
                <a:gd name="T84" fmla="*/ 106 w 183"/>
                <a:gd name="T85" fmla="*/ 32 h 243"/>
                <a:gd name="T86" fmla="*/ 112 w 183"/>
                <a:gd name="T87" fmla="*/ 36 h 243"/>
                <a:gd name="T88" fmla="*/ 117 w 183"/>
                <a:gd name="T89" fmla="*/ 39 h 243"/>
                <a:gd name="T90" fmla="*/ 121 w 183"/>
                <a:gd name="T91" fmla="*/ 42 h 243"/>
                <a:gd name="T92" fmla="*/ 124 w 183"/>
                <a:gd name="T93" fmla="*/ 46 h 243"/>
                <a:gd name="T94" fmla="*/ 126 w 183"/>
                <a:gd name="T95" fmla="*/ 51 h 243"/>
                <a:gd name="T96" fmla="*/ 128 w 183"/>
                <a:gd name="T97" fmla="*/ 56 h 243"/>
                <a:gd name="T98" fmla="*/ 129 w 183"/>
                <a:gd name="T99" fmla="*/ 10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" h="243">
                  <a:moveTo>
                    <a:pt x="0" y="108"/>
                  </a:moveTo>
                  <a:lnTo>
                    <a:pt x="17" y="108"/>
                  </a:lnTo>
                  <a:lnTo>
                    <a:pt x="17" y="53"/>
                  </a:lnTo>
                  <a:lnTo>
                    <a:pt x="20" y="42"/>
                  </a:lnTo>
                  <a:lnTo>
                    <a:pt x="25" y="34"/>
                  </a:lnTo>
                  <a:lnTo>
                    <a:pt x="30" y="27"/>
                  </a:lnTo>
                  <a:lnTo>
                    <a:pt x="33" y="22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50" y="9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25" y="7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3" y="12"/>
                  </a:lnTo>
                  <a:lnTo>
                    <a:pt x="135" y="14"/>
                  </a:lnTo>
                  <a:lnTo>
                    <a:pt x="136" y="15"/>
                  </a:lnTo>
                  <a:lnTo>
                    <a:pt x="141" y="19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51" y="31"/>
                  </a:lnTo>
                  <a:lnTo>
                    <a:pt x="154" y="36"/>
                  </a:lnTo>
                  <a:lnTo>
                    <a:pt x="157" y="40"/>
                  </a:lnTo>
                  <a:lnTo>
                    <a:pt x="159" y="46"/>
                  </a:lnTo>
                  <a:lnTo>
                    <a:pt x="161" y="53"/>
                  </a:lnTo>
                  <a:lnTo>
                    <a:pt x="163" y="58"/>
                  </a:lnTo>
                  <a:lnTo>
                    <a:pt x="163" y="108"/>
                  </a:lnTo>
                  <a:lnTo>
                    <a:pt x="183" y="108"/>
                  </a:lnTo>
                  <a:lnTo>
                    <a:pt x="183" y="183"/>
                  </a:lnTo>
                  <a:lnTo>
                    <a:pt x="181" y="193"/>
                  </a:lnTo>
                  <a:lnTo>
                    <a:pt x="178" y="201"/>
                  </a:lnTo>
                  <a:lnTo>
                    <a:pt x="175" y="206"/>
                  </a:lnTo>
                  <a:lnTo>
                    <a:pt x="172" y="212"/>
                  </a:lnTo>
                  <a:lnTo>
                    <a:pt x="169" y="217"/>
                  </a:lnTo>
                  <a:lnTo>
                    <a:pt x="164" y="222"/>
                  </a:lnTo>
                  <a:lnTo>
                    <a:pt x="159" y="227"/>
                  </a:lnTo>
                  <a:lnTo>
                    <a:pt x="153" y="231"/>
                  </a:lnTo>
                  <a:lnTo>
                    <a:pt x="146" y="234"/>
                  </a:lnTo>
                  <a:lnTo>
                    <a:pt x="140" y="238"/>
                  </a:lnTo>
                  <a:lnTo>
                    <a:pt x="131" y="240"/>
                  </a:lnTo>
                  <a:lnTo>
                    <a:pt x="125" y="242"/>
                  </a:lnTo>
                  <a:lnTo>
                    <a:pt x="115" y="243"/>
                  </a:lnTo>
                  <a:lnTo>
                    <a:pt x="71" y="243"/>
                  </a:lnTo>
                  <a:lnTo>
                    <a:pt x="60" y="242"/>
                  </a:lnTo>
                  <a:lnTo>
                    <a:pt x="51" y="239"/>
                  </a:lnTo>
                  <a:lnTo>
                    <a:pt x="42" y="237"/>
                  </a:lnTo>
                  <a:lnTo>
                    <a:pt x="34" y="233"/>
                  </a:lnTo>
                  <a:lnTo>
                    <a:pt x="27" y="229"/>
                  </a:lnTo>
                  <a:lnTo>
                    <a:pt x="23" y="226"/>
                  </a:lnTo>
                  <a:lnTo>
                    <a:pt x="19" y="221"/>
                  </a:lnTo>
                  <a:lnTo>
                    <a:pt x="15" y="218"/>
                  </a:lnTo>
                  <a:lnTo>
                    <a:pt x="12" y="214"/>
                  </a:lnTo>
                  <a:lnTo>
                    <a:pt x="9" y="209"/>
                  </a:lnTo>
                  <a:lnTo>
                    <a:pt x="6" y="205"/>
                  </a:lnTo>
                  <a:lnTo>
                    <a:pt x="2" y="198"/>
                  </a:lnTo>
                  <a:lnTo>
                    <a:pt x="1" y="191"/>
                  </a:lnTo>
                  <a:lnTo>
                    <a:pt x="0" y="185"/>
                  </a:lnTo>
                  <a:lnTo>
                    <a:pt x="0" y="108"/>
                  </a:lnTo>
                  <a:close/>
                  <a:moveTo>
                    <a:pt x="51" y="107"/>
                  </a:moveTo>
                  <a:lnTo>
                    <a:pt x="51" y="58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5" y="49"/>
                  </a:lnTo>
                  <a:lnTo>
                    <a:pt x="56" y="45"/>
                  </a:lnTo>
                  <a:lnTo>
                    <a:pt x="58" y="43"/>
                  </a:lnTo>
                  <a:lnTo>
                    <a:pt x="62" y="39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6" y="31"/>
                  </a:lnTo>
                  <a:lnTo>
                    <a:pt x="81" y="30"/>
                  </a:lnTo>
                  <a:lnTo>
                    <a:pt x="89" y="29"/>
                  </a:lnTo>
                  <a:lnTo>
                    <a:pt x="94" y="29"/>
                  </a:lnTo>
                  <a:lnTo>
                    <a:pt x="101" y="31"/>
                  </a:lnTo>
                  <a:lnTo>
                    <a:pt x="106" y="32"/>
                  </a:lnTo>
                  <a:lnTo>
                    <a:pt x="110" y="34"/>
                  </a:lnTo>
                  <a:lnTo>
                    <a:pt x="112" y="36"/>
                  </a:lnTo>
                  <a:lnTo>
                    <a:pt x="116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21" y="42"/>
                  </a:lnTo>
                  <a:lnTo>
                    <a:pt x="122" y="44"/>
                  </a:lnTo>
                  <a:lnTo>
                    <a:pt x="124" y="46"/>
                  </a:lnTo>
                  <a:lnTo>
                    <a:pt x="125" y="48"/>
                  </a:lnTo>
                  <a:lnTo>
                    <a:pt x="126" y="51"/>
                  </a:lnTo>
                  <a:lnTo>
                    <a:pt x="127" y="53"/>
                  </a:lnTo>
                  <a:lnTo>
                    <a:pt x="128" y="56"/>
                  </a:lnTo>
                  <a:lnTo>
                    <a:pt x="129" y="58"/>
                  </a:lnTo>
                  <a:lnTo>
                    <a:pt x="129" y="107"/>
                  </a:lnTo>
                  <a:lnTo>
                    <a:pt x="51" y="107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9" name="Freeform 135"/>
            <p:cNvSpPr>
              <a:spLocks/>
            </p:cNvSpPr>
            <p:nvPr/>
          </p:nvSpPr>
          <p:spPr bwMode="auto">
            <a:xfrm>
              <a:off x="3741" y="1795"/>
              <a:ext cx="183" cy="243"/>
            </a:xfrm>
            <a:custGeom>
              <a:avLst/>
              <a:gdLst>
                <a:gd name="T0" fmla="*/ 17 w 183"/>
                <a:gd name="T1" fmla="*/ 108 h 243"/>
                <a:gd name="T2" fmla="*/ 20 w 183"/>
                <a:gd name="T3" fmla="*/ 42 h 243"/>
                <a:gd name="T4" fmla="*/ 30 w 183"/>
                <a:gd name="T5" fmla="*/ 27 h 243"/>
                <a:gd name="T6" fmla="*/ 38 w 183"/>
                <a:gd name="T7" fmla="*/ 17 h 243"/>
                <a:gd name="T8" fmla="*/ 50 w 183"/>
                <a:gd name="T9" fmla="*/ 9 h 243"/>
                <a:gd name="T10" fmla="*/ 63 w 183"/>
                <a:gd name="T11" fmla="*/ 4 h 243"/>
                <a:gd name="T12" fmla="*/ 80 w 183"/>
                <a:gd name="T13" fmla="*/ 0 h 243"/>
                <a:gd name="T14" fmla="*/ 98 w 183"/>
                <a:gd name="T15" fmla="*/ 0 h 243"/>
                <a:gd name="T16" fmla="*/ 110 w 183"/>
                <a:gd name="T17" fmla="*/ 2 h 243"/>
                <a:gd name="T18" fmla="*/ 123 w 183"/>
                <a:gd name="T19" fmla="*/ 6 h 243"/>
                <a:gd name="T20" fmla="*/ 127 w 183"/>
                <a:gd name="T21" fmla="*/ 9 h 243"/>
                <a:gd name="T22" fmla="*/ 130 w 183"/>
                <a:gd name="T23" fmla="*/ 10 h 243"/>
                <a:gd name="T24" fmla="*/ 132 w 183"/>
                <a:gd name="T25" fmla="*/ 12 h 243"/>
                <a:gd name="T26" fmla="*/ 135 w 183"/>
                <a:gd name="T27" fmla="*/ 14 h 243"/>
                <a:gd name="T28" fmla="*/ 141 w 183"/>
                <a:gd name="T29" fmla="*/ 19 h 243"/>
                <a:gd name="T30" fmla="*/ 148 w 183"/>
                <a:gd name="T31" fmla="*/ 26 h 243"/>
                <a:gd name="T32" fmla="*/ 154 w 183"/>
                <a:gd name="T33" fmla="*/ 35 h 243"/>
                <a:gd name="T34" fmla="*/ 159 w 183"/>
                <a:gd name="T35" fmla="*/ 46 h 243"/>
                <a:gd name="T36" fmla="*/ 163 w 183"/>
                <a:gd name="T37" fmla="*/ 58 h 243"/>
                <a:gd name="T38" fmla="*/ 183 w 183"/>
                <a:gd name="T39" fmla="*/ 108 h 243"/>
                <a:gd name="T40" fmla="*/ 181 w 183"/>
                <a:gd name="T41" fmla="*/ 193 h 243"/>
                <a:gd name="T42" fmla="*/ 175 w 183"/>
                <a:gd name="T43" fmla="*/ 206 h 243"/>
                <a:gd name="T44" fmla="*/ 169 w 183"/>
                <a:gd name="T45" fmla="*/ 217 h 243"/>
                <a:gd name="T46" fmla="*/ 159 w 183"/>
                <a:gd name="T47" fmla="*/ 227 h 243"/>
                <a:gd name="T48" fmla="*/ 146 w 183"/>
                <a:gd name="T49" fmla="*/ 234 h 243"/>
                <a:gd name="T50" fmla="*/ 131 w 183"/>
                <a:gd name="T51" fmla="*/ 240 h 243"/>
                <a:gd name="T52" fmla="*/ 115 w 183"/>
                <a:gd name="T53" fmla="*/ 243 h 243"/>
                <a:gd name="T54" fmla="*/ 60 w 183"/>
                <a:gd name="T55" fmla="*/ 242 h 243"/>
                <a:gd name="T56" fmla="*/ 42 w 183"/>
                <a:gd name="T57" fmla="*/ 237 h 243"/>
                <a:gd name="T58" fmla="*/ 27 w 183"/>
                <a:gd name="T59" fmla="*/ 229 h 243"/>
                <a:gd name="T60" fmla="*/ 19 w 183"/>
                <a:gd name="T61" fmla="*/ 221 h 243"/>
                <a:gd name="T62" fmla="*/ 12 w 183"/>
                <a:gd name="T63" fmla="*/ 214 h 243"/>
                <a:gd name="T64" fmla="*/ 6 w 183"/>
                <a:gd name="T65" fmla="*/ 205 h 243"/>
                <a:gd name="T66" fmla="*/ 1 w 183"/>
                <a:gd name="T67" fmla="*/ 191 h 243"/>
                <a:gd name="T68" fmla="*/ 0 w 183"/>
                <a:gd name="T69" fmla="*/ 10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243">
                  <a:moveTo>
                    <a:pt x="0" y="108"/>
                  </a:moveTo>
                  <a:lnTo>
                    <a:pt x="17" y="108"/>
                  </a:lnTo>
                  <a:lnTo>
                    <a:pt x="17" y="53"/>
                  </a:lnTo>
                  <a:lnTo>
                    <a:pt x="20" y="42"/>
                  </a:lnTo>
                  <a:lnTo>
                    <a:pt x="25" y="34"/>
                  </a:lnTo>
                  <a:lnTo>
                    <a:pt x="30" y="27"/>
                  </a:lnTo>
                  <a:lnTo>
                    <a:pt x="33" y="22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50" y="9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25" y="7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3" y="12"/>
                  </a:lnTo>
                  <a:lnTo>
                    <a:pt x="135" y="14"/>
                  </a:lnTo>
                  <a:lnTo>
                    <a:pt x="136" y="15"/>
                  </a:lnTo>
                  <a:lnTo>
                    <a:pt x="141" y="19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51" y="31"/>
                  </a:lnTo>
                  <a:lnTo>
                    <a:pt x="154" y="35"/>
                  </a:lnTo>
                  <a:lnTo>
                    <a:pt x="157" y="40"/>
                  </a:lnTo>
                  <a:lnTo>
                    <a:pt x="159" y="46"/>
                  </a:lnTo>
                  <a:lnTo>
                    <a:pt x="161" y="53"/>
                  </a:lnTo>
                  <a:lnTo>
                    <a:pt x="163" y="58"/>
                  </a:lnTo>
                  <a:lnTo>
                    <a:pt x="163" y="108"/>
                  </a:lnTo>
                  <a:lnTo>
                    <a:pt x="183" y="108"/>
                  </a:lnTo>
                  <a:lnTo>
                    <a:pt x="183" y="183"/>
                  </a:lnTo>
                  <a:lnTo>
                    <a:pt x="181" y="193"/>
                  </a:lnTo>
                  <a:lnTo>
                    <a:pt x="178" y="201"/>
                  </a:lnTo>
                  <a:lnTo>
                    <a:pt x="175" y="206"/>
                  </a:lnTo>
                  <a:lnTo>
                    <a:pt x="172" y="212"/>
                  </a:lnTo>
                  <a:lnTo>
                    <a:pt x="169" y="217"/>
                  </a:lnTo>
                  <a:lnTo>
                    <a:pt x="164" y="222"/>
                  </a:lnTo>
                  <a:lnTo>
                    <a:pt x="159" y="227"/>
                  </a:lnTo>
                  <a:lnTo>
                    <a:pt x="153" y="231"/>
                  </a:lnTo>
                  <a:lnTo>
                    <a:pt x="146" y="234"/>
                  </a:lnTo>
                  <a:lnTo>
                    <a:pt x="140" y="238"/>
                  </a:lnTo>
                  <a:lnTo>
                    <a:pt x="131" y="240"/>
                  </a:lnTo>
                  <a:lnTo>
                    <a:pt x="125" y="242"/>
                  </a:lnTo>
                  <a:lnTo>
                    <a:pt x="115" y="243"/>
                  </a:lnTo>
                  <a:lnTo>
                    <a:pt x="71" y="243"/>
                  </a:lnTo>
                  <a:lnTo>
                    <a:pt x="60" y="242"/>
                  </a:lnTo>
                  <a:lnTo>
                    <a:pt x="51" y="239"/>
                  </a:lnTo>
                  <a:lnTo>
                    <a:pt x="42" y="237"/>
                  </a:lnTo>
                  <a:lnTo>
                    <a:pt x="34" y="233"/>
                  </a:lnTo>
                  <a:lnTo>
                    <a:pt x="27" y="229"/>
                  </a:lnTo>
                  <a:lnTo>
                    <a:pt x="23" y="226"/>
                  </a:lnTo>
                  <a:lnTo>
                    <a:pt x="19" y="221"/>
                  </a:lnTo>
                  <a:lnTo>
                    <a:pt x="15" y="218"/>
                  </a:lnTo>
                  <a:lnTo>
                    <a:pt x="12" y="214"/>
                  </a:lnTo>
                  <a:lnTo>
                    <a:pt x="9" y="209"/>
                  </a:lnTo>
                  <a:lnTo>
                    <a:pt x="6" y="205"/>
                  </a:lnTo>
                  <a:lnTo>
                    <a:pt x="2" y="198"/>
                  </a:lnTo>
                  <a:lnTo>
                    <a:pt x="1" y="191"/>
                  </a:lnTo>
                  <a:lnTo>
                    <a:pt x="0" y="185"/>
                  </a:lnTo>
                  <a:lnTo>
                    <a:pt x="0" y="108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0" name="Freeform 136"/>
            <p:cNvSpPr>
              <a:spLocks/>
            </p:cNvSpPr>
            <p:nvPr/>
          </p:nvSpPr>
          <p:spPr bwMode="auto">
            <a:xfrm>
              <a:off x="3792" y="1824"/>
              <a:ext cx="78" cy="78"/>
            </a:xfrm>
            <a:custGeom>
              <a:avLst/>
              <a:gdLst>
                <a:gd name="T0" fmla="*/ 0 w 78"/>
                <a:gd name="T1" fmla="*/ 78 h 78"/>
                <a:gd name="T2" fmla="*/ 0 w 78"/>
                <a:gd name="T3" fmla="*/ 29 h 78"/>
                <a:gd name="T4" fmla="*/ 1 w 78"/>
                <a:gd name="T5" fmla="*/ 26 h 78"/>
                <a:gd name="T6" fmla="*/ 2 w 78"/>
                <a:gd name="T7" fmla="*/ 23 h 78"/>
                <a:gd name="T8" fmla="*/ 4 w 78"/>
                <a:gd name="T9" fmla="*/ 20 h 78"/>
                <a:gd name="T10" fmla="*/ 5 w 78"/>
                <a:gd name="T11" fmla="*/ 16 h 78"/>
                <a:gd name="T12" fmla="*/ 7 w 78"/>
                <a:gd name="T13" fmla="*/ 14 h 78"/>
                <a:gd name="T14" fmla="*/ 11 w 78"/>
                <a:gd name="T15" fmla="*/ 10 h 78"/>
                <a:gd name="T16" fmla="*/ 15 w 78"/>
                <a:gd name="T17" fmla="*/ 7 h 78"/>
                <a:gd name="T18" fmla="*/ 20 w 78"/>
                <a:gd name="T19" fmla="*/ 4 h 78"/>
                <a:gd name="T20" fmla="*/ 25 w 78"/>
                <a:gd name="T21" fmla="*/ 2 h 78"/>
                <a:gd name="T22" fmla="*/ 30 w 78"/>
                <a:gd name="T23" fmla="*/ 1 h 78"/>
                <a:gd name="T24" fmla="*/ 38 w 78"/>
                <a:gd name="T25" fmla="*/ 0 h 78"/>
                <a:gd name="T26" fmla="*/ 43 w 78"/>
                <a:gd name="T27" fmla="*/ 0 h 78"/>
                <a:gd name="T28" fmla="*/ 50 w 78"/>
                <a:gd name="T29" fmla="*/ 2 h 78"/>
                <a:gd name="T30" fmla="*/ 55 w 78"/>
                <a:gd name="T31" fmla="*/ 3 h 78"/>
                <a:gd name="T32" fmla="*/ 59 w 78"/>
                <a:gd name="T33" fmla="*/ 5 h 78"/>
                <a:gd name="T34" fmla="*/ 61 w 78"/>
                <a:gd name="T35" fmla="*/ 6 h 78"/>
                <a:gd name="T36" fmla="*/ 65 w 78"/>
                <a:gd name="T37" fmla="*/ 8 h 78"/>
                <a:gd name="T38" fmla="*/ 66 w 78"/>
                <a:gd name="T39" fmla="*/ 10 h 78"/>
                <a:gd name="T40" fmla="*/ 68 w 78"/>
                <a:gd name="T41" fmla="*/ 11 h 78"/>
                <a:gd name="T42" fmla="*/ 70 w 78"/>
                <a:gd name="T43" fmla="*/ 13 h 78"/>
                <a:gd name="T44" fmla="*/ 71 w 78"/>
                <a:gd name="T45" fmla="*/ 15 h 78"/>
                <a:gd name="T46" fmla="*/ 73 w 78"/>
                <a:gd name="T47" fmla="*/ 17 h 78"/>
                <a:gd name="T48" fmla="*/ 74 w 78"/>
                <a:gd name="T49" fmla="*/ 19 h 78"/>
                <a:gd name="T50" fmla="*/ 75 w 78"/>
                <a:gd name="T51" fmla="*/ 22 h 78"/>
                <a:gd name="T52" fmla="*/ 76 w 78"/>
                <a:gd name="T53" fmla="*/ 24 h 78"/>
                <a:gd name="T54" fmla="*/ 77 w 78"/>
                <a:gd name="T55" fmla="*/ 27 h 78"/>
                <a:gd name="T56" fmla="*/ 78 w 78"/>
                <a:gd name="T57" fmla="*/ 29 h 78"/>
                <a:gd name="T58" fmla="*/ 78 w 78"/>
                <a:gd name="T59" fmla="*/ 78 h 78"/>
                <a:gd name="T60" fmla="*/ 0 w 78"/>
                <a:gd name="T6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78">
                  <a:moveTo>
                    <a:pt x="0" y="78"/>
                  </a:moveTo>
                  <a:lnTo>
                    <a:pt x="0" y="29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11" y="10"/>
                  </a:lnTo>
                  <a:lnTo>
                    <a:pt x="15" y="7"/>
                  </a:lnTo>
                  <a:lnTo>
                    <a:pt x="20" y="4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5" y="3"/>
                  </a:lnTo>
                  <a:lnTo>
                    <a:pt x="59" y="5"/>
                  </a:lnTo>
                  <a:lnTo>
                    <a:pt x="61" y="6"/>
                  </a:lnTo>
                  <a:lnTo>
                    <a:pt x="65" y="8"/>
                  </a:lnTo>
                  <a:lnTo>
                    <a:pt x="66" y="10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4" y="19"/>
                  </a:lnTo>
                  <a:lnTo>
                    <a:pt x="75" y="22"/>
                  </a:lnTo>
                  <a:lnTo>
                    <a:pt x="76" y="24"/>
                  </a:lnTo>
                  <a:lnTo>
                    <a:pt x="77" y="27"/>
                  </a:lnTo>
                  <a:lnTo>
                    <a:pt x="78" y="29"/>
                  </a:lnTo>
                  <a:lnTo>
                    <a:pt x="78" y="78"/>
                  </a:lnTo>
                  <a:lnTo>
                    <a:pt x="0" y="7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1" name="Freeform 137"/>
            <p:cNvSpPr>
              <a:spLocks/>
            </p:cNvSpPr>
            <p:nvPr/>
          </p:nvSpPr>
          <p:spPr bwMode="auto">
            <a:xfrm>
              <a:off x="3741" y="1903"/>
              <a:ext cx="183" cy="0"/>
            </a:xfrm>
            <a:custGeom>
              <a:avLst/>
              <a:gdLst>
                <a:gd name="T0" fmla="*/ 0 w 183"/>
                <a:gd name="T1" fmla="*/ 183 w 183"/>
                <a:gd name="T2" fmla="*/ 0 w 1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3">
                  <a:moveTo>
                    <a:pt x="0" y="0"/>
                  </a:moveTo>
                  <a:lnTo>
                    <a:pt x="18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2" name="Freeform 138"/>
            <p:cNvSpPr>
              <a:spLocks/>
            </p:cNvSpPr>
            <p:nvPr/>
          </p:nvSpPr>
          <p:spPr bwMode="auto">
            <a:xfrm>
              <a:off x="3812" y="1934"/>
              <a:ext cx="39" cy="72"/>
            </a:xfrm>
            <a:custGeom>
              <a:avLst/>
              <a:gdLst>
                <a:gd name="T0" fmla="*/ 30 w 39"/>
                <a:gd name="T1" fmla="*/ 28 h 72"/>
                <a:gd name="T2" fmla="*/ 39 w 39"/>
                <a:gd name="T3" fmla="*/ 72 h 72"/>
                <a:gd name="T4" fmla="*/ 0 w 39"/>
                <a:gd name="T5" fmla="*/ 72 h 72"/>
                <a:gd name="T6" fmla="*/ 9 w 39"/>
                <a:gd name="T7" fmla="*/ 28 h 72"/>
                <a:gd name="T8" fmla="*/ 5 w 39"/>
                <a:gd name="T9" fmla="*/ 25 h 72"/>
                <a:gd name="T10" fmla="*/ 2 w 39"/>
                <a:gd name="T11" fmla="*/ 20 h 72"/>
                <a:gd name="T12" fmla="*/ 1 w 39"/>
                <a:gd name="T13" fmla="*/ 14 h 72"/>
                <a:gd name="T14" fmla="*/ 2 w 39"/>
                <a:gd name="T15" fmla="*/ 9 h 72"/>
                <a:gd name="T16" fmla="*/ 5 w 39"/>
                <a:gd name="T17" fmla="*/ 6 h 72"/>
                <a:gd name="T18" fmla="*/ 7 w 39"/>
                <a:gd name="T19" fmla="*/ 3 h 72"/>
                <a:gd name="T20" fmla="*/ 11 w 39"/>
                <a:gd name="T21" fmla="*/ 2 h 72"/>
                <a:gd name="T22" fmla="*/ 15 w 39"/>
                <a:gd name="T23" fmla="*/ 0 h 72"/>
                <a:gd name="T24" fmla="*/ 20 w 39"/>
                <a:gd name="T25" fmla="*/ 0 h 72"/>
                <a:gd name="T26" fmla="*/ 24 w 39"/>
                <a:gd name="T27" fmla="*/ 1 h 72"/>
                <a:gd name="T28" fmla="*/ 29 w 39"/>
                <a:gd name="T29" fmla="*/ 2 h 72"/>
                <a:gd name="T30" fmla="*/ 34 w 39"/>
                <a:gd name="T31" fmla="*/ 5 h 72"/>
                <a:gd name="T32" fmla="*/ 36 w 39"/>
                <a:gd name="T33" fmla="*/ 8 h 72"/>
                <a:gd name="T34" fmla="*/ 38 w 39"/>
                <a:gd name="T35" fmla="*/ 11 h 72"/>
                <a:gd name="T36" fmla="*/ 38 w 39"/>
                <a:gd name="T37" fmla="*/ 14 h 72"/>
                <a:gd name="T38" fmla="*/ 37 w 39"/>
                <a:gd name="T39" fmla="*/ 20 h 72"/>
                <a:gd name="T40" fmla="*/ 35 w 39"/>
                <a:gd name="T41" fmla="*/ 23 h 72"/>
                <a:gd name="T42" fmla="*/ 33 w 39"/>
                <a:gd name="T43" fmla="*/ 25 h 72"/>
                <a:gd name="T44" fmla="*/ 30 w 39"/>
                <a:gd name="T4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72">
                  <a:moveTo>
                    <a:pt x="30" y="28"/>
                  </a:moveTo>
                  <a:lnTo>
                    <a:pt x="39" y="72"/>
                  </a:lnTo>
                  <a:lnTo>
                    <a:pt x="0" y="72"/>
                  </a:lnTo>
                  <a:lnTo>
                    <a:pt x="9" y="28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1" y="14"/>
                  </a:lnTo>
                  <a:lnTo>
                    <a:pt x="2" y="9"/>
                  </a:lnTo>
                  <a:lnTo>
                    <a:pt x="5" y="6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7" y="20"/>
                  </a:lnTo>
                  <a:lnTo>
                    <a:pt x="35" y="23"/>
                  </a:lnTo>
                  <a:lnTo>
                    <a:pt x="33" y="25"/>
                  </a:lnTo>
                  <a:lnTo>
                    <a:pt x="30" y="2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526" name="Rectangle 140"/>
          <p:cNvSpPr>
            <a:spLocks noChangeArrowheads="1"/>
          </p:cNvSpPr>
          <p:nvPr/>
        </p:nvSpPr>
        <p:spPr bwMode="auto">
          <a:xfrm>
            <a:off x="4087813" y="5483910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533" name="Group 17"/>
          <p:cNvGrpSpPr>
            <a:grpSpLocks/>
          </p:cNvGrpSpPr>
          <p:nvPr/>
        </p:nvGrpSpPr>
        <p:grpSpPr bwMode="auto">
          <a:xfrm>
            <a:off x="1324881" y="3770998"/>
            <a:ext cx="288925" cy="384175"/>
            <a:chOff x="915" y="848"/>
            <a:chExt cx="182" cy="242"/>
          </a:xfrm>
        </p:grpSpPr>
        <p:sp>
          <p:nvSpPr>
            <p:cNvPr id="534" name="Freeform 12"/>
            <p:cNvSpPr>
              <a:spLocks noEditPoints="1"/>
            </p:cNvSpPr>
            <p:nvPr/>
          </p:nvSpPr>
          <p:spPr bwMode="auto">
            <a:xfrm>
              <a:off x="915" y="848"/>
              <a:ext cx="182" cy="242"/>
            </a:xfrm>
            <a:custGeom>
              <a:avLst/>
              <a:gdLst>
                <a:gd name="T0" fmla="*/ 17 w 182"/>
                <a:gd name="T1" fmla="*/ 107 h 242"/>
                <a:gd name="T2" fmla="*/ 20 w 182"/>
                <a:gd name="T3" fmla="*/ 43 h 242"/>
                <a:gd name="T4" fmla="*/ 29 w 182"/>
                <a:gd name="T5" fmla="*/ 27 h 242"/>
                <a:gd name="T6" fmla="*/ 37 w 182"/>
                <a:gd name="T7" fmla="*/ 18 h 242"/>
                <a:gd name="T8" fmla="*/ 49 w 182"/>
                <a:gd name="T9" fmla="*/ 10 h 242"/>
                <a:gd name="T10" fmla="*/ 63 w 182"/>
                <a:gd name="T11" fmla="*/ 4 h 242"/>
                <a:gd name="T12" fmla="*/ 79 w 182"/>
                <a:gd name="T13" fmla="*/ 0 h 242"/>
                <a:gd name="T14" fmla="*/ 97 w 182"/>
                <a:gd name="T15" fmla="*/ 0 h 242"/>
                <a:gd name="T16" fmla="*/ 109 w 182"/>
                <a:gd name="T17" fmla="*/ 3 h 242"/>
                <a:gd name="T18" fmla="*/ 122 w 182"/>
                <a:gd name="T19" fmla="*/ 7 h 242"/>
                <a:gd name="T20" fmla="*/ 126 w 182"/>
                <a:gd name="T21" fmla="*/ 9 h 242"/>
                <a:gd name="T22" fmla="*/ 129 w 182"/>
                <a:gd name="T23" fmla="*/ 10 h 242"/>
                <a:gd name="T24" fmla="*/ 131 w 182"/>
                <a:gd name="T25" fmla="*/ 12 h 242"/>
                <a:gd name="T26" fmla="*/ 134 w 182"/>
                <a:gd name="T27" fmla="*/ 14 h 242"/>
                <a:gd name="T28" fmla="*/ 140 w 182"/>
                <a:gd name="T29" fmla="*/ 19 h 242"/>
                <a:gd name="T30" fmla="*/ 147 w 182"/>
                <a:gd name="T31" fmla="*/ 26 h 242"/>
                <a:gd name="T32" fmla="*/ 153 w 182"/>
                <a:gd name="T33" fmla="*/ 36 h 242"/>
                <a:gd name="T34" fmla="*/ 158 w 182"/>
                <a:gd name="T35" fmla="*/ 46 h 242"/>
                <a:gd name="T36" fmla="*/ 162 w 182"/>
                <a:gd name="T37" fmla="*/ 58 h 242"/>
                <a:gd name="T38" fmla="*/ 182 w 182"/>
                <a:gd name="T39" fmla="*/ 107 h 242"/>
                <a:gd name="T40" fmla="*/ 180 w 182"/>
                <a:gd name="T41" fmla="*/ 192 h 242"/>
                <a:gd name="T42" fmla="*/ 174 w 182"/>
                <a:gd name="T43" fmla="*/ 205 h 242"/>
                <a:gd name="T44" fmla="*/ 167 w 182"/>
                <a:gd name="T45" fmla="*/ 216 h 242"/>
                <a:gd name="T46" fmla="*/ 158 w 182"/>
                <a:gd name="T47" fmla="*/ 226 h 242"/>
                <a:gd name="T48" fmla="*/ 145 w 182"/>
                <a:gd name="T49" fmla="*/ 234 h 242"/>
                <a:gd name="T50" fmla="*/ 131 w 182"/>
                <a:gd name="T51" fmla="*/ 239 h 242"/>
                <a:gd name="T52" fmla="*/ 115 w 182"/>
                <a:gd name="T53" fmla="*/ 242 h 242"/>
                <a:gd name="T54" fmla="*/ 60 w 182"/>
                <a:gd name="T55" fmla="*/ 241 h 242"/>
                <a:gd name="T56" fmla="*/ 42 w 182"/>
                <a:gd name="T57" fmla="*/ 236 h 242"/>
                <a:gd name="T58" fmla="*/ 27 w 182"/>
                <a:gd name="T59" fmla="*/ 228 h 242"/>
                <a:gd name="T60" fmla="*/ 19 w 182"/>
                <a:gd name="T61" fmla="*/ 220 h 242"/>
                <a:gd name="T62" fmla="*/ 12 w 182"/>
                <a:gd name="T63" fmla="*/ 213 h 242"/>
                <a:gd name="T64" fmla="*/ 6 w 182"/>
                <a:gd name="T65" fmla="*/ 204 h 242"/>
                <a:gd name="T66" fmla="*/ 1 w 182"/>
                <a:gd name="T67" fmla="*/ 190 h 242"/>
                <a:gd name="T68" fmla="*/ 0 w 182"/>
                <a:gd name="T69" fmla="*/ 107 h 242"/>
                <a:gd name="T70" fmla="*/ 51 w 182"/>
                <a:gd name="T71" fmla="*/ 58 h 242"/>
                <a:gd name="T72" fmla="*/ 53 w 182"/>
                <a:gd name="T73" fmla="*/ 52 h 242"/>
                <a:gd name="T74" fmla="*/ 56 w 182"/>
                <a:gd name="T75" fmla="*/ 45 h 242"/>
                <a:gd name="T76" fmla="*/ 61 w 182"/>
                <a:gd name="T77" fmla="*/ 39 h 242"/>
                <a:gd name="T78" fmla="*/ 70 w 182"/>
                <a:gd name="T79" fmla="*/ 34 h 242"/>
                <a:gd name="T80" fmla="*/ 81 w 182"/>
                <a:gd name="T81" fmla="*/ 30 h 242"/>
                <a:gd name="T82" fmla="*/ 93 w 182"/>
                <a:gd name="T83" fmla="*/ 29 h 242"/>
                <a:gd name="T84" fmla="*/ 105 w 182"/>
                <a:gd name="T85" fmla="*/ 32 h 242"/>
                <a:gd name="T86" fmla="*/ 111 w 182"/>
                <a:gd name="T87" fmla="*/ 36 h 242"/>
                <a:gd name="T88" fmla="*/ 116 w 182"/>
                <a:gd name="T89" fmla="*/ 39 h 242"/>
                <a:gd name="T90" fmla="*/ 120 w 182"/>
                <a:gd name="T91" fmla="*/ 42 h 242"/>
                <a:gd name="T92" fmla="*/ 123 w 182"/>
                <a:gd name="T93" fmla="*/ 46 h 242"/>
                <a:gd name="T94" fmla="*/ 125 w 182"/>
                <a:gd name="T95" fmla="*/ 51 h 242"/>
                <a:gd name="T96" fmla="*/ 127 w 182"/>
                <a:gd name="T97" fmla="*/ 56 h 242"/>
                <a:gd name="T98" fmla="*/ 128 w 182"/>
                <a:gd name="T99" fmla="*/ 1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42">
                  <a:moveTo>
                    <a:pt x="0" y="107"/>
                  </a:moveTo>
                  <a:lnTo>
                    <a:pt x="17" y="107"/>
                  </a:lnTo>
                  <a:lnTo>
                    <a:pt x="17" y="53"/>
                  </a:lnTo>
                  <a:lnTo>
                    <a:pt x="20" y="43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3" y="14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4" y="14"/>
                  </a:lnTo>
                  <a:lnTo>
                    <a:pt x="135" y="15"/>
                  </a:lnTo>
                  <a:lnTo>
                    <a:pt x="140" y="19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0" y="31"/>
                  </a:lnTo>
                  <a:lnTo>
                    <a:pt x="153" y="36"/>
                  </a:lnTo>
                  <a:lnTo>
                    <a:pt x="156" y="40"/>
                  </a:lnTo>
                  <a:lnTo>
                    <a:pt x="158" y="46"/>
                  </a:lnTo>
                  <a:lnTo>
                    <a:pt x="160" y="53"/>
                  </a:lnTo>
                  <a:lnTo>
                    <a:pt x="162" y="58"/>
                  </a:lnTo>
                  <a:lnTo>
                    <a:pt x="162" y="107"/>
                  </a:lnTo>
                  <a:lnTo>
                    <a:pt x="182" y="107"/>
                  </a:lnTo>
                  <a:lnTo>
                    <a:pt x="182" y="182"/>
                  </a:lnTo>
                  <a:lnTo>
                    <a:pt x="180" y="192"/>
                  </a:lnTo>
                  <a:lnTo>
                    <a:pt x="177" y="200"/>
                  </a:lnTo>
                  <a:lnTo>
                    <a:pt x="174" y="205"/>
                  </a:lnTo>
                  <a:lnTo>
                    <a:pt x="171" y="211"/>
                  </a:lnTo>
                  <a:lnTo>
                    <a:pt x="167" y="216"/>
                  </a:lnTo>
                  <a:lnTo>
                    <a:pt x="163" y="221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45" y="234"/>
                  </a:lnTo>
                  <a:lnTo>
                    <a:pt x="139" y="237"/>
                  </a:lnTo>
                  <a:lnTo>
                    <a:pt x="131" y="239"/>
                  </a:lnTo>
                  <a:lnTo>
                    <a:pt x="124" y="241"/>
                  </a:lnTo>
                  <a:lnTo>
                    <a:pt x="115" y="242"/>
                  </a:lnTo>
                  <a:lnTo>
                    <a:pt x="70" y="242"/>
                  </a:lnTo>
                  <a:lnTo>
                    <a:pt x="60" y="241"/>
                  </a:lnTo>
                  <a:lnTo>
                    <a:pt x="51" y="239"/>
                  </a:lnTo>
                  <a:lnTo>
                    <a:pt x="42" y="236"/>
                  </a:lnTo>
                  <a:lnTo>
                    <a:pt x="33" y="232"/>
                  </a:lnTo>
                  <a:lnTo>
                    <a:pt x="27" y="228"/>
                  </a:lnTo>
                  <a:lnTo>
                    <a:pt x="23" y="225"/>
                  </a:lnTo>
                  <a:lnTo>
                    <a:pt x="19" y="220"/>
                  </a:lnTo>
                  <a:lnTo>
                    <a:pt x="15" y="217"/>
                  </a:lnTo>
                  <a:lnTo>
                    <a:pt x="12" y="213"/>
                  </a:lnTo>
                  <a:lnTo>
                    <a:pt x="8" y="209"/>
                  </a:lnTo>
                  <a:lnTo>
                    <a:pt x="6" y="204"/>
                  </a:lnTo>
                  <a:lnTo>
                    <a:pt x="2" y="197"/>
                  </a:lnTo>
                  <a:lnTo>
                    <a:pt x="1" y="190"/>
                  </a:lnTo>
                  <a:lnTo>
                    <a:pt x="0" y="184"/>
                  </a:lnTo>
                  <a:lnTo>
                    <a:pt x="0" y="107"/>
                  </a:lnTo>
                  <a:close/>
                  <a:moveTo>
                    <a:pt x="51" y="107"/>
                  </a:moveTo>
                  <a:lnTo>
                    <a:pt x="51" y="58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4" y="49"/>
                  </a:lnTo>
                  <a:lnTo>
                    <a:pt x="56" y="45"/>
                  </a:lnTo>
                  <a:lnTo>
                    <a:pt x="57" y="43"/>
                  </a:lnTo>
                  <a:lnTo>
                    <a:pt x="61" y="39"/>
                  </a:lnTo>
                  <a:lnTo>
                    <a:pt x="66" y="37"/>
                  </a:lnTo>
                  <a:lnTo>
                    <a:pt x="70" y="34"/>
                  </a:lnTo>
                  <a:lnTo>
                    <a:pt x="76" y="32"/>
                  </a:lnTo>
                  <a:lnTo>
                    <a:pt x="81" y="30"/>
                  </a:lnTo>
                  <a:lnTo>
                    <a:pt x="88" y="29"/>
                  </a:lnTo>
                  <a:lnTo>
                    <a:pt x="93" y="29"/>
                  </a:lnTo>
                  <a:lnTo>
                    <a:pt x="100" y="31"/>
                  </a:lnTo>
                  <a:lnTo>
                    <a:pt x="105" y="32"/>
                  </a:lnTo>
                  <a:lnTo>
                    <a:pt x="109" y="34"/>
                  </a:lnTo>
                  <a:lnTo>
                    <a:pt x="111" y="36"/>
                  </a:lnTo>
                  <a:lnTo>
                    <a:pt x="115" y="37"/>
                  </a:lnTo>
                  <a:lnTo>
                    <a:pt x="116" y="39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1" y="44"/>
                  </a:lnTo>
                  <a:lnTo>
                    <a:pt x="123" y="46"/>
                  </a:lnTo>
                  <a:lnTo>
                    <a:pt x="124" y="48"/>
                  </a:lnTo>
                  <a:lnTo>
                    <a:pt x="125" y="51"/>
                  </a:lnTo>
                  <a:lnTo>
                    <a:pt x="126" y="53"/>
                  </a:lnTo>
                  <a:lnTo>
                    <a:pt x="127" y="56"/>
                  </a:lnTo>
                  <a:lnTo>
                    <a:pt x="128" y="58"/>
                  </a:lnTo>
                  <a:lnTo>
                    <a:pt x="128" y="107"/>
                  </a:lnTo>
                  <a:lnTo>
                    <a:pt x="51" y="107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5" name="Freeform 13"/>
            <p:cNvSpPr>
              <a:spLocks/>
            </p:cNvSpPr>
            <p:nvPr/>
          </p:nvSpPr>
          <p:spPr bwMode="auto">
            <a:xfrm>
              <a:off x="915" y="848"/>
              <a:ext cx="182" cy="242"/>
            </a:xfrm>
            <a:custGeom>
              <a:avLst/>
              <a:gdLst>
                <a:gd name="T0" fmla="*/ 17 w 182"/>
                <a:gd name="T1" fmla="*/ 107 h 242"/>
                <a:gd name="T2" fmla="*/ 20 w 182"/>
                <a:gd name="T3" fmla="*/ 43 h 242"/>
                <a:gd name="T4" fmla="*/ 29 w 182"/>
                <a:gd name="T5" fmla="*/ 27 h 242"/>
                <a:gd name="T6" fmla="*/ 37 w 182"/>
                <a:gd name="T7" fmla="*/ 18 h 242"/>
                <a:gd name="T8" fmla="*/ 49 w 182"/>
                <a:gd name="T9" fmla="*/ 10 h 242"/>
                <a:gd name="T10" fmla="*/ 63 w 182"/>
                <a:gd name="T11" fmla="*/ 4 h 242"/>
                <a:gd name="T12" fmla="*/ 79 w 182"/>
                <a:gd name="T13" fmla="*/ 0 h 242"/>
                <a:gd name="T14" fmla="*/ 97 w 182"/>
                <a:gd name="T15" fmla="*/ 0 h 242"/>
                <a:gd name="T16" fmla="*/ 109 w 182"/>
                <a:gd name="T17" fmla="*/ 3 h 242"/>
                <a:gd name="T18" fmla="*/ 122 w 182"/>
                <a:gd name="T19" fmla="*/ 7 h 242"/>
                <a:gd name="T20" fmla="*/ 126 w 182"/>
                <a:gd name="T21" fmla="*/ 9 h 242"/>
                <a:gd name="T22" fmla="*/ 129 w 182"/>
                <a:gd name="T23" fmla="*/ 10 h 242"/>
                <a:gd name="T24" fmla="*/ 131 w 182"/>
                <a:gd name="T25" fmla="*/ 12 h 242"/>
                <a:gd name="T26" fmla="*/ 134 w 182"/>
                <a:gd name="T27" fmla="*/ 14 h 242"/>
                <a:gd name="T28" fmla="*/ 140 w 182"/>
                <a:gd name="T29" fmla="*/ 19 h 242"/>
                <a:gd name="T30" fmla="*/ 147 w 182"/>
                <a:gd name="T31" fmla="*/ 26 h 242"/>
                <a:gd name="T32" fmla="*/ 153 w 182"/>
                <a:gd name="T33" fmla="*/ 35 h 242"/>
                <a:gd name="T34" fmla="*/ 158 w 182"/>
                <a:gd name="T35" fmla="*/ 46 h 242"/>
                <a:gd name="T36" fmla="*/ 162 w 182"/>
                <a:gd name="T37" fmla="*/ 58 h 242"/>
                <a:gd name="T38" fmla="*/ 182 w 182"/>
                <a:gd name="T39" fmla="*/ 107 h 242"/>
                <a:gd name="T40" fmla="*/ 180 w 182"/>
                <a:gd name="T41" fmla="*/ 192 h 242"/>
                <a:gd name="T42" fmla="*/ 174 w 182"/>
                <a:gd name="T43" fmla="*/ 205 h 242"/>
                <a:gd name="T44" fmla="*/ 167 w 182"/>
                <a:gd name="T45" fmla="*/ 216 h 242"/>
                <a:gd name="T46" fmla="*/ 158 w 182"/>
                <a:gd name="T47" fmla="*/ 226 h 242"/>
                <a:gd name="T48" fmla="*/ 145 w 182"/>
                <a:gd name="T49" fmla="*/ 234 h 242"/>
                <a:gd name="T50" fmla="*/ 131 w 182"/>
                <a:gd name="T51" fmla="*/ 239 h 242"/>
                <a:gd name="T52" fmla="*/ 115 w 182"/>
                <a:gd name="T53" fmla="*/ 242 h 242"/>
                <a:gd name="T54" fmla="*/ 60 w 182"/>
                <a:gd name="T55" fmla="*/ 241 h 242"/>
                <a:gd name="T56" fmla="*/ 42 w 182"/>
                <a:gd name="T57" fmla="*/ 236 h 242"/>
                <a:gd name="T58" fmla="*/ 27 w 182"/>
                <a:gd name="T59" fmla="*/ 228 h 242"/>
                <a:gd name="T60" fmla="*/ 19 w 182"/>
                <a:gd name="T61" fmla="*/ 220 h 242"/>
                <a:gd name="T62" fmla="*/ 12 w 182"/>
                <a:gd name="T63" fmla="*/ 213 h 242"/>
                <a:gd name="T64" fmla="*/ 6 w 182"/>
                <a:gd name="T65" fmla="*/ 204 h 242"/>
                <a:gd name="T66" fmla="*/ 1 w 182"/>
                <a:gd name="T67" fmla="*/ 190 h 242"/>
                <a:gd name="T68" fmla="*/ 0 w 182"/>
                <a:gd name="T69" fmla="*/ 1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" h="242">
                  <a:moveTo>
                    <a:pt x="0" y="107"/>
                  </a:moveTo>
                  <a:lnTo>
                    <a:pt x="17" y="107"/>
                  </a:lnTo>
                  <a:lnTo>
                    <a:pt x="17" y="53"/>
                  </a:lnTo>
                  <a:lnTo>
                    <a:pt x="20" y="43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3" y="14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4" y="14"/>
                  </a:lnTo>
                  <a:lnTo>
                    <a:pt x="135" y="15"/>
                  </a:lnTo>
                  <a:lnTo>
                    <a:pt x="140" y="19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0" y="31"/>
                  </a:lnTo>
                  <a:lnTo>
                    <a:pt x="153" y="35"/>
                  </a:lnTo>
                  <a:lnTo>
                    <a:pt x="156" y="40"/>
                  </a:lnTo>
                  <a:lnTo>
                    <a:pt x="158" y="46"/>
                  </a:lnTo>
                  <a:lnTo>
                    <a:pt x="160" y="53"/>
                  </a:lnTo>
                  <a:lnTo>
                    <a:pt x="162" y="58"/>
                  </a:lnTo>
                  <a:lnTo>
                    <a:pt x="162" y="107"/>
                  </a:lnTo>
                  <a:lnTo>
                    <a:pt x="182" y="107"/>
                  </a:lnTo>
                  <a:lnTo>
                    <a:pt x="182" y="182"/>
                  </a:lnTo>
                  <a:lnTo>
                    <a:pt x="180" y="192"/>
                  </a:lnTo>
                  <a:lnTo>
                    <a:pt x="177" y="200"/>
                  </a:lnTo>
                  <a:lnTo>
                    <a:pt x="174" y="205"/>
                  </a:lnTo>
                  <a:lnTo>
                    <a:pt x="171" y="211"/>
                  </a:lnTo>
                  <a:lnTo>
                    <a:pt x="167" y="216"/>
                  </a:lnTo>
                  <a:lnTo>
                    <a:pt x="163" y="221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45" y="234"/>
                  </a:lnTo>
                  <a:lnTo>
                    <a:pt x="139" y="237"/>
                  </a:lnTo>
                  <a:lnTo>
                    <a:pt x="131" y="239"/>
                  </a:lnTo>
                  <a:lnTo>
                    <a:pt x="124" y="241"/>
                  </a:lnTo>
                  <a:lnTo>
                    <a:pt x="115" y="242"/>
                  </a:lnTo>
                  <a:lnTo>
                    <a:pt x="70" y="242"/>
                  </a:lnTo>
                  <a:lnTo>
                    <a:pt x="60" y="241"/>
                  </a:lnTo>
                  <a:lnTo>
                    <a:pt x="51" y="239"/>
                  </a:lnTo>
                  <a:lnTo>
                    <a:pt x="42" y="236"/>
                  </a:lnTo>
                  <a:lnTo>
                    <a:pt x="33" y="232"/>
                  </a:lnTo>
                  <a:lnTo>
                    <a:pt x="27" y="228"/>
                  </a:lnTo>
                  <a:lnTo>
                    <a:pt x="23" y="225"/>
                  </a:lnTo>
                  <a:lnTo>
                    <a:pt x="19" y="220"/>
                  </a:lnTo>
                  <a:lnTo>
                    <a:pt x="15" y="217"/>
                  </a:lnTo>
                  <a:lnTo>
                    <a:pt x="12" y="213"/>
                  </a:lnTo>
                  <a:lnTo>
                    <a:pt x="8" y="209"/>
                  </a:lnTo>
                  <a:lnTo>
                    <a:pt x="6" y="204"/>
                  </a:lnTo>
                  <a:lnTo>
                    <a:pt x="2" y="197"/>
                  </a:lnTo>
                  <a:lnTo>
                    <a:pt x="1" y="190"/>
                  </a:lnTo>
                  <a:lnTo>
                    <a:pt x="0" y="184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6" name="Freeform 14"/>
            <p:cNvSpPr>
              <a:spLocks/>
            </p:cNvSpPr>
            <p:nvPr/>
          </p:nvSpPr>
          <p:spPr bwMode="auto">
            <a:xfrm>
              <a:off x="966" y="877"/>
              <a:ext cx="77" cy="78"/>
            </a:xfrm>
            <a:custGeom>
              <a:avLst/>
              <a:gdLst>
                <a:gd name="T0" fmla="*/ 0 w 77"/>
                <a:gd name="T1" fmla="*/ 78 h 78"/>
                <a:gd name="T2" fmla="*/ 0 w 77"/>
                <a:gd name="T3" fmla="*/ 29 h 78"/>
                <a:gd name="T4" fmla="*/ 1 w 77"/>
                <a:gd name="T5" fmla="*/ 26 h 78"/>
                <a:gd name="T6" fmla="*/ 2 w 77"/>
                <a:gd name="T7" fmla="*/ 23 h 78"/>
                <a:gd name="T8" fmla="*/ 3 w 77"/>
                <a:gd name="T9" fmla="*/ 20 h 78"/>
                <a:gd name="T10" fmla="*/ 5 w 77"/>
                <a:gd name="T11" fmla="*/ 16 h 78"/>
                <a:gd name="T12" fmla="*/ 7 w 77"/>
                <a:gd name="T13" fmla="*/ 14 h 78"/>
                <a:gd name="T14" fmla="*/ 10 w 77"/>
                <a:gd name="T15" fmla="*/ 10 h 78"/>
                <a:gd name="T16" fmla="*/ 15 w 77"/>
                <a:gd name="T17" fmla="*/ 8 h 78"/>
                <a:gd name="T18" fmla="*/ 19 w 77"/>
                <a:gd name="T19" fmla="*/ 5 h 78"/>
                <a:gd name="T20" fmla="*/ 25 w 77"/>
                <a:gd name="T21" fmla="*/ 3 h 78"/>
                <a:gd name="T22" fmla="*/ 30 w 77"/>
                <a:gd name="T23" fmla="*/ 1 h 78"/>
                <a:gd name="T24" fmla="*/ 37 w 77"/>
                <a:gd name="T25" fmla="*/ 0 h 78"/>
                <a:gd name="T26" fmla="*/ 42 w 77"/>
                <a:gd name="T27" fmla="*/ 0 h 78"/>
                <a:gd name="T28" fmla="*/ 49 w 77"/>
                <a:gd name="T29" fmla="*/ 2 h 78"/>
                <a:gd name="T30" fmla="*/ 54 w 77"/>
                <a:gd name="T31" fmla="*/ 3 h 78"/>
                <a:gd name="T32" fmla="*/ 58 w 77"/>
                <a:gd name="T33" fmla="*/ 5 h 78"/>
                <a:gd name="T34" fmla="*/ 60 w 77"/>
                <a:gd name="T35" fmla="*/ 6 h 78"/>
                <a:gd name="T36" fmla="*/ 64 w 77"/>
                <a:gd name="T37" fmla="*/ 8 h 78"/>
                <a:gd name="T38" fmla="*/ 65 w 77"/>
                <a:gd name="T39" fmla="*/ 10 h 78"/>
                <a:gd name="T40" fmla="*/ 67 w 77"/>
                <a:gd name="T41" fmla="*/ 11 h 78"/>
                <a:gd name="T42" fmla="*/ 69 w 77"/>
                <a:gd name="T43" fmla="*/ 13 h 78"/>
                <a:gd name="T44" fmla="*/ 70 w 77"/>
                <a:gd name="T45" fmla="*/ 15 h 78"/>
                <a:gd name="T46" fmla="*/ 72 w 77"/>
                <a:gd name="T47" fmla="*/ 17 h 78"/>
                <a:gd name="T48" fmla="*/ 73 w 77"/>
                <a:gd name="T49" fmla="*/ 19 h 78"/>
                <a:gd name="T50" fmla="*/ 74 w 77"/>
                <a:gd name="T51" fmla="*/ 22 h 78"/>
                <a:gd name="T52" fmla="*/ 75 w 77"/>
                <a:gd name="T53" fmla="*/ 24 h 78"/>
                <a:gd name="T54" fmla="*/ 76 w 77"/>
                <a:gd name="T55" fmla="*/ 27 h 78"/>
                <a:gd name="T56" fmla="*/ 77 w 77"/>
                <a:gd name="T57" fmla="*/ 29 h 78"/>
                <a:gd name="T58" fmla="*/ 77 w 77"/>
                <a:gd name="T59" fmla="*/ 78 h 78"/>
                <a:gd name="T60" fmla="*/ 0 w 77"/>
                <a:gd name="T6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0" y="78"/>
                  </a:moveTo>
                  <a:lnTo>
                    <a:pt x="0" y="29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4" y="3"/>
                  </a:lnTo>
                  <a:lnTo>
                    <a:pt x="58" y="5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5" y="10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0" y="15"/>
                  </a:lnTo>
                  <a:lnTo>
                    <a:pt x="72" y="17"/>
                  </a:lnTo>
                  <a:lnTo>
                    <a:pt x="73" y="19"/>
                  </a:lnTo>
                  <a:lnTo>
                    <a:pt x="74" y="22"/>
                  </a:lnTo>
                  <a:lnTo>
                    <a:pt x="75" y="24"/>
                  </a:lnTo>
                  <a:lnTo>
                    <a:pt x="76" y="27"/>
                  </a:lnTo>
                  <a:lnTo>
                    <a:pt x="77" y="29"/>
                  </a:lnTo>
                  <a:lnTo>
                    <a:pt x="77" y="78"/>
                  </a:lnTo>
                  <a:lnTo>
                    <a:pt x="0" y="7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7" name="Freeform 15"/>
            <p:cNvSpPr>
              <a:spLocks/>
            </p:cNvSpPr>
            <p:nvPr/>
          </p:nvSpPr>
          <p:spPr bwMode="auto">
            <a:xfrm>
              <a:off x="915" y="955"/>
              <a:ext cx="182" cy="0"/>
            </a:xfrm>
            <a:custGeom>
              <a:avLst/>
              <a:gdLst>
                <a:gd name="T0" fmla="*/ 0 w 182"/>
                <a:gd name="T1" fmla="*/ 182 w 182"/>
                <a:gd name="T2" fmla="*/ 0 w 1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2">
                  <a:moveTo>
                    <a:pt x="0" y="0"/>
                  </a:move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8" name="Freeform 16"/>
            <p:cNvSpPr>
              <a:spLocks/>
            </p:cNvSpPr>
            <p:nvPr/>
          </p:nvSpPr>
          <p:spPr bwMode="auto">
            <a:xfrm>
              <a:off x="985" y="986"/>
              <a:ext cx="39" cy="72"/>
            </a:xfrm>
            <a:custGeom>
              <a:avLst/>
              <a:gdLst>
                <a:gd name="T0" fmla="*/ 30 w 39"/>
                <a:gd name="T1" fmla="*/ 28 h 72"/>
                <a:gd name="T2" fmla="*/ 39 w 39"/>
                <a:gd name="T3" fmla="*/ 72 h 72"/>
                <a:gd name="T4" fmla="*/ 0 w 39"/>
                <a:gd name="T5" fmla="*/ 72 h 72"/>
                <a:gd name="T6" fmla="*/ 10 w 39"/>
                <a:gd name="T7" fmla="*/ 29 h 72"/>
                <a:gd name="T8" fmla="*/ 6 w 39"/>
                <a:gd name="T9" fmla="*/ 26 h 72"/>
                <a:gd name="T10" fmla="*/ 3 w 39"/>
                <a:gd name="T11" fmla="*/ 21 h 72"/>
                <a:gd name="T12" fmla="*/ 2 w 39"/>
                <a:gd name="T13" fmla="*/ 15 h 72"/>
                <a:gd name="T14" fmla="*/ 3 w 39"/>
                <a:gd name="T15" fmla="*/ 10 h 72"/>
                <a:gd name="T16" fmla="*/ 6 w 39"/>
                <a:gd name="T17" fmla="*/ 7 h 72"/>
                <a:gd name="T18" fmla="*/ 8 w 39"/>
                <a:gd name="T19" fmla="*/ 4 h 72"/>
                <a:gd name="T20" fmla="*/ 11 w 39"/>
                <a:gd name="T21" fmla="*/ 2 h 72"/>
                <a:gd name="T22" fmla="*/ 15 w 39"/>
                <a:gd name="T23" fmla="*/ 1 h 72"/>
                <a:gd name="T24" fmla="*/ 21 w 39"/>
                <a:gd name="T25" fmla="*/ 0 h 72"/>
                <a:gd name="T26" fmla="*/ 25 w 39"/>
                <a:gd name="T27" fmla="*/ 1 h 72"/>
                <a:gd name="T28" fmla="*/ 29 w 39"/>
                <a:gd name="T29" fmla="*/ 2 h 72"/>
                <a:gd name="T30" fmla="*/ 34 w 39"/>
                <a:gd name="T31" fmla="*/ 6 h 72"/>
                <a:gd name="T32" fmla="*/ 36 w 39"/>
                <a:gd name="T33" fmla="*/ 8 h 72"/>
                <a:gd name="T34" fmla="*/ 38 w 39"/>
                <a:gd name="T35" fmla="*/ 11 h 72"/>
                <a:gd name="T36" fmla="*/ 38 w 39"/>
                <a:gd name="T37" fmla="*/ 15 h 72"/>
                <a:gd name="T38" fmla="*/ 37 w 39"/>
                <a:gd name="T39" fmla="*/ 21 h 72"/>
                <a:gd name="T40" fmla="*/ 35 w 39"/>
                <a:gd name="T41" fmla="*/ 24 h 72"/>
                <a:gd name="T42" fmla="*/ 33 w 39"/>
                <a:gd name="T43" fmla="*/ 26 h 72"/>
                <a:gd name="T44" fmla="*/ 30 w 39"/>
                <a:gd name="T4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72">
                  <a:moveTo>
                    <a:pt x="30" y="28"/>
                  </a:moveTo>
                  <a:lnTo>
                    <a:pt x="39" y="72"/>
                  </a:lnTo>
                  <a:lnTo>
                    <a:pt x="0" y="72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7" y="21"/>
                  </a:lnTo>
                  <a:lnTo>
                    <a:pt x="35" y="24"/>
                  </a:lnTo>
                  <a:lnTo>
                    <a:pt x="33" y="26"/>
                  </a:lnTo>
                  <a:lnTo>
                    <a:pt x="30" y="2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539" name="Rectangle 18"/>
          <p:cNvSpPr>
            <a:spLocks noChangeArrowheads="1"/>
          </p:cNvSpPr>
          <p:nvPr/>
        </p:nvSpPr>
        <p:spPr bwMode="auto">
          <a:xfrm>
            <a:off x="304800" y="4301223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40" name="Rectangle 19"/>
          <p:cNvSpPr>
            <a:spLocks noChangeArrowheads="1"/>
          </p:cNvSpPr>
          <p:nvPr/>
        </p:nvSpPr>
        <p:spPr bwMode="auto">
          <a:xfrm>
            <a:off x="304800" y="5496610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 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41" name="Rectangle 20"/>
          <p:cNvSpPr>
            <a:spLocks noChangeArrowheads="1"/>
          </p:cNvSpPr>
          <p:nvPr/>
        </p:nvSpPr>
        <p:spPr bwMode="auto">
          <a:xfrm>
            <a:off x="1368425" y="4259948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2" name="Freeform 36"/>
          <p:cNvSpPr>
            <a:spLocks/>
          </p:cNvSpPr>
          <p:nvPr/>
        </p:nvSpPr>
        <p:spPr bwMode="auto">
          <a:xfrm>
            <a:off x="1606550" y="4399648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3" name="Freeform 37"/>
          <p:cNvSpPr>
            <a:spLocks/>
          </p:cNvSpPr>
          <p:nvPr/>
        </p:nvSpPr>
        <p:spPr bwMode="auto">
          <a:xfrm>
            <a:off x="1562100" y="4312335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4" name="Freeform 38"/>
          <p:cNvSpPr>
            <a:spLocks/>
          </p:cNvSpPr>
          <p:nvPr/>
        </p:nvSpPr>
        <p:spPr bwMode="auto">
          <a:xfrm>
            <a:off x="1674812" y="4399648"/>
            <a:ext cx="80963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5" name="Freeform 39"/>
          <p:cNvSpPr>
            <a:spLocks/>
          </p:cNvSpPr>
          <p:nvPr/>
        </p:nvSpPr>
        <p:spPr bwMode="auto">
          <a:xfrm>
            <a:off x="1722437" y="4312335"/>
            <a:ext cx="79375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6" name="Freeform 40"/>
          <p:cNvSpPr>
            <a:spLocks/>
          </p:cNvSpPr>
          <p:nvPr/>
        </p:nvSpPr>
        <p:spPr bwMode="auto">
          <a:xfrm>
            <a:off x="1851025" y="4399648"/>
            <a:ext cx="80963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7" name="Freeform 41"/>
          <p:cNvSpPr>
            <a:spLocks/>
          </p:cNvSpPr>
          <p:nvPr/>
        </p:nvSpPr>
        <p:spPr bwMode="auto">
          <a:xfrm>
            <a:off x="1804987" y="4312335"/>
            <a:ext cx="79375" cy="104775"/>
          </a:xfrm>
          <a:custGeom>
            <a:avLst/>
            <a:gdLst>
              <a:gd name="T0" fmla="*/ 21 w 731"/>
              <a:gd name="T1" fmla="*/ 0 h 950"/>
              <a:gd name="T2" fmla="*/ 63 w 731"/>
              <a:gd name="T3" fmla="*/ 3 h 950"/>
              <a:gd name="T4" fmla="*/ 88 w 731"/>
              <a:gd name="T5" fmla="*/ 7 h 950"/>
              <a:gd name="T6" fmla="*/ 129 w 731"/>
              <a:gd name="T7" fmla="*/ 17 h 950"/>
              <a:gd name="T8" fmla="*/ 190 w 731"/>
              <a:gd name="T9" fmla="*/ 39 h 950"/>
              <a:gd name="T10" fmla="*/ 248 w 731"/>
              <a:gd name="T11" fmla="*/ 69 h 950"/>
              <a:gd name="T12" fmla="*/ 302 w 731"/>
              <a:gd name="T13" fmla="*/ 106 h 950"/>
              <a:gd name="T14" fmla="*/ 352 w 731"/>
              <a:gd name="T15" fmla="*/ 147 h 950"/>
              <a:gd name="T16" fmla="*/ 367 w 731"/>
              <a:gd name="T17" fmla="*/ 163 h 950"/>
              <a:gd name="T18" fmla="*/ 442 w 731"/>
              <a:gd name="T19" fmla="*/ 248 h 950"/>
              <a:gd name="T20" fmla="*/ 527 w 731"/>
              <a:gd name="T21" fmla="*/ 372 h 950"/>
              <a:gd name="T22" fmla="*/ 602 w 731"/>
              <a:gd name="T23" fmla="*/ 514 h 950"/>
              <a:gd name="T24" fmla="*/ 670 w 731"/>
              <a:gd name="T25" fmla="*/ 674 h 950"/>
              <a:gd name="T26" fmla="*/ 731 w 731"/>
              <a:gd name="T27" fmla="*/ 855 h 950"/>
              <a:gd name="T28" fmla="*/ 442 w 731"/>
              <a:gd name="T29" fmla="*/ 950 h 950"/>
              <a:gd name="T30" fmla="*/ 390 w 731"/>
              <a:gd name="T31" fmla="*/ 793 h 950"/>
              <a:gd name="T32" fmla="*/ 333 w 731"/>
              <a:gd name="T33" fmla="*/ 655 h 950"/>
              <a:gd name="T34" fmla="*/ 274 w 731"/>
              <a:gd name="T35" fmla="*/ 541 h 950"/>
              <a:gd name="T36" fmla="*/ 214 w 731"/>
              <a:gd name="T37" fmla="*/ 449 h 950"/>
              <a:gd name="T38" fmla="*/ 139 w 731"/>
              <a:gd name="T39" fmla="*/ 364 h 950"/>
              <a:gd name="T40" fmla="*/ 155 w 731"/>
              <a:gd name="T41" fmla="*/ 380 h 950"/>
              <a:gd name="T42" fmla="*/ 127 w 731"/>
              <a:gd name="T43" fmla="*/ 355 h 950"/>
              <a:gd name="T44" fmla="*/ 101 w 731"/>
              <a:gd name="T45" fmla="*/ 336 h 950"/>
              <a:gd name="T46" fmla="*/ 79 w 731"/>
              <a:gd name="T47" fmla="*/ 322 h 950"/>
              <a:gd name="T48" fmla="*/ 57 w 731"/>
              <a:gd name="T49" fmla="*/ 312 h 950"/>
              <a:gd name="T50" fmla="*/ 16 w 731"/>
              <a:gd name="T51" fmla="*/ 302 h 950"/>
              <a:gd name="T52" fmla="*/ 42 w 731"/>
              <a:gd name="T53" fmla="*/ 306 h 950"/>
              <a:gd name="T54" fmla="*/ 0 w 731"/>
              <a:gd name="T55" fmla="*/ 303 h 950"/>
              <a:gd name="T56" fmla="*/ 21 w 731"/>
              <a:gd name="T57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1" h="950">
                <a:moveTo>
                  <a:pt x="21" y="0"/>
                </a:moveTo>
                <a:lnTo>
                  <a:pt x="63" y="3"/>
                </a:lnTo>
                <a:cubicBezTo>
                  <a:pt x="72" y="3"/>
                  <a:pt x="80" y="5"/>
                  <a:pt x="88" y="7"/>
                </a:cubicBezTo>
                <a:lnTo>
                  <a:pt x="129" y="17"/>
                </a:lnTo>
                <a:lnTo>
                  <a:pt x="190" y="39"/>
                </a:lnTo>
                <a:lnTo>
                  <a:pt x="248" y="69"/>
                </a:lnTo>
                <a:lnTo>
                  <a:pt x="302" y="106"/>
                </a:lnTo>
                <a:lnTo>
                  <a:pt x="352" y="147"/>
                </a:lnTo>
                <a:cubicBezTo>
                  <a:pt x="357" y="152"/>
                  <a:pt x="363" y="157"/>
                  <a:pt x="367" y="163"/>
                </a:cubicBezTo>
                <a:lnTo>
                  <a:pt x="442" y="248"/>
                </a:lnTo>
                <a:lnTo>
                  <a:pt x="527" y="372"/>
                </a:lnTo>
                <a:lnTo>
                  <a:pt x="602" y="514"/>
                </a:lnTo>
                <a:lnTo>
                  <a:pt x="670" y="674"/>
                </a:lnTo>
                <a:lnTo>
                  <a:pt x="731" y="855"/>
                </a:lnTo>
                <a:lnTo>
                  <a:pt x="442" y="950"/>
                </a:lnTo>
                <a:lnTo>
                  <a:pt x="390" y="793"/>
                </a:lnTo>
                <a:lnTo>
                  <a:pt x="333" y="655"/>
                </a:lnTo>
                <a:lnTo>
                  <a:pt x="274" y="541"/>
                </a:lnTo>
                <a:lnTo>
                  <a:pt x="214" y="449"/>
                </a:lnTo>
                <a:lnTo>
                  <a:pt x="139" y="364"/>
                </a:lnTo>
                <a:lnTo>
                  <a:pt x="155" y="380"/>
                </a:lnTo>
                <a:lnTo>
                  <a:pt x="127" y="355"/>
                </a:lnTo>
                <a:lnTo>
                  <a:pt x="101" y="336"/>
                </a:lnTo>
                <a:lnTo>
                  <a:pt x="79" y="322"/>
                </a:lnTo>
                <a:lnTo>
                  <a:pt x="57" y="312"/>
                </a:lnTo>
                <a:lnTo>
                  <a:pt x="16" y="302"/>
                </a:lnTo>
                <a:lnTo>
                  <a:pt x="42" y="306"/>
                </a:lnTo>
                <a:lnTo>
                  <a:pt x="0" y="303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8" name="Freeform 42"/>
          <p:cNvSpPr>
            <a:spLocks/>
          </p:cNvSpPr>
          <p:nvPr/>
        </p:nvSpPr>
        <p:spPr bwMode="auto">
          <a:xfrm>
            <a:off x="2632075" y="4399648"/>
            <a:ext cx="79375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9" name="Freeform 43"/>
          <p:cNvSpPr>
            <a:spLocks/>
          </p:cNvSpPr>
          <p:nvPr/>
        </p:nvSpPr>
        <p:spPr bwMode="auto">
          <a:xfrm>
            <a:off x="2589212" y="4312335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0" name="Freeform 44"/>
          <p:cNvSpPr>
            <a:spLocks/>
          </p:cNvSpPr>
          <p:nvPr/>
        </p:nvSpPr>
        <p:spPr bwMode="auto">
          <a:xfrm>
            <a:off x="2700337" y="4399648"/>
            <a:ext cx="77788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1" name="Freeform 45"/>
          <p:cNvSpPr>
            <a:spLocks/>
          </p:cNvSpPr>
          <p:nvPr/>
        </p:nvSpPr>
        <p:spPr bwMode="auto">
          <a:xfrm>
            <a:off x="2744787" y="4312335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2" name="Freeform 46"/>
          <p:cNvSpPr>
            <a:spLocks/>
          </p:cNvSpPr>
          <p:nvPr/>
        </p:nvSpPr>
        <p:spPr bwMode="auto">
          <a:xfrm>
            <a:off x="2868612" y="4399648"/>
            <a:ext cx="77788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3" name="Freeform 47"/>
          <p:cNvSpPr>
            <a:spLocks/>
          </p:cNvSpPr>
          <p:nvPr/>
        </p:nvSpPr>
        <p:spPr bwMode="auto">
          <a:xfrm>
            <a:off x="2825750" y="4312335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4" name="Freeform 48"/>
          <p:cNvSpPr>
            <a:spLocks/>
          </p:cNvSpPr>
          <p:nvPr/>
        </p:nvSpPr>
        <p:spPr bwMode="auto">
          <a:xfrm>
            <a:off x="2938462" y="4399648"/>
            <a:ext cx="79375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5" name="Freeform 49"/>
          <p:cNvSpPr>
            <a:spLocks/>
          </p:cNvSpPr>
          <p:nvPr/>
        </p:nvSpPr>
        <p:spPr bwMode="auto">
          <a:xfrm>
            <a:off x="2984500" y="4312335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6" name="Freeform 50"/>
          <p:cNvSpPr>
            <a:spLocks/>
          </p:cNvSpPr>
          <p:nvPr/>
        </p:nvSpPr>
        <p:spPr bwMode="auto">
          <a:xfrm>
            <a:off x="3114675" y="4399648"/>
            <a:ext cx="76200" cy="103188"/>
          </a:xfrm>
          <a:custGeom>
            <a:avLst/>
            <a:gdLst>
              <a:gd name="T0" fmla="*/ 678 w 701"/>
              <a:gd name="T1" fmla="*/ 943 h 943"/>
              <a:gd name="T2" fmla="*/ 639 w 701"/>
              <a:gd name="T3" fmla="*/ 940 h 943"/>
              <a:gd name="T4" fmla="*/ 613 w 701"/>
              <a:gd name="T5" fmla="*/ 936 h 943"/>
              <a:gd name="T6" fmla="*/ 574 w 701"/>
              <a:gd name="T7" fmla="*/ 926 h 943"/>
              <a:gd name="T8" fmla="*/ 518 w 701"/>
              <a:gd name="T9" fmla="*/ 905 h 943"/>
              <a:gd name="T10" fmla="*/ 496 w 701"/>
              <a:gd name="T11" fmla="*/ 895 h 943"/>
              <a:gd name="T12" fmla="*/ 458 w 701"/>
              <a:gd name="T13" fmla="*/ 873 h 943"/>
              <a:gd name="T14" fmla="*/ 439 w 701"/>
              <a:gd name="T15" fmla="*/ 859 h 943"/>
              <a:gd name="T16" fmla="*/ 364 w 701"/>
              <a:gd name="T17" fmla="*/ 798 h 943"/>
              <a:gd name="T18" fmla="*/ 343 w 701"/>
              <a:gd name="T19" fmla="*/ 778 h 943"/>
              <a:gd name="T20" fmla="*/ 272 w 701"/>
              <a:gd name="T21" fmla="*/ 693 h 943"/>
              <a:gd name="T22" fmla="*/ 193 w 701"/>
              <a:gd name="T23" fmla="*/ 572 h 943"/>
              <a:gd name="T24" fmla="*/ 121 w 701"/>
              <a:gd name="T25" fmla="*/ 431 h 943"/>
              <a:gd name="T26" fmla="*/ 57 w 701"/>
              <a:gd name="T27" fmla="*/ 270 h 943"/>
              <a:gd name="T28" fmla="*/ 0 w 701"/>
              <a:gd name="T29" fmla="*/ 93 h 943"/>
              <a:gd name="T30" fmla="*/ 289 w 701"/>
              <a:gd name="T31" fmla="*/ 0 h 943"/>
              <a:gd name="T32" fmla="*/ 340 w 701"/>
              <a:gd name="T33" fmla="*/ 159 h 943"/>
              <a:gd name="T34" fmla="*/ 392 w 701"/>
              <a:gd name="T35" fmla="*/ 294 h 943"/>
              <a:gd name="T36" fmla="*/ 448 w 701"/>
              <a:gd name="T37" fmla="*/ 407 h 943"/>
              <a:gd name="T38" fmla="*/ 505 w 701"/>
              <a:gd name="T39" fmla="*/ 498 h 943"/>
              <a:gd name="T40" fmla="*/ 576 w 701"/>
              <a:gd name="T41" fmla="*/ 583 h 943"/>
              <a:gd name="T42" fmla="*/ 555 w 701"/>
              <a:gd name="T43" fmla="*/ 563 h 943"/>
              <a:gd name="T44" fmla="*/ 630 w 701"/>
              <a:gd name="T45" fmla="*/ 624 h 943"/>
              <a:gd name="T46" fmla="*/ 611 w 701"/>
              <a:gd name="T47" fmla="*/ 610 h 943"/>
              <a:gd name="T48" fmla="*/ 649 w 701"/>
              <a:gd name="T49" fmla="*/ 632 h 943"/>
              <a:gd name="T50" fmla="*/ 627 w 701"/>
              <a:gd name="T51" fmla="*/ 622 h 943"/>
              <a:gd name="T52" fmla="*/ 649 w 701"/>
              <a:gd name="T53" fmla="*/ 631 h 943"/>
              <a:gd name="T54" fmla="*/ 688 w 701"/>
              <a:gd name="T55" fmla="*/ 641 h 943"/>
              <a:gd name="T56" fmla="*/ 662 w 701"/>
              <a:gd name="T57" fmla="*/ 637 h 943"/>
              <a:gd name="T58" fmla="*/ 701 w 701"/>
              <a:gd name="T59" fmla="*/ 640 h 943"/>
              <a:gd name="T60" fmla="*/ 678 w 701"/>
              <a:gd name="T61" fmla="*/ 94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1" h="943">
                <a:moveTo>
                  <a:pt x="678" y="943"/>
                </a:moveTo>
                <a:lnTo>
                  <a:pt x="639" y="940"/>
                </a:lnTo>
                <a:cubicBezTo>
                  <a:pt x="630" y="939"/>
                  <a:pt x="621" y="938"/>
                  <a:pt x="613" y="936"/>
                </a:cubicBezTo>
                <a:lnTo>
                  <a:pt x="574" y="926"/>
                </a:lnTo>
                <a:lnTo>
                  <a:pt x="518" y="905"/>
                </a:lnTo>
                <a:cubicBezTo>
                  <a:pt x="510" y="902"/>
                  <a:pt x="503" y="899"/>
                  <a:pt x="496" y="895"/>
                </a:cubicBezTo>
                <a:lnTo>
                  <a:pt x="458" y="873"/>
                </a:lnTo>
                <a:cubicBezTo>
                  <a:pt x="451" y="869"/>
                  <a:pt x="445" y="864"/>
                  <a:pt x="439" y="859"/>
                </a:cubicBezTo>
                <a:lnTo>
                  <a:pt x="364" y="798"/>
                </a:lnTo>
                <a:cubicBezTo>
                  <a:pt x="356" y="792"/>
                  <a:pt x="349" y="785"/>
                  <a:pt x="343" y="778"/>
                </a:cubicBezTo>
                <a:lnTo>
                  <a:pt x="272" y="693"/>
                </a:lnTo>
                <a:lnTo>
                  <a:pt x="193" y="572"/>
                </a:lnTo>
                <a:lnTo>
                  <a:pt x="121" y="431"/>
                </a:lnTo>
                <a:lnTo>
                  <a:pt x="57" y="270"/>
                </a:lnTo>
                <a:lnTo>
                  <a:pt x="0" y="93"/>
                </a:lnTo>
                <a:lnTo>
                  <a:pt x="289" y="0"/>
                </a:lnTo>
                <a:lnTo>
                  <a:pt x="340" y="159"/>
                </a:lnTo>
                <a:lnTo>
                  <a:pt x="392" y="294"/>
                </a:lnTo>
                <a:lnTo>
                  <a:pt x="448" y="407"/>
                </a:lnTo>
                <a:lnTo>
                  <a:pt x="505" y="498"/>
                </a:lnTo>
                <a:lnTo>
                  <a:pt x="576" y="583"/>
                </a:lnTo>
                <a:lnTo>
                  <a:pt x="555" y="563"/>
                </a:lnTo>
                <a:lnTo>
                  <a:pt x="630" y="624"/>
                </a:lnTo>
                <a:lnTo>
                  <a:pt x="611" y="610"/>
                </a:lnTo>
                <a:lnTo>
                  <a:pt x="649" y="632"/>
                </a:lnTo>
                <a:lnTo>
                  <a:pt x="627" y="622"/>
                </a:lnTo>
                <a:lnTo>
                  <a:pt x="649" y="631"/>
                </a:lnTo>
                <a:lnTo>
                  <a:pt x="688" y="641"/>
                </a:lnTo>
                <a:lnTo>
                  <a:pt x="662" y="637"/>
                </a:lnTo>
                <a:lnTo>
                  <a:pt x="701" y="640"/>
                </a:lnTo>
                <a:lnTo>
                  <a:pt x="678" y="94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7" name="Freeform 51"/>
          <p:cNvSpPr>
            <a:spLocks/>
          </p:cNvSpPr>
          <p:nvPr/>
        </p:nvSpPr>
        <p:spPr bwMode="auto">
          <a:xfrm>
            <a:off x="3070225" y="4312335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8" name="Freeform 52"/>
          <p:cNvSpPr>
            <a:spLocks/>
          </p:cNvSpPr>
          <p:nvPr/>
        </p:nvSpPr>
        <p:spPr bwMode="auto">
          <a:xfrm>
            <a:off x="3181350" y="4399648"/>
            <a:ext cx="77788" cy="103188"/>
          </a:xfrm>
          <a:custGeom>
            <a:avLst/>
            <a:gdLst>
              <a:gd name="T0" fmla="*/ 11 w 350"/>
              <a:gd name="T1" fmla="*/ 471 h 471"/>
              <a:gd name="T2" fmla="*/ 31 w 350"/>
              <a:gd name="T3" fmla="*/ 470 h 471"/>
              <a:gd name="T4" fmla="*/ 44 w 350"/>
              <a:gd name="T5" fmla="*/ 468 h 471"/>
              <a:gd name="T6" fmla="*/ 63 w 350"/>
              <a:gd name="T7" fmla="*/ 463 h 471"/>
              <a:gd name="T8" fmla="*/ 91 w 350"/>
              <a:gd name="T9" fmla="*/ 452 h 471"/>
              <a:gd name="T10" fmla="*/ 102 w 350"/>
              <a:gd name="T11" fmla="*/ 447 h 471"/>
              <a:gd name="T12" fmla="*/ 121 w 350"/>
              <a:gd name="T13" fmla="*/ 436 h 471"/>
              <a:gd name="T14" fmla="*/ 131 w 350"/>
              <a:gd name="T15" fmla="*/ 429 h 471"/>
              <a:gd name="T16" fmla="*/ 168 w 350"/>
              <a:gd name="T17" fmla="*/ 399 h 471"/>
              <a:gd name="T18" fmla="*/ 179 w 350"/>
              <a:gd name="T19" fmla="*/ 389 h 471"/>
              <a:gd name="T20" fmla="*/ 214 w 350"/>
              <a:gd name="T21" fmla="*/ 346 h 471"/>
              <a:gd name="T22" fmla="*/ 254 w 350"/>
              <a:gd name="T23" fmla="*/ 286 h 471"/>
              <a:gd name="T24" fmla="*/ 290 w 350"/>
              <a:gd name="T25" fmla="*/ 215 h 471"/>
              <a:gd name="T26" fmla="*/ 322 w 350"/>
              <a:gd name="T27" fmla="*/ 135 h 471"/>
              <a:gd name="T28" fmla="*/ 350 w 350"/>
              <a:gd name="T29" fmla="*/ 46 h 471"/>
              <a:gd name="T30" fmla="*/ 205 w 350"/>
              <a:gd name="T31" fmla="*/ 0 h 471"/>
              <a:gd name="T32" fmla="*/ 180 w 350"/>
              <a:gd name="T33" fmla="*/ 79 h 471"/>
              <a:gd name="T34" fmla="*/ 153 w 350"/>
              <a:gd name="T35" fmla="*/ 147 h 471"/>
              <a:gd name="T36" fmla="*/ 126 w 350"/>
              <a:gd name="T37" fmla="*/ 203 h 471"/>
              <a:gd name="T38" fmla="*/ 98 w 350"/>
              <a:gd name="T39" fmla="*/ 249 h 471"/>
              <a:gd name="T40" fmla="*/ 62 w 350"/>
              <a:gd name="T41" fmla="*/ 291 h 471"/>
              <a:gd name="T42" fmla="*/ 73 w 350"/>
              <a:gd name="T43" fmla="*/ 281 h 471"/>
              <a:gd name="T44" fmla="*/ 35 w 350"/>
              <a:gd name="T45" fmla="*/ 312 h 471"/>
              <a:gd name="T46" fmla="*/ 45 w 350"/>
              <a:gd name="T47" fmla="*/ 305 h 471"/>
              <a:gd name="T48" fmla="*/ 26 w 350"/>
              <a:gd name="T49" fmla="*/ 316 h 471"/>
              <a:gd name="T50" fmla="*/ 37 w 350"/>
              <a:gd name="T51" fmla="*/ 311 h 471"/>
              <a:gd name="T52" fmla="*/ 26 w 350"/>
              <a:gd name="T53" fmla="*/ 315 h 471"/>
              <a:gd name="T54" fmla="*/ 6 w 350"/>
              <a:gd name="T55" fmla="*/ 320 h 471"/>
              <a:gd name="T56" fmla="*/ 19 w 350"/>
              <a:gd name="T57" fmla="*/ 318 h 471"/>
              <a:gd name="T58" fmla="*/ 0 w 350"/>
              <a:gd name="T59" fmla="*/ 320 h 471"/>
              <a:gd name="T60" fmla="*/ 11 w 350"/>
              <a:gd name="T61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471"/>
                </a:moveTo>
                <a:lnTo>
                  <a:pt x="31" y="470"/>
                </a:lnTo>
                <a:cubicBezTo>
                  <a:pt x="35" y="469"/>
                  <a:pt x="40" y="469"/>
                  <a:pt x="44" y="468"/>
                </a:cubicBezTo>
                <a:lnTo>
                  <a:pt x="63" y="463"/>
                </a:lnTo>
                <a:lnTo>
                  <a:pt x="91" y="452"/>
                </a:lnTo>
                <a:cubicBezTo>
                  <a:pt x="95" y="451"/>
                  <a:pt x="99" y="449"/>
                  <a:pt x="102" y="447"/>
                </a:cubicBezTo>
                <a:lnTo>
                  <a:pt x="121" y="436"/>
                </a:lnTo>
                <a:cubicBezTo>
                  <a:pt x="125" y="434"/>
                  <a:pt x="128" y="432"/>
                  <a:pt x="131" y="429"/>
                </a:cubicBezTo>
                <a:lnTo>
                  <a:pt x="168" y="399"/>
                </a:lnTo>
                <a:cubicBezTo>
                  <a:pt x="172" y="396"/>
                  <a:pt x="176" y="392"/>
                  <a:pt x="179" y="389"/>
                </a:cubicBezTo>
                <a:lnTo>
                  <a:pt x="214" y="346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6"/>
                </a:lnTo>
                <a:lnTo>
                  <a:pt x="205" y="0"/>
                </a:lnTo>
                <a:lnTo>
                  <a:pt x="180" y="79"/>
                </a:lnTo>
                <a:lnTo>
                  <a:pt x="153" y="147"/>
                </a:lnTo>
                <a:lnTo>
                  <a:pt x="126" y="203"/>
                </a:lnTo>
                <a:lnTo>
                  <a:pt x="98" y="249"/>
                </a:lnTo>
                <a:lnTo>
                  <a:pt x="62" y="291"/>
                </a:lnTo>
                <a:lnTo>
                  <a:pt x="73" y="281"/>
                </a:lnTo>
                <a:lnTo>
                  <a:pt x="35" y="312"/>
                </a:lnTo>
                <a:lnTo>
                  <a:pt x="45" y="305"/>
                </a:lnTo>
                <a:lnTo>
                  <a:pt x="26" y="316"/>
                </a:lnTo>
                <a:lnTo>
                  <a:pt x="37" y="311"/>
                </a:lnTo>
                <a:lnTo>
                  <a:pt x="26" y="315"/>
                </a:lnTo>
                <a:lnTo>
                  <a:pt x="6" y="320"/>
                </a:lnTo>
                <a:lnTo>
                  <a:pt x="19" y="318"/>
                </a:lnTo>
                <a:lnTo>
                  <a:pt x="0" y="320"/>
                </a:lnTo>
                <a:lnTo>
                  <a:pt x="11" y="47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9" name="Freeform 53"/>
          <p:cNvSpPr>
            <a:spLocks/>
          </p:cNvSpPr>
          <p:nvPr/>
        </p:nvSpPr>
        <p:spPr bwMode="auto">
          <a:xfrm>
            <a:off x="3225800" y="4312335"/>
            <a:ext cx="77788" cy="103188"/>
          </a:xfrm>
          <a:custGeom>
            <a:avLst/>
            <a:gdLst>
              <a:gd name="T0" fmla="*/ 347 w 359"/>
              <a:gd name="T1" fmla="*/ 0 h 474"/>
              <a:gd name="T2" fmla="*/ 327 w 359"/>
              <a:gd name="T3" fmla="*/ 1 h 474"/>
              <a:gd name="T4" fmla="*/ 314 w 359"/>
              <a:gd name="T5" fmla="*/ 3 h 474"/>
              <a:gd name="T6" fmla="*/ 294 w 359"/>
              <a:gd name="T7" fmla="*/ 8 h 474"/>
              <a:gd name="T8" fmla="*/ 284 w 359"/>
              <a:gd name="T9" fmla="*/ 12 h 474"/>
              <a:gd name="T10" fmla="*/ 264 w 359"/>
              <a:gd name="T11" fmla="*/ 20 h 474"/>
              <a:gd name="T12" fmla="*/ 236 w 359"/>
              <a:gd name="T13" fmla="*/ 34 h 474"/>
              <a:gd name="T14" fmla="*/ 209 w 359"/>
              <a:gd name="T15" fmla="*/ 54 h 474"/>
              <a:gd name="T16" fmla="*/ 185 w 359"/>
              <a:gd name="T17" fmla="*/ 74 h 474"/>
              <a:gd name="T18" fmla="*/ 141 w 359"/>
              <a:gd name="T19" fmla="*/ 124 h 474"/>
              <a:gd name="T20" fmla="*/ 99 w 359"/>
              <a:gd name="T21" fmla="*/ 187 h 474"/>
              <a:gd name="T22" fmla="*/ 63 w 359"/>
              <a:gd name="T23" fmla="*/ 258 h 474"/>
              <a:gd name="T24" fmla="*/ 30 w 359"/>
              <a:gd name="T25" fmla="*/ 338 h 474"/>
              <a:gd name="T26" fmla="*/ 0 w 359"/>
              <a:gd name="T27" fmla="*/ 427 h 474"/>
              <a:gd name="T28" fmla="*/ 145 w 359"/>
              <a:gd name="T29" fmla="*/ 474 h 474"/>
              <a:gd name="T30" fmla="*/ 170 w 359"/>
              <a:gd name="T31" fmla="*/ 395 h 474"/>
              <a:gd name="T32" fmla="*/ 198 w 359"/>
              <a:gd name="T33" fmla="*/ 326 h 474"/>
              <a:gd name="T34" fmla="*/ 227 w 359"/>
              <a:gd name="T35" fmla="*/ 269 h 474"/>
              <a:gd name="T36" fmla="*/ 255 w 359"/>
              <a:gd name="T37" fmla="*/ 224 h 474"/>
              <a:gd name="T38" fmla="*/ 285 w 359"/>
              <a:gd name="T39" fmla="*/ 189 h 474"/>
              <a:gd name="T40" fmla="*/ 299 w 359"/>
              <a:gd name="T41" fmla="*/ 176 h 474"/>
              <a:gd name="T42" fmla="*/ 310 w 359"/>
              <a:gd name="T43" fmla="*/ 168 h 474"/>
              <a:gd name="T44" fmla="*/ 322 w 359"/>
              <a:gd name="T45" fmla="*/ 160 h 474"/>
              <a:gd name="T46" fmla="*/ 341 w 359"/>
              <a:gd name="T47" fmla="*/ 152 h 474"/>
              <a:gd name="T48" fmla="*/ 331 w 359"/>
              <a:gd name="T49" fmla="*/ 156 h 474"/>
              <a:gd name="T50" fmla="*/ 351 w 359"/>
              <a:gd name="T51" fmla="*/ 151 h 474"/>
              <a:gd name="T52" fmla="*/ 338 w 359"/>
              <a:gd name="T53" fmla="*/ 153 h 474"/>
              <a:gd name="T54" fmla="*/ 359 w 359"/>
              <a:gd name="T55" fmla="*/ 151 h 474"/>
              <a:gd name="T56" fmla="*/ 347 w 359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4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cubicBezTo>
                  <a:pt x="290" y="9"/>
                  <a:pt x="287" y="10"/>
                  <a:pt x="284" y="12"/>
                </a:cubicBezTo>
                <a:lnTo>
                  <a:pt x="264" y="20"/>
                </a:lnTo>
                <a:lnTo>
                  <a:pt x="236" y="34"/>
                </a:lnTo>
                <a:lnTo>
                  <a:pt x="209" y="54"/>
                </a:lnTo>
                <a:lnTo>
                  <a:pt x="185" y="74"/>
                </a:lnTo>
                <a:lnTo>
                  <a:pt x="141" y="124"/>
                </a:lnTo>
                <a:lnTo>
                  <a:pt x="99" y="187"/>
                </a:lnTo>
                <a:lnTo>
                  <a:pt x="63" y="258"/>
                </a:lnTo>
                <a:lnTo>
                  <a:pt x="30" y="338"/>
                </a:lnTo>
                <a:lnTo>
                  <a:pt x="0" y="427"/>
                </a:lnTo>
                <a:lnTo>
                  <a:pt x="145" y="474"/>
                </a:lnTo>
                <a:lnTo>
                  <a:pt x="170" y="395"/>
                </a:lnTo>
                <a:lnTo>
                  <a:pt x="198" y="326"/>
                </a:lnTo>
                <a:lnTo>
                  <a:pt x="227" y="269"/>
                </a:lnTo>
                <a:lnTo>
                  <a:pt x="255" y="224"/>
                </a:lnTo>
                <a:lnTo>
                  <a:pt x="285" y="189"/>
                </a:lnTo>
                <a:lnTo>
                  <a:pt x="299" y="176"/>
                </a:lnTo>
                <a:lnTo>
                  <a:pt x="310" y="168"/>
                </a:lnTo>
                <a:lnTo>
                  <a:pt x="322" y="160"/>
                </a:lnTo>
                <a:lnTo>
                  <a:pt x="341" y="152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60" name="Freeform 54"/>
          <p:cNvSpPr>
            <a:spLocks/>
          </p:cNvSpPr>
          <p:nvPr/>
        </p:nvSpPr>
        <p:spPr bwMode="auto">
          <a:xfrm>
            <a:off x="3349625" y="4399648"/>
            <a:ext cx="77788" cy="103188"/>
          </a:xfrm>
          <a:custGeom>
            <a:avLst/>
            <a:gdLst>
              <a:gd name="T0" fmla="*/ 347 w 359"/>
              <a:gd name="T1" fmla="*/ 472 h 472"/>
              <a:gd name="T2" fmla="*/ 327 w 359"/>
              <a:gd name="T3" fmla="*/ 471 h 472"/>
              <a:gd name="T4" fmla="*/ 314 w 359"/>
              <a:gd name="T5" fmla="*/ 469 h 472"/>
              <a:gd name="T6" fmla="*/ 294 w 359"/>
              <a:gd name="T7" fmla="*/ 464 h 472"/>
              <a:gd name="T8" fmla="*/ 266 w 359"/>
              <a:gd name="T9" fmla="*/ 453 h 472"/>
              <a:gd name="T10" fmla="*/ 236 w 359"/>
              <a:gd name="T11" fmla="*/ 438 h 472"/>
              <a:gd name="T12" fmla="*/ 225 w 359"/>
              <a:gd name="T13" fmla="*/ 431 h 472"/>
              <a:gd name="T14" fmla="*/ 187 w 359"/>
              <a:gd name="T15" fmla="*/ 400 h 472"/>
              <a:gd name="T16" fmla="*/ 178 w 359"/>
              <a:gd name="T17" fmla="*/ 391 h 472"/>
              <a:gd name="T18" fmla="*/ 141 w 359"/>
              <a:gd name="T19" fmla="*/ 348 h 472"/>
              <a:gd name="T20" fmla="*/ 100 w 359"/>
              <a:gd name="T21" fmla="*/ 287 h 472"/>
              <a:gd name="T22" fmla="*/ 63 w 359"/>
              <a:gd name="T23" fmla="*/ 217 h 472"/>
              <a:gd name="T24" fmla="*/ 30 w 359"/>
              <a:gd name="T25" fmla="*/ 137 h 472"/>
              <a:gd name="T26" fmla="*/ 0 w 359"/>
              <a:gd name="T27" fmla="*/ 48 h 472"/>
              <a:gd name="T28" fmla="*/ 145 w 359"/>
              <a:gd name="T29" fmla="*/ 0 h 472"/>
              <a:gd name="T30" fmla="*/ 170 w 359"/>
              <a:gd name="T31" fmla="*/ 79 h 472"/>
              <a:gd name="T32" fmla="*/ 198 w 359"/>
              <a:gd name="T33" fmla="*/ 147 h 472"/>
              <a:gd name="T34" fmla="*/ 226 w 359"/>
              <a:gd name="T35" fmla="*/ 204 h 472"/>
              <a:gd name="T36" fmla="*/ 255 w 359"/>
              <a:gd name="T37" fmla="*/ 249 h 472"/>
              <a:gd name="T38" fmla="*/ 292 w 359"/>
              <a:gd name="T39" fmla="*/ 291 h 472"/>
              <a:gd name="T40" fmla="*/ 283 w 359"/>
              <a:gd name="T41" fmla="*/ 282 h 472"/>
              <a:gd name="T42" fmla="*/ 321 w 359"/>
              <a:gd name="T43" fmla="*/ 312 h 472"/>
              <a:gd name="T44" fmla="*/ 310 w 359"/>
              <a:gd name="T45" fmla="*/ 305 h 472"/>
              <a:gd name="T46" fmla="*/ 320 w 359"/>
              <a:gd name="T47" fmla="*/ 312 h 472"/>
              <a:gd name="T48" fmla="*/ 331 w 359"/>
              <a:gd name="T49" fmla="*/ 316 h 472"/>
              <a:gd name="T50" fmla="*/ 351 w 359"/>
              <a:gd name="T51" fmla="*/ 321 h 472"/>
              <a:gd name="T52" fmla="*/ 338 w 359"/>
              <a:gd name="T53" fmla="*/ 319 h 472"/>
              <a:gd name="T54" fmla="*/ 359 w 359"/>
              <a:gd name="T55" fmla="*/ 321 h 472"/>
              <a:gd name="T56" fmla="*/ 347 w 359"/>
              <a:gd name="T57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2">
                <a:moveTo>
                  <a:pt x="347" y="472"/>
                </a:moveTo>
                <a:lnTo>
                  <a:pt x="327" y="471"/>
                </a:lnTo>
                <a:cubicBezTo>
                  <a:pt x="323" y="470"/>
                  <a:pt x="318" y="470"/>
                  <a:pt x="314" y="469"/>
                </a:cubicBezTo>
                <a:lnTo>
                  <a:pt x="294" y="464"/>
                </a:lnTo>
                <a:lnTo>
                  <a:pt x="266" y="453"/>
                </a:lnTo>
                <a:lnTo>
                  <a:pt x="236" y="438"/>
                </a:lnTo>
                <a:cubicBezTo>
                  <a:pt x="232" y="436"/>
                  <a:pt x="229" y="433"/>
                  <a:pt x="225" y="431"/>
                </a:cubicBezTo>
                <a:lnTo>
                  <a:pt x="187" y="400"/>
                </a:lnTo>
                <a:cubicBezTo>
                  <a:pt x="184" y="397"/>
                  <a:pt x="181" y="394"/>
                  <a:pt x="178" y="391"/>
                </a:cubicBezTo>
                <a:lnTo>
                  <a:pt x="141" y="348"/>
                </a:lnTo>
                <a:lnTo>
                  <a:pt x="100" y="287"/>
                </a:lnTo>
                <a:lnTo>
                  <a:pt x="63" y="217"/>
                </a:lnTo>
                <a:lnTo>
                  <a:pt x="30" y="137"/>
                </a:lnTo>
                <a:lnTo>
                  <a:pt x="0" y="48"/>
                </a:lnTo>
                <a:lnTo>
                  <a:pt x="145" y="0"/>
                </a:lnTo>
                <a:lnTo>
                  <a:pt x="170" y="79"/>
                </a:lnTo>
                <a:lnTo>
                  <a:pt x="198" y="147"/>
                </a:lnTo>
                <a:lnTo>
                  <a:pt x="226" y="204"/>
                </a:lnTo>
                <a:lnTo>
                  <a:pt x="255" y="249"/>
                </a:lnTo>
                <a:lnTo>
                  <a:pt x="292" y="291"/>
                </a:lnTo>
                <a:lnTo>
                  <a:pt x="283" y="282"/>
                </a:lnTo>
                <a:lnTo>
                  <a:pt x="321" y="312"/>
                </a:lnTo>
                <a:lnTo>
                  <a:pt x="310" y="305"/>
                </a:lnTo>
                <a:lnTo>
                  <a:pt x="320" y="312"/>
                </a:lnTo>
                <a:lnTo>
                  <a:pt x="331" y="316"/>
                </a:lnTo>
                <a:lnTo>
                  <a:pt x="351" y="321"/>
                </a:lnTo>
                <a:lnTo>
                  <a:pt x="338" y="319"/>
                </a:lnTo>
                <a:lnTo>
                  <a:pt x="359" y="321"/>
                </a:lnTo>
                <a:lnTo>
                  <a:pt x="347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61" name="Freeform 55"/>
          <p:cNvSpPr>
            <a:spLocks/>
          </p:cNvSpPr>
          <p:nvPr/>
        </p:nvSpPr>
        <p:spPr bwMode="auto">
          <a:xfrm>
            <a:off x="3306762" y="4312335"/>
            <a:ext cx="76200" cy="103188"/>
          </a:xfrm>
          <a:custGeom>
            <a:avLst/>
            <a:gdLst>
              <a:gd name="T0" fmla="*/ 11 w 350"/>
              <a:gd name="T1" fmla="*/ 0 h 474"/>
              <a:gd name="T2" fmla="*/ 31 w 350"/>
              <a:gd name="T3" fmla="*/ 1 h 474"/>
              <a:gd name="T4" fmla="*/ 44 w 350"/>
              <a:gd name="T5" fmla="*/ 3 h 474"/>
              <a:gd name="T6" fmla="*/ 63 w 350"/>
              <a:gd name="T7" fmla="*/ 8 h 474"/>
              <a:gd name="T8" fmla="*/ 93 w 350"/>
              <a:gd name="T9" fmla="*/ 20 h 474"/>
              <a:gd name="T10" fmla="*/ 121 w 350"/>
              <a:gd name="T11" fmla="*/ 35 h 474"/>
              <a:gd name="T12" fmla="*/ 147 w 350"/>
              <a:gd name="T13" fmla="*/ 54 h 474"/>
              <a:gd name="T14" fmla="*/ 171 w 350"/>
              <a:gd name="T15" fmla="*/ 75 h 474"/>
              <a:gd name="T16" fmla="*/ 179 w 350"/>
              <a:gd name="T17" fmla="*/ 83 h 474"/>
              <a:gd name="T18" fmla="*/ 214 w 350"/>
              <a:gd name="T19" fmla="*/ 125 h 474"/>
              <a:gd name="T20" fmla="*/ 254 w 350"/>
              <a:gd name="T21" fmla="*/ 187 h 474"/>
              <a:gd name="T22" fmla="*/ 290 w 350"/>
              <a:gd name="T23" fmla="*/ 258 h 474"/>
              <a:gd name="T24" fmla="*/ 322 w 350"/>
              <a:gd name="T25" fmla="*/ 338 h 474"/>
              <a:gd name="T26" fmla="*/ 350 w 350"/>
              <a:gd name="T27" fmla="*/ 428 h 474"/>
              <a:gd name="T28" fmla="*/ 205 w 350"/>
              <a:gd name="T29" fmla="*/ 474 h 474"/>
              <a:gd name="T30" fmla="*/ 180 w 350"/>
              <a:gd name="T31" fmla="*/ 394 h 474"/>
              <a:gd name="T32" fmla="*/ 153 w 350"/>
              <a:gd name="T33" fmla="*/ 326 h 474"/>
              <a:gd name="T34" fmla="*/ 126 w 350"/>
              <a:gd name="T35" fmla="*/ 268 h 474"/>
              <a:gd name="T36" fmla="*/ 98 w 350"/>
              <a:gd name="T37" fmla="*/ 223 h 474"/>
              <a:gd name="T38" fmla="*/ 62 w 350"/>
              <a:gd name="T39" fmla="*/ 180 h 474"/>
              <a:gd name="T40" fmla="*/ 70 w 350"/>
              <a:gd name="T41" fmla="*/ 188 h 474"/>
              <a:gd name="T42" fmla="*/ 57 w 350"/>
              <a:gd name="T43" fmla="*/ 176 h 474"/>
              <a:gd name="T44" fmla="*/ 45 w 350"/>
              <a:gd name="T45" fmla="*/ 167 h 474"/>
              <a:gd name="T46" fmla="*/ 35 w 350"/>
              <a:gd name="T47" fmla="*/ 160 h 474"/>
              <a:gd name="T48" fmla="*/ 26 w 350"/>
              <a:gd name="T49" fmla="*/ 156 h 474"/>
              <a:gd name="T50" fmla="*/ 6 w 350"/>
              <a:gd name="T51" fmla="*/ 151 h 474"/>
              <a:gd name="T52" fmla="*/ 19 w 350"/>
              <a:gd name="T53" fmla="*/ 153 h 474"/>
              <a:gd name="T54" fmla="*/ 0 w 350"/>
              <a:gd name="T55" fmla="*/ 151 h 474"/>
              <a:gd name="T56" fmla="*/ 11 w 350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0" h="474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3" y="20"/>
                </a:lnTo>
                <a:lnTo>
                  <a:pt x="121" y="35"/>
                </a:lnTo>
                <a:lnTo>
                  <a:pt x="147" y="54"/>
                </a:lnTo>
                <a:lnTo>
                  <a:pt x="171" y="75"/>
                </a:lnTo>
                <a:cubicBezTo>
                  <a:pt x="174" y="77"/>
                  <a:pt x="176" y="80"/>
                  <a:pt x="179" y="83"/>
                </a:cubicBezTo>
                <a:lnTo>
                  <a:pt x="214" y="125"/>
                </a:lnTo>
                <a:lnTo>
                  <a:pt x="254" y="187"/>
                </a:lnTo>
                <a:lnTo>
                  <a:pt x="290" y="258"/>
                </a:lnTo>
                <a:lnTo>
                  <a:pt x="322" y="338"/>
                </a:lnTo>
                <a:lnTo>
                  <a:pt x="350" y="428"/>
                </a:lnTo>
                <a:lnTo>
                  <a:pt x="205" y="474"/>
                </a:lnTo>
                <a:lnTo>
                  <a:pt x="180" y="394"/>
                </a:lnTo>
                <a:lnTo>
                  <a:pt x="153" y="326"/>
                </a:lnTo>
                <a:lnTo>
                  <a:pt x="126" y="268"/>
                </a:lnTo>
                <a:lnTo>
                  <a:pt x="98" y="223"/>
                </a:lnTo>
                <a:lnTo>
                  <a:pt x="62" y="180"/>
                </a:lnTo>
                <a:lnTo>
                  <a:pt x="70" y="188"/>
                </a:lnTo>
                <a:lnTo>
                  <a:pt x="57" y="176"/>
                </a:lnTo>
                <a:lnTo>
                  <a:pt x="45" y="167"/>
                </a:lnTo>
                <a:lnTo>
                  <a:pt x="35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562" name="Group 561"/>
          <p:cNvGrpSpPr/>
          <p:nvPr/>
        </p:nvGrpSpPr>
        <p:grpSpPr>
          <a:xfrm>
            <a:off x="3644219" y="3768724"/>
            <a:ext cx="488950" cy="420688"/>
            <a:chOff x="5519964" y="2295525"/>
            <a:chExt cx="488950" cy="420688"/>
          </a:xfrm>
        </p:grpSpPr>
        <p:grpSp>
          <p:nvGrpSpPr>
            <p:cNvPr id="563" name="Group 63"/>
            <p:cNvGrpSpPr>
              <a:grpSpLocks/>
            </p:cNvGrpSpPr>
            <p:nvPr/>
          </p:nvGrpSpPr>
          <p:grpSpPr bwMode="auto">
            <a:xfrm>
              <a:off x="5626326" y="2312988"/>
              <a:ext cx="288925" cy="384175"/>
              <a:chOff x="3457" y="848"/>
              <a:chExt cx="182" cy="242"/>
            </a:xfrm>
          </p:grpSpPr>
          <p:sp>
            <p:nvSpPr>
              <p:cNvPr id="566" name="Freeform 58"/>
              <p:cNvSpPr>
                <a:spLocks noEditPoints="1"/>
              </p:cNvSpPr>
              <p:nvPr/>
            </p:nvSpPr>
            <p:spPr bwMode="auto">
              <a:xfrm>
                <a:off x="3457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80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2 w 182"/>
                  <a:gd name="T87" fmla="*/ 36 h 242"/>
                  <a:gd name="T88" fmla="*/ 117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30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9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5" y="49"/>
                    </a:lnTo>
                    <a:lnTo>
                      <a:pt x="56" y="45"/>
                    </a:lnTo>
                    <a:lnTo>
                      <a:pt x="58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1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2" y="36"/>
                    </a:lnTo>
                    <a:lnTo>
                      <a:pt x="115" y="37"/>
                    </a:lnTo>
                    <a:lnTo>
                      <a:pt x="117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5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7" name="Freeform 59"/>
              <p:cNvSpPr>
                <a:spLocks/>
              </p:cNvSpPr>
              <p:nvPr/>
            </p:nvSpPr>
            <p:spPr bwMode="auto">
              <a:xfrm>
                <a:off x="3457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80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8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30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8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9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8" name="Freeform 60"/>
              <p:cNvSpPr>
                <a:spLocks/>
              </p:cNvSpPr>
              <p:nvPr/>
            </p:nvSpPr>
            <p:spPr bwMode="auto">
              <a:xfrm>
                <a:off x="3508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4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50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1 w 77"/>
                  <a:gd name="T35" fmla="*/ 6 h 78"/>
                  <a:gd name="T36" fmla="*/ 64 w 77"/>
                  <a:gd name="T37" fmla="*/ 8 h 78"/>
                  <a:gd name="T38" fmla="*/ 66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4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4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1" y="6"/>
                    </a:lnTo>
                    <a:lnTo>
                      <a:pt x="64" y="8"/>
                    </a:lnTo>
                    <a:lnTo>
                      <a:pt x="66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4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9" name="Freeform 61"/>
              <p:cNvSpPr>
                <a:spLocks/>
              </p:cNvSpPr>
              <p:nvPr/>
            </p:nvSpPr>
            <p:spPr bwMode="auto">
              <a:xfrm>
                <a:off x="3457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0" name="Freeform 62"/>
              <p:cNvSpPr>
                <a:spLocks/>
              </p:cNvSpPr>
              <p:nvPr/>
            </p:nvSpPr>
            <p:spPr bwMode="auto">
              <a:xfrm>
                <a:off x="3527" y="986"/>
                <a:ext cx="39" cy="72"/>
              </a:xfrm>
              <a:custGeom>
                <a:avLst/>
                <a:gdLst>
                  <a:gd name="T0" fmla="*/ 31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30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1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1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1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564" name="Freeform 64"/>
            <p:cNvSpPr>
              <a:spLocks/>
            </p:cNvSpPr>
            <p:nvPr/>
          </p:nvSpPr>
          <p:spPr bwMode="auto">
            <a:xfrm>
              <a:off x="5519964" y="2295525"/>
              <a:ext cx="488950" cy="420688"/>
            </a:xfrm>
            <a:custGeom>
              <a:avLst/>
              <a:gdLst>
                <a:gd name="T0" fmla="*/ 13 w 308"/>
                <a:gd name="T1" fmla="*/ 0 h 265"/>
                <a:gd name="T2" fmla="*/ 308 w 308"/>
                <a:gd name="T3" fmla="*/ 249 h 265"/>
                <a:gd name="T4" fmla="*/ 295 w 308"/>
                <a:gd name="T5" fmla="*/ 265 h 265"/>
                <a:gd name="T6" fmla="*/ 0 w 308"/>
                <a:gd name="T7" fmla="*/ 16 h 265"/>
                <a:gd name="T8" fmla="*/ 13 w 308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65">
                  <a:moveTo>
                    <a:pt x="13" y="0"/>
                  </a:moveTo>
                  <a:lnTo>
                    <a:pt x="308" y="249"/>
                  </a:lnTo>
                  <a:lnTo>
                    <a:pt x="295" y="265"/>
                  </a:lnTo>
                  <a:lnTo>
                    <a:pt x="0" y="1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50021"/>
            </a:solidFill>
            <a:ln w="0" cap="flat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5" name="Freeform 65"/>
            <p:cNvSpPr>
              <a:spLocks/>
            </p:cNvSpPr>
            <p:nvPr/>
          </p:nvSpPr>
          <p:spPr bwMode="auto">
            <a:xfrm>
              <a:off x="5519964" y="2295525"/>
              <a:ext cx="488950" cy="420688"/>
            </a:xfrm>
            <a:custGeom>
              <a:avLst/>
              <a:gdLst>
                <a:gd name="T0" fmla="*/ 295 w 308"/>
                <a:gd name="T1" fmla="*/ 0 h 265"/>
                <a:gd name="T2" fmla="*/ 0 w 308"/>
                <a:gd name="T3" fmla="*/ 249 h 265"/>
                <a:gd name="T4" fmla="*/ 13 w 308"/>
                <a:gd name="T5" fmla="*/ 265 h 265"/>
                <a:gd name="T6" fmla="*/ 308 w 308"/>
                <a:gd name="T7" fmla="*/ 16 h 265"/>
                <a:gd name="T8" fmla="*/ 295 w 308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65">
                  <a:moveTo>
                    <a:pt x="295" y="0"/>
                  </a:moveTo>
                  <a:lnTo>
                    <a:pt x="0" y="249"/>
                  </a:lnTo>
                  <a:lnTo>
                    <a:pt x="13" y="265"/>
                  </a:lnTo>
                  <a:lnTo>
                    <a:pt x="308" y="16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A50021"/>
            </a:solidFill>
            <a:ln w="0" cap="flat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571" name="Freeform 66"/>
          <p:cNvSpPr>
            <a:spLocks/>
          </p:cNvSpPr>
          <p:nvPr/>
        </p:nvSpPr>
        <p:spPr bwMode="auto">
          <a:xfrm>
            <a:off x="4733925" y="4063098"/>
            <a:ext cx="466725" cy="692150"/>
          </a:xfrm>
          <a:custGeom>
            <a:avLst/>
            <a:gdLst>
              <a:gd name="T0" fmla="*/ 0 w 294"/>
              <a:gd name="T1" fmla="*/ 436 h 436"/>
              <a:gd name="T2" fmla="*/ 205 w 294"/>
              <a:gd name="T3" fmla="*/ 0 h 436"/>
              <a:gd name="T4" fmla="*/ 294 w 294"/>
              <a:gd name="T5" fmla="*/ 0 h 436"/>
              <a:gd name="T6" fmla="*/ 90 w 294"/>
              <a:gd name="T7" fmla="*/ 436 h 436"/>
              <a:gd name="T8" fmla="*/ 0 w 294"/>
              <a:gd name="T9" fmla="*/ 43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436">
                <a:moveTo>
                  <a:pt x="0" y="436"/>
                </a:moveTo>
                <a:lnTo>
                  <a:pt x="205" y="0"/>
                </a:lnTo>
                <a:lnTo>
                  <a:pt x="294" y="0"/>
                </a:lnTo>
                <a:lnTo>
                  <a:pt x="90" y="436"/>
                </a:lnTo>
                <a:lnTo>
                  <a:pt x="0" y="4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72" name="Freeform 67"/>
          <p:cNvSpPr>
            <a:spLocks/>
          </p:cNvSpPr>
          <p:nvPr/>
        </p:nvSpPr>
        <p:spPr bwMode="auto">
          <a:xfrm>
            <a:off x="4729162" y="4158348"/>
            <a:ext cx="288925" cy="598488"/>
          </a:xfrm>
          <a:custGeom>
            <a:avLst/>
            <a:gdLst>
              <a:gd name="T0" fmla="*/ 177 w 182"/>
              <a:gd name="T1" fmla="*/ 0 h 377"/>
              <a:gd name="T2" fmla="*/ 0 w 182"/>
              <a:gd name="T3" fmla="*/ 374 h 377"/>
              <a:gd name="T4" fmla="*/ 6 w 182"/>
              <a:gd name="T5" fmla="*/ 377 h 377"/>
              <a:gd name="T6" fmla="*/ 182 w 182"/>
              <a:gd name="T7" fmla="*/ 3 h 377"/>
              <a:gd name="T8" fmla="*/ 177 w 182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377">
                <a:moveTo>
                  <a:pt x="177" y="0"/>
                </a:moveTo>
                <a:lnTo>
                  <a:pt x="0" y="374"/>
                </a:lnTo>
                <a:lnTo>
                  <a:pt x="6" y="377"/>
                </a:lnTo>
                <a:lnTo>
                  <a:pt x="182" y="3"/>
                </a:lnTo>
                <a:lnTo>
                  <a:pt x="17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73" name="Freeform 68"/>
          <p:cNvSpPr>
            <a:spLocks/>
          </p:cNvSpPr>
          <p:nvPr/>
        </p:nvSpPr>
        <p:spPr bwMode="auto">
          <a:xfrm>
            <a:off x="4916487" y="4059923"/>
            <a:ext cx="288925" cy="598488"/>
          </a:xfrm>
          <a:custGeom>
            <a:avLst/>
            <a:gdLst>
              <a:gd name="T0" fmla="*/ 176 w 182"/>
              <a:gd name="T1" fmla="*/ 0 h 377"/>
              <a:gd name="T2" fmla="*/ 0 w 182"/>
              <a:gd name="T3" fmla="*/ 375 h 377"/>
              <a:gd name="T4" fmla="*/ 6 w 182"/>
              <a:gd name="T5" fmla="*/ 377 h 377"/>
              <a:gd name="T6" fmla="*/ 182 w 182"/>
              <a:gd name="T7" fmla="*/ 3 h 377"/>
              <a:gd name="T8" fmla="*/ 176 w 182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377">
                <a:moveTo>
                  <a:pt x="176" y="0"/>
                </a:moveTo>
                <a:lnTo>
                  <a:pt x="0" y="375"/>
                </a:lnTo>
                <a:lnTo>
                  <a:pt x="6" y="377"/>
                </a:lnTo>
                <a:lnTo>
                  <a:pt x="182" y="3"/>
                </a:lnTo>
                <a:lnTo>
                  <a:pt x="176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74" name="Rectangle 75"/>
          <p:cNvSpPr>
            <a:spLocks noChangeArrowheads="1"/>
          </p:cNvSpPr>
          <p:nvPr/>
        </p:nvSpPr>
        <p:spPr bwMode="auto">
          <a:xfrm>
            <a:off x="3798888" y="4248835"/>
            <a:ext cx="206374" cy="303446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75" name="Freeform 83"/>
          <p:cNvSpPr>
            <a:spLocks/>
          </p:cNvSpPr>
          <p:nvPr/>
        </p:nvSpPr>
        <p:spPr bwMode="auto">
          <a:xfrm>
            <a:off x="5570311" y="4399648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76" name="Freeform 84"/>
          <p:cNvSpPr>
            <a:spLocks/>
          </p:cNvSpPr>
          <p:nvPr/>
        </p:nvSpPr>
        <p:spPr bwMode="auto">
          <a:xfrm>
            <a:off x="5522686" y="4312335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77" name="Freeform 85"/>
          <p:cNvSpPr>
            <a:spLocks/>
          </p:cNvSpPr>
          <p:nvPr/>
        </p:nvSpPr>
        <p:spPr bwMode="auto">
          <a:xfrm>
            <a:off x="5638573" y="4399648"/>
            <a:ext cx="79375" cy="103188"/>
          </a:xfrm>
          <a:custGeom>
            <a:avLst/>
            <a:gdLst>
              <a:gd name="T0" fmla="*/ 11 w 366"/>
              <a:gd name="T1" fmla="*/ 472 h 472"/>
              <a:gd name="T2" fmla="*/ 32 w 366"/>
              <a:gd name="T3" fmla="*/ 471 h 472"/>
              <a:gd name="T4" fmla="*/ 44 w 366"/>
              <a:gd name="T5" fmla="*/ 469 h 472"/>
              <a:gd name="T6" fmla="*/ 65 w 366"/>
              <a:gd name="T7" fmla="*/ 464 h 472"/>
              <a:gd name="T8" fmla="*/ 94 w 366"/>
              <a:gd name="T9" fmla="*/ 454 h 472"/>
              <a:gd name="T10" fmla="*/ 104 w 366"/>
              <a:gd name="T11" fmla="*/ 449 h 472"/>
              <a:gd name="T12" fmla="*/ 124 w 366"/>
              <a:gd name="T13" fmla="*/ 438 h 472"/>
              <a:gd name="T14" fmla="*/ 134 w 366"/>
              <a:gd name="T15" fmla="*/ 432 h 472"/>
              <a:gd name="T16" fmla="*/ 173 w 366"/>
              <a:gd name="T17" fmla="*/ 401 h 472"/>
              <a:gd name="T18" fmla="*/ 184 w 366"/>
              <a:gd name="T19" fmla="*/ 391 h 472"/>
              <a:gd name="T20" fmla="*/ 221 w 366"/>
              <a:gd name="T21" fmla="*/ 349 h 472"/>
              <a:gd name="T22" fmla="*/ 263 w 366"/>
              <a:gd name="T23" fmla="*/ 288 h 472"/>
              <a:gd name="T24" fmla="*/ 301 w 366"/>
              <a:gd name="T25" fmla="*/ 217 h 472"/>
              <a:gd name="T26" fmla="*/ 335 w 366"/>
              <a:gd name="T27" fmla="*/ 138 h 472"/>
              <a:gd name="T28" fmla="*/ 366 w 366"/>
              <a:gd name="T29" fmla="*/ 48 h 472"/>
              <a:gd name="T30" fmla="*/ 221 w 366"/>
              <a:gd name="T31" fmla="*/ 0 h 472"/>
              <a:gd name="T32" fmla="*/ 196 w 366"/>
              <a:gd name="T33" fmla="*/ 78 h 472"/>
              <a:gd name="T34" fmla="*/ 167 w 366"/>
              <a:gd name="T35" fmla="*/ 147 h 472"/>
              <a:gd name="T36" fmla="*/ 138 w 366"/>
              <a:gd name="T37" fmla="*/ 203 h 472"/>
              <a:gd name="T38" fmla="*/ 107 w 366"/>
              <a:gd name="T39" fmla="*/ 248 h 472"/>
              <a:gd name="T40" fmla="*/ 70 w 366"/>
              <a:gd name="T41" fmla="*/ 291 h 472"/>
              <a:gd name="T42" fmla="*/ 81 w 366"/>
              <a:gd name="T43" fmla="*/ 281 h 472"/>
              <a:gd name="T44" fmla="*/ 41 w 366"/>
              <a:gd name="T45" fmla="*/ 311 h 472"/>
              <a:gd name="T46" fmla="*/ 51 w 366"/>
              <a:gd name="T47" fmla="*/ 305 h 472"/>
              <a:gd name="T48" fmla="*/ 31 w 366"/>
              <a:gd name="T49" fmla="*/ 316 h 472"/>
              <a:gd name="T50" fmla="*/ 41 w 366"/>
              <a:gd name="T51" fmla="*/ 311 h 472"/>
              <a:gd name="T52" fmla="*/ 29 w 366"/>
              <a:gd name="T53" fmla="*/ 316 h 472"/>
              <a:gd name="T54" fmla="*/ 8 w 366"/>
              <a:gd name="T55" fmla="*/ 321 h 472"/>
              <a:gd name="T56" fmla="*/ 21 w 366"/>
              <a:gd name="T57" fmla="*/ 319 h 472"/>
              <a:gd name="T58" fmla="*/ 0 w 366"/>
              <a:gd name="T59" fmla="*/ 321 h 472"/>
              <a:gd name="T60" fmla="*/ 11 w 366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6" h="472">
                <a:moveTo>
                  <a:pt x="11" y="472"/>
                </a:moveTo>
                <a:lnTo>
                  <a:pt x="32" y="471"/>
                </a:lnTo>
                <a:cubicBezTo>
                  <a:pt x="36" y="470"/>
                  <a:pt x="40" y="470"/>
                  <a:pt x="44" y="469"/>
                </a:cubicBezTo>
                <a:lnTo>
                  <a:pt x="65" y="464"/>
                </a:lnTo>
                <a:lnTo>
                  <a:pt x="94" y="454"/>
                </a:lnTo>
                <a:cubicBezTo>
                  <a:pt x="97" y="453"/>
                  <a:pt x="101" y="451"/>
                  <a:pt x="104" y="449"/>
                </a:cubicBezTo>
                <a:lnTo>
                  <a:pt x="124" y="438"/>
                </a:lnTo>
                <a:cubicBezTo>
                  <a:pt x="128" y="436"/>
                  <a:pt x="131" y="434"/>
                  <a:pt x="134" y="432"/>
                </a:cubicBezTo>
                <a:lnTo>
                  <a:pt x="173" y="401"/>
                </a:lnTo>
                <a:cubicBezTo>
                  <a:pt x="177" y="398"/>
                  <a:pt x="181" y="395"/>
                  <a:pt x="184" y="391"/>
                </a:cubicBezTo>
                <a:lnTo>
                  <a:pt x="221" y="349"/>
                </a:lnTo>
                <a:lnTo>
                  <a:pt x="263" y="288"/>
                </a:lnTo>
                <a:lnTo>
                  <a:pt x="301" y="217"/>
                </a:lnTo>
                <a:lnTo>
                  <a:pt x="335" y="138"/>
                </a:lnTo>
                <a:lnTo>
                  <a:pt x="366" y="48"/>
                </a:lnTo>
                <a:lnTo>
                  <a:pt x="221" y="0"/>
                </a:lnTo>
                <a:lnTo>
                  <a:pt x="196" y="78"/>
                </a:lnTo>
                <a:lnTo>
                  <a:pt x="167" y="147"/>
                </a:lnTo>
                <a:lnTo>
                  <a:pt x="138" y="203"/>
                </a:lnTo>
                <a:lnTo>
                  <a:pt x="107" y="248"/>
                </a:lnTo>
                <a:lnTo>
                  <a:pt x="70" y="291"/>
                </a:lnTo>
                <a:lnTo>
                  <a:pt x="81" y="281"/>
                </a:lnTo>
                <a:lnTo>
                  <a:pt x="41" y="311"/>
                </a:lnTo>
                <a:lnTo>
                  <a:pt x="51" y="305"/>
                </a:lnTo>
                <a:lnTo>
                  <a:pt x="31" y="316"/>
                </a:lnTo>
                <a:lnTo>
                  <a:pt x="41" y="311"/>
                </a:lnTo>
                <a:lnTo>
                  <a:pt x="29" y="316"/>
                </a:lnTo>
                <a:lnTo>
                  <a:pt x="8" y="321"/>
                </a:lnTo>
                <a:lnTo>
                  <a:pt x="21" y="319"/>
                </a:lnTo>
                <a:lnTo>
                  <a:pt x="0" y="321"/>
                </a:lnTo>
                <a:lnTo>
                  <a:pt x="11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78" name="Freeform 86"/>
          <p:cNvSpPr>
            <a:spLocks/>
          </p:cNvSpPr>
          <p:nvPr/>
        </p:nvSpPr>
        <p:spPr bwMode="auto">
          <a:xfrm>
            <a:off x="5684611" y="4312335"/>
            <a:ext cx="80963" cy="104775"/>
          </a:xfrm>
          <a:custGeom>
            <a:avLst/>
            <a:gdLst>
              <a:gd name="T0" fmla="*/ 356 w 366"/>
              <a:gd name="T1" fmla="*/ 0 h 475"/>
              <a:gd name="T2" fmla="*/ 335 w 366"/>
              <a:gd name="T3" fmla="*/ 1 h 475"/>
              <a:gd name="T4" fmla="*/ 322 w 366"/>
              <a:gd name="T5" fmla="*/ 3 h 475"/>
              <a:gd name="T6" fmla="*/ 301 w 366"/>
              <a:gd name="T7" fmla="*/ 8 h 475"/>
              <a:gd name="T8" fmla="*/ 271 w 366"/>
              <a:gd name="T9" fmla="*/ 19 h 475"/>
              <a:gd name="T10" fmla="*/ 242 w 366"/>
              <a:gd name="T11" fmla="*/ 34 h 475"/>
              <a:gd name="T12" fmla="*/ 215 w 366"/>
              <a:gd name="T13" fmla="*/ 53 h 475"/>
              <a:gd name="T14" fmla="*/ 190 w 366"/>
              <a:gd name="T15" fmla="*/ 73 h 475"/>
              <a:gd name="T16" fmla="*/ 182 w 366"/>
              <a:gd name="T17" fmla="*/ 81 h 475"/>
              <a:gd name="T18" fmla="*/ 145 w 366"/>
              <a:gd name="T19" fmla="*/ 124 h 475"/>
              <a:gd name="T20" fmla="*/ 103 w 366"/>
              <a:gd name="T21" fmla="*/ 186 h 475"/>
              <a:gd name="T22" fmla="*/ 65 w 366"/>
              <a:gd name="T23" fmla="*/ 256 h 475"/>
              <a:gd name="T24" fmla="*/ 31 w 366"/>
              <a:gd name="T25" fmla="*/ 337 h 475"/>
              <a:gd name="T26" fmla="*/ 0 w 366"/>
              <a:gd name="T27" fmla="*/ 427 h 475"/>
              <a:gd name="T28" fmla="*/ 144 w 366"/>
              <a:gd name="T29" fmla="*/ 475 h 475"/>
              <a:gd name="T30" fmla="*/ 171 w 366"/>
              <a:gd name="T31" fmla="*/ 396 h 475"/>
              <a:gd name="T32" fmla="*/ 199 w 366"/>
              <a:gd name="T33" fmla="*/ 328 h 475"/>
              <a:gd name="T34" fmla="*/ 229 w 366"/>
              <a:gd name="T35" fmla="*/ 270 h 475"/>
              <a:gd name="T36" fmla="*/ 259 w 366"/>
              <a:gd name="T37" fmla="*/ 224 h 475"/>
              <a:gd name="T38" fmla="*/ 296 w 366"/>
              <a:gd name="T39" fmla="*/ 182 h 475"/>
              <a:gd name="T40" fmla="*/ 289 w 366"/>
              <a:gd name="T41" fmla="*/ 189 h 475"/>
              <a:gd name="T42" fmla="*/ 303 w 366"/>
              <a:gd name="T43" fmla="*/ 177 h 475"/>
              <a:gd name="T44" fmla="*/ 316 w 366"/>
              <a:gd name="T45" fmla="*/ 168 h 475"/>
              <a:gd name="T46" fmla="*/ 327 w 366"/>
              <a:gd name="T47" fmla="*/ 161 h 475"/>
              <a:gd name="T48" fmla="*/ 337 w 366"/>
              <a:gd name="T49" fmla="*/ 156 h 475"/>
              <a:gd name="T50" fmla="*/ 358 w 366"/>
              <a:gd name="T51" fmla="*/ 151 h 475"/>
              <a:gd name="T52" fmla="*/ 345 w 366"/>
              <a:gd name="T53" fmla="*/ 153 h 475"/>
              <a:gd name="T54" fmla="*/ 366 w 366"/>
              <a:gd name="T55" fmla="*/ 151 h 475"/>
              <a:gd name="T56" fmla="*/ 356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356" y="0"/>
                </a:moveTo>
                <a:lnTo>
                  <a:pt x="335" y="1"/>
                </a:lnTo>
                <a:cubicBezTo>
                  <a:pt x="330" y="1"/>
                  <a:pt x="326" y="2"/>
                  <a:pt x="322" y="3"/>
                </a:cubicBezTo>
                <a:lnTo>
                  <a:pt x="301" y="8"/>
                </a:lnTo>
                <a:lnTo>
                  <a:pt x="271" y="19"/>
                </a:lnTo>
                <a:lnTo>
                  <a:pt x="242" y="34"/>
                </a:lnTo>
                <a:lnTo>
                  <a:pt x="215" y="53"/>
                </a:lnTo>
                <a:lnTo>
                  <a:pt x="190" y="73"/>
                </a:lnTo>
                <a:cubicBezTo>
                  <a:pt x="188" y="76"/>
                  <a:pt x="185" y="78"/>
                  <a:pt x="182" y="81"/>
                </a:cubicBezTo>
                <a:lnTo>
                  <a:pt x="145" y="124"/>
                </a:lnTo>
                <a:lnTo>
                  <a:pt x="103" y="186"/>
                </a:lnTo>
                <a:lnTo>
                  <a:pt x="65" y="256"/>
                </a:lnTo>
                <a:lnTo>
                  <a:pt x="31" y="337"/>
                </a:lnTo>
                <a:lnTo>
                  <a:pt x="0" y="427"/>
                </a:lnTo>
                <a:lnTo>
                  <a:pt x="144" y="475"/>
                </a:lnTo>
                <a:lnTo>
                  <a:pt x="171" y="396"/>
                </a:lnTo>
                <a:lnTo>
                  <a:pt x="199" y="328"/>
                </a:lnTo>
                <a:lnTo>
                  <a:pt x="229" y="270"/>
                </a:lnTo>
                <a:lnTo>
                  <a:pt x="259" y="224"/>
                </a:lnTo>
                <a:lnTo>
                  <a:pt x="296" y="182"/>
                </a:lnTo>
                <a:lnTo>
                  <a:pt x="289" y="189"/>
                </a:lnTo>
                <a:lnTo>
                  <a:pt x="303" y="177"/>
                </a:lnTo>
                <a:lnTo>
                  <a:pt x="316" y="168"/>
                </a:lnTo>
                <a:lnTo>
                  <a:pt x="327" y="161"/>
                </a:lnTo>
                <a:lnTo>
                  <a:pt x="337" y="156"/>
                </a:lnTo>
                <a:lnTo>
                  <a:pt x="358" y="151"/>
                </a:lnTo>
                <a:lnTo>
                  <a:pt x="345" y="153"/>
                </a:lnTo>
                <a:lnTo>
                  <a:pt x="366" y="151"/>
                </a:lnTo>
                <a:lnTo>
                  <a:pt x="356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79" name="Freeform 87"/>
          <p:cNvSpPr>
            <a:spLocks/>
          </p:cNvSpPr>
          <p:nvPr/>
        </p:nvSpPr>
        <p:spPr bwMode="auto">
          <a:xfrm>
            <a:off x="5814786" y="4399648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80" name="Freeform 88"/>
          <p:cNvSpPr>
            <a:spLocks/>
          </p:cNvSpPr>
          <p:nvPr/>
        </p:nvSpPr>
        <p:spPr bwMode="auto">
          <a:xfrm>
            <a:off x="5767161" y="4312335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81" name="Freeform 103"/>
          <p:cNvSpPr>
            <a:spLocks/>
          </p:cNvSpPr>
          <p:nvPr/>
        </p:nvSpPr>
        <p:spPr bwMode="auto">
          <a:xfrm>
            <a:off x="1046162" y="4399648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82" name="Freeform 104"/>
          <p:cNvSpPr>
            <a:spLocks/>
          </p:cNvSpPr>
          <p:nvPr/>
        </p:nvSpPr>
        <p:spPr bwMode="auto">
          <a:xfrm>
            <a:off x="1000125" y="4312335"/>
            <a:ext cx="79375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83" name="Freeform 105"/>
          <p:cNvSpPr>
            <a:spLocks/>
          </p:cNvSpPr>
          <p:nvPr/>
        </p:nvSpPr>
        <p:spPr bwMode="auto">
          <a:xfrm>
            <a:off x="1114425" y="4399648"/>
            <a:ext cx="79375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84" name="Freeform 106"/>
          <p:cNvSpPr>
            <a:spLocks/>
          </p:cNvSpPr>
          <p:nvPr/>
        </p:nvSpPr>
        <p:spPr bwMode="auto">
          <a:xfrm>
            <a:off x="1160462" y="4312335"/>
            <a:ext cx="80963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85" name="Freeform 107"/>
          <p:cNvSpPr>
            <a:spLocks/>
          </p:cNvSpPr>
          <p:nvPr/>
        </p:nvSpPr>
        <p:spPr bwMode="auto">
          <a:xfrm>
            <a:off x="1290637" y="4399648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86" name="Freeform 108"/>
          <p:cNvSpPr>
            <a:spLocks/>
          </p:cNvSpPr>
          <p:nvPr/>
        </p:nvSpPr>
        <p:spPr bwMode="auto">
          <a:xfrm>
            <a:off x="1246187" y="4312335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87" name="Rectangle 150"/>
          <p:cNvSpPr>
            <a:spLocks noChangeArrowheads="1"/>
          </p:cNvSpPr>
          <p:nvPr/>
        </p:nvSpPr>
        <p:spPr bwMode="auto">
          <a:xfrm>
            <a:off x="3425825" y="4572000"/>
            <a:ext cx="86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Commit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88" name="Rectangle 155"/>
          <p:cNvSpPr>
            <a:spLocks noChangeArrowheads="1"/>
          </p:cNvSpPr>
          <p:nvPr/>
        </p:nvSpPr>
        <p:spPr bwMode="auto">
          <a:xfrm>
            <a:off x="1978025" y="3885298"/>
            <a:ext cx="4959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89" name="Rectangle 151"/>
          <p:cNvSpPr>
            <a:spLocks noChangeArrowheads="1"/>
          </p:cNvSpPr>
          <p:nvPr/>
        </p:nvSpPr>
        <p:spPr bwMode="auto">
          <a:xfrm>
            <a:off x="3425825" y="4248835"/>
            <a:ext cx="373063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0" name="Rectangle 153"/>
          <p:cNvSpPr>
            <a:spLocks noChangeArrowheads="1"/>
          </p:cNvSpPr>
          <p:nvPr/>
        </p:nvSpPr>
        <p:spPr bwMode="auto">
          <a:xfrm>
            <a:off x="1928812" y="4259947"/>
            <a:ext cx="654050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2" name="Freeform 109"/>
          <p:cNvSpPr>
            <a:spLocks/>
          </p:cNvSpPr>
          <p:nvPr/>
        </p:nvSpPr>
        <p:spPr bwMode="auto">
          <a:xfrm>
            <a:off x="3287712" y="5625198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3" name="Freeform 110"/>
          <p:cNvSpPr>
            <a:spLocks/>
          </p:cNvSpPr>
          <p:nvPr/>
        </p:nvSpPr>
        <p:spPr bwMode="auto">
          <a:xfrm>
            <a:off x="3243262" y="5537885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4" name="Freeform 111"/>
          <p:cNvSpPr>
            <a:spLocks/>
          </p:cNvSpPr>
          <p:nvPr/>
        </p:nvSpPr>
        <p:spPr bwMode="auto">
          <a:xfrm>
            <a:off x="3354387" y="5625198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5" name="Freeform 112"/>
          <p:cNvSpPr>
            <a:spLocks/>
          </p:cNvSpPr>
          <p:nvPr/>
        </p:nvSpPr>
        <p:spPr bwMode="auto">
          <a:xfrm>
            <a:off x="3398837" y="5537885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6" name="Freeform 113"/>
          <p:cNvSpPr>
            <a:spLocks/>
          </p:cNvSpPr>
          <p:nvPr/>
        </p:nvSpPr>
        <p:spPr bwMode="auto">
          <a:xfrm>
            <a:off x="3524250" y="5625198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7" name="Freeform 114"/>
          <p:cNvSpPr>
            <a:spLocks/>
          </p:cNvSpPr>
          <p:nvPr/>
        </p:nvSpPr>
        <p:spPr bwMode="auto">
          <a:xfrm>
            <a:off x="3479800" y="5537885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8" name="Freeform 115"/>
          <p:cNvSpPr>
            <a:spLocks/>
          </p:cNvSpPr>
          <p:nvPr/>
        </p:nvSpPr>
        <p:spPr bwMode="auto">
          <a:xfrm>
            <a:off x="3594100" y="5625198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9" name="Freeform 116"/>
          <p:cNvSpPr>
            <a:spLocks/>
          </p:cNvSpPr>
          <p:nvPr/>
        </p:nvSpPr>
        <p:spPr bwMode="auto">
          <a:xfrm>
            <a:off x="3636962" y="5537885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0" name="Freeform 117"/>
          <p:cNvSpPr>
            <a:spLocks/>
          </p:cNvSpPr>
          <p:nvPr/>
        </p:nvSpPr>
        <p:spPr bwMode="auto">
          <a:xfrm>
            <a:off x="3768725" y="5625198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1" name="Freeform 118"/>
          <p:cNvSpPr>
            <a:spLocks/>
          </p:cNvSpPr>
          <p:nvPr/>
        </p:nvSpPr>
        <p:spPr bwMode="auto">
          <a:xfrm>
            <a:off x="3725862" y="5537885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2" name="Freeform 119"/>
          <p:cNvSpPr>
            <a:spLocks/>
          </p:cNvSpPr>
          <p:nvPr/>
        </p:nvSpPr>
        <p:spPr bwMode="auto">
          <a:xfrm>
            <a:off x="3835400" y="5625198"/>
            <a:ext cx="77788" cy="103188"/>
          </a:xfrm>
          <a:custGeom>
            <a:avLst/>
            <a:gdLst>
              <a:gd name="T0" fmla="*/ 11 w 358"/>
              <a:gd name="T1" fmla="*/ 474 h 474"/>
              <a:gd name="T2" fmla="*/ 32 w 358"/>
              <a:gd name="T3" fmla="*/ 473 h 474"/>
              <a:gd name="T4" fmla="*/ 44 w 358"/>
              <a:gd name="T5" fmla="*/ 471 h 474"/>
              <a:gd name="T6" fmla="*/ 64 w 358"/>
              <a:gd name="T7" fmla="*/ 466 h 474"/>
              <a:gd name="T8" fmla="*/ 75 w 358"/>
              <a:gd name="T9" fmla="*/ 462 h 474"/>
              <a:gd name="T10" fmla="*/ 94 w 358"/>
              <a:gd name="T11" fmla="*/ 454 h 474"/>
              <a:gd name="T12" fmla="*/ 121 w 358"/>
              <a:gd name="T13" fmla="*/ 441 h 474"/>
              <a:gd name="T14" fmla="*/ 131 w 358"/>
              <a:gd name="T15" fmla="*/ 435 h 474"/>
              <a:gd name="T16" fmla="*/ 150 w 358"/>
              <a:gd name="T17" fmla="*/ 421 h 474"/>
              <a:gd name="T18" fmla="*/ 174 w 358"/>
              <a:gd name="T19" fmla="*/ 399 h 474"/>
              <a:gd name="T20" fmla="*/ 218 w 358"/>
              <a:gd name="T21" fmla="*/ 350 h 474"/>
              <a:gd name="T22" fmla="*/ 224 w 358"/>
              <a:gd name="T23" fmla="*/ 341 h 474"/>
              <a:gd name="T24" fmla="*/ 259 w 358"/>
              <a:gd name="T25" fmla="*/ 288 h 474"/>
              <a:gd name="T26" fmla="*/ 296 w 358"/>
              <a:gd name="T27" fmla="*/ 217 h 474"/>
              <a:gd name="T28" fmla="*/ 328 w 358"/>
              <a:gd name="T29" fmla="*/ 136 h 474"/>
              <a:gd name="T30" fmla="*/ 358 w 358"/>
              <a:gd name="T31" fmla="*/ 47 h 474"/>
              <a:gd name="T32" fmla="*/ 213 w 358"/>
              <a:gd name="T33" fmla="*/ 0 h 474"/>
              <a:gd name="T34" fmla="*/ 187 w 358"/>
              <a:gd name="T35" fmla="*/ 80 h 474"/>
              <a:gd name="T36" fmla="*/ 160 w 358"/>
              <a:gd name="T37" fmla="*/ 148 h 474"/>
              <a:gd name="T38" fmla="*/ 131 w 358"/>
              <a:gd name="T39" fmla="*/ 205 h 474"/>
              <a:gd name="T40" fmla="*/ 97 w 358"/>
              <a:gd name="T41" fmla="*/ 259 h 474"/>
              <a:gd name="T42" fmla="*/ 103 w 358"/>
              <a:gd name="T43" fmla="*/ 250 h 474"/>
              <a:gd name="T44" fmla="*/ 73 w 358"/>
              <a:gd name="T45" fmla="*/ 286 h 474"/>
              <a:gd name="T46" fmla="*/ 59 w 358"/>
              <a:gd name="T47" fmla="*/ 298 h 474"/>
              <a:gd name="T48" fmla="*/ 40 w 358"/>
              <a:gd name="T49" fmla="*/ 312 h 474"/>
              <a:gd name="T50" fmla="*/ 50 w 358"/>
              <a:gd name="T51" fmla="*/ 306 h 474"/>
              <a:gd name="T52" fmla="*/ 37 w 358"/>
              <a:gd name="T53" fmla="*/ 314 h 474"/>
              <a:gd name="T54" fmla="*/ 17 w 358"/>
              <a:gd name="T55" fmla="*/ 322 h 474"/>
              <a:gd name="T56" fmla="*/ 28 w 358"/>
              <a:gd name="T57" fmla="*/ 318 h 474"/>
              <a:gd name="T58" fmla="*/ 8 w 358"/>
              <a:gd name="T59" fmla="*/ 323 h 474"/>
              <a:gd name="T60" fmla="*/ 20 w 358"/>
              <a:gd name="T61" fmla="*/ 321 h 474"/>
              <a:gd name="T62" fmla="*/ 0 w 358"/>
              <a:gd name="T63" fmla="*/ 323 h 474"/>
              <a:gd name="T64" fmla="*/ 11 w 358"/>
              <a:gd name="T6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8" h="474">
                <a:moveTo>
                  <a:pt x="11" y="474"/>
                </a:moveTo>
                <a:lnTo>
                  <a:pt x="32" y="473"/>
                </a:lnTo>
                <a:cubicBezTo>
                  <a:pt x="36" y="472"/>
                  <a:pt x="40" y="472"/>
                  <a:pt x="44" y="471"/>
                </a:cubicBezTo>
                <a:lnTo>
                  <a:pt x="64" y="466"/>
                </a:lnTo>
                <a:cubicBezTo>
                  <a:pt x="68" y="465"/>
                  <a:pt x="71" y="464"/>
                  <a:pt x="75" y="462"/>
                </a:cubicBezTo>
                <a:lnTo>
                  <a:pt x="94" y="454"/>
                </a:lnTo>
                <a:lnTo>
                  <a:pt x="121" y="441"/>
                </a:lnTo>
                <a:cubicBezTo>
                  <a:pt x="124" y="439"/>
                  <a:pt x="127" y="437"/>
                  <a:pt x="131" y="435"/>
                </a:cubicBezTo>
                <a:lnTo>
                  <a:pt x="150" y="421"/>
                </a:lnTo>
                <a:lnTo>
                  <a:pt x="174" y="399"/>
                </a:lnTo>
                <a:lnTo>
                  <a:pt x="218" y="350"/>
                </a:lnTo>
                <a:cubicBezTo>
                  <a:pt x="220" y="347"/>
                  <a:pt x="222" y="344"/>
                  <a:pt x="224" y="341"/>
                </a:cubicBezTo>
                <a:lnTo>
                  <a:pt x="259" y="288"/>
                </a:lnTo>
                <a:lnTo>
                  <a:pt x="296" y="217"/>
                </a:lnTo>
                <a:lnTo>
                  <a:pt x="328" y="136"/>
                </a:lnTo>
                <a:lnTo>
                  <a:pt x="358" y="47"/>
                </a:lnTo>
                <a:lnTo>
                  <a:pt x="213" y="0"/>
                </a:lnTo>
                <a:lnTo>
                  <a:pt x="187" y="80"/>
                </a:lnTo>
                <a:lnTo>
                  <a:pt x="160" y="148"/>
                </a:lnTo>
                <a:lnTo>
                  <a:pt x="131" y="205"/>
                </a:lnTo>
                <a:lnTo>
                  <a:pt x="97" y="259"/>
                </a:lnTo>
                <a:lnTo>
                  <a:pt x="103" y="250"/>
                </a:lnTo>
                <a:lnTo>
                  <a:pt x="73" y="286"/>
                </a:lnTo>
                <a:lnTo>
                  <a:pt x="59" y="298"/>
                </a:lnTo>
                <a:lnTo>
                  <a:pt x="40" y="312"/>
                </a:lnTo>
                <a:lnTo>
                  <a:pt x="50" y="306"/>
                </a:lnTo>
                <a:lnTo>
                  <a:pt x="37" y="314"/>
                </a:lnTo>
                <a:lnTo>
                  <a:pt x="17" y="322"/>
                </a:lnTo>
                <a:lnTo>
                  <a:pt x="28" y="318"/>
                </a:lnTo>
                <a:lnTo>
                  <a:pt x="8" y="323"/>
                </a:lnTo>
                <a:lnTo>
                  <a:pt x="20" y="321"/>
                </a:lnTo>
                <a:lnTo>
                  <a:pt x="0" y="323"/>
                </a:lnTo>
                <a:lnTo>
                  <a:pt x="11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3" name="Freeform 120"/>
          <p:cNvSpPr>
            <a:spLocks/>
          </p:cNvSpPr>
          <p:nvPr/>
        </p:nvSpPr>
        <p:spPr bwMode="auto">
          <a:xfrm>
            <a:off x="3878262" y="5537885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4" name="Freeform 121"/>
          <p:cNvSpPr>
            <a:spLocks/>
          </p:cNvSpPr>
          <p:nvPr/>
        </p:nvSpPr>
        <p:spPr bwMode="auto">
          <a:xfrm>
            <a:off x="4005262" y="5625198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5" name="Freeform 122"/>
          <p:cNvSpPr>
            <a:spLocks/>
          </p:cNvSpPr>
          <p:nvPr/>
        </p:nvSpPr>
        <p:spPr bwMode="auto">
          <a:xfrm>
            <a:off x="3959225" y="5537885"/>
            <a:ext cx="79375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7" name="Rectangle 156"/>
          <p:cNvSpPr>
            <a:spLocks noChangeArrowheads="1"/>
          </p:cNvSpPr>
          <p:nvPr/>
        </p:nvSpPr>
        <p:spPr bwMode="auto">
          <a:xfrm>
            <a:off x="2582862" y="5483910"/>
            <a:ext cx="655638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613" name="Group 612"/>
          <p:cNvGrpSpPr/>
          <p:nvPr/>
        </p:nvGrpSpPr>
        <p:grpSpPr>
          <a:xfrm>
            <a:off x="1000125" y="4248835"/>
            <a:ext cx="1692880" cy="1923365"/>
            <a:chOff x="1003300" y="2222500"/>
            <a:chExt cx="1692880" cy="1923365"/>
          </a:xfrm>
        </p:grpSpPr>
        <p:grpSp>
          <p:nvGrpSpPr>
            <p:cNvPr id="614" name="Group 613"/>
            <p:cNvGrpSpPr/>
            <p:nvPr/>
          </p:nvGrpSpPr>
          <p:grpSpPr>
            <a:xfrm>
              <a:off x="1003300" y="3439434"/>
              <a:ext cx="1692880" cy="706431"/>
              <a:chOff x="1003300" y="3439434"/>
              <a:chExt cx="1692880" cy="706431"/>
            </a:xfrm>
          </p:grpSpPr>
          <p:sp>
            <p:nvSpPr>
              <p:cNvPr id="616" name="Rectangle 10"/>
              <p:cNvSpPr>
                <a:spLocks noChangeArrowheads="1"/>
              </p:cNvSpPr>
              <p:nvPr/>
            </p:nvSpPr>
            <p:spPr bwMode="auto">
              <a:xfrm>
                <a:off x="2212975" y="3439434"/>
                <a:ext cx="374650" cy="324000"/>
              </a:xfrm>
              <a:prstGeom prst="rect">
                <a:avLst/>
              </a:prstGeom>
              <a:pattFill prst="wdUpDiag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7" name="Freeform 22"/>
              <p:cNvSpPr>
                <a:spLocks/>
              </p:cNvSpPr>
              <p:nvPr/>
            </p:nvSpPr>
            <p:spPr bwMode="auto">
              <a:xfrm>
                <a:off x="104775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8" name="Freeform 23"/>
              <p:cNvSpPr>
                <a:spLocks/>
              </p:cNvSpPr>
              <p:nvPr/>
            </p:nvSpPr>
            <p:spPr bwMode="auto">
              <a:xfrm>
                <a:off x="1003300" y="3511550"/>
                <a:ext cx="77788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9" name="Freeform 24"/>
              <p:cNvSpPr>
                <a:spLocks/>
              </p:cNvSpPr>
              <p:nvPr/>
            </p:nvSpPr>
            <p:spPr bwMode="auto">
              <a:xfrm>
                <a:off x="1114425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0" name="Freeform 25"/>
              <p:cNvSpPr>
                <a:spLocks/>
              </p:cNvSpPr>
              <p:nvPr/>
            </p:nvSpPr>
            <p:spPr bwMode="auto">
              <a:xfrm>
                <a:off x="1157287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1" name="Freeform 26"/>
              <p:cNvSpPr>
                <a:spLocks/>
              </p:cNvSpPr>
              <p:nvPr/>
            </p:nvSpPr>
            <p:spPr bwMode="auto">
              <a:xfrm>
                <a:off x="128270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2" name="Freeform 27"/>
              <p:cNvSpPr>
                <a:spLocks/>
              </p:cNvSpPr>
              <p:nvPr/>
            </p:nvSpPr>
            <p:spPr bwMode="auto">
              <a:xfrm>
                <a:off x="1238250" y="3511550"/>
                <a:ext cx="77788" cy="103188"/>
              </a:xfrm>
              <a:custGeom>
                <a:avLst/>
                <a:gdLst>
                  <a:gd name="T0" fmla="*/ 23 w 716"/>
                  <a:gd name="T1" fmla="*/ 0 h 945"/>
                  <a:gd name="T2" fmla="*/ 64 w 716"/>
                  <a:gd name="T3" fmla="*/ 3 h 945"/>
                  <a:gd name="T4" fmla="*/ 89 w 716"/>
                  <a:gd name="T5" fmla="*/ 7 h 945"/>
                  <a:gd name="T6" fmla="*/ 129 w 716"/>
                  <a:gd name="T7" fmla="*/ 17 h 945"/>
                  <a:gd name="T8" fmla="*/ 186 w 716"/>
                  <a:gd name="T9" fmla="*/ 38 h 945"/>
                  <a:gd name="T10" fmla="*/ 245 w 716"/>
                  <a:gd name="T11" fmla="*/ 68 h 945"/>
                  <a:gd name="T12" fmla="*/ 268 w 716"/>
                  <a:gd name="T13" fmla="*/ 84 h 945"/>
                  <a:gd name="T14" fmla="*/ 344 w 716"/>
                  <a:gd name="T15" fmla="*/ 146 h 945"/>
                  <a:gd name="T16" fmla="*/ 362 w 716"/>
                  <a:gd name="T17" fmla="*/ 163 h 945"/>
                  <a:gd name="T18" fmla="*/ 436 w 716"/>
                  <a:gd name="T19" fmla="*/ 247 h 945"/>
                  <a:gd name="T20" fmla="*/ 449 w 716"/>
                  <a:gd name="T21" fmla="*/ 265 h 945"/>
                  <a:gd name="T22" fmla="*/ 518 w 716"/>
                  <a:gd name="T23" fmla="*/ 372 h 945"/>
                  <a:gd name="T24" fmla="*/ 591 w 716"/>
                  <a:gd name="T25" fmla="*/ 511 h 945"/>
                  <a:gd name="T26" fmla="*/ 657 w 716"/>
                  <a:gd name="T27" fmla="*/ 672 h 945"/>
                  <a:gd name="T28" fmla="*/ 716 w 716"/>
                  <a:gd name="T29" fmla="*/ 850 h 945"/>
                  <a:gd name="T30" fmla="*/ 427 w 716"/>
                  <a:gd name="T31" fmla="*/ 945 h 945"/>
                  <a:gd name="T32" fmla="*/ 376 w 716"/>
                  <a:gd name="T33" fmla="*/ 787 h 945"/>
                  <a:gd name="T34" fmla="*/ 322 w 716"/>
                  <a:gd name="T35" fmla="*/ 652 h 945"/>
                  <a:gd name="T36" fmla="*/ 263 w 716"/>
                  <a:gd name="T37" fmla="*/ 537 h 945"/>
                  <a:gd name="T38" fmla="*/ 194 w 716"/>
                  <a:gd name="T39" fmla="*/ 430 h 945"/>
                  <a:gd name="T40" fmla="*/ 207 w 716"/>
                  <a:gd name="T41" fmla="*/ 448 h 945"/>
                  <a:gd name="T42" fmla="*/ 133 w 716"/>
                  <a:gd name="T43" fmla="*/ 364 h 945"/>
                  <a:gd name="T44" fmla="*/ 151 w 716"/>
                  <a:gd name="T45" fmla="*/ 381 h 945"/>
                  <a:gd name="T46" fmla="*/ 75 w 716"/>
                  <a:gd name="T47" fmla="*/ 319 h 945"/>
                  <a:gd name="T48" fmla="*/ 98 w 716"/>
                  <a:gd name="T49" fmla="*/ 335 h 945"/>
                  <a:gd name="T50" fmla="*/ 77 w 716"/>
                  <a:gd name="T51" fmla="*/ 321 h 945"/>
                  <a:gd name="T52" fmla="*/ 56 w 716"/>
                  <a:gd name="T53" fmla="*/ 312 h 945"/>
                  <a:gd name="T54" fmla="*/ 16 w 716"/>
                  <a:gd name="T55" fmla="*/ 302 h 945"/>
                  <a:gd name="T56" fmla="*/ 41 w 716"/>
                  <a:gd name="T57" fmla="*/ 306 h 945"/>
                  <a:gd name="T58" fmla="*/ 0 w 716"/>
                  <a:gd name="T59" fmla="*/ 303 h 945"/>
                  <a:gd name="T60" fmla="*/ 23 w 716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6" h="945">
                    <a:moveTo>
                      <a:pt x="23" y="0"/>
                    </a:moveTo>
                    <a:lnTo>
                      <a:pt x="64" y="3"/>
                    </a:lnTo>
                    <a:cubicBezTo>
                      <a:pt x="72" y="4"/>
                      <a:pt x="81" y="5"/>
                      <a:pt x="89" y="7"/>
                    </a:cubicBezTo>
                    <a:lnTo>
                      <a:pt x="129" y="17"/>
                    </a:lnTo>
                    <a:lnTo>
                      <a:pt x="186" y="38"/>
                    </a:lnTo>
                    <a:lnTo>
                      <a:pt x="245" y="68"/>
                    </a:lnTo>
                    <a:cubicBezTo>
                      <a:pt x="253" y="73"/>
                      <a:pt x="260" y="78"/>
                      <a:pt x="268" y="84"/>
                    </a:cubicBezTo>
                    <a:lnTo>
                      <a:pt x="344" y="146"/>
                    </a:lnTo>
                    <a:cubicBezTo>
                      <a:pt x="350" y="151"/>
                      <a:pt x="356" y="157"/>
                      <a:pt x="362" y="163"/>
                    </a:cubicBezTo>
                    <a:lnTo>
                      <a:pt x="436" y="247"/>
                    </a:lnTo>
                    <a:cubicBezTo>
                      <a:pt x="441" y="253"/>
                      <a:pt x="445" y="259"/>
                      <a:pt x="449" y="265"/>
                    </a:cubicBezTo>
                    <a:lnTo>
                      <a:pt x="518" y="372"/>
                    </a:lnTo>
                    <a:lnTo>
                      <a:pt x="591" y="511"/>
                    </a:lnTo>
                    <a:lnTo>
                      <a:pt x="657" y="672"/>
                    </a:lnTo>
                    <a:lnTo>
                      <a:pt x="716" y="850"/>
                    </a:lnTo>
                    <a:lnTo>
                      <a:pt x="427" y="945"/>
                    </a:lnTo>
                    <a:lnTo>
                      <a:pt x="376" y="787"/>
                    </a:lnTo>
                    <a:lnTo>
                      <a:pt x="322" y="652"/>
                    </a:lnTo>
                    <a:lnTo>
                      <a:pt x="263" y="537"/>
                    </a:lnTo>
                    <a:lnTo>
                      <a:pt x="194" y="430"/>
                    </a:lnTo>
                    <a:lnTo>
                      <a:pt x="207" y="448"/>
                    </a:lnTo>
                    <a:lnTo>
                      <a:pt x="133" y="364"/>
                    </a:lnTo>
                    <a:lnTo>
                      <a:pt x="151" y="381"/>
                    </a:lnTo>
                    <a:lnTo>
                      <a:pt x="75" y="319"/>
                    </a:lnTo>
                    <a:lnTo>
                      <a:pt x="98" y="335"/>
                    </a:lnTo>
                    <a:lnTo>
                      <a:pt x="77" y="321"/>
                    </a:lnTo>
                    <a:lnTo>
                      <a:pt x="56" y="312"/>
                    </a:lnTo>
                    <a:lnTo>
                      <a:pt x="16" y="302"/>
                    </a:lnTo>
                    <a:lnTo>
                      <a:pt x="41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3" name="Freeform 28"/>
              <p:cNvSpPr>
                <a:spLocks/>
              </p:cNvSpPr>
              <p:nvPr/>
            </p:nvSpPr>
            <p:spPr bwMode="auto">
              <a:xfrm>
                <a:off x="1354137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4" name="Freeform 29"/>
              <p:cNvSpPr>
                <a:spLocks/>
              </p:cNvSpPr>
              <p:nvPr/>
            </p:nvSpPr>
            <p:spPr bwMode="auto">
              <a:xfrm>
                <a:off x="1397000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5" name="Freeform 30"/>
              <p:cNvSpPr>
                <a:spLocks/>
              </p:cNvSpPr>
              <p:nvPr/>
            </p:nvSpPr>
            <p:spPr bwMode="auto">
              <a:xfrm>
                <a:off x="1527175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6" name="Freeform 31"/>
              <p:cNvSpPr>
                <a:spLocks/>
              </p:cNvSpPr>
              <p:nvPr/>
            </p:nvSpPr>
            <p:spPr bwMode="auto">
              <a:xfrm>
                <a:off x="1484312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7" name="Freeform 32"/>
              <p:cNvSpPr>
                <a:spLocks/>
              </p:cNvSpPr>
              <p:nvPr/>
            </p:nvSpPr>
            <p:spPr bwMode="auto">
              <a:xfrm>
                <a:off x="1593850" y="3598863"/>
                <a:ext cx="79375" cy="103188"/>
              </a:xfrm>
              <a:custGeom>
                <a:avLst/>
                <a:gdLst>
                  <a:gd name="T0" fmla="*/ 23 w 716"/>
                  <a:gd name="T1" fmla="*/ 949 h 949"/>
                  <a:gd name="T2" fmla="*/ 64 w 716"/>
                  <a:gd name="T3" fmla="*/ 946 h 949"/>
                  <a:gd name="T4" fmla="*/ 89 w 716"/>
                  <a:gd name="T5" fmla="*/ 942 h 949"/>
                  <a:gd name="T6" fmla="*/ 129 w 716"/>
                  <a:gd name="T7" fmla="*/ 932 h 949"/>
                  <a:gd name="T8" fmla="*/ 150 w 716"/>
                  <a:gd name="T9" fmla="*/ 925 h 949"/>
                  <a:gd name="T10" fmla="*/ 189 w 716"/>
                  <a:gd name="T11" fmla="*/ 909 h 949"/>
                  <a:gd name="T12" fmla="*/ 242 w 716"/>
                  <a:gd name="T13" fmla="*/ 882 h 949"/>
                  <a:gd name="T14" fmla="*/ 262 w 716"/>
                  <a:gd name="T15" fmla="*/ 870 h 949"/>
                  <a:gd name="T16" fmla="*/ 300 w 716"/>
                  <a:gd name="T17" fmla="*/ 842 h 949"/>
                  <a:gd name="T18" fmla="*/ 349 w 716"/>
                  <a:gd name="T19" fmla="*/ 799 h 949"/>
                  <a:gd name="T20" fmla="*/ 436 w 716"/>
                  <a:gd name="T21" fmla="*/ 700 h 949"/>
                  <a:gd name="T22" fmla="*/ 449 w 716"/>
                  <a:gd name="T23" fmla="*/ 683 h 949"/>
                  <a:gd name="T24" fmla="*/ 518 w 716"/>
                  <a:gd name="T25" fmla="*/ 576 h 949"/>
                  <a:gd name="T26" fmla="*/ 592 w 716"/>
                  <a:gd name="T27" fmla="*/ 435 h 949"/>
                  <a:gd name="T28" fmla="*/ 657 w 716"/>
                  <a:gd name="T29" fmla="*/ 273 h 949"/>
                  <a:gd name="T30" fmla="*/ 716 w 716"/>
                  <a:gd name="T31" fmla="*/ 95 h 949"/>
                  <a:gd name="T32" fmla="*/ 427 w 716"/>
                  <a:gd name="T33" fmla="*/ 0 h 949"/>
                  <a:gd name="T34" fmla="*/ 375 w 716"/>
                  <a:gd name="T35" fmla="*/ 160 h 949"/>
                  <a:gd name="T36" fmla="*/ 321 w 716"/>
                  <a:gd name="T37" fmla="*/ 296 h 949"/>
                  <a:gd name="T38" fmla="*/ 263 w 716"/>
                  <a:gd name="T39" fmla="*/ 411 h 949"/>
                  <a:gd name="T40" fmla="*/ 194 w 716"/>
                  <a:gd name="T41" fmla="*/ 518 h 949"/>
                  <a:gd name="T42" fmla="*/ 207 w 716"/>
                  <a:gd name="T43" fmla="*/ 501 h 949"/>
                  <a:gd name="T44" fmla="*/ 146 w 716"/>
                  <a:gd name="T45" fmla="*/ 572 h 949"/>
                  <a:gd name="T46" fmla="*/ 119 w 716"/>
                  <a:gd name="T47" fmla="*/ 597 h 949"/>
                  <a:gd name="T48" fmla="*/ 81 w 716"/>
                  <a:gd name="T49" fmla="*/ 625 h 949"/>
                  <a:gd name="T50" fmla="*/ 101 w 716"/>
                  <a:gd name="T51" fmla="*/ 613 h 949"/>
                  <a:gd name="T52" fmla="*/ 74 w 716"/>
                  <a:gd name="T53" fmla="*/ 628 h 949"/>
                  <a:gd name="T54" fmla="*/ 35 w 716"/>
                  <a:gd name="T55" fmla="*/ 644 h 949"/>
                  <a:gd name="T56" fmla="*/ 56 w 716"/>
                  <a:gd name="T57" fmla="*/ 637 h 949"/>
                  <a:gd name="T58" fmla="*/ 16 w 716"/>
                  <a:gd name="T59" fmla="*/ 647 h 949"/>
                  <a:gd name="T60" fmla="*/ 41 w 716"/>
                  <a:gd name="T61" fmla="*/ 643 h 949"/>
                  <a:gd name="T62" fmla="*/ 0 w 716"/>
                  <a:gd name="T63" fmla="*/ 646 h 949"/>
                  <a:gd name="T64" fmla="*/ 23 w 716"/>
                  <a:gd name="T65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6" h="949">
                    <a:moveTo>
                      <a:pt x="23" y="949"/>
                    </a:moveTo>
                    <a:lnTo>
                      <a:pt x="64" y="946"/>
                    </a:lnTo>
                    <a:cubicBezTo>
                      <a:pt x="72" y="945"/>
                      <a:pt x="81" y="944"/>
                      <a:pt x="89" y="942"/>
                    </a:cubicBezTo>
                    <a:lnTo>
                      <a:pt x="129" y="932"/>
                    </a:lnTo>
                    <a:cubicBezTo>
                      <a:pt x="136" y="930"/>
                      <a:pt x="143" y="928"/>
                      <a:pt x="150" y="925"/>
                    </a:cubicBezTo>
                    <a:lnTo>
                      <a:pt x="189" y="909"/>
                    </a:lnTo>
                    <a:lnTo>
                      <a:pt x="242" y="882"/>
                    </a:lnTo>
                    <a:cubicBezTo>
                      <a:pt x="249" y="878"/>
                      <a:pt x="255" y="874"/>
                      <a:pt x="262" y="870"/>
                    </a:cubicBezTo>
                    <a:lnTo>
                      <a:pt x="300" y="842"/>
                    </a:lnTo>
                    <a:lnTo>
                      <a:pt x="349" y="799"/>
                    </a:lnTo>
                    <a:lnTo>
                      <a:pt x="436" y="700"/>
                    </a:lnTo>
                    <a:cubicBezTo>
                      <a:pt x="441" y="695"/>
                      <a:pt x="445" y="689"/>
                      <a:pt x="449" y="683"/>
                    </a:cubicBezTo>
                    <a:lnTo>
                      <a:pt x="518" y="576"/>
                    </a:lnTo>
                    <a:lnTo>
                      <a:pt x="592" y="435"/>
                    </a:lnTo>
                    <a:lnTo>
                      <a:pt x="657" y="273"/>
                    </a:lnTo>
                    <a:lnTo>
                      <a:pt x="716" y="95"/>
                    </a:lnTo>
                    <a:lnTo>
                      <a:pt x="427" y="0"/>
                    </a:lnTo>
                    <a:lnTo>
                      <a:pt x="375" y="160"/>
                    </a:lnTo>
                    <a:lnTo>
                      <a:pt x="321" y="296"/>
                    </a:lnTo>
                    <a:lnTo>
                      <a:pt x="263" y="411"/>
                    </a:lnTo>
                    <a:lnTo>
                      <a:pt x="194" y="518"/>
                    </a:lnTo>
                    <a:lnTo>
                      <a:pt x="207" y="501"/>
                    </a:lnTo>
                    <a:lnTo>
                      <a:pt x="146" y="572"/>
                    </a:lnTo>
                    <a:lnTo>
                      <a:pt x="119" y="597"/>
                    </a:lnTo>
                    <a:lnTo>
                      <a:pt x="81" y="625"/>
                    </a:lnTo>
                    <a:lnTo>
                      <a:pt x="101" y="613"/>
                    </a:lnTo>
                    <a:lnTo>
                      <a:pt x="74" y="628"/>
                    </a:lnTo>
                    <a:lnTo>
                      <a:pt x="35" y="644"/>
                    </a:lnTo>
                    <a:lnTo>
                      <a:pt x="56" y="637"/>
                    </a:lnTo>
                    <a:lnTo>
                      <a:pt x="16" y="647"/>
                    </a:lnTo>
                    <a:lnTo>
                      <a:pt x="41" y="643"/>
                    </a:lnTo>
                    <a:lnTo>
                      <a:pt x="0" y="646"/>
                    </a:lnTo>
                    <a:lnTo>
                      <a:pt x="23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8" name="Freeform 33"/>
              <p:cNvSpPr>
                <a:spLocks/>
              </p:cNvSpPr>
              <p:nvPr/>
            </p:nvSpPr>
            <p:spPr bwMode="auto">
              <a:xfrm>
                <a:off x="1639887" y="3511550"/>
                <a:ext cx="76200" cy="103188"/>
              </a:xfrm>
              <a:custGeom>
                <a:avLst/>
                <a:gdLst>
                  <a:gd name="T0" fmla="*/ 678 w 701"/>
                  <a:gd name="T1" fmla="*/ 0 h 944"/>
                  <a:gd name="T2" fmla="*/ 639 w 701"/>
                  <a:gd name="T3" fmla="*/ 3 h 944"/>
                  <a:gd name="T4" fmla="*/ 613 w 701"/>
                  <a:gd name="T5" fmla="*/ 7 h 944"/>
                  <a:gd name="T6" fmla="*/ 574 w 701"/>
                  <a:gd name="T7" fmla="*/ 17 h 944"/>
                  <a:gd name="T8" fmla="*/ 518 w 701"/>
                  <a:gd name="T9" fmla="*/ 38 h 944"/>
                  <a:gd name="T10" fmla="*/ 496 w 701"/>
                  <a:gd name="T11" fmla="*/ 48 h 944"/>
                  <a:gd name="T12" fmla="*/ 458 w 701"/>
                  <a:gd name="T13" fmla="*/ 70 h 944"/>
                  <a:gd name="T14" fmla="*/ 438 w 701"/>
                  <a:gd name="T15" fmla="*/ 84 h 944"/>
                  <a:gd name="T16" fmla="*/ 363 w 701"/>
                  <a:gd name="T17" fmla="*/ 146 h 944"/>
                  <a:gd name="T18" fmla="*/ 343 w 701"/>
                  <a:gd name="T19" fmla="*/ 165 h 944"/>
                  <a:gd name="T20" fmla="*/ 272 w 701"/>
                  <a:gd name="T21" fmla="*/ 249 h 944"/>
                  <a:gd name="T22" fmla="*/ 192 w 701"/>
                  <a:gd name="T23" fmla="*/ 373 h 944"/>
                  <a:gd name="T24" fmla="*/ 121 w 701"/>
                  <a:gd name="T25" fmla="*/ 513 h 944"/>
                  <a:gd name="T26" fmla="*/ 57 w 701"/>
                  <a:gd name="T27" fmla="*/ 674 h 944"/>
                  <a:gd name="T28" fmla="*/ 0 w 701"/>
                  <a:gd name="T29" fmla="*/ 851 h 944"/>
                  <a:gd name="T30" fmla="*/ 289 w 701"/>
                  <a:gd name="T31" fmla="*/ 944 h 944"/>
                  <a:gd name="T32" fmla="*/ 340 w 701"/>
                  <a:gd name="T33" fmla="*/ 785 h 944"/>
                  <a:gd name="T34" fmla="*/ 392 w 701"/>
                  <a:gd name="T35" fmla="*/ 650 h 944"/>
                  <a:gd name="T36" fmla="*/ 449 w 701"/>
                  <a:gd name="T37" fmla="*/ 536 h 944"/>
                  <a:gd name="T38" fmla="*/ 505 w 701"/>
                  <a:gd name="T39" fmla="*/ 446 h 944"/>
                  <a:gd name="T40" fmla="*/ 576 w 701"/>
                  <a:gd name="T41" fmla="*/ 362 h 944"/>
                  <a:gd name="T42" fmla="*/ 556 w 701"/>
                  <a:gd name="T43" fmla="*/ 381 h 944"/>
                  <a:gd name="T44" fmla="*/ 631 w 701"/>
                  <a:gd name="T45" fmla="*/ 319 h 944"/>
                  <a:gd name="T46" fmla="*/ 611 w 701"/>
                  <a:gd name="T47" fmla="*/ 333 h 944"/>
                  <a:gd name="T48" fmla="*/ 649 w 701"/>
                  <a:gd name="T49" fmla="*/ 311 h 944"/>
                  <a:gd name="T50" fmla="*/ 627 w 701"/>
                  <a:gd name="T51" fmla="*/ 321 h 944"/>
                  <a:gd name="T52" fmla="*/ 649 w 701"/>
                  <a:gd name="T53" fmla="*/ 312 h 944"/>
                  <a:gd name="T54" fmla="*/ 688 w 701"/>
                  <a:gd name="T55" fmla="*/ 302 h 944"/>
                  <a:gd name="T56" fmla="*/ 662 w 701"/>
                  <a:gd name="T57" fmla="*/ 306 h 944"/>
                  <a:gd name="T58" fmla="*/ 701 w 701"/>
                  <a:gd name="T59" fmla="*/ 303 h 944"/>
                  <a:gd name="T60" fmla="*/ 678 w 701"/>
                  <a:gd name="T61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1" h="944">
                    <a:moveTo>
                      <a:pt x="678" y="0"/>
                    </a:moveTo>
                    <a:lnTo>
                      <a:pt x="639" y="3"/>
                    </a:lnTo>
                    <a:cubicBezTo>
                      <a:pt x="630" y="4"/>
                      <a:pt x="621" y="5"/>
                      <a:pt x="613" y="7"/>
                    </a:cubicBezTo>
                    <a:lnTo>
                      <a:pt x="574" y="17"/>
                    </a:lnTo>
                    <a:lnTo>
                      <a:pt x="518" y="38"/>
                    </a:lnTo>
                    <a:cubicBezTo>
                      <a:pt x="510" y="40"/>
                      <a:pt x="503" y="44"/>
                      <a:pt x="496" y="48"/>
                    </a:cubicBezTo>
                    <a:lnTo>
                      <a:pt x="458" y="70"/>
                    </a:lnTo>
                    <a:cubicBezTo>
                      <a:pt x="451" y="74"/>
                      <a:pt x="444" y="79"/>
                      <a:pt x="438" y="84"/>
                    </a:cubicBezTo>
                    <a:lnTo>
                      <a:pt x="363" y="146"/>
                    </a:lnTo>
                    <a:cubicBezTo>
                      <a:pt x="356" y="152"/>
                      <a:pt x="349" y="158"/>
                      <a:pt x="343" y="165"/>
                    </a:cubicBezTo>
                    <a:lnTo>
                      <a:pt x="272" y="249"/>
                    </a:lnTo>
                    <a:lnTo>
                      <a:pt x="192" y="373"/>
                    </a:lnTo>
                    <a:lnTo>
                      <a:pt x="121" y="513"/>
                    </a:lnTo>
                    <a:lnTo>
                      <a:pt x="57" y="674"/>
                    </a:lnTo>
                    <a:lnTo>
                      <a:pt x="0" y="851"/>
                    </a:lnTo>
                    <a:lnTo>
                      <a:pt x="289" y="944"/>
                    </a:lnTo>
                    <a:lnTo>
                      <a:pt x="340" y="785"/>
                    </a:lnTo>
                    <a:lnTo>
                      <a:pt x="392" y="650"/>
                    </a:lnTo>
                    <a:lnTo>
                      <a:pt x="449" y="536"/>
                    </a:lnTo>
                    <a:lnTo>
                      <a:pt x="505" y="446"/>
                    </a:lnTo>
                    <a:lnTo>
                      <a:pt x="576" y="362"/>
                    </a:lnTo>
                    <a:lnTo>
                      <a:pt x="556" y="381"/>
                    </a:lnTo>
                    <a:lnTo>
                      <a:pt x="631" y="319"/>
                    </a:lnTo>
                    <a:lnTo>
                      <a:pt x="611" y="333"/>
                    </a:lnTo>
                    <a:lnTo>
                      <a:pt x="649" y="311"/>
                    </a:lnTo>
                    <a:lnTo>
                      <a:pt x="627" y="321"/>
                    </a:lnTo>
                    <a:lnTo>
                      <a:pt x="649" y="312"/>
                    </a:lnTo>
                    <a:lnTo>
                      <a:pt x="688" y="302"/>
                    </a:lnTo>
                    <a:lnTo>
                      <a:pt x="662" y="306"/>
                    </a:lnTo>
                    <a:lnTo>
                      <a:pt x="701" y="303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9" name="Freeform 34"/>
              <p:cNvSpPr>
                <a:spLocks/>
              </p:cNvSpPr>
              <p:nvPr/>
            </p:nvSpPr>
            <p:spPr bwMode="auto">
              <a:xfrm>
                <a:off x="1763712" y="3598863"/>
                <a:ext cx="77788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0" name="Freeform 35"/>
              <p:cNvSpPr>
                <a:spLocks/>
              </p:cNvSpPr>
              <p:nvPr/>
            </p:nvSpPr>
            <p:spPr bwMode="auto">
              <a:xfrm>
                <a:off x="1720850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1" name="Freeform 69"/>
              <p:cNvSpPr>
                <a:spLocks/>
              </p:cNvSpPr>
              <p:nvPr/>
            </p:nvSpPr>
            <p:spPr bwMode="auto">
              <a:xfrm>
                <a:off x="1839912" y="3598863"/>
                <a:ext cx="79375" cy="103188"/>
              </a:xfrm>
              <a:custGeom>
                <a:avLst/>
                <a:gdLst>
                  <a:gd name="T0" fmla="*/ 21 w 731"/>
                  <a:gd name="T1" fmla="*/ 949 h 949"/>
                  <a:gd name="T2" fmla="*/ 63 w 731"/>
                  <a:gd name="T3" fmla="*/ 946 h 949"/>
                  <a:gd name="T4" fmla="*/ 88 w 731"/>
                  <a:gd name="T5" fmla="*/ 942 h 949"/>
                  <a:gd name="T6" fmla="*/ 129 w 731"/>
                  <a:gd name="T7" fmla="*/ 932 h 949"/>
                  <a:gd name="T8" fmla="*/ 190 w 731"/>
                  <a:gd name="T9" fmla="*/ 910 h 949"/>
                  <a:gd name="T10" fmla="*/ 245 w 731"/>
                  <a:gd name="T11" fmla="*/ 882 h 949"/>
                  <a:gd name="T12" fmla="*/ 302 w 731"/>
                  <a:gd name="T13" fmla="*/ 844 h 949"/>
                  <a:gd name="T14" fmla="*/ 353 w 731"/>
                  <a:gd name="T15" fmla="*/ 800 h 949"/>
                  <a:gd name="T16" fmla="*/ 442 w 731"/>
                  <a:gd name="T17" fmla="*/ 701 h 949"/>
                  <a:gd name="T18" fmla="*/ 527 w 731"/>
                  <a:gd name="T19" fmla="*/ 578 h 949"/>
                  <a:gd name="T20" fmla="*/ 602 w 731"/>
                  <a:gd name="T21" fmla="*/ 436 h 949"/>
                  <a:gd name="T22" fmla="*/ 670 w 731"/>
                  <a:gd name="T23" fmla="*/ 276 h 949"/>
                  <a:gd name="T24" fmla="*/ 731 w 731"/>
                  <a:gd name="T25" fmla="*/ 95 h 949"/>
                  <a:gd name="T26" fmla="*/ 442 w 731"/>
                  <a:gd name="T27" fmla="*/ 0 h 949"/>
                  <a:gd name="T28" fmla="*/ 390 w 731"/>
                  <a:gd name="T29" fmla="*/ 157 h 949"/>
                  <a:gd name="T30" fmla="*/ 333 w 731"/>
                  <a:gd name="T31" fmla="*/ 295 h 949"/>
                  <a:gd name="T32" fmla="*/ 274 w 731"/>
                  <a:gd name="T33" fmla="*/ 409 h 949"/>
                  <a:gd name="T34" fmla="*/ 214 w 731"/>
                  <a:gd name="T35" fmla="*/ 500 h 949"/>
                  <a:gd name="T36" fmla="*/ 154 w 731"/>
                  <a:gd name="T37" fmla="*/ 571 h 949"/>
                  <a:gd name="T38" fmla="*/ 127 w 731"/>
                  <a:gd name="T39" fmla="*/ 595 h 949"/>
                  <a:gd name="T40" fmla="*/ 104 w 731"/>
                  <a:gd name="T41" fmla="*/ 613 h 949"/>
                  <a:gd name="T42" fmla="*/ 79 w 731"/>
                  <a:gd name="T43" fmla="*/ 627 h 949"/>
                  <a:gd name="T44" fmla="*/ 57 w 731"/>
                  <a:gd name="T45" fmla="*/ 637 h 949"/>
                  <a:gd name="T46" fmla="*/ 16 w 731"/>
                  <a:gd name="T47" fmla="*/ 647 h 949"/>
                  <a:gd name="T48" fmla="*/ 42 w 731"/>
                  <a:gd name="T49" fmla="*/ 643 h 949"/>
                  <a:gd name="T50" fmla="*/ 0 w 731"/>
                  <a:gd name="T51" fmla="*/ 646 h 949"/>
                  <a:gd name="T52" fmla="*/ 21 w 731"/>
                  <a:gd name="T53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1" h="949">
                    <a:moveTo>
                      <a:pt x="21" y="949"/>
                    </a:moveTo>
                    <a:lnTo>
                      <a:pt x="63" y="946"/>
                    </a:lnTo>
                    <a:cubicBezTo>
                      <a:pt x="72" y="945"/>
                      <a:pt x="80" y="944"/>
                      <a:pt x="88" y="942"/>
                    </a:cubicBezTo>
                    <a:lnTo>
                      <a:pt x="129" y="932"/>
                    </a:lnTo>
                    <a:lnTo>
                      <a:pt x="190" y="910"/>
                    </a:lnTo>
                    <a:lnTo>
                      <a:pt x="245" y="882"/>
                    </a:lnTo>
                    <a:lnTo>
                      <a:pt x="302" y="844"/>
                    </a:lnTo>
                    <a:lnTo>
                      <a:pt x="353" y="800"/>
                    </a:lnTo>
                    <a:lnTo>
                      <a:pt x="442" y="701"/>
                    </a:lnTo>
                    <a:lnTo>
                      <a:pt x="527" y="578"/>
                    </a:lnTo>
                    <a:lnTo>
                      <a:pt x="602" y="436"/>
                    </a:lnTo>
                    <a:lnTo>
                      <a:pt x="670" y="276"/>
                    </a:lnTo>
                    <a:lnTo>
                      <a:pt x="731" y="95"/>
                    </a:lnTo>
                    <a:lnTo>
                      <a:pt x="442" y="0"/>
                    </a:lnTo>
                    <a:lnTo>
                      <a:pt x="390" y="157"/>
                    </a:lnTo>
                    <a:lnTo>
                      <a:pt x="333" y="295"/>
                    </a:lnTo>
                    <a:lnTo>
                      <a:pt x="274" y="409"/>
                    </a:lnTo>
                    <a:lnTo>
                      <a:pt x="214" y="500"/>
                    </a:lnTo>
                    <a:lnTo>
                      <a:pt x="154" y="571"/>
                    </a:lnTo>
                    <a:lnTo>
                      <a:pt x="127" y="595"/>
                    </a:lnTo>
                    <a:lnTo>
                      <a:pt x="104" y="613"/>
                    </a:lnTo>
                    <a:lnTo>
                      <a:pt x="79" y="627"/>
                    </a:lnTo>
                    <a:lnTo>
                      <a:pt x="57" y="637"/>
                    </a:lnTo>
                    <a:lnTo>
                      <a:pt x="16" y="647"/>
                    </a:lnTo>
                    <a:lnTo>
                      <a:pt x="42" y="643"/>
                    </a:lnTo>
                    <a:lnTo>
                      <a:pt x="0" y="646"/>
                    </a:lnTo>
                    <a:lnTo>
                      <a:pt x="21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2" name="Freeform 70"/>
              <p:cNvSpPr>
                <a:spLocks/>
              </p:cNvSpPr>
              <p:nvPr/>
            </p:nvSpPr>
            <p:spPr bwMode="auto">
              <a:xfrm>
                <a:off x="1885950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3" name="Freeform 71"/>
              <p:cNvSpPr>
                <a:spLocks/>
              </p:cNvSpPr>
              <p:nvPr/>
            </p:nvSpPr>
            <p:spPr bwMode="auto">
              <a:xfrm>
                <a:off x="2011362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4" name="Freeform 72"/>
              <p:cNvSpPr>
                <a:spLocks/>
              </p:cNvSpPr>
              <p:nvPr/>
            </p:nvSpPr>
            <p:spPr bwMode="auto">
              <a:xfrm>
                <a:off x="1965325" y="3511550"/>
                <a:ext cx="79375" cy="103188"/>
              </a:xfrm>
              <a:custGeom>
                <a:avLst/>
                <a:gdLst>
                  <a:gd name="T0" fmla="*/ 21 w 731"/>
                  <a:gd name="T1" fmla="*/ 0 h 946"/>
                  <a:gd name="T2" fmla="*/ 63 w 731"/>
                  <a:gd name="T3" fmla="*/ 3 h 946"/>
                  <a:gd name="T4" fmla="*/ 88 w 731"/>
                  <a:gd name="T5" fmla="*/ 7 h 946"/>
                  <a:gd name="T6" fmla="*/ 129 w 731"/>
                  <a:gd name="T7" fmla="*/ 17 h 946"/>
                  <a:gd name="T8" fmla="*/ 187 w 731"/>
                  <a:gd name="T9" fmla="*/ 37 h 946"/>
                  <a:gd name="T10" fmla="*/ 208 w 731"/>
                  <a:gd name="T11" fmla="*/ 46 h 946"/>
                  <a:gd name="T12" fmla="*/ 248 w 731"/>
                  <a:gd name="T13" fmla="*/ 68 h 946"/>
                  <a:gd name="T14" fmla="*/ 268 w 731"/>
                  <a:gd name="T15" fmla="*/ 82 h 946"/>
                  <a:gd name="T16" fmla="*/ 347 w 731"/>
                  <a:gd name="T17" fmla="*/ 144 h 946"/>
                  <a:gd name="T18" fmla="*/ 367 w 731"/>
                  <a:gd name="T19" fmla="*/ 162 h 946"/>
                  <a:gd name="T20" fmla="*/ 442 w 731"/>
                  <a:gd name="T21" fmla="*/ 246 h 946"/>
                  <a:gd name="T22" fmla="*/ 527 w 731"/>
                  <a:gd name="T23" fmla="*/ 370 h 946"/>
                  <a:gd name="T24" fmla="*/ 602 w 731"/>
                  <a:gd name="T25" fmla="*/ 511 h 946"/>
                  <a:gd name="T26" fmla="*/ 670 w 731"/>
                  <a:gd name="T27" fmla="*/ 670 h 946"/>
                  <a:gd name="T28" fmla="*/ 731 w 731"/>
                  <a:gd name="T29" fmla="*/ 849 h 946"/>
                  <a:gd name="T30" fmla="*/ 442 w 731"/>
                  <a:gd name="T31" fmla="*/ 946 h 946"/>
                  <a:gd name="T32" fmla="*/ 391 w 731"/>
                  <a:gd name="T33" fmla="*/ 789 h 946"/>
                  <a:gd name="T34" fmla="*/ 333 w 731"/>
                  <a:gd name="T35" fmla="*/ 652 h 946"/>
                  <a:gd name="T36" fmla="*/ 274 w 731"/>
                  <a:gd name="T37" fmla="*/ 539 h 946"/>
                  <a:gd name="T38" fmla="*/ 215 w 731"/>
                  <a:gd name="T39" fmla="*/ 449 h 946"/>
                  <a:gd name="T40" fmla="*/ 140 w 731"/>
                  <a:gd name="T41" fmla="*/ 365 h 946"/>
                  <a:gd name="T42" fmla="*/ 160 w 731"/>
                  <a:gd name="T43" fmla="*/ 383 h 946"/>
                  <a:gd name="T44" fmla="*/ 81 w 731"/>
                  <a:gd name="T45" fmla="*/ 321 h 946"/>
                  <a:gd name="T46" fmla="*/ 101 w 731"/>
                  <a:gd name="T47" fmla="*/ 335 h 946"/>
                  <a:gd name="T48" fmla="*/ 61 w 731"/>
                  <a:gd name="T49" fmla="*/ 313 h 946"/>
                  <a:gd name="T50" fmla="*/ 82 w 731"/>
                  <a:gd name="T51" fmla="*/ 322 h 946"/>
                  <a:gd name="T52" fmla="*/ 57 w 731"/>
                  <a:gd name="T53" fmla="*/ 312 h 946"/>
                  <a:gd name="T54" fmla="*/ 16 w 731"/>
                  <a:gd name="T55" fmla="*/ 302 h 946"/>
                  <a:gd name="T56" fmla="*/ 42 w 731"/>
                  <a:gd name="T57" fmla="*/ 306 h 946"/>
                  <a:gd name="T58" fmla="*/ 0 w 731"/>
                  <a:gd name="T59" fmla="*/ 303 h 946"/>
                  <a:gd name="T60" fmla="*/ 21 w 731"/>
                  <a:gd name="T61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1" h="946">
                    <a:moveTo>
                      <a:pt x="21" y="0"/>
                    </a:moveTo>
                    <a:lnTo>
                      <a:pt x="63" y="3"/>
                    </a:lnTo>
                    <a:cubicBezTo>
                      <a:pt x="72" y="3"/>
                      <a:pt x="80" y="5"/>
                      <a:pt x="88" y="7"/>
                    </a:cubicBezTo>
                    <a:lnTo>
                      <a:pt x="129" y="17"/>
                    </a:lnTo>
                    <a:lnTo>
                      <a:pt x="187" y="37"/>
                    </a:lnTo>
                    <a:cubicBezTo>
                      <a:pt x="194" y="39"/>
                      <a:pt x="201" y="43"/>
                      <a:pt x="208" y="46"/>
                    </a:cubicBezTo>
                    <a:lnTo>
                      <a:pt x="248" y="68"/>
                    </a:lnTo>
                    <a:cubicBezTo>
                      <a:pt x="255" y="72"/>
                      <a:pt x="262" y="77"/>
                      <a:pt x="268" y="82"/>
                    </a:cubicBezTo>
                    <a:lnTo>
                      <a:pt x="347" y="144"/>
                    </a:lnTo>
                    <a:cubicBezTo>
                      <a:pt x="354" y="149"/>
                      <a:pt x="361" y="156"/>
                      <a:pt x="367" y="162"/>
                    </a:cubicBezTo>
                    <a:lnTo>
                      <a:pt x="442" y="246"/>
                    </a:lnTo>
                    <a:lnTo>
                      <a:pt x="527" y="370"/>
                    </a:lnTo>
                    <a:lnTo>
                      <a:pt x="602" y="511"/>
                    </a:lnTo>
                    <a:lnTo>
                      <a:pt x="670" y="670"/>
                    </a:lnTo>
                    <a:lnTo>
                      <a:pt x="731" y="849"/>
                    </a:lnTo>
                    <a:lnTo>
                      <a:pt x="442" y="946"/>
                    </a:lnTo>
                    <a:lnTo>
                      <a:pt x="391" y="789"/>
                    </a:lnTo>
                    <a:lnTo>
                      <a:pt x="333" y="652"/>
                    </a:lnTo>
                    <a:lnTo>
                      <a:pt x="274" y="539"/>
                    </a:lnTo>
                    <a:lnTo>
                      <a:pt x="215" y="449"/>
                    </a:lnTo>
                    <a:lnTo>
                      <a:pt x="140" y="365"/>
                    </a:lnTo>
                    <a:lnTo>
                      <a:pt x="160" y="383"/>
                    </a:lnTo>
                    <a:lnTo>
                      <a:pt x="81" y="321"/>
                    </a:lnTo>
                    <a:lnTo>
                      <a:pt x="101" y="335"/>
                    </a:lnTo>
                    <a:lnTo>
                      <a:pt x="61" y="313"/>
                    </a:lnTo>
                    <a:lnTo>
                      <a:pt x="82" y="322"/>
                    </a:lnTo>
                    <a:lnTo>
                      <a:pt x="57" y="312"/>
                    </a:lnTo>
                    <a:lnTo>
                      <a:pt x="16" y="302"/>
                    </a:lnTo>
                    <a:lnTo>
                      <a:pt x="42" y="306"/>
                    </a:lnTo>
                    <a:lnTo>
                      <a:pt x="0" y="30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5" name="Freeform 73"/>
              <p:cNvSpPr>
                <a:spLocks/>
              </p:cNvSpPr>
              <p:nvPr/>
            </p:nvSpPr>
            <p:spPr bwMode="auto">
              <a:xfrm>
                <a:off x="2087562" y="3598863"/>
                <a:ext cx="80963" cy="103188"/>
              </a:xfrm>
              <a:custGeom>
                <a:avLst/>
                <a:gdLst>
                  <a:gd name="T0" fmla="*/ 21 w 746"/>
                  <a:gd name="T1" fmla="*/ 951 h 951"/>
                  <a:gd name="T2" fmla="*/ 64 w 746"/>
                  <a:gd name="T3" fmla="*/ 948 h 951"/>
                  <a:gd name="T4" fmla="*/ 89 w 746"/>
                  <a:gd name="T5" fmla="*/ 944 h 951"/>
                  <a:gd name="T6" fmla="*/ 131 w 746"/>
                  <a:gd name="T7" fmla="*/ 934 h 951"/>
                  <a:gd name="T8" fmla="*/ 192 w 746"/>
                  <a:gd name="T9" fmla="*/ 913 h 951"/>
                  <a:gd name="T10" fmla="*/ 247 w 746"/>
                  <a:gd name="T11" fmla="*/ 885 h 951"/>
                  <a:gd name="T12" fmla="*/ 267 w 746"/>
                  <a:gd name="T13" fmla="*/ 874 h 951"/>
                  <a:gd name="T14" fmla="*/ 307 w 746"/>
                  <a:gd name="T15" fmla="*/ 846 h 951"/>
                  <a:gd name="T16" fmla="*/ 358 w 746"/>
                  <a:gd name="T17" fmla="*/ 803 h 951"/>
                  <a:gd name="T18" fmla="*/ 449 w 746"/>
                  <a:gd name="T19" fmla="*/ 705 h 951"/>
                  <a:gd name="T20" fmla="*/ 536 w 746"/>
                  <a:gd name="T21" fmla="*/ 582 h 951"/>
                  <a:gd name="T22" fmla="*/ 614 w 746"/>
                  <a:gd name="T23" fmla="*/ 440 h 951"/>
                  <a:gd name="T24" fmla="*/ 684 w 746"/>
                  <a:gd name="T25" fmla="*/ 278 h 951"/>
                  <a:gd name="T26" fmla="*/ 746 w 746"/>
                  <a:gd name="T27" fmla="*/ 99 h 951"/>
                  <a:gd name="T28" fmla="*/ 459 w 746"/>
                  <a:gd name="T29" fmla="*/ 0 h 951"/>
                  <a:gd name="T30" fmla="*/ 405 w 746"/>
                  <a:gd name="T31" fmla="*/ 158 h 951"/>
                  <a:gd name="T32" fmla="*/ 347 w 746"/>
                  <a:gd name="T33" fmla="*/ 295 h 951"/>
                  <a:gd name="T34" fmla="*/ 286 w 746"/>
                  <a:gd name="T35" fmla="*/ 409 h 951"/>
                  <a:gd name="T36" fmla="*/ 225 w 746"/>
                  <a:gd name="T37" fmla="*/ 500 h 951"/>
                  <a:gd name="T38" fmla="*/ 161 w 746"/>
                  <a:gd name="T39" fmla="*/ 572 h 951"/>
                  <a:gd name="T40" fmla="*/ 132 w 746"/>
                  <a:gd name="T41" fmla="*/ 597 h 951"/>
                  <a:gd name="T42" fmla="*/ 92 w 746"/>
                  <a:gd name="T43" fmla="*/ 625 h 951"/>
                  <a:gd name="T44" fmla="*/ 111 w 746"/>
                  <a:gd name="T45" fmla="*/ 614 h 951"/>
                  <a:gd name="T46" fmla="*/ 83 w 746"/>
                  <a:gd name="T47" fmla="*/ 628 h 951"/>
                  <a:gd name="T48" fmla="*/ 60 w 746"/>
                  <a:gd name="T49" fmla="*/ 639 h 951"/>
                  <a:gd name="T50" fmla="*/ 18 w 746"/>
                  <a:gd name="T51" fmla="*/ 649 h 951"/>
                  <a:gd name="T52" fmla="*/ 43 w 746"/>
                  <a:gd name="T53" fmla="*/ 645 h 951"/>
                  <a:gd name="T54" fmla="*/ 0 w 746"/>
                  <a:gd name="T55" fmla="*/ 648 h 951"/>
                  <a:gd name="T56" fmla="*/ 21 w 746"/>
                  <a:gd name="T57" fmla="*/ 951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6" h="951">
                    <a:moveTo>
                      <a:pt x="21" y="951"/>
                    </a:moveTo>
                    <a:lnTo>
                      <a:pt x="64" y="948"/>
                    </a:lnTo>
                    <a:cubicBezTo>
                      <a:pt x="72" y="948"/>
                      <a:pt x="81" y="946"/>
                      <a:pt x="89" y="944"/>
                    </a:cubicBezTo>
                    <a:lnTo>
                      <a:pt x="131" y="934"/>
                    </a:lnTo>
                    <a:lnTo>
                      <a:pt x="192" y="913"/>
                    </a:lnTo>
                    <a:lnTo>
                      <a:pt x="247" y="885"/>
                    </a:lnTo>
                    <a:cubicBezTo>
                      <a:pt x="254" y="882"/>
                      <a:pt x="261" y="878"/>
                      <a:pt x="267" y="874"/>
                    </a:cubicBezTo>
                    <a:lnTo>
                      <a:pt x="307" y="846"/>
                    </a:lnTo>
                    <a:lnTo>
                      <a:pt x="358" y="803"/>
                    </a:lnTo>
                    <a:lnTo>
                      <a:pt x="449" y="705"/>
                    </a:lnTo>
                    <a:lnTo>
                      <a:pt x="536" y="582"/>
                    </a:lnTo>
                    <a:lnTo>
                      <a:pt x="614" y="440"/>
                    </a:lnTo>
                    <a:lnTo>
                      <a:pt x="684" y="278"/>
                    </a:lnTo>
                    <a:lnTo>
                      <a:pt x="746" y="99"/>
                    </a:lnTo>
                    <a:lnTo>
                      <a:pt x="459" y="0"/>
                    </a:lnTo>
                    <a:lnTo>
                      <a:pt x="405" y="158"/>
                    </a:lnTo>
                    <a:lnTo>
                      <a:pt x="347" y="295"/>
                    </a:lnTo>
                    <a:lnTo>
                      <a:pt x="286" y="409"/>
                    </a:lnTo>
                    <a:lnTo>
                      <a:pt x="225" y="500"/>
                    </a:lnTo>
                    <a:lnTo>
                      <a:pt x="161" y="572"/>
                    </a:lnTo>
                    <a:lnTo>
                      <a:pt x="132" y="597"/>
                    </a:lnTo>
                    <a:lnTo>
                      <a:pt x="92" y="625"/>
                    </a:lnTo>
                    <a:lnTo>
                      <a:pt x="111" y="614"/>
                    </a:lnTo>
                    <a:lnTo>
                      <a:pt x="83" y="628"/>
                    </a:lnTo>
                    <a:lnTo>
                      <a:pt x="60" y="639"/>
                    </a:lnTo>
                    <a:lnTo>
                      <a:pt x="18" y="649"/>
                    </a:lnTo>
                    <a:lnTo>
                      <a:pt x="43" y="645"/>
                    </a:lnTo>
                    <a:lnTo>
                      <a:pt x="0" y="648"/>
                    </a:lnTo>
                    <a:lnTo>
                      <a:pt x="21" y="95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6" name="Freeform 74"/>
              <p:cNvSpPr>
                <a:spLocks/>
              </p:cNvSpPr>
              <p:nvPr/>
            </p:nvSpPr>
            <p:spPr bwMode="auto">
              <a:xfrm>
                <a:off x="2136775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7" name="Rectangle 158"/>
              <p:cNvSpPr>
                <a:spLocks noChangeArrowheads="1"/>
              </p:cNvSpPr>
              <p:nvPr/>
            </p:nvSpPr>
            <p:spPr bwMode="auto">
              <a:xfrm>
                <a:off x="2200275" y="3822700"/>
                <a:ext cx="49590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WAL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cxnSp>
          <p:nvCxnSpPr>
            <p:cNvPr id="615" name="Straight Connector 614"/>
            <p:cNvCxnSpPr/>
            <p:nvPr/>
          </p:nvCxnSpPr>
          <p:spPr>
            <a:xfrm>
              <a:off x="2586037" y="2222500"/>
              <a:ext cx="0" cy="123031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8" name="Rectangle 150"/>
          <p:cNvSpPr>
            <a:spLocks noChangeArrowheads="1"/>
          </p:cNvSpPr>
          <p:nvPr/>
        </p:nvSpPr>
        <p:spPr bwMode="auto">
          <a:xfrm>
            <a:off x="5917293" y="4276277"/>
            <a:ext cx="4696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END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39" name="Oval 638"/>
          <p:cNvSpPr/>
          <p:nvPr/>
        </p:nvSpPr>
        <p:spPr>
          <a:xfrm rot="20037637">
            <a:off x="3349116" y="3464779"/>
            <a:ext cx="1492250" cy="264165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257800" y="5105400"/>
            <a:ext cx="3653066" cy="939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CA" dirty="0" smtClean="0"/>
              <a:t>NOTE: </a:t>
            </a:r>
            <a:r>
              <a:rPr lang="en-CA" dirty="0" err="1" smtClean="0"/>
              <a:t>Xct</a:t>
            </a:r>
            <a:r>
              <a:rPr lang="en-CA" dirty="0" smtClean="0"/>
              <a:t> 2 must not commit or produce output until </a:t>
            </a:r>
            <a:r>
              <a:rPr lang="en-CA" dirty="0" err="1" smtClean="0"/>
              <a:t>Xct</a:t>
            </a:r>
            <a:r>
              <a:rPr lang="en-CA" dirty="0" smtClean="0"/>
              <a:t> 1 is durable </a:t>
            </a:r>
            <a:br>
              <a:rPr lang="en-CA" dirty="0" smtClean="0"/>
            </a:br>
            <a:r>
              <a:rPr lang="en-CA" dirty="0" smtClean="0"/>
              <a:t>(no longer enforced implicitly by log)</a:t>
            </a:r>
            <a:endParaRPr lang="en-CA" dirty="0"/>
          </a:p>
        </p:txBody>
      </p:sp>
      <p:sp>
        <p:nvSpPr>
          <p:cNvPr id="641" name="Rectangle 640"/>
          <p:cNvSpPr/>
          <p:nvPr/>
        </p:nvSpPr>
        <p:spPr>
          <a:xfrm>
            <a:off x="5867173" y="754062"/>
            <a:ext cx="3124427" cy="6937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CA" dirty="0" err="1" smtClean="0"/>
              <a:t>Xct</a:t>
            </a:r>
            <a:r>
              <a:rPr lang="en-CA" dirty="0" smtClean="0"/>
              <a:t> 1 will not access any data after commit… why keep locks?</a:t>
            </a:r>
            <a:endParaRPr lang="en-CA" dirty="0"/>
          </a:p>
        </p:txBody>
      </p:sp>
      <p:sp>
        <p:nvSpPr>
          <p:cNvPr id="642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o overhead, eliminates lock amplification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32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" grpId="0" animBg="1"/>
      <p:bldP spid="505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6" grpId="0" animBg="1"/>
      <p:bldP spid="539" grpId="0"/>
      <p:bldP spid="540" grpId="0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/>
      <p:bldP spid="588" grpId="0"/>
      <p:bldP spid="589" grpId="0" animBg="1"/>
      <p:bldP spid="590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7" grpId="0" animBg="1"/>
      <p:bldP spid="638" grpId="0"/>
      <p:bldP spid="63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</a:t>
            </a:r>
            <a:r>
              <a:rPr lang="en-CA" dirty="0" smtClean="0"/>
              <a:t> day in the life of a serial log</a:t>
            </a:r>
            <a:endParaRPr lang="en-CA" dirty="0"/>
          </a:p>
        </p:txBody>
      </p:sp>
      <p:grpSp>
        <p:nvGrpSpPr>
          <p:cNvPr id="1183" name="Group 1182"/>
          <p:cNvGrpSpPr/>
          <p:nvPr/>
        </p:nvGrpSpPr>
        <p:grpSpPr>
          <a:xfrm>
            <a:off x="7162800" y="1533185"/>
            <a:ext cx="1824038" cy="2419689"/>
            <a:chOff x="7162800" y="2088809"/>
            <a:chExt cx="1824038" cy="2419689"/>
          </a:xfrm>
        </p:grpSpPr>
        <p:sp>
          <p:nvSpPr>
            <p:cNvPr id="1142" name="Freeform 161"/>
            <p:cNvSpPr>
              <a:spLocks/>
            </p:cNvSpPr>
            <p:nvPr/>
          </p:nvSpPr>
          <p:spPr bwMode="auto">
            <a:xfrm>
              <a:off x="7304088" y="3255962"/>
              <a:ext cx="76200" cy="95250"/>
            </a:xfrm>
            <a:custGeom>
              <a:avLst/>
              <a:gdLst>
                <a:gd name="T0" fmla="*/ 325 w 347"/>
                <a:gd name="T1" fmla="*/ 430 h 430"/>
                <a:gd name="T2" fmla="*/ 287 w 347"/>
                <a:gd name="T3" fmla="*/ 424 h 430"/>
                <a:gd name="T4" fmla="*/ 267 w 347"/>
                <a:gd name="T5" fmla="*/ 419 h 430"/>
                <a:gd name="T6" fmla="*/ 230 w 347"/>
                <a:gd name="T7" fmla="*/ 402 h 430"/>
                <a:gd name="T8" fmla="*/ 215 w 347"/>
                <a:gd name="T9" fmla="*/ 393 h 430"/>
                <a:gd name="T10" fmla="*/ 179 w 347"/>
                <a:gd name="T11" fmla="*/ 366 h 430"/>
                <a:gd name="T12" fmla="*/ 169 w 347"/>
                <a:gd name="T13" fmla="*/ 357 h 430"/>
                <a:gd name="T14" fmla="*/ 134 w 347"/>
                <a:gd name="T15" fmla="*/ 319 h 430"/>
                <a:gd name="T16" fmla="*/ 95 w 347"/>
                <a:gd name="T17" fmla="*/ 265 h 430"/>
                <a:gd name="T18" fmla="*/ 59 w 347"/>
                <a:gd name="T19" fmla="*/ 202 h 430"/>
                <a:gd name="T20" fmla="*/ 28 w 347"/>
                <a:gd name="T21" fmla="*/ 130 h 430"/>
                <a:gd name="T22" fmla="*/ 0 w 347"/>
                <a:gd name="T23" fmla="*/ 51 h 430"/>
                <a:gd name="T24" fmla="*/ 143 w 347"/>
                <a:gd name="T25" fmla="*/ 0 h 430"/>
                <a:gd name="T26" fmla="*/ 167 w 347"/>
                <a:gd name="T27" fmla="*/ 69 h 430"/>
                <a:gd name="T28" fmla="*/ 192 w 347"/>
                <a:gd name="T29" fmla="*/ 128 h 430"/>
                <a:gd name="T30" fmla="*/ 219 w 347"/>
                <a:gd name="T31" fmla="*/ 177 h 430"/>
                <a:gd name="T32" fmla="*/ 246 w 347"/>
                <a:gd name="T33" fmla="*/ 217 h 430"/>
                <a:gd name="T34" fmla="*/ 280 w 347"/>
                <a:gd name="T35" fmla="*/ 254 h 430"/>
                <a:gd name="T36" fmla="*/ 270 w 347"/>
                <a:gd name="T37" fmla="*/ 245 h 430"/>
                <a:gd name="T38" fmla="*/ 306 w 347"/>
                <a:gd name="T39" fmla="*/ 272 h 430"/>
                <a:gd name="T40" fmla="*/ 291 w 347"/>
                <a:gd name="T41" fmla="*/ 263 h 430"/>
                <a:gd name="T42" fmla="*/ 329 w 347"/>
                <a:gd name="T43" fmla="*/ 279 h 430"/>
                <a:gd name="T44" fmla="*/ 309 w 347"/>
                <a:gd name="T45" fmla="*/ 274 h 430"/>
                <a:gd name="T46" fmla="*/ 347 w 347"/>
                <a:gd name="T47" fmla="*/ 279 h 430"/>
                <a:gd name="T48" fmla="*/ 325 w 347"/>
                <a:gd name="T4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430">
                  <a:moveTo>
                    <a:pt x="325" y="430"/>
                  </a:moveTo>
                  <a:lnTo>
                    <a:pt x="287" y="424"/>
                  </a:lnTo>
                  <a:cubicBezTo>
                    <a:pt x="280" y="423"/>
                    <a:pt x="274" y="421"/>
                    <a:pt x="267" y="419"/>
                  </a:cubicBezTo>
                  <a:lnTo>
                    <a:pt x="230" y="402"/>
                  </a:lnTo>
                  <a:cubicBezTo>
                    <a:pt x="225" y="400"/>
                    <a:pt x="220" y="397"/>
                    <a:pt x="215" y="393"/>
                  </a:cubicBezTo>
                  <a:lnTo>
                    <a:pt x="179" y="366"/>
                  </a:lnTo>
                  <a:cubicBezTo>
                    <a:pt x="175" y="363"/>
                    <a:pt x="172" y="360"/>
                    <a:pt x="169" y="357"/>
                  </a:cubicBezTo>
                  <a:lnTo>
                    <a:pt x="134" y="319"/>
                  </a:lnTo>
                  <a:lnTo>
                    <a:pt x="95" y="265"/>
                  </a:lnTo>
                  <a:lnTo>
                    <a:pt x="59" y="202"/>
                  </a:lnTo>
                  <a:lnTo>
                    <a:pt x="28" y="130"/>
                  </a:lnTo>
                  <a:lnTo>
                    <a:pt x="0" y="51"/>
                  </a:lnTo>
                  <a:lnTo>
                    <a:pt x="143" y="0"/>
                  </a:lnTo>
                  <a:lnTo>
                    <a:pt x="167" y="69"/>
                  </a:lnTo>
                  <a:lnTo>
                    <a:pt x="192" y="128"/>
                  </a:lnTo>
                  <a:lnTo>
                    <a:pt x="219" y="177"/>
                  </a:lnTo>
                  <a:lnTo>
                    <a:pt x="246" y="217"/>
                  </a:lnTo>
                  <a:lnTo>
                    <a:pt x="280" y="254"/>
                  </a:lnTo>
                  <a:lnTo>
                    <a:pt x="270" y="245"/>
                  </a:lnTo>
                  <a:lnTo>
                    <a:pt x="306" y="272"/>
                  </a:lnTo>
                  <a:lnTo>
                    <a:pt x="291" y="263"/>
                  </a:lnTo>
                  <a:lnTo>
                    <a:pt x="329" y="279"/>
                  </a:lnTo>
                  <a:lnTo>
                    <a:pt x="309" y="274"/>
                  </a:lnTo>
                  <a:lnTo>
                    <a:pt x="347" y="279"/>
                  </a:lnTo>
                  <a:lnTo>
                    <a:pt x="325" y="4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3" name="Freeform 162"/>
            <p:cNvSpPr>
              <a:spLocks/>
            </p:cNvSpPr>
            <p:nvPr/>
          </p:nvSpPr>
          <p:spPr bwMode="auto">
            <a:xfrm>
              <a:off x="7259638" y="3178175"/>
              <a:ext cx="77788" cy="93663"/>
            </a:xfrm>
            <a:custGeom>
              <a:avLst/>
              <a:gdLst>
                <a:gd name="T0" fmla="*/ 21 w 354"/>
                <a:gd name="T1" fmla="*/ 0 h 433"/>
                <a:gd name="T2" fmla="*/ 60 w 354"/>
                <a:gd name="T3" fmla="*/ 6 h 433"/>
                <a:gd name="T4" fmla="*/ 80 w 354"/>
                <a:gd name="T5" fmla="*/ 11 h 433"/>
                <a:gd name="T6" fmla="*/ 119 w 354"/>
                <a:gd name="T7" fmla="*/ 28 h 433"/>
                <a:gd name="T8" fmla="*/ 132 w 354"/>
                <a:gd name="T9" fmla="*/ 36 h 433"/>
                <a:gd name="T10" fmla="*/ 170 w 354"/>
                <a:gd name="T11" fmla="*/ 63 h 433"/>
                <a:gd name="T12" fmla="*/ 181 w 354"/>
                <a:gd name="T13" fmla="*/ 73 h 433"/>
                <a:gd name="T14" fmla="*/ 217 w 354"/>
                <a:gd name="T15" fmla="*/ 111 h 433"/>
                <a:gd name="T16" fmla="*/ 257 w 354"/>
                <a:gd name="T17" fmla="*/ 166 h 433"/>
                <a:gd name="T18" fmla="*/ 293 w 354"/>
                <a:gd name="T19" fmla="*/ 230 h 433"/>
                <a:gd name="T20" fmla="*/ 325 w 354"/>
                <a:gd name="T21" fmla="*/ 303 h 433"/>
                <a:gd name="T22" fmla="*/ 354 w 354"/>
                <a:gd name="T23" fmla="*/ 382 h 433"/>
                <a:gd name="T24" fmla="*/ 211 w 354"/>
                <a:gd name="T25" fmla="*/ 433 h 433"/>
                <a:gd name="T26" fmla="*/ 186 w 354"/>
                <a:gd name="T27" fmla="*/ 364 h 433"/>
                <a:gd name="T28" fmla="*/ 160 w 354"/>
                <a:gd name="T29" fmla="*/ 304 h 433"/>
                <a:gd name="T30" fmla="*/ 133 w 354"/>
                <a:gd name="T31" fmla="*/ 255 h 433"/>
                <a:gd name="T32" fmla="*/ 105 w 354"/>
                <a:gd name="T33" fmla="*/ 215 h 433"/>
                <a:gd name="T34" fmla="*/ 70 w 354"/>
                <a:gd name="T35" fmla="*/ 177 h 433"/>
                <a:gd name="T36" fmla="*/ 81 w 354"/>
                <a:gd name="T37" fmla="*/ 187 h 433"/>
                <a:gd name="T38" fmla="*/ 44 w 354"/>
                <a:gd name="T39" fmla="*/ 160 h 433"/>
                <a:gd name="T40" fmla="*/ 57 w 354"/>
                <a:gd name="T41" fmla="*/ 167 h 433"/>
                <a:gd name="T42" fmla="*/ 19 w 354"/>
                <a:gd name="T43" fmla="*/ 150 h 433"/>
                <a:gd name="T44" fmla="*/ 39 w 354"/>
                <a:gd name="T45" fmla="*/ 156 h 433"/>
                <a:gd name="T46" fmla="*/ 0 w 354"/>
                <a:gd name="T47" fmla="*/ 151 h 433"/>
                <a:gd name="T48" fmla="*/ 21 w 354"/>
                <a:gd name="T4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433">
                  <a:moveTo>
                    <a:pt x="21" y="0"/>
                  </a:moveTo>
                  <a:lnTo>
                    <a:pt x="60" y="6"/>
                  </a:lnTo>
                  <a:cubicBezTo>
                    <a:pt x="67" y="7"/>
                    <a:pt x="74" y="9"/>
                    <a:pt x="80" y="11"/>
                  </a:cubicBezTo>
                  <a:lnTo>
                    <a:pt x="119" y="28"/>
                  </a:lnTo>
                  <a:cubicBezTo>
                    <a:pt x="123" y="31"/>
                    <a:pt x="128" y="33"/>
                    <a:pt x="132" y="36"/>
                  </a:cubicBezTo>
                  <a:lnTo>
                    <a:pt x="170" y="63"/>
                  </a:lnTo>
                  <a:cubicBezTo>
                    <a:pt x="174" y="66"/>
                    <a:pt x="178" y="69"/>
                    <a:pt x="181" y="73"/>
                  </a:cubicBezTo>
                  <a:lnTo>
                    <a:pt x="217" y="111"/>
                  </a:lnTo>
                  <a:lnTo>
                    <a:pt x="257" y="166"/>
                  </a:lnTo>
                  <a:lnTo>
                    <a:pt x="293" y="230"/>
                  </a:lnTo>
                  <a:lnTo>
                    <a:pt x="325" y="303"/>
                  </a:lnTo>
                  <a:lnTo>
                    <a:pt x="354" y="382"/>
                  </a:lnTo>
                  <a:lnTo>
                    <a:pt x="211" y="433"/>
                  </a:lnTo>
                  <a:lnTo>
                    <a:pt x="186" y="364"/>
                  </a:lnTo>
                  <a:lnTo>
                    <a:pt x="160" y="304"/>
                  </a:lnTo>
                  <a:lnTo>
                    <a:pt x="133" y="255"/>
                  </a:lnTo>
                  <a:lnTo>
                    <a:pt x="105" y="215"/>
                  </a:lnTo>
                  <a:lnTo>
                    <a:pt x="70" y="177"/>
                  </a:lnTo>
                  <a:lnTo>
                    <a:pt x="81" y="187"/>
                  </a:lnTo>
                  <a:lnTo>
                    <a:pt x="44" y="160"/>
                  </a:lnTo>
                  <a:lnTo>
                    <a:pt x="57" y="167"/>
                  </a:lnTo>
                  <a:lnTo>
                    <a:pt x="19" y="150"/>
                  </a:lnTo>
                  <a:lnTo>
                    <a:pt x="39" y="156"/>
                  </a:lnTo>
                  <a:lnTo>
                    <a:pt x="0" y="1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4" name="Freeform 163"/>
            <p:cNvSpPr>
              <a:spLocks/>
            </p:cNvSpPr>
            <p:nvPr/>
          </p:nvSpPr>
          <p:spPr bwMode="auto">
            <a:xfrm>
              <a:off x="7366001" y="3255962"/>
              <a:ext cx="77788" cy="95250"/>
            </a:xfrm>
            <a:custGeom>
              <a:avLst/>
              <a:gdLst>
                <a:gd name="T0" fmla="*/ 21 w 354"/>
                <a:gd name="T1" fmla="*/ 430 h 430"/>
                <a:gd name="T2" fmla="*/ 60 w 354"/>
                <a:gd name="T3" fmla="*/ 424 h 430"/>
                <a:gd name="T4" fmla="*/ 79 w 354"/>
                <a:gd name="T5" fmla="*/ 419 h 430"/>
                <a:gd name="T6" fmla="*/ 118 w 354"/>
                <a:gd name="T7" fmla="*/ 402 h 430"/>
                <a:gd name="T8" fmla="*/ 132 w 354"/>
                <a:gd name="T9" fmla="*/ 394 h 430"/>
                <a:gd name="T10" fmla="*/ 170 w 354"/>
                <a:gd name="T11" fmla="*/ 367 h 430"/>
                <a:gd name="T12" fmla="*/ 181 w 354"/>
                <a:gd name="T13" fmla="*/ 358 h 430"/>
                <a:gd name="T14" fmla="*/ 216 w 354"/>
                <a:gd name="T15" fmla="*/ 320 h 430"/>
                <a:gd name="T16" fmla="*/ 257 w 354"/>
                <a:gd name="T17" fmla="*/ 266 h 430"/>
                <a:gd name="T18" fmla="*/ 293 w 354"/>
                <a:gd name="T19" fmla="*/ 202 h 430"/>
                <a:gd name="T20" fmla="*/ 325 w 354"/>
                <a:gd name="T21" fmla="*/ 131 h 430"/>
                <a:gd name="T22" fmla="*/ 354 w 354"/>
                <a:gd name="T23" fmla="*/ 51 h 430"/>
                <a:gd name="T24" fmla="*/ 211 w 354"/>
                <a:gd name="T25" fmla="*/ 0 h 430"/>
                <a:gd name="T26" fmla="*/ 187 w 354"/>
                <a:gd name="T27" fmla="*/ 68 h 430"/>
                <a:gd name="T28" fmla="*/ 160 w 354"/>
                <a:gd name="T29" fmla="*/ 128 h 430"/>
                <a:gd name="T30" fmla="*/ 133 w 354"/>
                <a:gd name="T31" fmla="*/ 176 h 430"/>
                <a:gd name="T32" fmla="*/ 106 w 354"/>
                <a:gd name="T33" fmla="*/ 216 h 430"/>
                <a:gd name="T34" fmla="*/ 70 w 354"/>
                <a:gd name="T35" fmla="*/ 253 h 430"/>
                <a:gd name="T36" fmla="*/ 81 w 354"/>
                <a:gd name="T37" fmla="*/ 244 h 430"/>
                <a:gd name="T38" fmla="*/ 44 w 354"/>
                <a:gd name="T39" fmla="*/ 271 h 430"/>
                <a:gd name="T40" fmla="*/ 58 w 354"/>
                <a:gd name="T41" fmla="*/ 263 h 430"/>
                <a:gd name="T42" fmla="*/ 20 w 354"/>
                <a:gd name="T43" fmla="*/ 279 h 430"/>
                <a:gd name="T44" fmla="*/ 39 w 354"/>
                <a:gd name="T45" fmla="*/ 274 h 430"/>
                <a:gd name="T46" fmla="*/ 0 w 354"/>
                <a:gd name="T47" fmla="*/ 279 h 430"/>
                <a:gd name="T48" fmla="*/ 21 w 354"/>
                <a:gd name="T4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430">
                  <a:moveTo>
                    <a:pt x="21" y="430"/>
                  </a:moveTo>
                  <a:lnTo>
                    <a:pt x="60" y="424"/>
                  </a:lnTo>
                  <a:cubicBezTo>
                    <a:pt x="67" y="423"/>
                    <a:pt x="73" y="421"/>
                    <a:pt x="79" y="419"/>
                  </a:cubicBezTo>
                  <a:lnTo>
                    <a:pt x="118" y="402"/>
                  </a:lnTo>
                  <a:cubicBezTo>
                    <a:pt x="123" y="400"/>
                    <a:pt x="128" y="397"/>
                    <a:pt x="132" y="394"/>
                  </a:cubicBezTo>
                  <a:lnTo>
                    <a:pt x="170" y="367"/>
                  </a:lnTo>
                  <a:cubicBezTo>
                    <a:pt x="174" y="364"/>
                    <a:pt x="177" y="361"/>
                    <a:pt x="181" y="358"/>
                  </a:cubicBezTo>
                  <a:lnTo>
                    <a:pt x="216" y="320"/>
                  </a:lnTo>
                  <a:lnTo>
                    <a:pt x="257" y="266"/>
                  </a:lnTo>
                  <a:lnTo>
                    <a:pt x="293" y="202"/>
                  </a:lnTo>
                  <a:lnTo>
                    <a:pt x="325" y="131"/>
                  </a:lnTo>
                  <a:lnTo>
                    <a:pt x="354" y="51"/>
                  </a:lnTo>
                  <a:lnTo>
                    <a:pt x="211" y="0"/>
                  </a:lnTo>
                  <a:lnTo>
                    <a:pt x="187" y="68"/>
                  </a:lnTo>
                  <a:lnTo>
                    <a:pt x="160" y="128"/>
                  </a:lnTo>
                  <a:lnTo>
                    <a:pt x="133" y="176"/>
                  </a:lnTo>
                  <a:lnTo>
                    <a:pt x="106" y="216"/>
                  </a:lnTo>
                  <a:lnTo>
                    <a:pt x="70" y="253"/>
                  </a:lnTo>
                  <a:lnTo>
                    <a:pt x="81" y="244"/>
                  </a:lnTo>
                  <a:lnTo>
                    <a:pt x="44" y="271"/>
                  </a:lnTo>
                  <a:lnTo>
                    <a:pt x="58" y="263"/>
                  </a:lnTo>
                  <a:lnTo>
                    <a:pt x="20" y="279"/>
                  </a:lnTo>
                  <a:lnTo>
                    <a:pt x="39" y="274"/>
                  </a:lnTo>
                  <a:lnTo>
                    <a:pt x="0" y="279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5" name="Freeform 164"/>
            <p:cNvSpPr>
              <a:spLocks/>
            </p:cNvSpPr>
            <p:nvPr/>
          </p:nvSpPr>
          <p:spPr bwMode="auto">
            <a:xfrm>
              <a:off x="7410451" y="3178175"/>
              <a:ext cx="76200" cy="93663"/>
            </a:xfrm>
            <a:custGeom>
              <a:avLst/>
              <a:gdLst>
                <a:gd name="T0" fmla="*/ 325 w 347"/>
                <a:gd name="T1" fmla="*/ 0 h 433"/>
                <a:gd name="T2" fmla="*/ 287 w 347"/>
                <a:gd name="T3" fmla="*/ 6 h 433"/>
                <a:gd name="T4" fmla="*/ 267 w 347"/>
                <a:gd name="T5" fmla="*/ 12 h 433"/>
                <a:gd name="T6" fmla="*/ 229 w 347"/>
                <a:gd name="T7" fmla="*/ 29 h 433"/>
                <a:gd name="T8" fmla="*/ 215 w 347"/>
                <a:gd name="T9" fmla="*/ 37 h 433"/>
                <a:gd name="T10" fmla="*/ 179 w 347"/>
                <a:gd name="T11" fmla="*/ 64 h 433"/>
                <a:gd name="T12" fmla="*/ 168 w 347"/>
                <a:gd name="T13" fmla="*/ 74 h 433"/>
                <a:gd name="T14" fmla="*/ 134 w 347"/>
                <a:gd name="T15" fmla="*/ 112 h 433"/>
                <a:gd name="T16" fmla="*/ 95 w 347"/>
                <a:gd name="T17" fmla="*/ 167 h 433"/>
                <a:gd name="T18" fmla="*/ 59 w 347"/>
                <a:gd name="T19" fmla="*/ 230 h 433"/>
                <a:gd name="T20" fmla="*/ 28 w 347"/>
                <a:gd name="T21" fmla="*/ 304 h 433"/>
                <a:gd name="T22" fmla="*/ 0 w 347"/>
                <a:gd name="T23" fmla="*/ 383 h 433"/>
                <a:gd name="T24" fmla="*/ 143 w 347"/>
                <a:gd name="T25" fmla="*/ 433 h 433"/>
                <a:gd name="T26" fmla="*/ 167 w 347"/>
                <a:gd name="T27" fmla="*/ 363 h 433"/>
                <a:gd name="T28" fmla="*/ 193 w 347"/>
                <a:gd name="T29" fmla="*/ 304 h 433"/>
                <a:gd name="T30" fmla="*/ 219 w 347"/>
                <a:gd name="T31" fmla="*/ 254 h 433"/>
                <a:gd name="T32" fmla="*/ 246 w 347"/>
                <a:gd name="T33" fmla="*/ 214 h 433"/>
                <a:gd name="T34" fmla="*/ 281 w 347"/>
                <a:gd name="T35" fmla="*/ 176 h 433"/>
                <a:gd name="T36" fmla="*/ 270 w 347"/>
                <a:gd name="T37" fmla="*/ 186 h 433"/>
                <a:gd name="T38" fmla="*/ 306 w 347"/>
                <a:gd name="T39" fmla="*/ 159 h 433"/>
                <a:gd name="T40" fmla="*/ 292 w 347"/>
                <a:gd name="T41" fmla="*/ 167 h 433"/>
                <a:gd name="T42" fmla="*/ 329 w 347"/>
                <a:gd name="T43" fmla="*/ 150 h 433"/>
                <a:gd name="T44" fmla="*/ 309 w 347"/>
                <a:gd name="T45" fmla="*/ 156 h 433"/>
                <a:gd name="T46" fmla="*/ 347 w 347"/>
                <a:gd name="T47" fmla="*/ 151 h 433"/>
                <a:gd name="T48" fmla="*/ 325 w 347"/>
                <a:gd name="T4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433">
                  <a:moveTo>
                    <a:pt x="325" y="0"/>
                  </a:moveTo>
                  <a:lnTo>
                    <a:pt x="287" y="6"/>
                  </a:lnTo>
                  <a:cubicBezTo>
                    <a:pt x="280" y="7"/>
                    <a:pt x="273" y="9"/>
                    <a:pt x="267" y="12"/>
                  </a:cubicBezTo>
                  <a:lnTo>
                    <a:pt x="229" y="29"/>
                  </a:lnTo>
                  <a:cubicBezTo>
                    <a:pt x="224" y="31"/>
                    <a:pt x="219" y="34"/>
                    <a:pt x="215" y="37"/>
                  </a:cubicBezTo>
                  <a:lnTo>
                    <a:pt x="179" y="64"/>
                  </a:lnTo>
                  <a:cubicBezTo>
                    <a:pt x="175" y="67"/>
                    <a:pt x="171" y="70"/>
                    <a:pt x="168" y="74"/>
                  </a:cubicBezTo>
                  <a:lnTo>
                    <a:pt x="134" y="112"/>
                  </a:lnTo>
                  <a:lnTo>
                    <a:pt x="95" y="167"/>
                  </a:lnTo>
                  <a:lnTo>
                    <a:pt x="59" y="230"/>
                  </a:lnTo>
                  <a:lnTo>
                    <a:pt x="28" y="304"/>
                  </a:lnTo>
                  <a:lnTo>
                    <a:pt x="0" y="383"/>
                  </a:lnTo>
                  <a:lnTo>
                    <a:pt x="143" y="433"/>
                  </a:lnTo>
                  <a:lnTo>
                    <a:pt x="167" y="363"/>
                  </a:lnTo>
                  <a:lnTo>
                    <a:pt x="193" y="304"/>
                  </a:lnTo>
                  <a:lnTo>
                    <a:pt x="219" y="254"/>
                  </a:lnTo>
                  <a:lnTo>
                    <a:pt x="246" y="214"/>
                  </a:lnTo>
                  <a:lnTo>
                    <a:pt x="281" y="176"/>
                  </a:lnTo>
                  <a:lnTo>
                    <a:pt x="270" y="186"/>
                  </a:lnTo>
                  <a:lnTo>
                    <a:pt x="306" y="159"/>
                  </a:lnTo>
                  <a:lnTo>
                    <a:pt x="292" y="167"/>
                  </a:lnTo>
                  <a:lnTo>
                    <a:pt x="329" y="150"/>
                  </a:lnTo>
                  <a:lnTo>
                    <a:pt x="309" y="156"/>
                  </a:lnTo>
                  <a:lnTo>
                    <a:pt x="347" y="151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6" name="Freeform 165"/>
            <p:cNvSpPr>
              <a:spLocks/>
            </p:cNvSpPr>
            <p:nvPr/>
          </p:nvSpPr>
          <p:spPr bwMode="auto">
            <a:xfrm>
              <a:off x="7531101" y="3255962"/>
              <a:ext cx="76200" cy="95250"/>
            </a:xfrm>
            <a:custGeom>
              <a:avLst/>
              <a:gdLst>
                <a:gd name="T0" fmla="*/ 325 w 347"/>
                <a:gd name="T1" fmla="*/ 430 h 430"/>
                <a:gd name="T2" fmla="*/ 287 w 347"/>
                <a:gd name="T3" fmla="*/ 424 h 430"/>
                <a:gd name="T4" fmla="*/ 267 w 347"/>
                <a:gd name="T5" fmla="*/ 419 h 430"/>
                <a:gd name="T6" fmla="*/ 230 w 347"/>
                <a:gd name="T7" fmla="*/ 402 h 430"/>
                <a:gd name="T8" fmla="*/ 215 w 347"/>
                <a:gd name="T9" fmla="*/ 393 h 430"/>
                <a:gd name="T10" fmla="*/ 179 w 347"/>
                <a:gd name="T11" fmla="*/ 366 h 430"/>
                <a:gd name="T12" fmla="*/ 169 w 347"/>
                <a:gd name="T13" fmla="*/ 357 h 430"/>
                <a:gd name="T14" fmla="*/ 134 w 347"/>
                <a:gd name="T15" fmla="*/ 319 h 430"/>
                <a:gd name="T16" fmla="*/ 95 w 347"/>
                <a:gd name="T17" fmla="*/ 265 h 430"/>
                <a:gd name="T18" fmla="*/ 59 w 347"/>
                <a:gd name="T19" fmla="*/ 202 h 430"/>
                <a:gd name="T20" fmla="*/ 28 w 347"/>
                <a:gd name="T21" fmla="*/ 130 h 430"/>
                <a:gd name="T22" fmla="*/ 0 w 347"/>
                <a:gd name="T23" fmla="*/ 51 h 430"/>
                <a:gd name="T24" fmla="*/ 143 w 347"/>
                <a:gd name="T25" fmla="*/ 0 h 430"/>
                <a:gd name="T26" fmla="*/ 167 w 347"/>
                <a:gd name="T27" fmla="*/ 69 h 430"/>
                <a:gd name="T28" fmla="*/ 192 w 347"/>
                <a:gd name="T29" fmla="*/ 128 h 430"/>
                <a:gd name="T30" fmla="*/ 219 w 347"/>
                <a:gd name="T31" fmla="*/ 177 h 430"/>
                <a:gd name="T32" fmla="*/ 246 w 347"/>
                <a:gd name="T33" fmla="*/ 217 h 430"/>
                <a:gd name="T34" fmla="*/ 280 w 347"/>
                <a:gd name="T35" fmla="*/ 254 h 430"/>
                <a:gd name="T36" fmla="*/ 270 w 347"/>
                <a:gd name="T37" fmla="*/ 245 h 430"/>
                <a:gd name="T38" fmla="*/ 306 w 347"/>
                <a:gd name="T39" fmla="*/ 272 h 430"/>
                <a:gd name="T40" fmla="*/ 291 w 347"/>
                <a:gd name="T41" fmla="*/ 263 h 430"/>
                <a:gd name="T42" fmla="*/ 329 w 347"/>
                <a:gd name="T43" fmla="*/ 279 h 430"/>
                <a:gd name="T44" fmla="*/ 309 w 347"/>
                <a:gd name="T45" fmla="*/ 274 h 430"/>
                <a:gd name="T46" fmla="*/ 347 w 347"/>
                <a:gd name="T47" fmla="*/ 279 h 430"/>
                <a:gd name="T48" fmla="*/ 325 w 347"/>
                <a:gd name="T4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430">
                  <a:moveTo>
                    <a:pt x="325" y="430"/>
                  </a:moveTo>
                  <a:lnTo>
                    <a:pt x="287" y="424"/>
                  </a:lnTo>
                  <a:cubicBezTo>
                    <a:pt x="280" y="423"/>
                    <a:pt x="274" y="421"/>
                    <a:pt x="267" y="419"/>
                  </a:cubicBezTo>
                  <a:lnTo>
                    <a:pt x="230" y="402"/>
                  </a:lnTo>
                  <a:cubicBezTo>
                    <a:pt x="225" y="400"/>
                    <a:pt x="220" y="397"/>
                    <a:pt x="215" y="393"/>
                  </a:cubicBezTo>
                  <a:lnTo>
                    <a:pt x="179" y="366"/>
                  </a:lnTo>
                  <a:cubicBezTo>
                    <a:pt x="175" y="363"/>
                    <a:pt x="172" y="360"/>
                    <a:pt x="169" y="357"/>
                  </a:cubicBezTo>
                  <a:lnTo>
                    <a:pt x="134" y="319"/>
                  </a:lnTo>
                  <a:lnTo>
                    <a:pt x="95" y="265"/>
                  </a:lnTo>
                  <a:lnTo>
                    <a:pt x="59" y="202"/>
                  </a:lnTo>
                  <a:lnTo>
                    <a:pt x="28" y="130"/>
                  </a:lnTo>
                  <a:lnTo>
                    <a:pt x="0" y="51"/>
                  </a:lnTo>
                  <a:lnTo>
                    <a:pt x="143" y="0"/>
                  </a:lnTo>
                  <a:lnTo>
                    <a:pt x="167" y="69"/>
                  </a:lnTo>
                  <a:lnTo>
                    <a:pt x="192" y="128"/>
                  </a:lnTo>
                  <a:lnTo>
                    <a:pt x="219" y="177"/>
                  </a:lnTo>
                  <a:lnTo>
                    <a:pt x="246" y="217"/>
                  </a:lnTo>
                  <a:lnTo>
                    <a:pt x="280" y="254"/>
                  </a:lnTo>
                  <a:lnTo>
                    <a:pt x="270" y="245"/>
                  </a:lnTo>
                  <a:lnTo>
                    <a:pt x="306" y="272"/>
                  </a:lnTo>
                  <a:lnTo>
                    <a:pt x="291" y="263"/>
                  </a:lnTo>
                  <a:lnTo>
                    <a:pt x="329" y="279"/>
                  </a:lnTo>
                  <a:lnTo>
                    <a:pt x="309" y="274"/>
                  </a:lnTo>
                  <a:lnTo>
                    <a:pt x="347" y="279"/>
                  </a:lnTo>
                  <a:lnTo>
                    <a:pt x="325" y="4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7" name="Freeform 166"/>
            <p:cNvSpPr>
              <a:spLocks/>
            </p:cNvSpPr>
            <p:nvPr/>
          </p:nvSpPr>
          <p:spPr bwMode="auto">
            <a:xfrm>
              <a:off x="7486651" y="3178175"/>
              <a:ext cx="77788" cy="93663"/>
            </a:xfrm>
            <a:custGeom>
              <a:avLst/>
              <a:gdLst>
                <a:gd name="T0" fmla="*/ 21 w 354"/>
                <a:gd name="T1" fmla="*/ 0 h 433"/>
                <a:gd name="T2" fmla="*/ 60 w 354"/>
                <a:gd name="T3" fmla="*/ 6 h 433"/>
                <a:gd name="T4" fmla="*/ 80 w 354"/>
                <a:gd name="T5" fmla="*/ 11 h 433"/>
                <a:gd name="T6" fmla="*/ 119 w 354"/>
                <a:gd name="T7" fmla="*/ 28 h 433"/>
                <a:gd name="T8" fmla="*/ 132 w 354"/>
                <a:gd name="T9" fmla="*/ 36 h 433"/>
                <a:gd name="T10" fmla="*/ 170 w 354"/>
                <a:gd name="T11" fmla="*/ 63 h 433"/>
                <a:gd name="T12" fmla="*/ 181 w 354"/>
                <a:gd name="T13" fmla="*/ 73 h 433"/>
                <a:gd name="T14" fmla="*/ 217 w 354"/>
                <a:gd name="T15" fmla="*/ 111 h 433"/>
                <a:gd name="T16" fmla="*/ 257 w 354"/>
                <a:gd name="T17" fmla="*/ 166 h 433"/>
                <a:gd name="T18" fmla="*/ 293 w 354"/>
                <a:gd name="T19" fmla="*/ 230 h 433"/>
                <a:gd name="T20" fmla="*/ 325 w 354"/>
                <a:gd name="T21" fmla="*/ 303 h 433"/>
                <a:gd name="T22" fmla="*/ 354 w 354"/>
                <a:gd name="T23" fmla="*/ 382 h 433"/>
                <a:gd name="T24" fmla="*/ 211 w 354"/>
                <a:gd name="T25" fmla="*/ 433 h 433"/>
                <a:gd name="T26" fmla="*/ 186 w 354"/>
                <a:gd name="T27" fmla="*/ 364 h 433"/>
                <a:gd name="T28" fmla="*/ 160 w 354"/>
                <a:gd name="T29" fmla="*/ 304 h 433"/>
                <a:gd name="T30" fmla="*/ 133 w 354"/>
                <a:gd name="T31" fmla="*/ 255 h 433"/>
                <a:gd name="T32" fmla="*/ 105 w 354"/>
                <a:gd name="T33" fmla="*/ 215 h 433"/>
                <a:gd name="T34" fmla="*/ 70 w 354"/>
                <a:gd name="T35" fmla="*/ 177 h 433"/>
                <a:gd name="T36" fmla="*/ 81 w 354"/>
                <a:gd name="T37" fmla="*/ 187 h 433"/>
                <a:gd name="T38" fmla="*/ 44 w 354"/>
                <a:gd name="T39" fmla="*/ 160 h 433"/>
                <a:gd name="T40" fmla="*/ 57 w 354"/>
                <a:gd name="T41" fmla="*/ 167 h 433"/>
                <a:gd name="T42" fmla="*/ 19 w 354"/>
                <a:gd name="T43" fmla="*/ 150 h 433"/>
                <a:gd name="T44" fmla="*/ 39 w 354"/>
                <a:gd name="T45" fmla="*/ 156 h 433"/>
                <a:gd name="T46" fmla="*/ 0 w 354"/>
                <a:gd name="T47" fmla="*/ 151 h 433"/>
                <a:gd name="T48" fmla="*/ 21 w 354"/>
                <a:gd name="T4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433">
                  <a:moveTo>
                    <a:pt x="21" y="0"/>
                  </a:moveTo>
                  <a:lnTo>
                    <a:pt x="60" y="6"/>
                  </a:lnTo>
                  <a:cubicBezTo>
                    <a:pt x="67" y="7"/>
                    <a:pt x="74" y="9"/>
                    <a:pt x="80" y="11"/>
                  </a:cubicBezTo>
                  <a:lnTo>
                    <a:pt x="119" y="28"/>
                  </a:lnTo>
                  <a:cubicBezTo>
                    <a:pt x="123" y="31"/>
                    <a:pt x="128" y="33"/>
                    <a:pt x="132" y="36"/>
                  </a:cubicBezTo>
                  <a:lnTo>
                    <a:pt x="170" y="63"/>
                  </a:lnTo>
                  <a:cubicBezTo>
                    <a:pt x="174" y="66"/>
                    <a:pt x="178" y="69"/>
                    <a:pt x="181" y="73"/>
                  </a:cubicBezTo>
                  <a:lnTo>
                    <a:pt x="217" y="111"/>
                  </a:lnTo>
                  <a:lnTo>
                    <a:pt x="257" y="166"/>
                  </a:lnTo>
                  <a:lnTo>
                    <a:pt x="293" y="230"/>
                  </a:lnTo>
                  <a:lnTo>
                    <a:pt x="325" y="303"/>
                  </a:lnTo>
                  <a:lnTo>
                    <a:pt x="354" y="382"/>
                  </a:lnTo>
                  <a:lnTo>
                    <a:pt x="211" y="433"/>
                  </a:lnTo>
                  <a:lnTo>
                    <a:pt x="186" y="364"/>
                  </a:lnTo>
                  <a:lnTo>
                    <a:pt x="160" y="304"/>
                  </a:lnTo>
                  <a:lnTo>
                    <a:pt x="133" y="255"/>
                  </a:lnTo>
                  <a:lnTo>
                    <a:pt x="105" y="215"/>
                  </a:lnTo>
                  <a:lnTo>
                    <a:pt x="70" y="177"/>
                  </a:lnTo>
                  <a:lnTo>
                    <a:pt x="81" y="187"/>
                  </a:lnTo>
                  <a:lnTo>
                    <a:pt x="44" y="160"/>
                  </a:lnTo>
                  <a:lnTo>
                    <a:pt x="57" y="167"/>
                  </a:lnTo>
                  <a:lnTo>
                    <a:pt x="19" y="150"/>
                  </a:lnTo>
                  <a:lnTo>
                    <a:pt x="39" y="156"/>
                  </a:lnTo>
                  <a:lnTo>
                    <a:pt x="0" y="1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8" name="Rectangle 167"/>
            <p:cNvSpPr>
              <a:spLocks noChangeArrowheads="1"/>
            </p:cNvSpPr>
            <p:nvPr/>
          </p:nvSpPr>
          <p:spPr bwMode="auto">
            <a:xfrm>
              <a:off x="7700963" y="3130550"/>
              <a:ext cx="91685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Working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49" name="Rectangle 168"/>
            <p:cNvSpPr>
              <a:spLocks noChangeArrowheads="1"/>
            </p:cNvSpPr>
            <p:nvPr/>
          </p:nvSpPr>
          <p:spPr bwMode="auto">
            <a:xfrm>
              <a:off x="7262813" y="2224882"/>
              <a:ext cx="349250" cy="261938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0" name="Freeform 169"/>
            <p:cNvSpPr>
              <a:spLocks noEditPoints="1"/>
            </p:cNvSpPr>
            <p:nvPr/>
          </p:nvSpPr>
          <p:spPr bwMode="auto">
            <a:xfrm>
              <a:off x="7258050" y="2220119"/>
              <a:ext cx="360363" cy="273050"/>
            </a:xfrm>
            <a:custGeom>
              <a:avLst/>
              <a:gdLst>
                <a:gd name="T0" fmla="*/ 0 w 227"/>
                <a:gd name="T1" fmla="*/ 0 h 172"/>
                <a:gd name="T2" fmla="*/ 227 w 227"/>
                <a:gd name="T3" fmla="*/ 0 h 172"/>
                <a:gd name="T4" fmla="*/ 227 w 227"/>
                <a:gd name="T5" fmla="*/ 172 h 172"/>
                <a:gd name="T6" fmla="*/ 0 w 227"/>
                <a:gd name="T7" fmla="*/ 172 h 172"/>
                <a:gd name="T8" fmla="*/ 0 w 227"/>
                <a:gd name="T9" fmla="*/ 0 h 172"/>
                <a:gd name="T10" fmla="*/ 6 w 227"/>
                <a:gd name="T11" fmla="*/ 168 h 172"/>
                <a:gd name="T12" fmla="*/ 3 w 227"/>
                <a:gd name="T13" fmla="*/ 165 h 172"/>
                <a:gd name="T14" fmla="*/ 223 w 227"/>
                <a:gd name="T15" fmla="*/ 165 h 172"/>
                <a:gd name="T16" fmla="*/ 220 w 227"/>
                <a:gd name="T17" fmla="*/ 168 h 172"/>
                <a:gd name="T18" fmla="*/ 220 w 227"/>
                <a:gd name="T19" fmla="*/ 3 h 172"/>
                <a:gd name="T20" fmla="*/ 223 w 227"/>
                <a:gd name="T21" fmla="*/ 6 h 172"/>
                <a:gd name="T22" fmla="*/ 3 w 227"/>
                <a:gd name="T23" fmla="*/ 6 h 172"/>
                <a:gd name="T24" fmla="*/ 6 w 227"/>
                <a:gd name="T25" fmla="*/ 3 h 172"/>
                <a:gd name="T26" fmla="*/ 6 w 227"/>
                <a:gd name="T27" fmla="*/ 16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172">
                  <a:moveTo>
                    <a:pt x="0" y="0"/>
                  </a:moveTo>
                  <a:lnTo>
                    <a:pt x="227" y="0"/>
                  </a:lnTo>
                  <a:lnTo>
                    <a:pt x="227" y="172"/>
                  </a:lnTo>
                  <a:lnTo>
                    <a:pt x="0" y="172"/>
                  </a:lnTo>
                  <a:lnTo>
                    <a:pt x="0" y="0"/>
                  </a:lnTo>
                  <a:close/>
                  <a:moveTo>
                    <a:pt x="6" y="168"/>
                  </a:moveTo>
                  <a:lnTo>
                    <a:pt x="3" y="165"/>
                  </a:lnTo>
                  <a:lnTo>
                    <a:pt x="223" y="165"/>
                  </a:lnTo>
                  <a:lnTo>
                    <a:pt x="220" y="168"/>
                  </a:lnTo>
                  <a:lnTo>
                    <a:pt x="220" y="3"/>
                  </a:lnTo>
                  <a:lnTo>
                    <a:pt x="223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16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1" name="Rectangle 170"/>
            <p:cNvSpPr>
              <a:spLocks noChangeArrowheads="1"/>
            </p:cNvSpPr>
            <p:nvPr/>
          </p:nvSpPr>
          <p:spPr bwMode="auto">
            <a:xfrm>
              <a:off x="7700963" y="2221707"/>
              <a:ext cx="104535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Lock Mgr.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54" name="Rectangle 173"/>
            <p:cNvSpPr>
              <a:spLocks noChangeArrowheads="1"/>
            </p:cNvSpPr>
            <p:nvPr/>
          </p:nvSpPr>
          <p:spPr bwMode="auto">
            <a:xfrm>
              <a:off x="7700963" y="2685256"/>
              <a:ext cx="93634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Log Mgr.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55" name="Rectangle 174"/>
            <p:cNvSpPr>
              <a:spLocks noChangeArrowheads="1"/>
            </p:cNvSpPr>
            <p:nvPr/>
          </p:nvSpPr>
          <p:spPr bwMode="auto">
            <a:xfrm>
              <a:off x="7277441" y="3576980"/>
              <a:ext cx="349250" cy="261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6" name="Freeform 175"/>
            <p:cNvSpPr>
              <a:spLocks noEditPoints="1"/>
            </p:cNvSpPr>
            <p:nvPr/>
          </p:nvSpPr>
          <p:spPr bwMode="auto">
            <a:xfrm>
              <a:off x="7264741" y="3564280"/>
              <a:ext cx="373063" cy="285750"/>
            </a:xfrm>
            <a:custGeom>
              <a:avLst/>
              <a:gdLst>
                <a:gd name="T0" fmla="*/ 0 w 235"/>
                <a:gd name="T1" fmla="*/ 173 h 180"/>
                <a:gd name="T2" fmla="*/ 0 w 235"/>
                <a:gd name="T3" fmla="*/ 116 h 180"/>
                <a:gd name="T4" fmla="*/ 15 w 235"/>
                <a:gd name="T5" fmla="*/ 116 h 180"/>
                <a:gd name="T6" fmla="*/ 15 w 235"/>
                <a:gd name="T7" fmla="*/ 173 h 180"/>
                <a:gd name="T8" fmla="*/ 0 w 235"/>
                <a:gd name="T9" fmla="*/ 173 h 180"/>
                <a:gd name="T10" fmla="*/ 0 w 235"/>
                <a:gd name="T11" fmla="*/ 73 h 180"/>
                <a:gd name="T12" fmla="*/ 0 w 235"/>
                <a:gd name="T13" fmla="*/ 15 h 180"/>
                <a:gd name="T14" fmla="*/ 15 w 235"/>
                <a:gd name="T15" fmla="*/ 15 h 180"/>
                <a:gd name="T16" fmla="*/ 15 w 235"/>
                <a:gd name="T17" fmla="*/ 73 h 180"/>
                <a:gd name="T18" fmla="*/ 0 w 235"/>
                <a:gd name="T19" fmla="*/ 73 h 180"/>
                <a:gd name="T20" fmla="*/ 43 w 235"/>
                <a:gd name="T21" fmla="*/ 0 h 180"/>
                <a:gd name="T22" fmla="*/ 100 w 235"/>
                <a:gd name="T23" fmla="*/ 0 h 180"/>
                <a:gd name="T24" fmla="*/ 100 w 235"/>
                <a:gd name="T25" fmla="*/ 15 h 180"/>
                <a:gd name="T26" fmla="*/ 43 w 235"/>
                <a:gd name="T27" fmla="*/ 15 h 180"/>
                <a:gd name="T28" fmla="*/ 43 w 235"/>
                <a:gd name="T29" fmla="*/ 0 h 180"/>
                <a:gd name="T30" fmla="*/ 143 w 235"/>
                <a:gd name="T31" fmla="*/ 0 h 180"/>
                <a:gd name="T32" fmla="*/ 200 w 235"/>
                <a:gd name="T33" fmla="*/ 0 h 180"/>
                <a:gd name="T34" fmla="*/ 200 w 235"/>
                <a:gd name="T35" fmla="*/ 15 h 180"/>
                <a:gd name="T36" fmla="*/ 143 w 235"/>
                <a:gd name="T37" fmla="*/ 15 h 180"/>
                <a:gd name="T38" fmla="*/ 143 w 235"/>
                <a:gd name="T39" fmla="*/ 0 h 180"/>
                <a:gd name="T40" fmla="*/ 235 w 235"/>
                <a:gd name="T41" fmla="*/ 23 h 180"/>
                <a:gd name="T42" fmla="*/ 235 w 235"/>
                <a:gd name="T43" fmla="*/ 80 h 180"/>
                <a:gd name="T44" fmla="*/ 221 w 235"/>
                <a:gd name="T45" fmla="*/ 80 h 180"/>
                <a:gd name="T46" fmla="*/ 221 w 235"/>
                <a:gd name="T47" fmla="*/ 23 h 180"/>
                <a:gd name="T48" fmla="*/ 235 w 235"/>
                <a:gd name="T49" fmla="*/ 23 h 180"/>
                <a:gd name="T50" fmla="*/ 235 w 235"/>
                <a:gd name="T51" fmla="*/ 123 h 180"/>
                <a:gd name="T52" fmla="*/ 235 w 235"/>
                <a:gd name="T53" fmla="*/ 180 h 180"/>
                <a:gd name="T54" fmla="*/ 220 w 235"/>
                <a:gd name="T55" fmla="*/ 180 h 180"/>
                <a:gd name="T56" fmla="*/ 220 w 235"/>
                <a:gd name="T57" fmla="*/ 166 h 180"/>
                <a:gd name="T58" fmla="*/ 228 w 235"/>
                <a:gd name="T59" fmla="*/ 166 h 180"/>
                <a:gd name="T60" fmla="*/ 221 w 235"/>
                <a:gd name="T61" fmla="*/ 173 h 180"/>
                <a:gd name="T62" fmla="*/ 221 w 235"/>
                <a:gd name="T63" fmla="*/ 123 h 180"/>
                <a:gd name="T64" fmla="*/ 235 w 235"/>
                <a:gd name="T65" fmla="*/ 123 h 180"/>
                <a:gd name="T66" fmla="*/ 177 w 235"/>
                <a:gd name="T67" fmla="*/ 180 h 180"/>
                <a:gd name="T68" fmla="*/ 120 w 235"/>
                <a:gd name="T69" fmla="*/ 180 h 180"/>
                <a:gd name="T70" fmla="*/ 120 w 235"/>
                <a:gd name="T71" fmla="*/ 166 h 180"/>
                <a:gd name="T72" fmla="*/ 177 w 235"/>
                <a:gd name="T73" fmla="*/ 166 h 180"/>
                <a:gd name="T74" fmla="*/ 177 w 235"/>
                <a:gd name="T75" fmla="*/ 180 h 180"/>
                <a:gd name="T76" fmla="*/ 77 w 235"/>
                <a:gd name="T77" fmla="*/ 180 h 180"/>
                <a:gd name="T78" fmla="*/ 20 w 235"/>
                <a:gd name="T79" fmla="*/ 180 h 180"/>
                <a:gd name="T80" fmla="*/ 20 w 235"/>
                <a:gd name="T81" fmla="*/ 166 h 180"/>
                <a:gd name="T82" fmla="*/ 77 w 235"/>
                <a:gd name="T83" fmla="*/ 166 h 180"/>
                <a:gd name="T84" fmla="*/ 77 w 235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5" h="180">
                  <a:moveTo>
                    <a:pt x="0" y="173"/>
                  </a:moveTo>
                  <a:lnTo>
                    <a:pt x="0" y="116"/>
                  </a:lnTo>
                  <a:lnTo>
                    <a:pt x="15" y="116"/>
                  </a:lnTo>
                  <a:lnTo>
                    <a:pt x="15" y="173"/>
                  </a:lnTo>
                  <a:lnTo>
                    <a:pt x="0" y="173"/>
                  </a:lnTo>
                  <a:close/>
                  <a:moveTo>
                    <a:pt x="0" y="73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15" y="73"/>
                  </a:lnTo>
                  <a:lnTo>
                    <a:pt x="0" y="73"/>
                  </a:lnTo>
                  <a:close/>
                  <a:moveTo>
                    <a:pt x="43" y="0"/>
                  </a:moveTo>
                  <a:lnTo>
                    <a:pt x="100" y="0"/>
                  </a:lnTo>
                  <a:lnTo>
                    <a:pt x="100" y="15"/>
                  </a:lnTo>
                  <a:lnTo>
                    <a:pt x="43" y="15"/>
                  </a:lnTo>
                  <a:lnTo>
                    <a:pt x="43" y="0"/>
                  </a:lnTo>
                  <a:close/>
                  <a:moveTo>
                    <a:pt x="143" y="0"/>
                  </a:moveTo>
                  <a:lnTo>
                    <a:pt x="200" y="0"/>
                  </a:lnTo>
                  <a:lnTo>
                    <a:pt x="200" y="15"/>
                  </a:lnTo>
                  <a:lnTo>
                    <a:pt x="143" y="15"/>
                  </a:lnTo>
                  <a:lnTo>
                    <a:pt x="143" y="0"/>
                  </a:lnTo>
                  <a:close/>
                  <a:moveTo>
                    <a:pt x="235" y="23"/>
                  </a:moveTo>
                  <a:lnTo>
                    <a:pt x="235" y="80"/>
                  </a:lnTo>
                  <a:lnTo>
                    <a:pt x="221" y="80"/>
                  </a:lnTo>
                  <a:lnTo>
                    <a:pt x="221" y="23"/>
                  </a:lnTo>
                  <a:lnTo>
                    <a:pt x="235" y="23"/>
                  </a:lnTo>
                  <a:close/>
                  <a:moveTo>
                    <a:pt x="235" y="123"/>
                  </a:moveTo>
                  <a:lnTo>
                    <a:pt x="235" y="180"/>
                  </a:lnTo>
                  <a:lnTo>
                    <a:pt x="220" y="180"/>
                  </a:lnTo>
                  <a:lnTo>
                    <a:pt x="220" y="166"/>
                  </a:lnTo>
                  <a:lnTo>
                    <a:pt x="228" y="166"/>
                  </a:lnTo>
                  <a:lnTo>
                    <a:pt x="221" y="173"/>
                  </a:lnTo>
                  <a:lnTo>
                    <a:pt x="221" y="123"/>
                  </a:lnTo>
                  <a:lnTo>
                    <a:pt x="235" y="123"/>
                  </a:lnTo>
                  <a:close/>
                  <a:moveTo>
                    <a:pt x="177" y="180"/>
                  </a:moveTo>
                  <a:lnTo>
                    <a:pt x="120" y="180"/>
                  </a:lnTo>
                  <a:lnTo>
                    <a:pt x="120" y="166"/>
                  </a:lnTo>
                  <a:lnTo>
                    <a:pt x="177" y="166"/>
                  </a:lnTo>
                  <a:lnTo>
                    <a:pt x="177" y="180"/>
                  </a:lnTo>
                  <a:close/>
                  <a:moveTo>
                    <a:pt x="77" y="180"/>
                  </a:moveTo>
                  <a:lnTo>
                    <a:pt x="20" y="180"/>
                  </a:lnTo>
                  <a:lnTo>
                    <a:pt x="20" y="166"/>
                  </a:lnTo>
                  <a:lnTo>
                    <a:pt x="77" y="166"/>
                  </a:lnTo>
                  <a:lnTo>
                    <a:pt x="77" y="18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7" name="Rectangle 176"/>
            <p:cNvSpPr>
              <a:spLocks noChangeArrowheads="1"/>
            </p:cNvSpPr>
            <p:nvPr/>
          </p:nvSpPr>
          <p:spPr bwMode="auto">
            <a:xfrm>
              <a:off x="7714003" y="3572218"/>
              <a:ext cx="92038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I/O Wait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85" name="Rectangle 171"/>
            <p:cNvSpPr>
              <a:spLocks noChangeArrowheads="1"/>
            </p:cNvSpPr>
            <p:nvPr/>
          </p:nvSpPr>
          <p:spPr bwMode="auto">
            <a:xfrm>
              <a:off x="7262813" y="2688430"/>
              <a:ext cx="349250" cy="2619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2" name="Rectangle 1181"/>
            <p:cNvSpPr/>
            <p:nvPr/>
          </p:nvSpPr>
          <p:spPr>
            <a:xfrm>
              <a:off x="7162800" y="2088809"/>
              <a:ext cx="1824038" cy="24196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6" name="Rectangle 176"/>
            <p:cNvSpPr>
              <a:spLocks noChangeArrowheads="1"/>
            </p:cNvSpPr>
            <p:nvPr/>
          </p:nvSpPr>
          <p:spPr bwMode="auto">
            <a:xfrm>
              <a:off x="7723188" y="4043703"/>
              <a:ext cx="90287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Serialize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07" name="Rectangle 171"/>
            <p:cNvSpPr>
              <a:spLocks noChangeArrowheads="1"/>
            </p:cNvSpPr>
            <p:nvPr/>
          </p:nvSpPr>
          <p:spPr bwMode="auto">
            <a:xfrm>
              <a:off x="7295812" y="4070349"/>
              <a:ext cx="349250" cy="261938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304800" y="4343400"/>
            <a:ext cx="3735378" cy="795338"/>
            <a:chOff x="304800" y="4343400"/>
            <a:chExt cx="3735378" cy="795338"/>
          </a:xfrm>
        </p:grpSpPr>
        <p:sp>
          <p:nvSpPr>
            <p:cNvPr id="413" name="Explosion 1 412"/>
            <p:cNvSpPr/>
            <p:nvPr/>
          </p:nvSpPr>
          <p:spPr>
            <a:xfrm>
              <a:off x="304800" y="4343400"/>
              <a:ext cx="709612" cy="795338"/>
            </a:xfrm>
            <a:prstGeom prst="irregularSeal1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400" b="1" dirty="0" smtClean="0">
                  <a:solidFill>
                    <a:schemeClr val="accent2"/>
                  </a:solidFill>
                </a:rPr>
                <a:t>A</a:t>
              </a:r>
              <a:endParaRPr lang="en-CA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16" name="Rectangle 150"/>
            <p:cNvSpPr>
              <a:spLocks noChangeArrowheads="1"/>
            </p:cNvSpPr>
            <p:nvPr/>
          </p:nvSpPr>
          <p:spPr bwMode="auto">
            <a:xfrm>
              <a:off x="1066800" y="4507468"/>
              <a:ext cx="2973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Serialize at the log head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304800" y="5149624"/>
            <a:ext cx="5576716" cy="795338"/>
            <a:chOff x="304800" y="5149624"/>
            <a:chExt cx="5576716" cy="795338"/>
          </a:xfrm>
        </p:grpSpPr>
        <p:sp>
          <p:nvSpPr>
            <p:cNvPr id="363" name="Explosion 1 362"/>
            <p:cNvSpPr/>
            <p:nvPr/>
          </p:nvSpPr>
          <p:spPr>
            <a:xfrm>
              <a:off x="304800" y="5149624"/>
              <a:ext cx="709612" cy="795338"/>
            </a:xfrm>
            <a:prstGeom prst="irregularSeal1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400" b="1" dirty="0" smtClean="0">
                  <a:solidFill>
                    <a:schemeClr val="accent2"/>
                  </a:solidFill>
                </a:rPr>
                <a:t>B</a:t>
              </a:r>
              <a:endParaRPr lang="en-CA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18" name="Rectangle 150"/>
            <p:cNvSpPr>
              <a:spLocks noChangeArrowheads="1"/>
            </p:cNvSpPr>
            <p:nvPr/>
          </p:nvSpPr>
          <p:spPr bwMode="auto">
            <a:xfrm>
              <a:off x="1066800" y="5334000"/>
              <a:ext cx="4814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I/O delay to harden the commit record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304800" y="5943600"/>
            <a:ext cx="4457371" cy="795338"/>
            <a:chOff x="304800" y="5943600"/>
            <a:chExt cx="4457371" cy="795338"/>
          </a:xfrm>
        </p:grpSpPr>
        <p:sp>
          <p:nvSpPr>
            <p:cNvPr id="411" name="Explosion 1 410"/>
            <p:cNvSpPr/>
            <p:nvPr/>
          </p:nvSpPr>
          <p:spPr>
            <a:xfrm>
              <a:off x="304800" y="5943600"/>
              <a:ext cx="709612" cy="795338"/>
            </a:xfrm>
            <a:prstGeom prst="irregularSeal1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19" name="Rectangle 150"/>
            <p:cNvSpPr>
              <a:spLocks noChangeArrowheads="1"/>
            </p:cNvSpPr>
            <p:nvPr/>
          </p:nvSpPr>
          <p:spPr bwMode="auto">
            <a:xfrm>
              <a:off x="1066800" y="6156603"/>
              <a:ext cx="36953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strike="sngStrike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Serialize on incompatible lock</a:t>
              </a:r>
              <a:endParaRPr kumimoji="0" lang="en-US" sz="2000" b="0" i="0" u="none" strike="sng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168" name="Freeform 57"/>
          <p:cNvSpPr>
            <a:spLocks noEditPoints="1"/>
          </p:cNvSpPr>
          <p:nvPr/>
        </p:nvSpPr>
        <p:spPr bwMode="auto">
          <a:xfrm>
            <a:off x="4027370" y="1615168"/>
            <a:ext cx="1576388" cy="320675"/>
          </a:xfrm>
          <a:custGeom>
            <a:avLst/>
            <a:gdLst>
              <a:gd name="T0" fmla="*/ 0 w 956"/>
              <a:gd name="T1" fmla="*/ 138 h 202"/>
              <a:gd name="T2" fmla="*/ 14 w 956"/>
              <a:gd name="T3" fmla="*/ 195 h 202"/>
              <a:gd name="T4" fmla="*/ 0 w 956"/>
              <a:gd name="T5" fmla="*/ 95 h 202"/>
              <a:gd name="T6" fmla="*/ 14 w 956"/>
              <a:gd name="T7" fmla="*/ 37 h 202"/>
              <a:gd name="T8" fmla="*/ 0 w 956"/>
              <a:gd name="T9" fmla="*/ 95 h 202"/>
              <a:gd name="T10" fmla="*/ 77 w 956"/>
              <a:gd name="T11" fmla="*/ 0 h 202"/>
              <a:gd name="T12" fmla="*/ 20 w 956"/>
              <a:gd name="T13" fmla="*/ 15 h 202"/>
              <a:gd name="T14" fmla="*/ 120 w 956"/>
              <a:gd name="T15" fmla="*/ 0 h 202"/>
              <a:gd name="T16" fmla="*/ 177 w 956"/>
              <a:gd name="T17" fmla="*/ 15 h 202"/>
              <a:gd name="T18" fmla="*/ 120 w 956"/>
              <a:gd name="T19" fmla="*/ 0 h 202"/>
              <a:gd name="T20" fmla="*/ 278 w 956"/>
              <a:gd name="T21" fmla="*/ 0 h 202"/>
              <a:gd name="T22" fmla="*/ 220 w 956"/>
              <a:gd name="T23" fmla="*/ 15 h 202"/>
              <a:gd name="T24" fmla="*/ 321 w 956"/>
              <a:gd name="T25" fmla="*/ 0 h 202"/>
              <a:gd name="T26" fmla="*/ 378 w 956"/>
              <a:gd name="T27" fmla="*/ 15 h 202"/>
              <a:gd name="T28" fmla="*/ 321 w 956"/>
              <a:gd name="T29" fmla="*/ 0 h 202"/>
              <a:gd name="T30" fmla="*/ 478 w 956"/>
              <a:gd name="T31" fmla="*/ 0 h 202"/>
              <a:gd name="T32" fmla="*/ 421 w 956"/>
              <a:gd name="T33" fmla="*/ 15 h 202"/>
              <a:gd name="T34" fmla="*/ 521 w 956"/>
              <a:gd name="T35" fmla="*/ 0 h 202"/>
              <a:gd name="T36" fmla="*/ 578 w 956"/>
              <a:gd name="T37" fmla="*/ 15 h 202"/>
              <a:gd name="T38" fmla="*/ 521 w 956"/>
              <a:gd name="T39" fmla="*/ 0 h 202"/>
              <a:gd name="T40" fmla="*/ 678 w 956"/>
              <a:gd name="T41" fmla="*/ 0 h 202"/>
              <a:gd name="T42" fmla="*/ 621 w 956"/>
              <a:gd name="T43" fmla="*/ 15 h 202"/>
              <a:gd name="T44" fmla="*/ 721 w 956"/>
              <a:gd name="T45" fmla="*/ 0 h 202"/>
              <a:gd name="T46" fmla="*/ 779 w 956"/>
              <a:gd name="T47" fmla="*/ 15 h 202"/>
              <a:gd name="T48" fmla="*/ 721 w 956"/>
              <a:gd name="T49" fmla="*/ 0 h 202"/>
              <a:gd name="T50" fmla="*/ 879 w 956"/>
              <a:gd name="T51" fmla="*/ 0 h 202"/>
              <a:gd name="T52" fmla="*/ 821 w 956"/>
              <a:gd name="T53" fmla="*/ 15 h 202"/>
              <a:gd name="T54" fmla="*/ 922 w 956"/>
              <a:gd name="T55" fmla="*/ 0 h 202"/>
              <a:gd name="T56" fmla="*/ 956 w 956"/>
              <a:gd name="T57" fmla="*/ 37 h 202"/>
              <a:gd name="T58" fmla="*/ 942 w 956"/>
              <a:gd name="T59" fmla="*/ 8 h 202"/>
              <a:gd name="T60" fmla="*/ 922 w 956"/>
              <a:gd name="T61" fmla="*/ 15 h 202"/>
              <a:gd name="T62" fmla="*/ 956 w 956"/>
              <a:gd name="T63" fmla="*/ 80 h 202"/>
              <a:gd name="T64" fmla="*/ 942 w 956"/>
              <a:gd name="T65" fmla="*/ 138 h 202"/>
              <a:gd name="T66" fmla="*/ 956 w 956"/>
              <a:gd name="T67" fmla="*/ 80 h 202"/>
              <a:gd name="T68" fmla="*/ 956 w 956"/>
              <a:gd name="T69" fmla="*/ 202 h 202"/>
              <a:gd name="T70" fmla="*/ 906 w 956"/>
              <a:gd name="T71" fmla="*/ 188 h 202"/>
              <a:gd name="T72" fmla="*/ 942 w 956"/>
              <a:gd name="T73" fmla="*/ 195 h 202"/>
              <a:gd name="T74" fmla="*/ 956 w 956"/>
              <a:gd name="T75" fmla="*/ 180 h 202"/>
              <a:gd name="T76" fmla="*/ 806 w 956"/>
              <a:gd name="T77" fmla="*/ 202 h 202"/>
              <a:gd name="T78" fmla="*/ 863 w 956"/>
              <a:gd name="T79" fmla="*/ 188 h 202"/>
              <a:gd name="T80" fmla="*/ 763 w 956"/>
              <a:gd name="T81" fmla="*/ 202 h 202"/>
              <a:gd name="T82" fmla="*/ 706 w 956"/>
              <a:gd name="T83" fmla="*/ 188 h 202"/>
              <a:gd name="T84" fmla="*/ 763 w 956"/>
              <a:gd name="T85" fmla="*/ 202 h 202"/>
              <a:gd name="T86" fmla="*/ 606 w 956"/>
              <a:gd name="T87" fmla="*/ 202 h 202"/>
              <a:gd name="T88" fmla="*/ 663 w 956"/>
              <a:gd name="T89" fmla="*/ 188 h 202"/>
              <a:gd name="T90" fmla="*/ 563 w 956"/>
              <a:gd name="T91" fmla="*/ 202 h 202"/>
              <a:gd name="T92" fmla="*/ 506 w 956"/>
              <a:gd name="T93" fmla="*/ 188 h 202"/>
              <a:gd name="T94" fmla="*/ 563 w 956"/>
              <a:gd name="T95" fmla="*/ 202 h 202"/>
              <a:gd name="T96" fmla="*/ 405 w 956"/>
              <a:gd name="T97" fmla="*/ 202 h 202"/>
              <a:gd name="T98" fmla="*/ 463 w 956"/>
              <a:gd name="T99" fmla="*/ 188 h 202"/>
              <a:gd name="T100" fmla="*/ 362 w 956"/>
              <a:gd name="T101" fmla="*/ 202 h 202"/>
              <a:gd name="T102" fmla="*/ 305 w 956"/>
              <a:gd name="T103" fmla="*/ 188 h 202"/>
              <a:gd name="T104" fmla="*/ 362 w 956"/>
              <a:gd name="T105" fmla="*/ 202 h 202"/>
              <a:gd name="T106" fmla="*/ 205 w 956"/>
              <a:gd name="T107" fmla="*/ 202 h 202"/>
              <a:gd name="T108" fmla="*/ 262 w 956"/>
              <a:gd name="T109" fmla="*/ 188 h 202"/>
              <a:gd name="T110" fmla="*/ 162 w 956"/>
              <a:gd name="T111" fmla="*/ 202 h 202"/>
              <a:gd name="T112" fmla="*/ 105 w 956"/>
              <a:gd name="T113" fmla="*/ 188 h 202"/>
              <a:gd name="T114" fmla="*/ 162 w 956"/>
              <a:gd name="T115" fmla="*/ 202 h 202"/>
              <a:gd name="T116" fmla="*/ 7 w 956"/>
              <a:gd name="T117" fmla="*/ 202 h 202"/>
              <a:gd name="T118" fmla="*/ 62 w 956"/>
              <a:gd name="T119" fmla="*/ 18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6" h="202">
                <a:moveTo>
                  <a:pt x="0" y="195"/>
                </a:moveTo>
                <a:lnTo>
                  <a:pt x="0" y="138"/>
                </a:lnTo>
                <a:lnTo>
                  <a:pt x="14" y="138"/>
                </a:lnTo>
                <a:lnTo>
                  <a:pt x="14" y="195"/>
                </a:lnTo>
                <a:lnTo>
                  <a:pt x="0" y="195"/>
                </a:lnTo>
                <a:close/>
                <a:moveTo>
                  <a:pt x="0" y="95"/>
                </a:moveTo>
                <a:lnTo>
                  <a:pt x="0" y="37"/>
                </a:lnTo>
                <a:lnTo>
                  <a:pt x="14" y="37"/>
                </a:lnTo>
                <a:lnTo>
                  <a:pt x="14" y="95"/>
                </a:lnTo>
                <a:lnTo>
                  <a:pt x="0" y="95"/>
                </a:lnTo>
                <a:close/>
                <a:moveTo>
                  <a:pt x="20" y="0"/>
                </a:moveTo>
                <a:lnTo>
                  <a:pt x="77" y="0"/>
                </a:lnTo>
                <a:lnTo>
                  <a:pt x="77" y="15"/>
                </a:lnTo>
                <a:lnTo>
                  <a:pt x="20" y="15"/>
                </a:lnTo>
                <a:lnTo>
                  <a:pt x="20" y="0"/>
                </a:lnTo>
                <a:close/>
                <a:moveTo>
                  <a:pt x="120" y="0"/>
                </a:moveTo>
                <a:lnTo>
                  <a:pt x="177" y="0"/>
                </a:lnTo>
                <a:lnTo>
                  <a:pt x="177" y="15"/>
                </a:lnTo>
                <a:lnTo>
                  <a:pt x="120" y="15"/>
                </a:lnTo>
                <a:lnTo>
                  <a:pt x="120" y="0"/>
                </a:lnTo>
                <a:close/>
                <a:moveTo>
                  <a:pt x="220" y="0"/>
                </a:moveTo>
                <a:lnTo>
                  <a:pt x="278" y="0"/>
                </a:lnTo>
                <a:lnTo>
                  <a:pt x="278" y="15"/>
                </a:lnTo>
                <a:lnTo>
                  <a:pt x="220" y="15"/>
                </a:lnTo>
                <a:lnTo>
                  <a:pt x="220" y="0"/>
                </a:lnTo>
                <a:close/>
                <a:moveTo>
                  <a:pt x="321" y="0"/>
                </a:moveTo>
                <a:lnTo>
                  <a:pt x="378" y="0"/>
                </a:lnTo>
                <a:lnTo>
                  <a:pt x="378" y="15"/>
                </a:lnTo>
                <a:lnTo>
                  <a:pt x="321" y="15"/>
                </a:lnTo>
                <a:lnTo>
                  <a:pt x="321" y="0"/>
                </a:lnTo>
                <a:close/>
                <a:moveTo>
                  <a:pt x="421" y="0"/>
                </a:moveTo>
                <a:lnTo>
                  <a:pt x="478" y="0"/>
                </a:lnTo>
                <a:lnTo>
                  <a:pt x="478" y="15"/>
                </a:lnTo>
                <a:lnTo>
                  <a:pt x="421" y="15"/>
                </a:lnTo>
                <a:lnTo>
                  <a:pt x="421" y="0"/>
                </a:lnTo>
                <a:close/>
                <a:moveTo>
                  <a:pt x="521" y="0"/>
                </a:moveTo>
                <a:lnTo>
                  <a:pt x="578" y="0"/>
                </a:lnTo>
                <a:lnTo>
                  <a:pt x="578" y="15"/>
                </a:lnTo>
                <a:lnTo>
                  <a:pt x="521" y="15"/>
                </a:lnTo>
                <a:lnTo>
                  <a:pt x="521" y="0"/>
                </a:lnTo>
                <a:close/>
                <a:moveTo>
                  <a:pt x="621" y="0"/>
                </a:moveTo>
                <a:lnTo>
                  <a:pt x="678" y="0"/>
                </a:lnTo>
                <a:lnTo>
                  <a:pt x="678" y="15"/>
                </a:lnTo>
                <a:lnTo>
                  <a:pt x="621" y="15"/>
                </a:lnTo>
                <a:lnTo>
                  <a:pt x="621" y="0"/>
                </a:lnTo>
                <a:close/>
                <a:moveTo>
                  <a:pt x="721" y="0"/>
                </a:moveTo>
                <a:lnTo>
                  <a:pt x="779" y="0"/>
                </a:lnTo>
                <a:lnTo>
                  <a:pt x="779" y="15"/>
                </a:lnTo>
                <a:lnTo>
                  <a:pt x="721" y="15"/>
                </a:lnTo>
                <a:lnTo>
                  <a:pt x="721" y="0"/>
                </a:lnTo>
                <a:close/>
                <a:moveTo>
                  <a:pt x="821" y="0"/>
                </a:moveTo>
                <a:lnTo>
                  <a:pt x="879" y="0"/>
                </a:lnTo>
                <a:lnTo>
                  <a:pt x="879" y="15"/>
                </a:lnTo>
                <a:lnTo>
                  <a:pt x="821" y="15"/>
                </a:lnTo>
                <a:lnTo>
                  <a:pt x="821" y="0"/>
                </a:lnTo>
                <a:close/>
                <a:moveTo>
                  <a:pt x="922" y="0"/>
                </a:moveTo>
                <a:lnTo>
                  <a:pt x="956" y="0"/>
                </a:lnTo>
                <a:lnTo>
                  <a:pt x="956" y="37"/>
                </a:lnTo>
                <a:lnTo>
                  <a:pt x="942" y="37"/>
                </a:lnTo>
                <a:lnTo>
                  <a:pt x="942" y="8"/>
                </a:lnTo>
                <a:lnTo>
                  <a:pt x="949" y="15"/>
                </a:lnTo>
                <a:lnTo>
                  <a:pt x="922" y="15"/>
                </a:lnTo>
                <a:lnTo>
                  <a:pt x="922" y="0"/>
                </a:lnTo>
                <a:close/>
                <a:moveTo>
                  <a:pt x="956" y="80"/>
                </a:moveTo>
                <a:lnTo>
                  <a:pt x="956" y="138"/>
                </a:lnTo>
                <a:lnTo>
                  <a:pt x="942" y="138"/>
                </a:lnTo>
                <a:lnTo>
                  <a:pt x="942" y="80"/>
                </a:lnTo>
                <a:lnTo>
                  <a:pt x="956" y="80"/>
                </a:lnTo>
                <a:close/>
                <a:moveTo>
                  <a:pt x="956" y="180"/>
                </a:moveTo>
                <a:lnTo>
                  <a:pt x="956" y="202"/>
                </a:lnTo>
                <a:lnTo>
                  <a:pt x="906" y="202"/>
                </a:lnTo>
                <a:lnTo>
                  <a:pt x="906" y="188"/>
                </a:lnTo>
                <a:lnTo>
                  <a:pt x="949" y="188"/>
                </a:lnTo>
                <a:lnTo>
                  <a:pt x="942" y="195"/>
                </a:lnTo>
                <a:lnTo>
                  <a:pt x="942" y="180"/>
                </a:lnTo>
                <a:lnTo>
                  <a:pt x="956" y="180"/>
                </a:lnTo>
                <a:close/>
                <a:moveTo>
                  <a:pt x="863" y="202"/>
                </a:moveTo>
                <a:lnTo>
                  <a:pt x="806" y="202"/>
                </a:lnTo>
                <a:lnTo>
                  <a:pt x="806" y="188"/>
                </a:lnTo>
                <a:lnTo>
                  <a:pt x="863" y="188"/>
                </a:lnTo>
                <a:lnTo>
                  <a:pt x="863" y="202"/>
                </a:lnTo>
                <a:close/>
                <a:moveTo>
                  <a:pt x="763" y="202"/>
                </a:moveTo>
                <a:lnTo>
                  <a:pt x="706" y="202"/>
                </a:lnTo>
                <a:lnTo>
                  <a:pt x="706" y="188"/>
                </a:lnTo>
                <a:lnTo>
                  <a:pt x="763" y="188"/>
                </a:lnTo>
                <a:lnTo>
                  <a:pt x="763" y="202"/>
                </a:lnTo>
                <a:close/>
                <a:moveTo>
                  <a:pt x="663" y="202"/>
                </a:moveTo>
                <a:lnTo>
                  <a:pt x="606" y="202"/>
                </a:lnTo>
                <a:lnTo>
                  <a:pt x="606" y="188"/>
                </a:lnTo>
                <a:lnTo>
                  <a:pt x="663" y="188"/>
                </a:lnTo>
                <a:lnTo>
                  <a:pt x="663" y="202"/>
                </a:lnTo>
                <a:close/>
                <a:moveTo>
                  <a:pt x="563" y="202"/>
                </a:moveTo>
                <a:lnTo>
                  <a:pt x="506" y="202"/>
                </a:lnTo>
                <a:lnTo>
                  <a:pt x="506" y="188"/>
                </a:lnTo>
                <a:lnTo>
                  <a:pt x="563" y="188"/>
                </a:lnTo>
                <a:lnTo>
                  <a:pt x="563" y="202"/>
                </a:lnTo>
                <a:close/>
                <a:moveTo>
                  <a:pt x="463" y="202"/>
                </a:moveTo>
                <a:lnTo>
                  <a:pt x="405" y="202"/>
                </a:lnTo>
                <a:lnTo>
                  <a:pt x="405" y="188"/>
                </a:lnTo>
                <a:lnTo>
                  <a:pt x="463" y="188"/>
                </a:lnTo>
                <a:lnTo>
                  <a:pt x="463" y="202"/>
                </a:lnTo>
                <a:close/>
                <a:moveTo>
                  <a:pt x="362" y="202"/>
                </a:moveTo>
                <a:lnTo>
                  <a:pt x="305" y="202"/>
                </a:lnTo>
                <a:lnTo>
                  <a:pt x="305" y="188"/>
                </a:lnTo>
                <a:lnTo>
                  <a:pt x="362" y="188"/>
                </a:lnTo>
                <a:lnTo>
                  <a:pt x="362" y="202"/>
                </a:lnTo>
                <a:close/>
                <a:moveTo>
                  <a:pt x="262" y="202"/>
                </a:moveTo>
                <a:lnTo>
                  <a:pt x="205" y="202"/>
                </a:lnTo>
                <a:lnTo>
                  <a:pt x="205" y="188"/>
                </a:lnTo>
                <a:lnTo>
                  <a:pt x="262" y="188"/>
                </a:lnTo>
                <a:lnTo>
                  <a:pt x="262" y="202"/>
                </a:lnTo>
                <a:close/>
                <a:moveTo>
                  <a:pt x="162" y="202"/>
                </a:moveTo>
                <a:lnTo>
                  <a:pt x="105" y="202"/>
                </a:lnTo>
                <a:lnTo>
                  <a:pt x="105" y="188"/>
                </a:lnTo>
                <a:lnTo>
                  <a:pt x="162" y="188"/>
                </a:lnTo>
                <a:lnTo>
                  <a:pt x="162" y="202"/>
                </a:lnTo>
                <a:close/>
                <a:moveTo>
                  <a:pt x="62" y="202"/>
                </a:moveTo>
                <a:lnTo>
                  <a:pt x="7" y="202"/>
                </a:lnTo>
                <a:lnTo>
                  <a:pt x="7" y="188"/>
                </a:lnTo>
                <a:lnTo>
                  <a:pt x="62" y="188"/>
                </a:lnTo>
                <a:lnTo>
                  <a:pt x="62" y="20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9" name="Freeform 89"/>
          <p:cNvSpPr>
            <a:spLocks/>
          </p:cNvSpPr>
          <p:nvPr/>
        </p:nvSpPr>
        <p:spPr bwMode="auto">
          <a:xfrm>
            <a:off x="4409051" y="2999927"/>
            <a:ext cx="77788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0" name="Freeform 90"/>
          <p:cNvSpPr>
            <a:spLocks/>
          </p:cNvSpPr>
          <p:nvPr/>
        </p:nvSpPr>
        <p:spPr bwMode="auto">
          <a:xfrm>
            <a:off x="4364601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1" name="Freeform 91"/>
          <p:cNvSpPr>
            <a:spLocks/>
          </p:cNvSpPr>
          <p:nvPr/>
        </p:nvSpPr>
        <p:spPr bwMode="auto">
          <a:xfrm>
            <a:off x="4475726" y="2999927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2" name="Freeform 92"/>
          <p:cNvSpPr>
            <a:spLocks/>
          </p:cNvSpPr>
          <p:nvPr/>
        </p:nvSpPr>
        <p:spPr bwMode="auto">
          <a:xfrm>
            <a:off x="4520176" y="2912614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3" name="Freeform 93"/>
          <p:cNvSpPr>
            <a:spLocks/>
          </p:cNvSpPr>
          <p:nvPr/>
        </p:nvSpPr>
        <p:spPr bwMode="auto">
          <a:xfrm>
            <a:off x="4644001" y="2999927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4" name="Freeform 94"/>
          <p:cNvSpPr>
            <a:spLocks/>
          </p:cNvSpPr>
          <p:nvPr/>
        </p:nvSpPr>
        <p:spPr bwMode="auto">
          <a:xfrm>
            <a:off x="4601138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5" name="Freeform 95"/>
          <p:cNvSpPr>
            <a:spLocks/>
          </p:cNvSpPr>
          <p:nvPr/>
        </p:nvSpPr>
        <p:spPr bwMode="auto">
          <a:xfrm>
            <a:off x="4715438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6" name="Freeform 96"/>
          <p:cNvSpPr>
            <a:spLocks/>
          </p:cNvSpPr>
          <p:nvPr/>
        </p:nvSpPr>
        <p:spPr bwMode="auto">
          <a:xfrm>
            <a:off x="4758301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7" name="Freeform 97"/>
          <p:cNvSpPr>
            <a:spLocks/>
          </p:cNvSpPr>
          <p:nvPr/>
        </p:nvSpPr>
        <p:spPr bwMode="auto">
          <a:xfrm>
            <a:off x="4890063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8" name="Freeform 98"/>
          <p:cNvSpPr>
            <a:spLocks/>
          </p:cNvSpPr>
          <p:nvPr/>
        </p:nvSpPr>
        <p:spPr bwMode="auto">
          <a:xfrm>
            <a:off x="4847201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9" name="Freeform 99"/>
          <p:cNvSpPr>
            <a:spLocks/>
          </p:cNvSpPr>
          <p:nvPr/>
        </p:nvSpPr>
        <p:spPr bwMode="auto">
          <a:xfrm>
            <a:off x="4956738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0" name="Freeform 100"/>
          <p:cNvSpPr>
            <a:spLocks/>
          </p:cNvSpPr>
          <p:nvPr/>
        </p:nvSpPr>
        <p:spPr bwMode="auto">
          <a:xfrm>
            <a:off x="4999601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1" name="Freeform 101"/>
          <p:cNvSpPr>
            <a:spLocks/>
          </p:cNvSpPr>
          <p:nvPr/>
        </p:nvSpPr>
        <p:spPr bwMode="auto">
          <a:xfrm>
            <a:off x="5126601" y="2999927"/>
            <a:ext cx="76200" cy="103188"/>
          </a:xfrm>
          <a:custGeom>
            <a:avLst/>
            <a:gdLst>
              <a:gd name="T0" fmla="*/ 170 w 176"/>
              <a:gd name="T1" fmla="*/ 237 h 237"/>
              <a:gd name="T2" fmla="*/ 160 w 176"/>
              <a:gd name="T3" fmla="*/ 237 h 237"/>
              <a:gd name="T4" fmla="*/ 154 w 176"/>
              <a:gd name="T5" fmla="*/ 236 h 237"/>
              <a:gd name="T6" fmla="*/ 144 w 176"/>
              <a:gd name="T7" fmla="*/ 233 h 237"/>
              <a:gd name="T8" fmla="*/ 129 w 176"/>
              <a:gd name="T9" fmla="*/ 227 h 237"/>
              <a:gd name="T10" fmla="*/ 116 w 176"/>
              <a:gd name="T11" fmla="*/ 220 h 237"/>
              <a:gd name="T12" fmla="*/ 102 w 176"/>
              <a:gd name="T13" fmla="*/ 211 h 237"/>
              <a:gd name="T14" fmla="*/ 90 w 176"/>
              <a:gd name="T15" fmla="*/ 199 h 237"/>
              <a:gd name="T16" fmla="*/ 68 w 176"/>
              <a:gd name="T17" fmla="*/ 175 h 237"/>
              <a:gd name="T18" fmla="*/ 48 w 176"/>
              <a:gd name="T19" fmla="*/ 144 h 237"/>
              <a:gd name="T20" fmla="*/ 30 w 176"/>
              <a:gd name="T21" fmla="*/ 108 h 237"/>
              <a:gd name="T22" fmla="*/ 15 w 176"/>
              <a:gd name="T23" fmla="*/ 68 h 237"/>
              <a:gd name="T24" fmla="*/ 0 w 176"/>
              <a:gd name="T25" fmla="*/ 24 h 237"/>
              <a:gd name="T26" fmla="*/ 73 w 176"/>
              <a:gd name="T27" fmla="*/ 0 h 237"/>
              <a:gd name="T28" fmla="*/ 85 w 176"/>
              <a:gd name="T29" fmla="*/ 40 h 237"/>
              <a:gd name="T30" fmla="*/ 98 w 176"/>
              <a:gd name="T31" fmla="*/ 74 h 237"/>
              <a:gd name="T32" fmla="*/ 113 w 176"/>
              <a:gd name="T33" fmla="*/ 103 h 237"/>
              <a:gd name="T34" fmla="*/ 127 w 176"/>
              <a:gd name="T35" fmla="*/ 126 h 237"/>
              <a:gd name="T36" fmla="*/ 141 w 176"/>
              <a:gd name="T37" fmla="*/ 143 h 237"/>
              <a:gd name="T38" fmla="*/ 147 w 176"/>
              <a:gd name="T39" fmla="*/ 149 h 237"/>
              <a:gd name="T40" fmla="*/ 152 w 176"/>
              <a:gd name="T41" fmla="*/ 154 h 237"/>
              <a:gd name="T42" fmla="*/ 158 w 176"/>
              <a:gd name="T43" fmla="*/ 157 h 237"/>
              <a:gd name="T44" fmla="*/ 163 w 176"/>
              <a:gd name="T45" fmla="*/ 159 h 237"/>
              <a:gd name="T46" fmla="*/ 172 w 176"/>
              <a:gd name="T47" fmla="*/ 162 h 237"/>
              <a:gd name="T48" fmla="*/ 166 w 176"/>
              <a:gd name="T49" fmla="*/ 161 h 237"/>
              <a:gd name="T50" fmla="*/ 176 w 176"/>
              <a:gd name="T51" fmla="*/ 162 h 237"/>
              <a:gd name="T52" fmla="*/ 170 w 176"/>
              <a:gd name="T5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237">
                <a:moveTo>
                  <a:pt x="170" y="237"/>
                </a:moveTo>
                <a:lnTo>
                  <a:pt x="160" y="237"/>
                </a:lnTo>
                <a:cubicBezTo>
                  <a:pt x="158" y="236"/>
                  <a:pt x="156" y="236"/>
                  <a:pt x="154" y="236"/>
                </a:cubicBezTo>
                <a:lnTo>
                  <a:pt x="144" y="233"/>
                </a:lnTo>
                <a:lnTo>
                  <a:pt x="129" y="227"/>
                </a:lnTo>
                <a:lnTo>
                  <a:pt x="116" y="220"/>
                </a:lnTo>
                <a:lnTo>
                  <a:pt x="102" y="211"/>
                </a:lnTo>
                <a:lnTo>
                  <a:pt x="90" y="199"/>
                </a:lnTo>
                <a:lnTo>
                  <a:pt x="68" y="175"/>
                </a:lnTo>
                <a:lnTo>
                  <a:pt x="48" y="144"/>
                </a:lnTo>
                <a:lnTo>
                  <a:pt x="30" y="108"/>
                </a:lnTo>
                <a:lnTo>
                  <a:pt x="15" y="68"/>
                </a:lnTo>
                <a:lnTo>
                  <a:pt x="0" y="24"/>
                </a:lnTo>
                <a:lnTo>
                  <a:pt x="73" y="0"/>
                </a:lnTo>
                <a:lnTo>
                  <a:pt x="85" y="40"/>
                </a:lnTo>
                <a:lnTo>
                  <a:pt x="98" y="74"/>
                </a:lnTo>
                <a:lnTo>
                  <a:pt x="113" y="103"/>
                </a:lnTo>
                <a:lnTo>
                  <a:pt x="127" y="126"/>
                </a:lnTo>
                <a:lnTo>
                  <a:pt x="141" y="143"/>
                </a:lnTo>
                <a:lnTo>
                  <a:pt x="147" y="149"/>
                </a:lnTo>
                <a:lnTo>
                  <a:pt x="152" y="154"/>
                </a:lnTo>
                <a:lnTo>
                  <a:pt x="158" y="157"/>
                </a:lnTo>
                <a:lnTo>
                  <a:pt x="163" y="159"/>
                </a:lnTo>
                <a:lnTo>
                  <a:pt x="172" y="162"/>
                </a:lnTo>
                <a:lnTo>
                  <a:pt x="166" y="161"/>
                </a:lnTo>
                <a:lnTo>
                  <a:pt x="176" y="162"/>
                </a:lnTo>
                <a:lnTo>
                  <a:pt x="170" y="23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2" name="Freeform 102"/>
          <p:cNvSpPr>
            <a:spLocks/>
          </p:cNvSpPr>
          <p:nvPr/>
        </p:nvSpPr>
        <p:spPr bwMode="auto">
          <a:xfrm>
            <a:off x="5082151" y="2912614"/>
            <a:ext cx="77788" cy="103188"/>
          </a:xfrm>
          <a:custGeom>
            <a:avLst/>
            <a:gdLst>
              <a:gd name="T0" fmla="*/ 5 w 179"/>
              <a:gd name="T1" fmla="*/ 0 h 236"/>
              <a:gd name="T2" fmla="*/ 15 w 179"/>
              <a:gd name="T3" fmla="*/ 0 h 236"/>
              <a:gd name="T4" fmla="*/ 22 w 179"/>
              <a:gd name="T5" fmla="*/ 1 h 236"/>
              <a:gd name="T6" fmla="*/ 32 w 179"/>
              <a:gd name="T7" fmla="*/ 4 h 236"/>
              <a:gd name="T8" fmla="*/ 46 w 179"/>
              <a:gd name="T9" fmla="*/ 9 h 236"/>
              <a:gd name="T10" fmla="*/ 61 w 179"/>
              <a:gd name="T11" fmla="*/ 17 h 236"/>
              <a:gd name="T12" fmla="*/ 66 w 179"/>
              <a:gd name="T13" fmla="*/ 21 h 236"/>
              <a:gd name="T14" fmla="*/ 85 w 179"/>
              <a:gd name="T15" fmla="*/ 36 h 236"/>
              <a:gd name="T16" fmla="*/ 90 w 179"/>
              <a:gd name="T17" fmla="*/ 40 h 236"/>
              <a:gd name="T18" fmla="*/ 108 w 179"/>
              <a:gd name="T19" fmla="*/ 61 h 236"/>
              <a:gd name="T20" fmla="*/ 112 w 179"/>
              <a:gd name="T21" fmla="*/ 66 h 236"/>
              <a:gd name="T22" fmla="*/ 129 w 179"/>
              <a:gd name="T23" fmla="*/ 93 h 236"/>
              <a:gd name="T24" fmla="*/ 147 w 179"/>
              <a:gd name="T25" fmla="*/ 127 h 236"/>
              <a:gd name="T26" fmla="*/ 164 w 179"/>
              <a:gd name="T27" fmla="*/ 168 h 236"/>
              <a:gd name="T28" fmla="*/ 179 w 179"/>
              <a:gd name="T29" fmla="*/ 212 h 236"/>
              <a:gd name="T30" fmla="*/ 106 w 179"/>
              <a:gd name="T31" fmla="*/ 236 h 236"/>
              <a:gd name="T32" fmla="*/ 93 w 179"/>
              <a:gd name="T33" fmla="*/ 196 h 236"/>
              <a:gd name="T34" fmla="*/ 80 w 179"/>
              <a:gd name="T35" fmla="*/ 162 h 236"/>
              <a:gd name="T36" fmla="*/ 65 w 179"/>
              <a:gd name="T37" fmla="*/ 134 h 236"/>
              <a:gd name="T38" fmla="*/ 48 w 179"/>
              <a:gd name="T39" fmla="*/ 107 h 236"/>
              <a:gd name="T40" fmla="*/ 51 w 179"/>
              <a:gd name="T41" fmla="*/ 112 h 236"/>
              <a:gd name="T42" fmla="*/ 33 w 179"/>
              <a:gd name="T43" fmla="*/ 91 h 236"/>
              <a:gd name="T44" fmla="*/ 37 w 179"/>
              <a:gd name="T45" fmla="*/ 95 h 236"/>
              <a:gd name="T46" fmla="*/ 18 w 179"/>
              <a:gd name="T47" fmla="*/ 79 h 236"/>
              <a:gd name="T48" fmla="*/ 24 w 179"/>
              <a:gd name="T49" fmla="*/ 83 h 236"/>
              <a:gd name="T50" fmla="*/ 19 w 179"/>
              <a:gd name="T51" fmla="*/ 80 h 236"/>
              <a:gd name="T52" fmla="*/ 13 w 179"/>
              <a:gd name="T53" fmla="*/ 78 h 236"/>
              <a:gd name="T54" fmla="*/ 3 w 179"/>
              <a:gd name="T55" fmla="*/ 75 h 236"/>
              <a:gd name="T56" fmla="*/ 10 w 179"/>
              <a:gd name="T57" fmla="*/ 76 h 236"/>
              <a:gd name="T58" fmla="*/ 0 w 179"/>
              <a:gd name="T59" fmla="*/ 75 h 236"/>
              <a:gd name="T60" fmla="*/ 5 w 179"/>
              <a:gd name="T6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" h="236">
                <a:moveTo>
                  <a:pt x="5" y="0"/>
                </a:moveTo>
                <a:lnTo>
                  <a:pt x="15" y="0"/>
                </a:lnTo>
                <a:cubicBezTo>
                  <a:pt x="18" y="0"/>
                  <a:pt x="20" y="1"/>
                  <a:pt x="22" y="1"/>
                </a:cubicBezTo>
                <a:lnTo>
                  <a:pt x="32" y="4"/>
                </a:lnTo>
                <a:lnTo>
                  <a:pt x="46" y="9"/>
                </a:lnTo>
                <a:lnTo>
                  <a:pt x="61" y="17"/>
                </a:lnTo>
                <a:cubicBezTo>
                  <a:pt x="63" y="18"/>
                  <a:pt x="65" y="19"/>
                  <a:pt x="66" y="21"/>
                </a:cubicBezTo>
                <a:lnTo>
                  <a:pt x="85" y="36"/>
                </a:lnTo>
                <a:cubicBezTo>
                  <a:pt x="87" y="37"/>
                  <a:pt x="89" y="39"/>
                  <a:pt x="90" y="40"/>
                </a:cubicBezTo>
                <a:lnTo>
                  <a:pt x="108" y="61"/>
                </a:lnTo>
                <a:cubicBezTo>
                  <a:pt x="110" y="63"/>
                  <a:pt x="111" y="64"/>
                  <a:pt x="112" y="66"/>
                </a:cubicBezTo>
                <a:lnTo>
                  <a:pt x="129" y="93"/>
                </a:lnTo>
                <a:lnTo>
                  <a:pt x="147" y="127"/>
                </a:lnTo>
                <a:lnTo>
                  <a:pt x="164" y="168"/>
                </a:lnTo>
                <a:lnTo>
                  <a:pt x="179" y="212"/>
                </a:lnTo>
                <a:lnTo>
                  <a:pt x="106" y="236"/>
                </a:lnTo>
                <a:lnTo>
                  <a:pt x="93" y="196"/>
                </a:lnTo>
                <a:lnTo>
                  <a:pt x="80" y="162"/>
                </a:lnTo>
                <a:lnTo>
                  <a:pt x="65" y="134"/>
                </a:lnTo>
                <a:lnTo>
                  <a:pt x="48" y="107"/>
                </a:lnTo>
                <a:lnTo>
                  <a:pt x="51" y="112"/>
                </a:lnTo>
                <a:lnTo>
                  <a:pt x="33" y="91"/>
                </a:lnTo>
                <a:lnTo>
                  <a:pt x="37" y="95"/>
                </a:lnTo>
                <a:lnTo>
                  <a:pt x="18" y="79"/>
                </a:lnTo>
                <a:lnTo>
                  <a:pt x="24" y="83"/>
                </a:lnTo>
                <a:lnTo>
                  <a:pt x="19" y="80"/>
                </a:lnTo>
                <a:lnTo>
                  <a:pt x="13" y="78"/>
                </a:lnTo>
                <a:lnTo>
                  <a:pt x="3" y="75"/>
                </a:lnTo>
                <a:lnTo>
                  <a:pt x="10" y="76"/>
                </a:lnTo>
                <a:lnTo>
                  <a:pt x="0" y="75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83" name="Group 139"/>
          <p:cNvGrpSpPr>
            <a:grpSpLocks/>
          </p:cNvGrpSpPr>
          <p:nvPr/>
        </p:nvGrpSpPr>
        <p:grpSpPr bwMode="auto">
          <a:xfrm>
            <a:off x="4251888" y="2369689"/>
            <a:ext cx="290513" cy="385763"/>
            <a:chOff x="3741" y="1795"/>
            <a:chExt cx="183" cy="243"/>
          </a:xfrm>
        </p:grpSpPr>
        <p:sp>
          <p:nvSpPr>
            <p:cNvPr id="184" name="Freeform 134"/>
            <p:cNvSpPr>
              <a:spLocks noEditPoints="1"/>
            </p:cNvSpPr>
            <p:nvPr/>
          </p:nvSpPr>
          <p:spPr bwMode="auto">
            <a:xfrm>
              <a:off x="3741" y="1795"/>
              <a:ext cx="183" cy="243"/>
            </a:xfrm>
            <a:custGeom>
              <a:avLst/>
              <a:gdLst>
                <a:gd name="T0" fmla="*/ 17 w 183"/>
                <a:gd name="T1" fmla="*/ 108 h 243"/>
                <a:gd name="T2" fmla="*/ 20 w 183"/>
                <a:gd name="T3" fmla="*/ 42 h 243"/>
                <a:gd name="T4" fmla="*/ 30 w 183"/>
                <a:gd name="T5" fmla="*/ 27 h 243"/>
                <a:gd name="T6" fmla="*/ 38 w 183"/>
                <a:gd name="T7" fmla="*/ 17 h 243"/>
                <a:gd name="T8" fmla="*/ 50 w 183"/>
                <a:gd name="T9" fmla="*/ 9 h 243"/>
                <a:gd name="T10" fmla="*/ 63 w 183"/>
                <a:gd name="T11" fmla="*/ 4 h 243"/>
                <a:gd name="T12" fmla="*/ 80 w 183"/>
                <a:gd name="T13" fmla="*/ 0 h 243"/>
                <a:gd name="T14" fmla="*/ 98 w 183"/>
                <a:gd name="T15" fmla="*/ 0 h 243"/>
                <a:gd name="T16" fmla="*/ 110 w 183"/>
                <a:gd name="T17" fmla="*/ 2 h 243"/>
                <a:gd name="T18" fmla="*/ 123 w 183"/>
                <a:gd name="T19" fmla="*/ 6 h 243"/>
                <a:gd name="T20" fmla="*/ 127 w 183"/>
                <a:gd name="T21" fmla="*/ 9 h 243"/>
                <a:gd name="T22" fmla="*/ 130 w 183"/>
                <a:gd name="T23" fmla="*/ 10 h 243"/>
                <a:gd name="T24" fmla="*/ 132 w 183"/>
                <a:gd name="T25" fmla="*/ 12 h 243"/>
                <a:gd name="T26" fmla="*/ 135 w 183"/>
                <a:gd name="T27" fmla="*/ 14 h 243"/>
                <a:gd name="T28" fmla="*/ 141 w 183"/>
                <a:gd name="T29" fmla="*/ 19 h 243"/>
                <a:gd name="T30" fmla="*/ 148 w 183"/>
                <a:gd name="T31" fmla="*/ 26 h 243"/>
                <a:gd name="T32" fmla="*/ 154 w 183"/>
                <a:gd name="T33" fmla="*/ 36 h 243"/>
                <a:gd name="T34" fmla="*/ 159 w 183"/>
                <a:gd name="T35" fmla="*/ 46 h 243"/>
                <a:gd name="T36" fmla="*/ 163 w 183"/>
                <a:gd name="T37" fmla="*/ 58 h 243"/>
                <a:gd name="T38" fmla="*/ 183 w 183"/>
                <a:gd name="T39" fmla="*/ 108 h 243"/>
                <a:gd name="T40" fmla="*/ 181 w 183"/>
                <a:gd name="T41" fmla="*/ 193 h 243"/>
                <a:gd name="T42" fmla="*/ 175 w 183"/>
                <a:gd name="T43" fmla="*/ 206 h 243"/>
                <a:gd name="T44" fmla="*/ 169 w 183"/>
                <a:gd name="T45" fmla="*/ 217 h 243"/>
                <a:gd name="T46" fmla="*/ 159 w 183"/>
                <a:gd name="T47" fmla="*/ 227 h 243"/>
                <a:gd name="T48" fmla="*/ 146 w 183"/>
                <a:gd name="T49" fmla="*/ 234 h 243"/>
                <a:gd name="T50" fmla="*/ 131 w 183"/>
                <a:gd name="T51" fmla="*/ 240 h 243"/>
                <a:gd name="T52" fmla="*/ 115 w 183"/>
                <a:gd name="T53" fmla="*/ 243 h 243"/>
                <a:gd name="T54" fmla="*/ 60 w 183"/>
                <a:gd name="T55" fmla="*/ 242 h 243"/>
                <a:gd name="T56" fmla="*/ 42 w 183"/>
                <a:gd name="T57" fmla="*/ 237 h 243"/>
                <a:gd name="T58" fmla="*/ 27 w 183"/>
                <a:gd name="T59" fmla="*/ 229 h 243"/>
                <a:gd name="T60" fmla="*/ 19 w 183"/>
                <a:gd name="T61" fmla="*/ 221 h 243"/>
                <a:gd name="T62" fmla="*/ 12 w 183"/>
                <a:gd name="T63" fmla="*/ 214 h 243"/>
                <a:gd name="T64" fmla="*/ 6 w 183"/>
                <a:gd name="T65" fmla="*/ 205 h 243"/>
                <a:gd name="T66" fmla="*/ 1 w 183"/>
                <a:gd name="T67" fmla="*/ 191 h 243"/>
                <a:gd name="T68" fmla="*/ 0 w 183"/>
                <a:gd name="T69" fmla="*/ 108 h 243"/>
                <a:gd name="T70" fmla="*/ 51 w 183"/>
                <a:gd name="T71" fmla="*/ 58 h 243"/>
                <a:gd name="T72" fmla="*/ 53 w 183"/>
                <a:gd name="T73" fmla="*/ 52 h 243"/>
                <a:gd name="T74" fmla="*/ 56 w 183"/>
                <a:gd name="T75" fmla="*/ 45 h 243"/>
                <a:gd name="T76" fmla="*/ 62 w 183"/>
                <a:gd name="T77" fmla="*/ 39 h 243"/>
                <a:gd name="T78" fmla="*/ 71 w 183"/>
                <a:gd name="T79" fmla="*/ 33 h 243"/>
                <a:gd name="T80" fmla="*/ 81 w 183"/>
                <a:gd name="T81" fmla="*/ 30 h 243"/>
                <a:gd name="T82" fmla="*/ 94 w 183"/>
                <a:gd name="T83" fmla="*/ 29 h 243"/>
                <a:gd name="T84" fmla="*/ 106 w 183"/>
                <a:gd name="T85" fmla="*/ 32 h 243"/>
                <a:gd name="T86" fmla="*/ 112 w 183"/>
                <a:gd name="T87" fmla="*/ 36 h 243"/>
                <a:gd name="T88" fmla="*/ 117 w 183"/>
                <a:gd name="T89" fmla="*/ 39 h 243"/>
                <a:gd name="T90" fmla="*/ 121 w 183"/>
                <a:gd name="T91" fmla="*/ 42 h 243"/>
                <a:gd name="T92" fmla="*/ 124 w 183"/>
                <a:gd name="T93" fmla="*/ 46 h 243"/>
                <a:gd name="T94" fmla="*/ 126 w 183"/>
                <a:gd name="T95" fmla="*/ 51 h 243"/>
                <a:gd name="T96" fmla="*/ 128 w 183"/>
                <a:gd name="T97" fmla="*/ 56 h 243"/>
                <a:gd name="T98" fmla="*/ 129 w 183"/>
                <a:gd name="T99" fmla="*/ 10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" h="243">
                  <a:moveTo>
                    <a:pt x="0" y="108"/>
                  </a:moveTo>
                  <a:lnTo>
                    <a:pt x="17" y="108"/>
                  </a:lnTo>
                  <a:lnTo>
                    <a:pt x="17" y="53"/>
                  </a:lnTo>
                  <a:lnTo>
                    <a:pt x="20" y="42"/>
                  </a:lnTo>
                  <a:lnTo>
                    <a:pt x="25" y="34"/>
                  </a:lnTo>
                  <a:lnTo>
                    <a:pt x="30" y="27"/>
                  </a:lnTo>
                  <a:lnTo>
                    <a:pt x="33" y="22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50" y="9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25" y="7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3" y="12"/>
                  </a:lnTo>
                  <a:lnTo>
                    <a:pt x="135" y="14"/>
                  </a:lnTo>
                  <a:lnTo>
                    <a:pt x="136" y="15"/>
                  </a:lnTo>
                  <a:lnTo>
                    <a:pt x="141" y="19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51" y="31"/>
                  </a:lnTo>
                  <a:lnTo>
                    <a:pt x="154" y="36"/>
                  </a:lnTo>
                  <a:lnTo>
                    <a:pt x="157" y="40"/>
                  </a:lnTo>
                  <a:lnTo>
                    <a:pt x="159" y="46"/>
                  </a:lnTo>
                  <a:lnTo>
                    <a:pt x="161" y="53"/>
                  </a:lnTo>
                  <a:lnTo>
                    <a:pt x="163" y="58"/>
                  </a:lnTo>
                  <a:lnTo>
                    <a:pt x="163" y="108"/>
                  </a:lnTo>
                  <a:lnTo>
                    <a:pt x="183" y="108"/>
                  </a:lnTo>
                  <a:lnTo>
                    <a:pt x="183" y="183"/>
                  </a:lnTo>
                  <a:lnTo>
                    <a:pt x="181" y="193"/>
                  </a:lnTo>
                  <a:lnTo>
                    <a:pt x="178" y="201"/>
                  </a:lnTo>
                  <a:lnTo>
                    <a:pt x="175" y="206"/>
                  </a:lnTo>
                  <a:lnTo>
                    <a:pt x="172" y="212"/>
                  </a:lnTo>
                  <a:lnTo>
                    <a:pt x="169" y="217"/>
                  </a:lnTo>
                  <a:lnTo>
                    <a:pt x="164" y="222"/>
                  </a:lnTo>
                  <a:lnTo>
                    <a:pt x="159" y="227"/>
                  </a:lnTo>
                  <a:lnTo>
                    <a:pt x="153" y="231"/>
                  </a:lnTo>
                  <a:lnTo>
                    <a:pt x="146" y="234"/>
                  </a:lnTo>
                  <a:lnTo>
                    <a:pt x="140" y="238"/>
                  </a:lnTo>
                  <a:lnTo>
                    <a:pt x="131" y="240"/>
                  </a:lnTo>
                  <a:lnTo>
                    <a:pt x="125" y="242"/>
                  </a:lnTo>
                  <a:lnTo>
                    <a:pt x="115" y="243"/>
                  </a:lnTo>
                  <a:lnTo>
                    <a:pt x="71" y="243"/>
                  </a:lnTo>
                  <a:lnTo>
                    <a:pt x="60" y="242"/>
                  </a:lnTo>
                  <a:lnTo>
                    <a:pt x="51" y="239"/>
                  </a:lnTo>
                  <a:lnTo>
                    <a:pt x="42" y="237"/>
                  </a:lnTo>
                  <a:lnTo>
                    <a:pt x="34" y="233"/>
                  </a:lnTo>
                  <a:lnTo>
                    <a:pt x="27" y="229"/>
                  </a:lnTo>
                  <a:lnTo>
                    <a:pt x="23" y="226"/>
                  </a:lnTo>
                  <a:lnTo>
                    <a:pt x="19" y="221"/>
                  </a:lnTo>
                  <a:lnTo>
                    <a:pt x="15" y="218"/>
                  </a:lnTo>
                  <a:lnTo>
                    <a:pt x="12" y="214"/>
                  </a:lnTo>
                  <a:lnTo>
                    <a:pt x="9" y="209"/>
                  </a:lnTo>
                  <a:lnTo>
                    <a:pt x="6" y="205"/>
                  </a:lnTo>
                  <a:lnTo>
                    <a:pt x="2" y="198"/>
                  </a:lnTo>
                  <a:lnTo>
                    <a:pt x="1" y="191"/>
                  </a:lnTo>
                  <a:lnTo>
                    <a:pt x="0" y="185"/>
                  </a:lnTo>
                  <a:lnTo>
                    <a:pt x="0" y="108"/>
                  </a:lnTo>
                  <a:close/>
                  <a:moveTo>
                    <a:pt x="51" y="107"/>
                  </a:moveTo>
                  <a:lnTo>
                    <a:pt x="51" y="58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5" y="49"/>
                  </a:lnTo>
                  <a:lnTo>
                    <a:pt x="56" y="45"/>
                  </a:lnTo>
                  <a:lnTo>
                    <a:pt x="58" y="43"/>
                  </a:lnTo>
                  <a:lnTo>
                    <a:pt x="62" y="39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6" y="31"/>
                  </a:lnTo>
                  <a:lnTo>
                    <a:pt x="81" y="30"/>
                  </a:lnTo>
                  <a:lnTo>
                    <a:pt x="89" y="29"/>
                  </a:lnTo>
                  <a:lnTo>
                    <a:pt x="94" y="29"/>
                  </a:lnTo>
                  <a:lnTo>
                    <a:pt x="101" y="31"/>
                  </a:lnTo>
                  <a:lnTo>
                    <a:pt x="106" y="32"/>
                  </a:lnTo>
                  <a:lnTo>
                    <a:pt x="110" y="34"/>
                  </a:lnTo>
                  <a:lnTo>
                    <a:pt x="112" y="36"/>
                  </a:lnTo>
                  <a:lnTo>
                    <a:pt x="116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21" y="42"/>
                  </a:lnTo>
                  <a:lnTo>
                    <a:pt x="122" y="44"/>
                  </a:lnTo>
                  <a:lnTo>
                    <a:pt x="124" y="46"/>
                  </a:lnTo>
                  <a:lnTo>
                    <a:pt x="125" y="48"/>
                  </a:lnTo>
                  <a:lnTo>
                    <a:pt x="126" y="51"/>
                  </a:lnTo>
                  <a:lnTo>
                    <a:pt x="127" y="53"/>
                  </a:lnTo>
                  <a:lnTo>
                    <a:pt x="128" y="56"/>
                  </a:lnTo>
                  <a:lnTo>
                    <a:pt x="129" y="58"/>
                  </a:lnTo>
                  <a:lnTo>
                    <a:pt x="129" y="107"/>
                  </a:lnTo>
                  <a:lnTo>
                    <a:pt x="51" y="107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" name="Freeform 135"/>
            <p:cNvSpPr>
              <a:spLocks/>
            </p:cNvSpPr>
            <p:nvPr/>
          </p:nvSpPr>
          <p:spPr bwMode="auto">
            <a:xfrm>
              <a:off x="3741" y="1795"/>
              <a:ext cx="183" cy="243"/>
            </a:xfrm>
            <a:custGeom>
              <a:avLst/>
              <a:gdLst>
                <a:gd name="T0" fmla="*/ 17 w 183"/>
                <a:gd name="T1" fmla="*/ 108 h 243"/>
                <a:gd name="T2" fmla="*/ 20 w 183"/>
                <a:gd name="T3" fmla="*/ 42 h 243"/>
                <a:gd name="T4" fmla="*/ 30 w 183"/>
                <a:gd name="T5" fmla="*/ 27 h 243"/>
                <a:gd name="T6" fmla="*/ 38 w 183"/>
                <a:gd name="T7" fmla="*/ 17 h 243"/>
                <a:gd name="T8" fmla="*/ 50 w 183"/>
                <a:gd name="T9" fmla="*/ 9 h 243"/>
                <a:gd name="T10" fmla="*/ 63 w 183"/>
                <a:gd name="T11" fmla="*/ 4 h 243"/>
                <a:gd name="T12" fmla="*/ 80 w 183"/>
                <a:gd name="T13" fmla="*/ 0 h 243"/>
                <a:gd name="T14" fmla="*/ 98 w 183"/>
                <a:gd name="T15" fmla="*/ 0 h 243"/>
                <a:gd name="T16" fmla="*/ 110 w 183"/>
                <a:gd name="T17" fmla="*/ 2 h 243"/>
                <a:gd name="T18" fmla="*/ 123 w 183"/>
                <a:gd name="T19" fmla="*/ 6 h 243"/>
                <a:gd name="T20" fmla="*/ 127 w 183"/>
                <a:gd name="T21" fmla="*/ 9 h 243"/>
                <a:gd name="T22" fmla="*/ 130 w 183"/>
                <a:gd name="T23" fmla="*/ 10 h 243"/>
                <a:gd name="T24" fmla="*/ 132 w 183"/>
                <a:gd name="T25" fmla="*/ 12 h 243"/>
                <a:gd name="T26" fmla="*/ 135 w 183"/>
                <a:gd name="T27" fmla="*/ 14 h 243"/>
                <a:gd name="T28" fmla="*/ 141 w 183"/>
                <a:gd name="T29" fmla="*/ 19 h 243"/>
                <a:gd name="T30" fmla="*/ 148 w 183"/>
                <a:gd name="T31" fmla="*/ 26 h 243"/>
                <a:gd name="T32" fmla="*/ 154 w 183"/>
                <a:gd name="T33" fmla="*/ 35 h 243"/>
                <a:gd name="T34" fmla="*/ 159 w 183"/>
                <a:gd name="T35" fmla="*/ 46 h 243"/>
                <a:gd name="T36" fmla="*/ 163 w 183"/>
                <a:gd name="T37" fmla="*/ 58 h 243"/>
                <a:gd name="T38" fmla="*/ 183 w 183"/>
                <a:gd name="T39" fmla="*/ 108 h 243"/>
                <a:gd name="T40" fmla="*/ 181 w 183"/>
                <a:gd name="T41" fmla="*/ 193 h 243"/>
                <a:gd name="T42" fmla="*/ 175 w 183"/>
                <a:gd name="T43" fmla="*/ 206 h 243"/>
                <a:gd name="T44" fmla="*/ 169 w 183"/>
                <a:gd name="T45" fmla="*/ 217 h 243"/>
                <a:gd name="T46" fmla="*/ 159 w 183"/>
                <a:gd name="T47" fmla="*/ 227 h 243"/>
                <a:gd name="T48" fmla="*/ 146 w 183"/>
                <a:gd name="T49" fmla="*/ 234 h 243"/>
                <a:gd name="T50" fmla="*/ 131 w 183"/>
                <a:gd name="T51" fmla="*/ 240 h 243"/>
                <a:gd name="T52" fmla="*/ 115 w 183"/>
                <a:gd name="T53" fmla="*/ 243 h 243"/>
                <a:gd name="T54" fmla="*/ 60 w 183"/>
                <a:gd name="T55" fmla="*/ 242 h 243"/>
                <a:gd name="T56" fmla="*/ 42 w 183"/>
                <a:gd name="T57" fmla="*/ 237 h 243"/>
                <a:gd name="T58" fmla="*/ 27 w 183"/>
                <a:gd name="T59" fmla="*/ 229 h 243"/>
                <a:gd name="T60" fmla="*/ 19 w 183"/>
                <a:gd name="T61" fmla="*/ 221 h 243"/>
                <a:gd name="T62" fmla="*/ 12 w 183"/>
                <a:gd name="T63" fmla="*/ 214 h 243"/>
                <a:gd name="T64" fmla="*/ 6 w 183"/>
                <a:gd name="T65" fmla="*/ 205 h 243"/>
                <a:gd name="T66" fmla="*/ 1 w 183"/>
                <a:gd name="T67" fmla="*/ 191 h 243"/>
                <a:gd name="T68" fmla="*/ 0 w 183"/>
                <a:gd name="T69" fmla="*/ 10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243">
                  <a:moveTo>
                    <a:pt x="0" y="108"/>
                  </a:moveTo>
                  <a:lnTo>
                    <a:pt x="17" y="108"/>
                  </a:lnTo>
                  <a:lnTo>
                    <a:pt x="17" y="53"/>
                  </a:lnTo>
                  <a:lnTo>
                    <a:pt x="20" y="42"/>
                  </a:lnTo>
                  <a:lnTo>
                    <a:pt x="25" y="34"/>
                  </a:lnTo>
                  <a:lnTo>
                    <a:pt x="30" y="27"/>
                  </a:lnTo>
                  <a:lnTo>
                    <a:pt x="33" y="22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50" y="9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25" y="7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3" y="12"/>
                  </a:lnTo>
                  <a:lnTo>
                    <a:pt x="135" y="14"/>
                  </a:lnTo>
                  <a:lnTo>
                    <a:pt x="136" y="15"/>
                  </a:lnTo>
                  <a:lnTo>
                    <a:pt x="141" y="19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51" y="31"/>
                  </a:lnTo>
                  <a:lnTo>
                    <a:pt x="154" y="35"/>
                  </a:lnTo>
                  <a:lnTo>
                    <a:pt x="157" y="40"/>
                  </a:lnTo>
                  <a:lnTo>
                    <a:pt x="159" y="46"/>
                  </a:lnTo>
                  <a:lnTo>
                    <a:pt x="161" y="53"/>
                  </a:lnTo>
                  <a:lnTo>
                    <a:pt x="163" y="58"/>
                  </a:lnTo>
                  <a:lnTo>
                    <a:pt x="163" y="108"/>
                  </a:lnTo>
                  <a:lnTo>
                    <a:pt x="183" y="108"/>
                  </a:lnTo>
                  <a:lnTo>
                    <a:pt x="183" y="183"/>
                  </a:lnTo>
                  <a:lnTo>
                    <a:pt x="181" y="193"/>
                  </a:lnTo>
                  <a:lnTo>
                    <a:pt x="178" y="201"/>
                  </a:lnTo>
                  <a:lnTo>
                    <a:pt x="175" y="206"/>
                  </a:lnTo>
                  <a:lnTo>
                    <a:pt x="172" y="212"/>
                  </a:lnTo>
                  <a:lnTo>
                    <a:pt x="169" y="217"/>
                  </a:lnTo>
                  <a:lnTo>
                    <a:pt x="164" y="222"/>
                  </a:lnTo>
                  <a:lnTo>
                    <a:pt x="159" y="227"/>
                  </a:lnTo>
                  <a:lnTo>
                    <a:pt x="153" y="231"/>
                  </a:lnTo>
                  <a:lnTo>
                    <a:pt x="146" y="234"/>
                  </a:lnTo>
                  <a:lnTo>
                    <a:pt x="140" y="238"/>
                  </a:lnTo>
                  <a:lnTo>
                    <a:pt x="131" y="240"/>
                  </a:lnTo>
                  <a:lnTo>
                    <a:pt x="125" y="242"/>
                  </a:lnTo>
                  <a:lnTo>
                    <a:pt x="115" y="243"/>
                  </a:lnTo>
                  <a:lnTo>
                    <a:pt x="71" y="243"/>
                  </a:lnTo>
                  <a:lnTo>
                    <a:pt x="60" y="242"/>
                  </a:lnTo>
                  <a:lnTo>
                    <a:pt x="51" y="239"/>
                  </a:lnTo>
                  <a:lnTo>
                    <a:pt x="42" y="237"/>
                  </a:lnTo>
                  <a:lnTo>
                    <a:pt x="34" y="233"/>
                  </a:lnTo>
                  <a:lnTo>
                    <a:pt x="27" y="229"/>
                  </a:lnTo>
                  <a:lnTo>
                    <a:pt x="23" y="226"/>
                  </a:lnTo>
                  <a:lnTo>
                    <a:pt x="19" y="221"/>
                  </a:lnTo>
                  <a:lnTo>
                    <a:pt x="15" y="218"/>
                  </a:lnTo>
                  <a:lnTo>
                    <a:pt x="12" y="214"/>
                  </a:lnTo>
                  <a:lnTo>
                    <a:pt x="9" y="209"/>
                  </a:lnTo>
                  <a:lnTo>
                    <a:pt x="6" y="205"/>
                  </a:lnTo>
                  <a:lnTo>
                    <a:pt x="2" y="198"/>
                  </a:lnTo>
                  <a:lnTo>
                    <a:pt x="1" y="191"/>
                  </a:lnTo>
                  <a:lnTo>
                    <a:pt x="0" y="185"/>
                  </a:lnTo>
                  <a:lnTo>
                    <a:pt x="0" y="108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Freeform 136"/>
            <p:cNvSpPr>
              <a:spLocks/>
            </p:cNvSpPr>
            <p:nvPr/>
          </p:nvSpPr>
          <p:spPr bwMode="auto">
            <a:xfrm>
              <a:off x="3792" y="1824"/>
              <a:ext cx="78" cy="78"/>
            </a:xfrm>
            <a:custGeom>
              <a:avLst/>
              <a:gdLst>
                <a:gd name="T0" fmla="*/ 0 w 78"/>
                <a:gd name="T1" fmla="*/ 78 h 78"/>
                <a:gd name="T2" fmla="*/ 0 w 78"/>
                <a:gd name="T3" fmla="*/ 29 h 78"/>
                <a:gd name="T4" fmla="*/ 1 w 78"/>
                <a:gd name="T5" fmla="*/ 26 h 78"/>
                <a:gd name="T6" fmla="*/ 2 w 78"/>
                <a:gd name="T7" fmla="*/ 23 h 78"/>
                <a:gd name="T8" fmla="*/ 4 w 78"/>
                <a:gd name="T9" fmla="*/ 20 h 78"/>
                <a:gd name="T10" fmla="*/ 5 w 78"/>
                <a:gd name="T11" fmla="*/ 16 h 78"/>
                <a:gd name="T12" fmla="*/ 7 w 78"/>
                <a:gd name="T13" fmla="*/ 14 h 78"/>
                <a:gd name="T14" fmla="*/ 11 w 78"/>
                <a:gd name="T15" fmla="*/ 10 h 78"/>
                <a:gd name="T16" fmla="*/ 15 w 78"/>
                <a:gd name="T17" fmla="*/ 7 h 78"/>
                <a:gd name="T18" fmla="*/ 20 w 78"/>
                <a:gd name="T19" fmla="*/ 4 h 78"/>
                <a:gd name="T20" fmla="*/ 25 w 78"/>
                <a:gd name="T21" fmla="*/ 2 h 78"/>
                <a:gd name="T22" fmla="*/ 30 w 78"/>
                <a:gd name="T23" fmla="*/ 1 h 78"/>
                <a:gd name="T24" fmla="*/ 38 w 78"/>
                <a:gd name="T25" fmla="*/ 0 h 78"/>
                <a:gd name="T26" fmla="*/ 43 w 78"/>
                <a:gd name="T27" fmla="*/ 0 h 78"/>
                <a:gd name="T28" fmla="*/ 50 w 78"/>
                <a:gd name="T29" fmla="*/ 2 h 78"/>
                <a:gd name="T30" fmla="*/ 55 w 78"/>
                <a:gd name="T31" fmla="*/ 3 h 78"/>
                <a:gd name="T32" fmla="*/ 59 w 78"/>
                <a:gd name="T33" fmla="*/ 5 h 78"/>
                <a:gd name="T34" fmla="*/ 61 w 78"/>
                <a:gd name="T35" fmla="*/ 6 h 78"/>
                <a:gd name="T36" fmla="*/ 65 w 78"/>
                <a:gd name="T37" fmla="*/ 8 h 78"/>
                <a:gd name="T38" fmla="*/ 66 w 78"/>
                <a:gd name="T39" fmla="*/ 10 h 78"/>
                <a:gd name="T40" fmla="*/ 68 w 78"/>
                <a:gd name="T41" fmla="*/ 11 h 78"/>
                <a:gd name="T42" fmla="*/ 70 w 78"/>
                <a:gd name="T43" fmla="*/ 13 h 78"/>
                <a:gd name="T44" fmla="*/ 71 w 78"/>
                <a:gd name="T45" fmla="*/ 15 h 78"/>
                <a:gd name="T46" fmla="*/ 73 w 78"/>
                <a:gd name="T47" fmla="*/ 17 h 78"/>
                <a:gd name="T48" fmla="*/ 74 w 78"/>
                <a:gd name="T49" fmla="*/ 19 h 78"/>
                <a:gd name="T50" fmla="*/ 75 w 78"/>
                <a:gd name="T51" fmla="*/ 22 h 78"/>
                <a:gd name="T52" fmla="*/ 76 w 78"/>
                <a:gd name="T53" fmla="*/ 24 h 78"/>
                <a:gd name="T54" fmla="*/ 77 w 78"/>
                <a:gd name="T55" fmla="*/ 27 h 78"/>
                <a:gd name="T56" fmla="*/ 78 w 78"/>
                <a:gd name="T57" fmla="*/ 29 h 78"/>
                <a:gd name="T58" fmla="*/ 78 w 78"/>
                <a:gd name="T59" fmla="*/ 78 h 78"/>
                <a:gd name="T60" fmla="*/ 0 w 78"/>
                <a:gd name="T6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78">
                  <a:moveTo>
                    <a:pt x="0" y="78"/>
                  </a:moveTo>
                  <a:lnTo>
                    <a:pt x="0" y="29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11" y="10"/>
                  </a:lnTo>
                  <a:lnTo>
                    <a:pt x="15" y="7"/>
                  </a:lnTo>
                  <a:lnTo>
                    <a:pt x="20" y="4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5" y="3"/>
                  </a:lnTo>
                  <a:lnTo>
                    <a:pt x="59" y="5"/>
                  </a:lnTo>
                  <a:lnTo>
                    <a:pt x="61" y="6"/>
                  </a:lnTo>
                  <a:lnTo>
                    <a:pt x="65" y="8"/>
                  </a:lnTo>
                  <a:lnTo>
                    <a:pt x="66" y="10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4" y="19"/>
                  </a:lnTo>
                  <a:lnTo>
                    <a:pt x="75" y="22"/>
                  </a:lnTo>
                  <a:lnTo>
                    <a:pt x="76" y="24"/>
                  </a:lnTo>
                  <a:lnTo>
                    <a:pt x="77" y="27"/>
                  </a:lnTo>
                  <a:lnTo>
                    <a:pt x="78" y="29"/>
                  </a:lnTo>
                  <a:lnTo>
                    <a:pt x="78" y="78"/>
                  </a:lnTo>
                  <a:lnTo>
                    <a:pt x="0" y="7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Freeform 137"/>
            <p:cNvSpPr>
              <a:spLocks/>
            </p:cNvSpPr>
            <p:nvPr/>
          </p:nvSpPr>
          <p:spPr bwMode="auto">
            <a:xfrm>
              <a:off x="3741" y="1903"/>
              <a:ext cx="183" cy="0"/>
            </a:xfrm>
            <a:custGeom>
              <a:avLst/>
              <a:gdLst>
                <a:gd name="T0" fmla="*/ 0 w 183"/>
                <a:gd name="T1" fmla="*/ 183 w 183"/>
                <a:gd name="T2" fmla="*/ 0 w 1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3">
                  <a:moveTo>
                    <a:pt x="0" y="0"/>
                  </a:moveTo>
                  <a:lnTo>
                    <a:pt x="18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Freeform 138"/>
            <p:cNvSpPr>
              <a:spLocks/>
            </p:cNvSpPr>
            <p:nvPr/>
          </p:nvSpPr>
          <p:spPr bwMode="auto">
            <a:xfrm>
              <a:off x="3812" y="1934"/>
              <a:ext cx="39" cy="72"/>
            </a:xfrm>
            <a:custGeom>
              <a:avLst/>
              <a:gdLst>
                <a:gd name="T0" fmla="*/ 30 w 39"/>
                <a:gd name="T1" fmla="*/ 28 h 72"/>
                <a:gd name="T2" fmla="*/ 39 w 39"/>
                <a:gd name="T3" fmla="*/ 72 h 72"/>
                <a:gd name="T4" fmla="*/ 0 w 39"/>
                <a:gd name="T5" fmla="*/ 72 h 72"/>
                <a:gd name="T6" fmla="*/ 9 w 39"/>
                <a:gd name="T7" fmla="*/ 28 h 72"/>
                <a:gd name="T8" fmla="*/ 5 w 39"/>
                <a:gd name="T9" fmla="*/ 25 h 72"/>
                <a:gd name="T10" fmla="*/ 2 w 39"/>
                <a:gd name="T11" fmla="*/ 20 h 72"/>
                <a:gd name="T12" fmla="*/ 1 w 39"/>
                <a:gd name="T13" fmla="*/ 14 h 72"/>
                <a:gd name="T14" fmla="*/ 2 w 39"/>
                <a:gd name="T15" fmla="*/ 9 h 72"/>
                <a:gd name="T16" fmla="*/ 5 w 39"/>
                <a:gd name="T17" fmla="*/ 6 h 72"/>
                <a:gd name="T18" fmla="*/ 7 w 39"/>
                <a:gd name="T19" fmla="*/ 3 h 72"/>
                <a:gd name="T20" fmla="*/ 11 w 39"/>
                <a:gd name="T21" fmla="*/ 2 h 72"/>
                <a:gd name="T22" fmla="*/ 15 w 39"/>
                <a:gd name="T23" fmla="*/ 0 h 72"/>
                <a:gd name="T24" fmla="*/ 20 w 39"/>
                <a:gd name="T25" fmla="*/ 0 h 72"/>
                <a:gd name="T26" fmla="*/ 24 w 39"/>
                <a:gd name="T27" fmla="*/ 1 h 72"/>
                <a:gd name="T28" fmla="*/ 29 w 39"/>
                <a:gd name="T29" fmla="*/ 2 h 72"/>
                <a:gd name="T30" fmla="*/ 34 w 39"/>
                <a:gd name="T31" fmla="*/ 5 h 72"/>
                <a:gd name="T32" fmla="*/ 36 w 39"/>
                <a:gd name="T33" fmla="*/ 8 h 72"/>
                <a:gd name="T34" fmla="*/ 38 w 39"/>
                <a:gd name="T35" fmla="*/ 11 h 72"/>
                <a:gd name="T36" fmla="*/ 38 w 39"/>
                <a:gd name="T37" fmla="*/ 14 h 72"/>
                <a:gd name="T38" fmla="*/ 37 w 39"/>
                <a:gd name="T39" fmla="*/ 20 h 72"/>
                <a:gd name="T40" fmla="*/ 35 w 39"/>
                <a:gd name="T41" fmla="*/ 23 h 72"/>
                <a:gd name="T42" fmla="*/ 33 w 39"/>
                <a:gd name="T43" fmla="*/ 25 h 72"/>
                <a:gd name="T44" fmla="*/ 30 w 39"/>
                <a:gd name="T4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72">
                  <a:moveTo>
                    <a:pt x="30" y="28"/>
                  </a:moveTo>
                  <a:lnTo>
                    <a:pt x="39" y="72"/>
                  </a:lnTo>
                  <a:lnTo>
                    <a:pt x="0" y="72"/>
                  </a:lnTo>
                  <a:lnTo>
                    <a:pt x="9" y="28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1" y="14"/>
                  </a:lnTo>
                  <a:lnTo>
                    <a:pt x="2" y="9"/>
                  </a:lnTo>
                  <a:lnTo>
                    <a:pt x="5" y="6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7" y="20"/>
                  </a:lnTo>
                  <a:lnTo>
                    <a:pt x="35" y="23"/>
                  </a:lnTo>
                  <a:lnTo>
                    <a:pt x="33" y="25"/>
                  </a:lnTo>
                  <a:lnTo>
                    <a:pt x="30" y="2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89" name="Rectangle 140"/>
          <p:cNvSpPr>
            <a:spLocks noChangeArrowheads="1"/>
          </p:cNvSpPr>
          <p:nvPr/>
        </p:nvSpPr>
        <p:spPr bwMode="auto">
          <a:xfrm>
            <a:off x="4172513" y="2858639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90" name="Group 17"/>
          <p:cNvGrpSpPr>
            <a:grpSpLocks/>
          </p:cNvGrpSpPr>
          <p:nvPr/>
        </p:nvGrpSpPr>
        <p:grpSpPr bwMode="auto">
          <a:xfrm>
            <a:off x="1409581" y="1145727"/>
            <a:ext cx="288925" cy="384175"/>
            <a:chOff x="915" y="848"/>
            <a:chExt cx="182" cy="242"/>
          </a:xfrm>
        </p:grpSpPr>
        <p:sp>
          <p:nvSpPr>
            <p:cNvPr id="191" name="Freeform 12"/>
            <p:cNvSpPr>
              <a:spLocks noEditPoints="1"/>
            </p:cNvSpPr>
            <p:nvPr/>
          </p:nvSpPr>
          <p:spPr bwMode="auto">
            <a:xfrm>
              <a:off x="915" y="848"/>
              <a:ext cx="182" cy="242"/>
            </a:xfrm>
            <a:custGeom>
              <a:avLst/>
              <a:gdLst>
                <a:gd name="T0" fmla="*/ 17 w 182"/>
                <a:gd name="T1" fmla="*/ 107 h 242"/>
                <a:gd name="T2" fmla="*/ 20 w 182"/>
                <a:gd name="T3" fmla="*/ 43 h 242"/>
                <a:gd name="T4" fmla="*/ 29 w 182"/>
                <a:gd name="T5" fmla="*/ 27 h 242"/>
                <a:gd name="T6" fmla="*/ 37 w 182"/>
                <a:gd name="T7" fmla="*/ 18 h 242"/>
                <a:gd name="T8" fmla="*/ 49 w 182"/>
                <a:gd name="T9" fmla="*/ 10 h 242"/>
                <a:gd name="T10" fmla="*/ 63 w 182"/>
                <a:gd name="T11" fmla="*/ 4 h 242"/>
                <a:gd name="T12" fmla="*/ 79 w 182"/>
                <a:gd name="T13" fmla="*/ 0 h 242"/>
                <a:gd name="T14" fmla="*/ 97 w 182"/>
                <a:gd name="T15" fmla="*/ 0 h 242"/>
                <a:gd name="T16" fmla="*/ 109 w 182"/>
                <a:gd name="T17" fmla="*/ 3 h 242"/>
                <a:gd name="T18" fmla="*/ 122 w 182"/>
                <a:gd name="T19" fmla="*/ 7 h 242"/>
                <a:gd name="T20" fmla="*/ 126 w 182"/>
                <a:gd name="T21" fmla="*/ 9 h 242"/>
                <a:gd name="T22" fmla="*/ 129 w 182"/>
                <a:gd name="T23" fmla="*/ 10 h 242"/>
                <a:gd name="T24" fmla="*/ 131 w 182"/>
                <a:gd name="T25" fmla="*/ 12 h 242"/>
                <a:gd name="T26" fmla="*/ 134 w 182"/>
                <a:gd name="T27" fmla="*/ 14 h 242"/>
                <a:gd name="T28" fmla="*/ 140 w 182"/>
                <a:gd name="T29" fmla="*/ 19 h 242"/>
                <a:gd name="T30" fmla="*/ 147 w 182"/>
                <a:gd name="T31" fmla="*/ 26 h 242"/>
                <a:gd name="T32" fmla="*/ 153 w 182"/>
                <a:gd name="T33" fmla="*/ 36 h 242"/>
                <a:gd name="T34" fmla="*/ 158 w 182"/>
                <a:gd name="T35" fmla="*/ 46 h 242"/>
                <a:gd name="T36" fmla="*/ 162 w 182"/>
                <a:gd name="T37" fmla="*/ 58 h 242"/>
                <a:gd name="T38" fmla="*/ 182 w 182"/>
                <a:gd name="T39" fmla="*/ 107 h 242"/>
                <a:gd name="T40" fmla="*/ 180 w 182"/>
                <a:gd name="T41" fmla="*/ 192 h 242"/>
                <a:gd name="T42" fmla="*/ 174 w 182"/>
                <a:gd name="T43" fmla="*/ 205 h 242"/>
                <a:gd name="T44" fmla="*/ 167 w 182"/>
                <a:gd name="T45" fmla="*/ 216 h 242"/>
                <a:gd name="T46" fmla="*/ 158 w 182"/>
                <a:gd name="T47" fmla="*/ 226 h 242"/>
                <a:gd name="T48" fmla="*/ 145 w 182"/>
                <a:gd name="T49" fmla="*/ 234 h 242"/>
                <a:gd name="T50" fmla="*/ 131 w 182"/>
                <a:gd name="T51" fmla="*/ 239 h 242"/>
                <a:gd name="T52" fmla="*/ 115 w 182"/>
                <a:gd name="T53" fmla="*/ 242 h 242"/>
                <a:gd name="T54" fmla="*/ 60 w 182"/>
                <a:gd name="T55" fmla="*/ 241 h 242"/>
                <a:gd name="T56" fmla="*/ 42 w 182"/>
                <a:gd name="T57" fmla="*/ 236 h 242"/>
                <a:gd name="T58" fmla="*/ 27 w 182"/>
                <a:gd name="T59" fmla="*/ 228 h 242"/>
                <a:gd name="T60" fmla="*/ 19 w 182"/>
                <a:gd name="T61" fmla="*/ 220 h 242"/>
                <a:gd name="T62" fmla="*/ 12 w 182"/>
                <a:gd name="T63" fmla="*/ 213 h 242"/>
                <a:gd name="T64" fmla="*/ 6 w 182"/>
                <a:gd name="T65" fmla="*/ 204 h 242"/>
                <a:gd name="T66" fmla="*/ 1 w 182"/>
                <a:gd name="T67" fmla="*/ 190 h 242"/>
                <a:gd name="T68" fmla="*/ 0 w 182"/>
                <a:gd name="T69" fmla="*/ 107 h 242"/>
                <a:gd name="T70" fmla="*/ 51 w 182"/>
                <a:gd name="T71" fmla="*/ 58 h 242"/>
                <a:gd name="T72" fmla="*/ 53 w 182"/>
                <a:gd name="T73" fmla="*/ 52 h 242"/>
                <a:gd name="T74" fmla="*/ 56 w 182"/>
                <a:gd name="T75" fmla="*/ 45 h 242"/>
                <a:gd name="T76" fmla="*/ 61 w 182"/>
                <a:gd name="T77" fmla="*/ 39 h 242"/>
                <a:gd name="T78" fmla="*/ 70 w 182"/>
                <a:gd name="T79" fmla="*/ 34 h 242"/>
                <a:gd name="T80" fmla="*/ 81 w 182"/>
                <a:gd name="T81" fmla="*/ 30 h 242"/>
                <a:gd name="T82" fmla="*/ 93 w 182"/>
                <a:gd name="T83" fmla="*/ 29 h 242"/>
                <a:gd name="T84" fmla="*/ 105 w 182"/>
                <a:gd name="T85" fmla="*/ 32 h 242"/>
                <a:gd name="T86" fmla="*/ 111 w 182"/>
                <a:gd name="T87" fmla="*/ 36 h 242"/>
                <a:gd name="T88" fmla="*/ 116 w 182"/>
                <a:gd name="T89" fmla="*/ 39 h 242"/>
                <a:gd name="T90" fmla="*/ 120 w 182"/>
                <a:gd name="T91" fmla="*/ 42 h 242"/>
                <a:gd name="T92" fmla="*/ 123 w 182"/>
                <a:gd name="T93" fmla="*/ 46 h 242"/>
                <a:gd name="T94" fmla="*/ 125 w 182"/>
                <a:gd name="T95" fmla="*/ 51 h 242"/>
                <a:gd name="T96" fmla="*/ 127 w 182"/>
                <a:gd name="T97" fmla="*/ 56 h 242"/>
                <a:gd name="T98" fmla="*/ 128 w 182"/>
                <a:gd name="T99" fmla="*/ 1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42">
                  <a:moveTo>
                    <a:pt x="0" y="107"/>
                  </a:moveTo>
                  <a:lnTo>
                    <a:pt x="17" y="107"/>
                  </a:lnTo>
                  <a:lnTo>
                    <a:pt x="17" y="53"/>
                  </a:lnTo>
                  <a:lnTo>
                    <a:pt x="20" y="43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3" y="14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4" y="14"/>
                  </a:lnTo>
                  <a:lnTo>
                    <a:pt x="135" y="15"/>
                  </a:lnTo>
                  <a:lnTo>
                    <a:pt x="140" y="19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0" y="31"/>
                  </a:lnTo>
                  <a:lnTo>
                    <a:pt x="153" y="36"/>
                  </a:lnTo>
                  <a:lnTo>
                    <a:pt x="156" y="40"/>
                  </a:lnTo>
                  <a:lnTo>
                    <a:pt x="158" y="46"/>
                  </a:lnTo>
                  <a:lnTo>
                    <a:pt x="160" y="53"/>
                  </a:lnTo>
                  <a:lnTo>
                    <a:pt x="162" y="58"/>
                  </a:lnTo>
                  <a:lnTo>
                    <a:pt x="162" y="107"/>
                  </a:lnTo>
                  <a:lnTo>
                    <a:pt x="182" y="107"/>
                  </a:lnTo>
                  <a:lnTo>
                    <a:pt x="182" y="182"/>
                  </a:lnTo>
                  <a:lnTo>
                    <a:pt x="180" y="192"/>
                  </a:lnTo>
                  <a:lnTo>
                    <a:pt x="177" y="200"/>
                  </a:lnTo>
                  <a:lnTo>
                    <a:pt x="174" y="205"/>
                  </a:lnTo>
                  <a:lnTo>
                    <a:pt x="171" y="211"/>
                  </a:lnTo>
                  <a:lnTo>
                    <a:pt x="167" y="216"/>
                  </a:lnTo>
                  <a:lnTo>
                    <a:pt x="163" y="221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45" y="234"/>
                  </a:lnTo>
                  <a:lnTo>
                    <a:pt x="139" y="237"/>
                  </a:lnTo>
                  <a:lnTo>
                    <a:pt x="131" y="239"/>
                  </a:lnTo>
                  <a:lnTo>
                    <a:pt x="124" y="241"/>
                  </a:lnTo>
                  <a:lnTo>
                    <a:pt x="115" y="242"/>
                  </a:lnTo>
                  <a:lnTo>
                    <a:pt x="70" y="242"/>
                  </a:lnTo>
                  <a:lnTo>
                    <a:pt x="60" y="241"/>
                  </a:lnTo>
                  <a:lnTo>
                    <a:pt x="51" y="239"/>
                  </a:lnTo>
                  <a:lnTo>
                    <a:pt x="42" y="236"/>
                  </a:lnTo>
                  <a:lnTo>
                    <a:pt x="33" y="232"/>
                  </a:lnTo>
                  <a:lnTo>
                    <a:pt x="27" y="228"/>
                  </a:lnTo>
                  <a:lnTo>
                    <a:pt x="23" y="225"/>
                  </a:lnTo>
                  <a:lnTo>
                    <a:pt x="19" y="220"/>
                  </a:lnTo>
                  <a:lnTo>
                    <a:pt x="15" y="217"/>
                  </a:lnTo>
                  <a:lnTo>
                    <a:pt x="12" y="213"/>
                  </a:lnTo>
                  <a:lnTo>
                    <a:pt x="8" y="209"/>
                  </a:lnTo>
                  <a:lnTo>
                    <a:pt x="6" y="204"/>
                  </a:lnTo>
                  <a:lnTo>
                    <a:pt x="2" y="197"/>
                  </a:lnTo>
                  <a:lnTo>
                    <a:pt x="1" y="190"/>
                  </a:lnTo>
                  <a:lnTo>
                    <a:pt x="0" y="184"/>
                  </a:lnTo>
                  <a:lnTo>
                    <a:pt x="0" y="107"/>
                  </a:lnTo>
                  <a:close/>
                  <a:moveTo>
                    <a:pt x="51" y="107"/>
                  </a:moveTo>
                  <a:lnTo>
                    <a:pt x="51" y="58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4" y="49"/>
                  </a:lnTo>
                  <a:lnTo>
                    <a:pt x="56" y="45"/>
                  </a:lnTo>
                  <a:lnTo>
                    <a:pt x="57" y="43"/>
                  </a:lnTo>
                  <a:lnTo>
                    <a:pt x="61" y="39"/>
                  </a:lnTo>
                  <a:lnTo>
                    <a:pt x="66" y="37"/>
                  </a:lnTo>
                  <a:lnTo>
                    <a:pt x="70" y="34"/>
                  </a:lnTo>
                  <a:lnTo>
                    <a:pt x="76" y="32"/>
                  </a:lnTo>
                  <a:lnTo>
                    <a:pt x="81" y="30"/>
                  </a:lnTo>
                  <a:lnTo>
                    <a:pt x="88" y="29"/>
                  </a:lnTo>
                  <a:lnTo>
                    <a:pt x="93" y="29"/>
                  </a:lnTo>
                  <a:lnTo>
                    <a:pt x="100" y="31"/>
                  </a:lnTo>
                  <a:lnTo>
                    <a:pt x="105" y="32"/>
                  </a:lnTo>
                  <a:lnTo>
                    <a:pt x="109" y="34"/>
                  </a:lnTo>
                  <a:lnTo>
                    <a:pt x="111" y="36"/>
                  </a:lnTo>
                  <a:lnTo>
                    <a:pt x="115" y="37"/>
                  </a:lnTo>
                  <a:lnTo>
                    <a:pt x="116" y="39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1" y="44"/>
                  </a:lnTo>
                  <a:lnTo>
                    <a:pt x="123" y="46"/>
                  </a:lnTo>
                  <a:lnTo>
                    <a:pt x="124" y="48"/>
                  </a:lnTo>
                  <a:lnTo>
                    <a:pt x="125" y="51"/>
                  </a:lnTo>
                  <a:lnTo>
                    <a:pt x="126" y="53"/>
                  </a:lnTo>
                  <a:lnTo>
                    <a:pt x="127" y="56"/>
                  </a:lnTo>
                  <a:lnTo>
                    <a:pt x="128" y="58"/>
                  </a:lnTo>
                  <a:lnTo>
                    <a:pt x="128" y="107"/>
                  </a:lnTo>
                  <a:lnTo>
                    <a:pt x="51" y="107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Freeform 13"/>
            <p:cNvSpPr>
              <a:spLocks/>
            </p:cNvSpPr>
            <p:nvPr/>
          </p:nvSpPr>
          <p:spPr bwMode="auto">
            <a:xfrm>
              <a:off x="915" y="848"/>
              <a:ext cx="182" cy="242"/>
            </a:xfrm>
            <a:custGeom>
              <a:avLst/>
              <a:gdLst>
                <a:gd name="T0" fmla="*/ 17 w 182"/>
                <a:gd name="T1" fmla="*/ 107 h 242"/>
                <a:gd name="T2" fmla="*/ 20 w 182"/>
                <a:gd name="T3" fmla="*/ 43 h 242"/>
                <a:gd name="T4" fmla="*/ 29 w 182"/>
                <a:gd name="T5" fmla="*/ 27 h 242"/>
                <a:gd name="T6" fmla="*/ 37 w 182"/>
                <a:gd name="T7" fmla="*/ 18 h 242"/>
                <a:gd name="T8" fmla="*/ 49 w 182"/>
                <a:gd name="T9" fmla="*/ 10 h 242"/>
                <a:gd name="T10" fmla="*/ 63 w 182"/>
                <a:gd name="T11" fmla="*/ 4 h 242"/>
                <a:gd name="T12" fmla="*/ 79 w 182"/>
                <a:gd name="T13" fmla="*/ 0 h 242"/>
                <a:gd name="T14" fmla="*/ 97 w 182"/>
                <a:gd name="T15" fmla="*/ 0 h 242"/>
                <a:gd name="T16" fmla="*/ 109 w 182"/>
                <a:gd name="T17" fmla="*/ 3 h 242"/>
                <a:gd name="T18" fmla="*/ 122 w 182"/>
                <a:gd name="T19" fmla="*/ 7 h 242"/>
                <a:gd name="T20" fmla="*/ 126 w 182"/>
                <a:gd name="T21" fmla="*/ 9 h 242"/>
                <a:gd name="T22" fmla="*/ 129 w 182"/>
                <a:gd name="T23" fmla="*/ 10 h 242"/>
                <a:gd name="T24" fmla="*/ 131 w 182"/>
                <a:gd name="T25" fmla="*/ 12 h 242"/>
                <a:gd name="T26" fmla="*/ 134 w 182"/>
                <a:gd name="T27" fmla="*/ 14 h 242"/>
                <a:gd name="T28" fmla="*/ 140 w 182"/>
                <a:gd name="T29" fmla="*/ 19 h 242"/>
                <a:gd name="T30" fmla="*/ 147 w 182"/>
                <a:gd name="T31" fmla="*/ 26 h 242"/>
                <a:gd name="T32" fmla="*/ 153 w 182"/>
                <a:gd name="T33" fmla="*/ 35 h 242"/>
                <a:gd name="T34" fmla="*/ 158 w 182"/>
                <a:gd name="T35" fmla="*/ 46 h 242"/>
                <a:gd name="T36" fmla="*/ 162 w 182"/>
                <a:gd name="T37" fmla="*/ 58 h 242"/>
                <a:gd name="T38" fmla="*/ 182 w 182"/>
                <a:gd name="T39" fmla="*/ 107 h 242"/>
                <a:gd name="T40" fmla="*/ 180 w 182"/>
                <a:gd name="T41" fmla="*/ 192 h 242"/>
                <a:gd name="T42" fmla="*/ 174 w 182"/>
                <a:gd name="T43" fmla="*/ 205 h 242"/>
                <a:gd name="T44" fmla="*/ 167 w 182"/>
                <a:gd name="T45" fmla="*/ 216 h 242"/>
                <a:gd name="T46" fmla="*/ 158 w 182"/>
                <a:gd name="T47" fmla="*/ 226 h 242"/>
                <a:gd name="T48" fmla="*/ 145 w 182"/>
                <a:gd name="T49" fmla="*/ 234 h 242"/>
                <a:gd name="T50" fmla="*/ 131 w 182"/>
                <a:gd name="T51" fmla="*/ 239 h 242"/>
                <a:gd name="T52" fmla="*/ 115 w 182"/>
                <a:gd name="T53" fmla="*/ 242 h 242"/>
                <a:gd name="T54" fmla="*/ 60 w 182"/>
                <a:gd name="T55" fmla="*/ 241 h 242"/>
                <a:gd name="T56" fmla="*/ 42 w 182"/>
                <a:gd name="T57" fmla="*/ 236 h 242"/>
                <a:gd name="T58" fmla="*/ 27 w 182"/>
                <a:gd name="T59" fmla="*/ 228 h 242"/>
                <a:gd name="T60" fmla="*/ 19 w 182"/>
                <a:gd name="T61" fmla="*/ 220 h 242"/>
                <a:gd name="T62" fmla="*/ 12 w 182"/>
                <a:gd name="T63" fmla="*/ 213 h 242"/>
                <a:gd name="T64" fmla="*/ 6 w 182"/>
                <a:gd name="T65" fmla="*/ 204 h 242"/>
                <a:gd name="T66" fmla="*/ 1 w 182"/>
                <a:gd name="T67" fmla="*/ 190 h 242"/>
                <a:gd name="T68" fmla="*/ 0 w 182"/>
                <a:gd name="T69" fmla="*/ 1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" h="242">
                  <a:moveTo>
                    <a:pt x="0" y="107"/>
                  </a:moveTo>
                  <a:lnTo>
                    <a:pt x="17" y="107"/>
                  </a:lnTo>
                  <a:lnTo>
                    <a:pt x="17" y="53"/>
                  </a:lnTo>
                  <a:lnTo>
                    <a:pt x="20" y="43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3" y="14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4" y="14"/>
                  </a:lnTo>
                  <a:lnTo>
                    <a:pt x="135" y="15"/>
                  </a:lnTo>
                  <a:lnTo>
                    <a:pt x="140" y="19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0" y="31"/>
                  </a:lnTo>
                  <a:lnTo>
                    <a:pt x="153" y="35"/>
                  </a:lnTo>
                  <a:lnTo>
                    <a:pt x="156" y="40"/>
                  </a:lnTo>
                  <a:lnTo>
                    <a:pt x="158" y="46"/>
                  </a:lnTo>
                  <a:lnTo>
                    <a:pt x="160" y="53"/>
                  </a:lnTo>
                  <a:lnTo>
                    <a:pt x="162" y="58"/>
                  </a:lnTo>
                  <a:lnTo>
                    <a:pt x="162" y="107"/>
                  </a:lnTo>
                  <a:lnTo>
                    <a:pt x="182" y="107"/>
                  </a:lnTo>
                  <a:lnTo>
                    <a:pt x="182" y="182"/>
                  </a:lnTo>
                  <a:lnTo>
                    <a:pt x="180" y="192"/>
                  </a:lnTo>
                  <a:lnTo>
                    <a:pt x="177" y="200"/>
                  </a:lnTo>
                  <a:lnTo>
                    <a:pt x="174" y="205"/>
                  </a:lnTo>
                  <a:lnTo>
                    <a:pt x="171" y="211"/>
                  </a:lnTo>
                  <a:lnTo>
                    <a:pt x="167" y="216"/>
                  </a:lnTo>
                  <a:lnTo>
                    <a:pt x="163" y="221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45" y="234"/>
                  </a:lnTo>
                  <a:lnTo>
                    <a:pt x="139" y="237"/>
                  </a:lnTo>
                  <a:lnTo>
                    <a:pt x="131" y="239"/>
                  </a:lnTo>
                  <a:lnTo>
                    <a:pt x="124" y="241"/>
                  </a:lnTo>
                  <a:lnTo>
                    <a:pt x="115" y="242"/>
                  </a:lnTo>
                  <a:lnTo>
                    <a:pt x="70" y="242"/>
                  </a:lnTo>
                  <a:lnTo>
                    <a:pt x="60" y="241"/>
                  </a:lnTo>
                  <a:lnTo>
                    <a:pt x="51" y="239"/>
                  </a:lnTo>
                  <a:lnTo>
                    <a:pt x="42" y="236"/>
                  </a:lnTo>
                  <a:lnTo>
                    <a:pt x="33" y="232"/>
                  </a:lnTo>
                  <a:lnTo>
                    <a:pt x="27" y="228"/>
                  </a:lnTo>
                  <a:lnTo>
                    <a:pt x="23" y="225"/>
                  </a:lnTo>
                  <a:lnTo>
                    <a:pt x="19" y="220"/>
                  </a:lnTo>
                  <a:lnTo>
                    <a:pt x="15" y="217"/>
                  </a:lnTo>
                  <a:lnTo>
                    <a:pt x="12" y="213"/>
                  </a:lnTo>
                  <a:lnTo>
                    <a:pt x="8" y="209"/>
                  </a:lnTo>
                  <a:lnTo>
                    <a:pt x="6" y="204"/>
                  </a:lnTo>
                  <a:lnTo>
                    <a:pt x="2" y="197"/>
                  </a:lnTo>
                  <a:lnTo>
                    <a:pt x="1" y="190"/>
                  </a:lnTo>
                  <a:lnTo>
                    <a:pt x="0" y="184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Freeform 14"/>
            <p:cNvSpPr>
              <a:spLocks/>
            </p:cNvSpPr>
            <p:nvPr/>
          </p:nvSpPr>
          <p:spPr bwMode="auto">
            <a:xfrm>
              <a:off x="966" y="877"/>
              <a:ext cx="77" cy="78"/>
            </a:xfrm>
            <a:custGeom>
              <a:avLst/>
              <a:gdLst>
                <a:gd name="T0" fmla="*/ 0 w 77"/>
                <a:gd name="T1" fmla="*/ 78 h 78"/>
                <a:gd name="T2" fmla="*/ 0 w 77"/>
                <a:gd name="T3" fmla="*/ 29 h 78"/>
                <a:gd name="T4" fmla="*/ 1 w 77"/>
                <a:gd name="T5" fmla="*/ 26 h 78"/>
                <a:gd name="T6" fmla="*/ 2 w 77"/>
                <a:gd name="T7" fmla="*/ 23 h 78"/>
                <a:gd name="T8" fmla="*/ 3 w 77"/>
                <a:gd name="T9" fmla="*/ 20 h 78"/>
                <a:gd name="T10" fmla="*/ 5 w 77"/>
                <a:gd name="T11" fmla="*/ 16 h 78"/>
                <a:gd name="T12" fmla="*/ 7 w 77"/>
                <a:gd name="T13" fmla="*/ 14 h 78"/>
                <a:gd name="T14" fmla="*/ 10 w 77"/>
                <a:gd name="T15" fmla="*/ 10 h 78"/>
                <a:gd name="T16" fmla="*/ 15 w 77"/>
                <a:gd name="T17" fmla="*/ 8 h 78"/>
                <a:gd name="T18" fmla="*/ 19 w 77"/>
                <a:gd name="T19" fmla="*/ 5 h 78"/>
                <a:gd name="T20" fmla="*/ 25 w 77"/>
                <a:gd name="T21" fmla="*/ 3 h 78"/>
                <a:gd name="T22" fmla="*/ 30 w 77"/>
                <a:gd name="T23" fmla="*/ 1 h 78"/>
                <a:gd name="T24" fmla="*/ 37 w 77"/>
                <a:gd name="T25" fmla="*/ 0 h 78"/>
                <a:gd name="T26" fmla="*/ 42 w 77"/>
                <a:gd name="T27" fmla="*/ 0 h 78"/>
                <a:gd name="T28" fmla="*/ 49 w 77"/>
                <a:gd name="T29" fmla="*/ 2 h 78"/>
                <a:gd name="T30" fmla="*/ 54 w 77"/>
                <a:gd name="T31" fmla="*/ 3 h 78"/>
                <a:gd name="T32" fmla="*/ 58 w 77"/>
                <a:gd name="T33" fmla="*/ 5 h 78"/>
                <a:gd name="T34" fmla="*/ 60 w 77"/>
                <a:gd name="T35" fmla="*/ 6 h 78"/>
                <a:gd name="T36" fmla="*/ 64 w 77"/>
                <a:gd name="T37" fmla="*/ 8 h 78"/>
                <a:gd name="T38" fmla="*/ 65 w 77"/>
                <a:gd name="T39" fmla="*/ 10 h 78"/>
                <a:gd name="T40" fmla="*/ 67 w 77"/>
                <a:gd name="T41" fmla="*/ 11 h 78"/>
                <a:gd name="T42" fmla="*/ 69 w 77"/>
                <a:gd name="T43" fmla="*/ 13 h 78"/>
                <a:gd name="T44" fmla="*/ 70 w 77"/>
                <a:gd name="T45" fmla="*/ 15 h 78"/>
                <a:gd name="T46" fmla="*/ 72 w 77"/>
                <a:gd name="T47" fmla="*/ 17 h 78"/>
                <a:gd name="T48" fmla="*/ 73 w 77"/>
                <a:gd name="T49" fmla="*/ 19 h 78"/>
                <a:gd name="T50" fmla="*/ 74 w 77"/>
                <a:gd name="T51" fmla="*/ 22 h 78"/>
                <a:gd name="T52" fmla="*/ 75 w 77"/>
                <a:gd name="T53" fmla="*/ 24 h 78"/>
                <a:gd name="T54" fmla="*/ 76 w 77"/>
                <a:gd name="T55" fmla="*/ 27 h 78"/>
                <a:gd name="T56" fmla="*/ 77 w 77"/>
                <a:gd name="T57" fmla="*/ 29 h 78"/>
                <a:gd name="T58" fmla="*/ 77 w 77"/>
                <a:gd name="T59" fmla="*/ 78 h 78"/>
                <a:gd name="T60" fmla="*/ 0 w 77"/>
                <a:gd name="T6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0" y="78"/>
                  </a:moveTo>
                  <a:lnTo>
                    <a:pt x="0" y="29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4" y="3"/>
                  </a:lnTo>
                  <a:lnTo>
                    <a:pt x="58" y="5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5" y="10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0" y="15"/>
                  </a:lnTo>
                  <a:lnTo>
                    <a:pt x="72" y="17"/>
                  </a:lnTo>
                  <a:lnTo>
                    <a:pt x="73" y="19"/>
                  </a:lnTo>
                  <a:lnTo>
                    <a:pt x="74" y="22"/>
                  </a:lnTo>
                  <a:lnTo>
                    <a:pt x="75" y="24"/>
                  </a:lnTo>
                  <a:lnTo>
                    <a:pt x="76" y="27"/>
                  </a:lnTo>
                  <a:lnTo>
                    <a:pt x="77" y="29"/>
                  </a:lnTo>
                  <a:lnTo>
                    <a:pt x="77" y="78"/>
                  </a:lnTo>
                  <a:lnTo>
                    <a:pt x="0" y="7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4" name="Freeform 15"/>
            <p:cNvSpPr>
              <a:spLocks/>
            </p:cNvSpPr>
            <p:nvPr/>
          </p:nvSpPr>
          <p:spPr bwMode="auto">
            <a:xfrm>
              <a:off x="915" y="955"/>
              <a:ext cx="182" cy="0"/>
            </a:xfrm>
            <a:custGeom>
              <a:avLst/>
              <a:gdLst>
                <a:gd name="T0" fmla="*/ 0 w 182"/>
                <a:gd name="T1" fmla="*/ 182 w 182"/>
                <a:gd name="T2" fmla="*/ 0 w 1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2">
                  <a:moveTo>
                    <a:pt x="0" y="0"/>
                  </a:move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Freeform 16"/>
            <p:cNvSpPr>
              <a:spLocks/>
            </p:cNvSpPr>
            <p:nvPr/>
          </p:nvSpPr>
          <p:spPr bwMode="auto">
            <a:xfrm>
              <a:off x="985" y="986"/>
              <a:ext cx="39" cy="72"/>
            </a:xfrm>
            <a:custGeom>
              <a:avLst/>
              <a:gdLst>
                <a:gd name="T0" fmla="*/ 30 w 39"/>
                <a:gd name="T1" fmla="*/ 28 h 72"/>
                <a:gd name="T2" fmla="*/ 39 w 39"/>
                <a:gd name="T3" fmla="*/ 72 h 72"/>
                <a:gd name="T4" fmla="*/ 0 w 39"/>
                <a:gd name="T5" fmla="*/ 72 h 72"/>
                <a:gd name="T6" fmla="*/ 10 w 39"/>
                <a:gd name="T7" fmla="*/ 29 h 72"/>
                <a:gd name="T8" fmla="*/ 6 w 39"/>
                <a:gd name="T9" fmla="*/ 26 h 72"/>
                <a:gd name="T10" fmla="*/ 3 w 39"/>
                <a:gd name="T11" fmla="*/ 21 h 72"/>
                <a:gd name="T12" fmla="*/ 2 w 39"/>
                <a:gd name="T13" fmla="*/ 15 h 72"/>
                <a:gd name="T14" fmla="*/ 3 w 39"/>
                <a:gd name="T15" fmla="*/ 10 h 72"/>
                <a:gd name="T16" fmla="*/ 6 w 39"/>
                <a:gd name="T17" fmla="*/ 7 h 72"/>
                <a:gd name="T18" fmla="*/ 8 w 39"/>
                <a:gd name="T19" fmla="*/ 4 h 72"/>
                <a:gd name="T20" fmla="*/ 11 w 39"/>
                <a:gd name="T21" fmla="*/ 2 h 72"/>
                <a:gd name="T22" fmla="*/ 15 w 39"/>
                <a:gd name="T23" fmla="*/ 1 h 72"/>
                <a:gd name="T24" fmla="*/ 21 w 39"/>
                <a:gd name="T25" fmla="*/ 0 h 72"/>
                <a:gd name="T26" fmla="*/ 25 w 39"/>
                <a:gd name="T27" fmla="*/ 1 h 72"/>
                <a:gd name="T28" fmla="*/ 29 w 39"/>
                <a:gd name="T29" fmla="*/ 2 h 72"/>
                <a:gd name="T30" fmla="*/ 34 w 39"/>
                <a:gd name="T31" fmla="*/ 6 h 72"/>
                <a:gd name="T32" fmla="*/ 36 w 39"/>
                <a:gd name="T33" fmla="*/ 8 h 72"/>
                <a:gd name="T34" fmla="*/ 38 w 39"/>
                <a:gd name="T35" fmla="*/ 11 h 72"/>
                <a:gd name="T36" fmla="*/ 38 w 39"/>
                <a:gd name="T37" fmla="*/ 15 h 72"/>
                <a:gd name="T38" fmla="*/ 37 w 39"/>
                <a:gd name="T39" fmla="*/ 21 h 72"/>
                <a:gd name="T40" fmla="*/ 35 w 39"/>
                <a:gd name="T41" fmla="*/ 24 h 72"/>
                <a:gd name="T42" fmla="*/ 33 w 39"/>
                <a:gd name="T43" fmla="*/ 26 h 72"/>
                <a:gd name="T44" fmla="*/ 30 w 39"/>
                <a:gd name="T4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72">
                  <a:moveTo>
                    <a:pt x="30" y="28"/>
                  </a:moveTo>
                  <a:lnTo>
                    <a:pt x="39" y="72"/>
                  </a:lnTo>
                  <a:lnTo>
                    <a:pt x="0" y="72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7" y="21"/>
                  </a:lnTo>
                  <a:lnTo>
                    <a:pt x="35" y="24"/>
                  </a:lnTo>
                  <a:lnTo>
                    <a:pt x="33" y="26"/>
                  </a:lnTo>
                  <a:lnTo>
                    <a:pt x="30" y="2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96" name="Rectangle 18"/>
          <p:cNvSpPr>
            <a:spLocks noChangeArrowheads="1"/>
          </p:cNvSpPr>
          <p:nvPr/>
        </p:nvSpPr>
        <p:spPr bwMode="auto">
          <a:xfrm>
            <a:off x="389500" y="1675952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7" name="Rectangle 19"/>
          <p:cNvSpPr>
            <a:spLocks noChangeArrowheads="1"/>
          </p:cNvSpPr>
          <p:nvPr/>
        </p:nvSpPr>
        <p:spPr bwMode="auto">
          <a:xfrm>
            <a:off x="389500" y="2871339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 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8" name="Rectangle 20"/>
          <p:cNvSpPr>
            <a:spLocks noChangeArrowheads="1"/>
          </p:cNvSpPr>
          <p:nvPr/>
        </p:nvSpPr>
        <p:spPr bwMode="auto">
          <a:xfrm>
            <a:off x="1453125" y="1634677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99" name="Freeform 36"/>
          <p:cNvSpPr>
            <a:spLocks/>
          </p:cNvSpPr>
          <p:nvPr/>
        </p:nvSpPr>
        <p:spPr bwMode="auto">
          <a:xfrm>
            <a:off x="1691250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0" name="Freeform 37"/>
          <p:cNvSpPr>
            <a:spLocks/>
          </p:cNvSpPr>
          <p:nvPr/>
        </p:nvSpPr>
        <p:spPr bwMode="auto">
          <a:xfrm>
            <a:off x="1646800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1" name="Freeform 38"/>
          <p:cNvSpPr>
            <a:spLocks/>
          </p:cNvSpPr>
          <p:nvPr/>
        </p:nvSpPr>
        <p:spPr bwMode="auto">
          <a:xfrm>
            <a:off x="1759512" y="1774377"/>
            <a:ext cx="80963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2" name="Freeform 39"/>
          <p:cNvSpPr>
            <a:spLocks/>
          </p:cNvSpPr>
          <p:nvPr/>
        </p:nvSpPr>
        <p:spPr bwMode="auto">
          <a:xfrm>
            <a:off x="1807137" y="1687064"/>
            <a:ext cx="79375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3" name="Freeform 40"/>
          <p:cNvSpPr>
            <a:spLocks/>
          </p:cNvSpPr>
          <p:nvPr/>
        </p:nvSpPr>
        <p:spPr bwMode="auto">
          <a:xfrm>
            <a:off x="1935725" y="1774377"/>
            <a:ext cx="80963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0" name="Freeform 41"/>
          <p:cNvSpPr>
            <a:spLocks/>
          </p:cNvSpPr>
          <p:nvPr/>
        </p:nvSpPr>
        <p:spPr bwMode="auto">
          <a:xfrm>
            <a:off x="1889687" y="1687064"/>
            <a:ext cx="79375" cy="104775"/>
          </a:xfrm>
          <a:custGeom>
            <a:avLst/>
            <a:gdLst>
              <a:gd name="T0" fmla="*/ 21 w 731"/>
              <a:gd name="T1" fmla="*/ 0 h 950"/>
              <a:gd name="T2" fmla="*/ 63 w 731"/>
              <a:gd name="T3" fmla="*/ 3 h 950"/>
              <a:gd name="T4" fmla="*/ 88 w 731"/>
              <a:gd name="T5" fmla="*/ 7 h 950"/>
              <a:gd name="T6" fmla="*/ 129 w 731"/>
              <a:gd name="T7" fmla="*/ 17 h 950"/>
              <a:gd name="T8" fmla="*/ 190 w 731"/>
              <a:gd name="T9" fmla="*/ 39 h 950"/>
              <a:gd name="T10" fmla="*/ 248 w 731"/>
              <a:gd name="T11" fmla="*/ 69 h 950"/>
              <a:gd name="T12" fmla="*/ 302 w 731"/>
              <a:gd name="T13" fmla="*/ 106 h 950"/>
              <a:gd name="T14" fmla="*/ 352 w 731"/>
              <a:gd name="T15" fmla="*/ 147 h 950"/>
              <a:gd name="T16" fmla="*/ 367 w 731"/>
              <a:gd name="T17" fmla="*/ 163 h 950"/>
              <a:gd name="T18" fmla="*/ 442 w 731"/>
              <a:gd name="T19" fmla="*/ 248 h 950"/>
              <a:gd name="T20" fmla="*/ 527 w 731"/>
              <a:gd name="T21" fmla="*/ 372 h 950"/>
              <a:gd name="T22" fmla="*/ 602 w 731"/>
              <a:gd name="T23" fmla="*/ 514 h 950"/>
              <a:gd name="T24" fmla="*/ 670 w 731"/>
              <a:gd name="T25" fmla="*/ 674 h 950"/>
              <a:gd name="T26" fmla="*/ 731 w 731"/>
              <a:gd name="T27" fmla="*/ 855 h 950"/>
              <a:gd name="T28" fmla="*/ 442 w 731"/>
              <a:gd name="T29" fmla="*/ 950 h 950"/>
              <a:gd name="T30" fmla="*/ 390 w 731"/>
              <a:gd name="T31" fmla="*/ 793 h 950"/>
              <a:gd name="T32" fmla="*/ 333 w 731"/>
              <a:gd name="T33" fmla="*/ 655 h 950"/>
              <a:gd name="T34" fmla="*/ 274 w 731"/>
              <a:gd name="T35" fmla="*/ 541 h 950"/>
              <a:gd name="T36" fmla="*/ 214 w 731"/>
              <a:gd name="T37" fmla="*/ 449 h 950"/>
              <a:gd name="T38" fmla="*/ 139 w 731"/>
              <a:gd name="T39" fmla="*/ 364 h 950"/>
              <a:gd name="T40" fmla="*/ 155 w 731"/>
              <a:gd name="T41" fmla="*/ 380 h 950"/>
              <a:gd name="T42" fmla="*/ 127 w 731"/>
              <a:gd name="T43" fmla="*/ 355 h 950"/>
              <a:gd name="T44" fmla="*/ 101 w 731"/>
              <a:gd name="T45" fmla="*/ 336 h 950"/>
              <a:gd name="T46" fmla="*/ 79 w 731"/>
              <a:gd name="T47" fmla="*/ 322 h 950"/>
              <a:gd name="T48" fmla="*/ 57 w 731"/>
              <a:gd name="T49" fmla="*/ 312 h 950"/>
              <a:gd name="T50" fmla="*/ 16 w 731"/>
              <a:gd name="T51" fmla="*/ 302 h 950"/>
              <a:gd name="T52" fmla="*/ 42 w 731"/>
              <a:gd name="T53" fmla="*/ 306 h 950"/>
              <a:gd name="T54" fmla="*/ 0 w 731"/>
              <a:gd name="T55" fmla="*/ 303 h 950"/>
              <a:gd name="T56" fmla="*/ 21 w 731"/>
              <a:gd name="T57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1" h="950">
                <a:moveTo>
                  <a:pt x="21" y="0"/>
                </a:moveTo>
                <a:lnTo>
                  <a:pt x="63" y="3"/>
                </a:lnTo>
                <a:cubicBezTo>
                  <a:pt x="72" y="3"/>
                  <a:pt x="80" y="5"/>
                  <a:pt x="88" y="7"/>
                </a:cubicBezTo>
                <a:lnTo>
                  <a:pt x="129" y="17"/>
                </a:lnTo>
                <a:lnTo>
                  <a:pt x="190" y="39"/>
                </a:lnTo>
                <a:lnTo>
                  <a:pt x="248" y="69"/>
                </a:lnTo>
                <a:lnTo>
                  <a:pt x="302" y="106"/>
                </a:lnTo>
                <a:lnTo>
                  <a:pt x="352" y="147"/>
                </a:lnTo>
                <a:cubicBezTo>
                  <a:pt x="357" y="152"/>
                  <a:pt x="363" y="157"/>
                  <a:pt x="367" y="163"/>
                </a:cubicBezTo>
                <a:lnTo>
                  <a:pt x="442" y="248"/>
                </a:lnTo>
                <a:lnTo>
                  <a:pt x="527" y="372"/>
                </a:lnTo>
                <a:lnTo>
                  <a:pt x="602" y="514"/>
                </a:lnTo>
                <a:lnTo>
                  <a:pt x="670" y="674"/>
                </a:lnTo>
                <a:lnTo>
                  <a:pt x="731" y="855"/>
                </a:lnTo>
                <a:lnTo>
                  <a:pt x="442" y="950"/>
                </a:lnTo>
                <a:lnTo>
                  <a:pt x="390" y="793"/>
                </a:lnTo>
                <a:lnTo>
                  <a:pt x="333" y="655"/>
                </a:lnTo>
                <a:lnTo>
                  <a:pt x="274" y="541"/>
                </a:lnTo>
                <a:lnTo>
                  <a:pt x="214" y="449"/>
                </a:lnTo>
                <a:lnTo>
                  <a:pt x="139" y="364"/>
                </a:lnTo>
                <a:lnTo>
                  <a:pt x="155" y="380"/>
                </a:lnTo>
                <a:lnTo>
                  <a:pt x="127" y="355"/>
                </a:lnTo>
                <a:lnTo>
                  <a:pt x="101" y="336"/>
                </a:lnTo>
                <a:lnTo>
                  <a:pt x="79" y="322"/>
                </a:lnTo>
                <a:lnTo>
                  <a:pt x="57" y="312"/>
                </a:lnTo>
                <a:lnTo>
                  <a:pt x="16" y="302"/>
                </a:lnTo>
                <a:lnTo>
                  <a:pt x="42" y="306"/>
                </a:lnTo>
                <a:lnTo>
                  <a:pt x="0" y="303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4" name="Freeform 42"/>
          <p:cNvSpPr>
            <a:spLocks/>
          </p:cNvSpPr>
          <p:nvPr/>
        </p:nvSpPr>
        <p:spPr bwMode="auto">
          <a:xfrm>
            <a:off x="2716775" y="1774377"/>
            <a:ext cx="79375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" name="Freeform 43"/>
          <p:cNvSpPr>
            <a:spLocks/>
          </p:cNvSpPr>
          <p:nvPr/>
        </p:nvSpPr>
        <p:spPr bwMode="auto">
          <a:xfrm>
            <a:off x="2673912" y="1687064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6" name="Freeform 44"/>
          <p:cNvSpPr>
            <a:spLocks/>
          </p:cNvSpPr>
          <p:nvPr/>
        </p:nvSpPr>
        <p:spPr bwMode="auto">
          <a:xfrm>
            <a:off x="2785037" y="1774377"/>
            <a:ext cx="77788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7" name="Freeform 45"/>
          <p:cNvSpPr>
            <a:spLocks/>
          </p:cNvSpPr>
          <p:nvPr/>
        </p:nvSpPr>
        <p:spPr bwMode="auto">
          <a:xfrm>
            <a:off x="2829487" y="1687064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8" name="Freeform 46"/>
          <p:cNvSpPr>
            <a:spLocks/>
          </p:cNvSpPr>
          <p:nvPr/>
        </p:nvSpPr>
        <p:spPr bwMode="auto">
          <a:xfrm>
            <a:off x="2953312" y="1774377"/>
            <a:ext cx="77788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9" name="Freeform 47"/>
          <p:cNvSpPr>
            <a:spLocks/>
          </p:cNvSpPr>
          <p:nvPr/>
        </p:nvSpPr>
        <p:spPr bwMode="auto">
          <a:xfrm>
            <a:off x="2910450" y="1687064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0" name="Freeform 48"/>
          <p:cNvSpPr>
            <a:spLocks/>
          </p:cNvSpPr>
          <p:nvPr/>
        </p:nvSpPr>
        <p:spPr bwMode="auto">
          <a:xfrm>
            <a:off x="3023162" y="1774377"/>
            <a:ext cx="79375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1" name="Freeform 49"/>
          <p:cNvSpPr>
            <a:spLocks/>
          </p:cNvSpPr>
          <p:nvPr/>
        </p:nvSpPr>
        <p:spPr bwMode="auto">
          <a:xfrm>
            <a:off x="3069200" y="1687064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2" name="Freeform 50"/>
          <p:cNvSpPr>
            <a:spLocks/>
          </p:cNvSpPr>
          <p:nvPr/>
        </p:nvSpPr>
        <p:spPr bwMode="auto">
          <a:xfrm>
            <a:off x="3199375" y="1774377"/>
            <a:ext cx="76200" cy="103188"/>
          </a:xfrm>
          <a:custGeom>
            <a:avLst/>
            <a:gdLst>
              <a:gd name="T0" fmla="*/ 678 w 701"/>
              <a:gd name="T1" fmla="*/ 943 h 943"/>
              <a:gd name="T2" fmla="*/ 639 w 701"/>
              <a:gd name="T3" fmla="*/ 940 h 943"/>
              <a:gd name="T4" fmla="*/ 613 w 701"/>
              <a:gd name="T5" fmla="*/ 936 h 943"/>
              <a:gd name="T6" fmla="*/ 574 w 701"/>
              <a:gd name="T7" fmla="*/ 926 h 943"/>
              <a:gd name="T8" fmla="*/ 518 w 701"/>
              <a:gd name="T9" fmla="*/ 905 h 943"/>
              <a:gd name="T10" fmla="*/ 496 w 701"/>
              <a:gd name="T11" fmla="*/ 895 h 943"/>
              <a:gd name="T12" fmla="*/ 458 w 701"/>
              <a:gd name="T13" fmla="*/ 873 h 943"/>
              <a:gd name="T14" fmla="*/ 439 w 701"/>
              <a:gd name="T15" fmla="*/ 859 h 943"/>
              <a:gd name="T16" fmla="*/ 364 w 701"/>
              <a:gd name="T17" fmla="*/ 798 h 943"/>
              <a:gd name="T18" fmla="*/ 343 w 701"/>
              <a:gd name="T19" fmla="*/ 778 h 943"/>
              <a:gd name="T20" fmla="*/ 272 w 701"/>
              <a:gd name="T21" fmla="*/ 693 h 943"/>
              <a:gd name="T22" fmla="*/ 193 w 701"/>
              <a:gd name="T23" fmla="*/ 572 h 943"/>
              <a:gd name="T24" fmla="*/ 121 w 701"/>
              <a:gd name="T25" fmla="*/ 431 h 943"/>
              <a:gd name="T26" fmla="*/ 57 w 701"/>
              <a:gd name="T27" fmla="*/ 270 h 943"/>
              <a:gd name="T28" fmla="*/ 0 w 701"/>
              <a:gd name="T29" fmla="*/ 93 h 943"/>
              <a:gd name="T30" fmla="*/ 289 w 701"/>
              <a:gd name="T31" fmla="*/ 0 h 943"/>
              <a:gd name="T32" fmla="*/ 340 w 701"/>
              <a:gd name="T33" fmla="*/ 159 h 943"/>
              <a:gd name="T34" fmla="*/ 392 w 701"/>
              <a:gd name="T35" fmla="*/ 294 h 943"/>
              <a:gd name="T36" fmla="*/ 448 w 701"/>
              <a:gd name="T37" fmla="*/ 407 h 943"/>
              <a:gd name="T38" fmla="*/ 505 w 701"/>
              <a:gd name="T39" fmla="*/ 498 h 943"/>
              <a:gd name="T40" fmla="*/ 576 w 701"/>
              <a:gd name="T41" fmla="*/ 583 h 943"/>
              <a:gd name="T42" fmla="*/ 555 w 701"/>
              <a:gd name="T43" fmla="*/ 563 h 943"/>
              <a:gd name="T44" fmla="*/ 630 w 701"/>
              <a:gd name="T45" fmla="*/ 624 h 943"/>
              <a:gd name="T46" fmla="*/ 611 w 701"/>
              <a:gd name="T47" fmla="*/ 610 h 943"/>
              <a:gd name="T48" fmla="*/ 649 w 701"/>
              <a:gd name="T49" fmla="*/ 632 h 943"/>
              <a:gd name="T50" fmla="*/ 627 w 701"/>
              <a:gd name="T51" fmla="*/ 622 h 943"/>
              <a:gd name="T52" fmla="*/ 649 w 701"/>
              <a:gd name="T53" fmla="*/ 631 h 943"/>
              <a:gd name="T54" fmla="*/ 688 w 701"/>
              <a:gd name="T55" fmla="*/ 641 h 943"/>
              <a:gd name="T56" fmla="*/ 662 w 701"/>
              <a:gd name="T57" fmla="*/ 637 h 943"/>
              <a:gd name="T58" fmla="*/ 701 w 701"/>
              <a:gd name="T59" fmla="*/ 640 h 943"/>
              <a:gd name="T60" fmla="*/ 678 w 701"/>
              <a:gd name="T61" fmla="*/ 94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1" h="943">
                <a:moveTo>
                  <a:pt x="678" y="943"/>
                </a:moveTo>
                <a:lnTo>
                  <a:pt x="639" y="940"/>
                </a:lnTo>
                <a:cubicBezTo>
                  <a:pt x="630" y="939"/>
                  <a:pt x="621" y="938"/>
                  <a:pt x="613" y="936"/>
                </a:cubicBezTo>
                <a:lnTo>
                  <a:pt x="574" y="926"/>
                </a:lnTo>
                <a:lnTo>
                  <a:pt x="518" y="905"/>
                </a:lnTo>
                <a:cubicBezTo>
                  <a:pt x="510" y="902"/>
                  <a:pt x="503" y="899"/>
                  <a:pt x="496" y="895"/>
                </a:cubicBezTo>
                <a:lnTo>
                  <a:pt x="458" y="873"/>
                </a:lnTo>
                <a:cubicBezTo>
                  <a:pt x="451" y="869"/>
                  <a:pt x="445" y="864"/>
                  <a:pt x="439" y="859"/>
                </a:cubicBezTo>
                <a:lnTo>
                  <a:pt x="364" y="798"/>
                </a:lnTo>
                <a:cubicBezTo>
                  <a:pt x="356" y="792"/>
                  <a:pt x="349" y="785"/>
                  <a:pt x="343" y="778"/>
                </a:cubicBezTo>
                <a:lnTo>
                  <a:pt x="272" y="693"/>
                </a:lnTo>
                <a:lnTo>
                  <a:pt x="193" y="572"/>
                </a:lnTo>
                <a:lnTo>
                  <a:pt x="121" y="431"/>
                </a:lnTo>
                <a:lnTo>
                  <a:pt x="57" y="270"/>
                </a:lnTo>
                <a:lnTo>
                  <a:pt x="0" y="93"/>
                </a:lnTo>
                <a:lnTo>
                  <a:pt x="289" y="0"/>
                </a:lnTo>
                <a:lnTo>
                  <a:pt x="340" y="159"/>
                </a:lnTo>
                <a:lnTo>
                  <a:pt x="392" y="294"/>
                </a:lnTo>
                <a:lnTo>
                  <a:pt x="448" y="407"/>
                </a:lnTo>
                <a:lnTo>
                  <a:pt x="505" y="498"/>
                </a:lnTo>
                <a:lnTo>
                  <a:pt x="576" y="583"/>
                </a:lnTo>
                <a:lnTo>
                  <a:pt x="555" y="563"/>
                </a:lnTo>
                <a:lnTo>
                  <a:pt x="630" y="624"/>
                </a:lnTo>
                <a:lnTo>
                  <a:pt x="611" y="610"/>
                </a:lnTo>
                <a:lnTo>
                  <a:pt x="649" y="632"/>
                </a:lnTo>
                <a:lnTo>
                  <a:pt x="627" y="622"/>
                </a:lnTo>
                <a:lnTo>
                  <a:pt x="649" y="631"/>
                </a:lnTo>
                <a:lnTo>
                  <a:pt x="688" y="641"/>
                </a:lnTo>
                <a:lnTo>
                  <a:pt x="662" y="637"/>
                </a:lnTo>
                <a:lnTo>
                  <a:pt x="701" y="640"/>
                </a:lnTo>
                <a:lnTo>
                  <a:pt x="678" y="94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3" name="Freeform 51"/>
          <p:cNvSpPr>
            <a:spLocks/>
          </p:cNvSpPr>
          <p:nvPr/>
        </p:nvSpPr>
        <p:spPr bwMode="auto">
          <a:xfrm>
            <a:off x="3154925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4" name="Freeform 52"/>
          <p:cNvSpPr>
            <a:spLocks/>
          </p:cNvSpPr>
          <p:nvPr/>
        </p:nvSpPr>
        <p:spPr bwMode="auto">
          <a:xfrm>
            <a:off x="3266050" y="1774377"/>
            <a:ext cx="77788" cy="103188"/>
          </a:xfrm>
          <a:custGeom>
            <a:avLst/>
            <a:gdLst>
              <a:gd name="T0" fmla="*/ 11 w 350"/>
              <a:gd name="T1" fmla="*/ 471 h 471"/>
              <a:gd name="T2" fmla="*/ 31 w 350"/>
              <a:gd name="T3" fmla="*/ 470 h 471"/>
              <a:gd name="T4" fmla="*/ 44 w 350"/>
              <a:gd name="T5" fmla="*/ 468 h 471"/>
              <a:gd name="T6" fmla="*/ 63 w 350"/>
              <a:gd name="T7" fmla="*/ 463 h 471"/>
              <a:gd name="T8" fmla="*/ 91 w 350"/>
              <a:gd name="T9" fmla="*/ 452 h 471"/>
              <a:gd name="T10" fmla="*/ 102 w 350"/>
              <a:gd name="T11" fmla="*/ 447 h 471"/>
              <a:gd name="T12" fmla="*/ 121 w 350"/>
              <a:gd name="T13" fmla="*/ 436 h 471"/>
              <a:gd name="T14" fmla="*/ 131 w 350"/>
              <a:gd name="T15" fmla="*/ 429 h 471"/>
              <a:gd name="T16" fmla="*/ 168 w 350"/>
              <a:gd name="T17" fmla="*/ 399 h 471"/>
              <a:gd name="T18" fmla="*/ 179 w 350"/>
              <a:gd name="T19" fmla="*/ 389 h 471"/>
              <a:gd name="T20" fmla="*/ 214 w 350"/>
              <a:gd name="T21" fmla="*/ 346 h 471"/>
              <a:gd name="T22" fmla="*/ 254 w 350"/>
              <a:gd name="T23" fmla="*/ 286 h 471"/>
              <a:gd name="T24" fmla="*/ 290 w 350"/>
              <a:gd name="T25" fmla="*/ 215 h 471"/>
              <a:gd name="T26" fmla="*/ 322 w 350"/>
              <a:gd name="T27" fmla="*/ 135 h 471"/>
              <a:gd name="T28" fmla="*/ 350 w 350"/>
              <a:gd name="T29" fmla="*/ 46 h 471"/>
              <a:gd name="T30" fmla="*/ 205 w 350"/>
              <a:gd name="T31" fmla="*/ 0 h 471"/>
              <a:gd name="T32" fmla="*/ 180 w 350"/>
              <a:gd name="T33" fmla="*/ 79 h 471"/>
              <a:gd name="T34" fmla="*/ 153 w 350"/>
              <a:gd name="T35" fmla="*/ 147 h 471"/>
              <a:gd name="T36" fmla="*/ 126 w 350"/>
              <a:gd name="T37" fmla="*/ 203 h 471"/>
              <a:gd name="T38" fmla="*/ 98 w 350"/>
              <a:gd name="T39" fmla="*/ 249 h 471"/>
              <a:gd name="T40" fmla="*/ 62 w 350"/>
              <a:gd name="T41" fmla="*/ 291 h 471"/>
              <a:gd name="T42" fmla="*/ 73 w 350"/>
              <a:gd name="T43" fmla="*/ 281 h 471"/>
              <a:gd name="T44" fmla="*/ 35 w 350"/>
              <a:gd name="T45" fmla="*/ 312 h 471"/>
              <a:gd name="T46" fmla="*/ 45 w 350"/>
              <a:gd name="T47" fmla="*/ 305 h 471"/>
              <a:gd name="T48" fmla="*/ 26 w 350"/>
              <a:gd name="T49" fmla="*/ 316 h 471"/>
              <a:gd name="T50" fmla="*/ 37 w 350"/>
              <a:gd name="T51" fmla="*/ 311 h 471"/>
              <a:gd name="T52" fmla="*/ 26 w 350"/>
              <a:gd name="T53" fmla="*/ 315 h 471"/>
              <a:gd name="T54" fmla="*/ 6 w 350"/>
              <a:gd name="T55" fmla="*/ 320 h 471"/>
              <a:gd name="T56" fmla="*/ 19 w 350"/>
              <a:gd name="T57" fmla="*/ 318 h 471"/>
              <a:gd name="T58" fmla="*/ 0 w 350"/>
              <a:gd name="T59" fmla="*/ 320 h 471"/>
              <a:gd name="T60" fmla="*/ 11 w 350"/>
              <a:gd name="T61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471"/>
                </a:moveTo>
                <a:lnTo>
                  <a:pt x="31" y="470"/>
                </a:lnTo>
                <a:cubicBezTo>
                  <a:pt x="35" y="469"/>
                  <a:pt x="40" y="469"/>
                  <a:pt x="44" y="468"/>
                </a:cubicBezTo>
                <a:lnTo>
                  <a:pt x="63" y="463"/>
                </a:lnTo>
                <a:lnTo>
                  <a:pt x="91" y="452"/>
                </a:lnTo>
                <a:cubicBezTo>
                  <a:pt x="95" y="451"/>
                  <a:pt x="99" y="449"/>
                  <a:pt x="102" y="447"/>
                </a:cubicBezTo>
                <a:lnTo>
                  <a:pt x="121" y="436"/>
                </a:lnTo>
                <a:cubicBezTo>
                  <a:pt x="125" y="434"/>
                  <a:pt x="128" y="432"/>
                  <a:pt x="131" y="429"/>
                </a:cubicBezTo>
                <a:lnTo>
                  <a:pt x="168" y="399"/>
                </a:lnTo>
                <a:cubicBezTo>
                  <a:pt x="172" y="396"/>
                  <a:pt x="176" y="392"/>
                  <a:pt x="179" y="389"/>
                </a:cubicBezTo>
                <a:lnTo>
                  <a:pt x="214" y="346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6"/>
                </a:lnTo>
                <a:lnTo>
                  <a:pt x="205" y="0"/>
                </a:lnTo>
                <a:lnTo>
                  <a:pt x="180" y="79"/>
                </a:lnTo>
                <a:lnTo>
                  <a:pt x="153" y="147"/>
                </a:lnTo>
                <a:lnTo>
                  <a:pt x="126" y="203"/>
                </a:lnTo>
                <a:lnTo>
                  <a:pt x="98" y="249"/>
                </a:lnTo>
                <a:lnTo>
                  <a:pt x="62" y="291"/>
                </a:lnTo>
                <a:lnTo>
                  <a:pt x="73" y="281"/>
                </a:lnTo>
                <a:lnTo>
                  <a:pt x="35" y="312"/>
                </a:lnTo>
                <a:lnTo>
                  <a:pt x="45" y="305"/>
                </a:lnTo>
                <a:lnTo>
                  <a:pt x="26" y="316"/>
                </a:lnTo>
                <a:lnTo>
                  <a:pt x="37" y="311"/>
                </a:lnTo>
                <a:lnTo>
                  <a:pt x="26" y="315"/>
                </a:lnTo>
                <a:lnTo>
                  <a:pt x="6" y="320"/>
                </a:lnTo>
                <a:lnTo>
                  <a:pt x="19" y="318"/>
                </a:lnTo>
                <a:lnTo>
                  <a:pt x="0" y="320"/>
                </a:lnTo>
                <a:lnTo>
                  <a:pt x="11" y="47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5" name="Freeform 53"/>
          <p:cNvSpPr>
            <a:spLocks/>
          </p:cNvSpPr>
          <p:nvPr/>
        </p:nvSpPr>
        <p:spPr bwMode="auto">
          <a:xfrm>
            <a:off x="3310500" y="1687064"/>
            <a:ext cx="77788" cy="103188"/>
          </a:xfrm>
          <a:custGeom>
            <a:avLst/>
            <a:gdLst>
              <a:gd name="T0" fmla="*/ 347 w 359"/>
              <a:gd name="T1" fmla="*/ 0 h 474"/>
              <a:gd name="T2" fmla="*/ 327 w 359"/>
              <a:gd name="T3" fmla="*/ 1 h 474"/>
              <a:gd name="T4" fmla="*/ 314 w 359"/>
              <a:gd name="T5" fmla="*/ 3 h 474"/>
              <a:gd name="T6" fmla="*/ 294 w 359"/>
              <a:gd name="T7" fmla="*/ 8 h 474"/>
              <a:gd name="T8" fmla="*/ 284 w 359"/>
              <a:gd name="T9" fmla="*/ 12 h 474"/>
              <a:gd name="T10" fmla="*/ 264 w 359"/>
              <a:gd name="T11" fmla="*/ 20 h 474"/>
              <a:gd name="T12" fmla="*/ 236 w 359"/>
              <a:gd name="T13" fmla="*/ 34 h 474"/>
              <a:gd name="T14" fmla="*/ 209 w 359"/>
              <a:gd name="T15" fmla="*/ 54 h 474"/>
              <a:gd name="T16" fmla="*/ 185 w 359"/>
              <a:gd name="T17" fmla="*/ 74 h 474"/>
              <a:gd name="T18" fmla="*/ 141 w 359"/>
              <a:gd name="T19" fmla="*/ 124 h 474"/>
              <a:gd name="T20" fmla="*/ 99 w 359"/>
              <a:gd name="T21" fmla="*/ 187 h 474"/>
              <a:gd name="T22" fmla="*/ 63 w 359"/>
              <a:gd name="T23" fmla="*/ 258 h 474"/>
              <a:gd name="T24" fmla="*/ 30 w 359"/>
              <a:gd name="T25" fmla="*/ 338 h 474"/>
              <a:gd name="T26" fmla="*/ 0 w 359"/>
              <a:gd name="T27" fmla="*/ 427 h 474"/>
              <a:gd name="T28" fmla="*/ 145 w 359"/>
              <a:gd name="T29" fmla="*/ 474 h 474"/>
              <a:gd name="T30" fmla="*/ 170 w 359"/>
              <a:gd name="T31" fmla="*/ 395 h 474"/>
              <a:gd name="T32" fmla="*/ 198 w 359"/>
              <a:gd name="T33" fmla="*/ 326 h 474"/>
              <a:gd name="T34" fmla="*/ 227 w 359"/>
              <a:gd name="T35" fmla="*/ 269 h 474"/>
              <a:gd name="T36" fmla="*/ 255 w 359"/>
              <a:gd name="T37" fmla="*/ 224 h 474"/>
              <a:gd name="T38" fmla="*/ 285 w 359"/>
              <a:gd name="T39" fmla="*/ 189 h 474"/>
              <a:gd name="T40" fmla="*/ 299 w 359"/>
              <a:gd name="T41" fmla="*/ 176 h 474"/>
              <a:gd name="T42" fmla="*/ 310 w 359"/>
              <a:gd name="T43" fmla="*/ 168 h 474"/>
              <a:gd name="T44" fmla="*/ 322 w 359"/>
              <a:gd name="T45" fmla="*/ 160 h 474"/>
              <a:gd name="T46" fmla="*/ 341 w 359"/>
              <a:gd name="T47" fmla="*/ 152 h 474"/>
              <a:gd name="T48" fmla="*/ 331 w 359"/>
              <a:gd name="T49" fmla="*/ 156 h 474"/>
              <a:gd name="T50" fmla="*/ 351 w 359"/>
              <a:gd name="T51" fmla="*/ 151 h 474"/>
              <a:gd name="T52" fmla="*/ 338 w 359"/>
              <a:gd name="T53" fmla="*/ 153 h 474"/>
              <a:gd name="T54" fmla="*/ 359 w 359"/>
              <a:gd name="T55" fmla="*/ 151 h 474"/>
              <a:gd name="T56" fmla="*/ 347 w 359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4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cubicBezTo>
                  <a:pt x="290" y="9"/>
                  <a:pt x="287" y="10"/>
                  <a:pt x="284" y="12"/>
                </a:cubicBezTo>
                <a:lnTo>
                  <a:pt x="264" y="20"/>
                </a:lnTo>
                <a:lnTo>
                  <a:pt x="236" y="34"/>
                </a:lnTo>
                <a:lnTo>
                  <a:pt x="209" y="54"/>
                </a:lnTo>
                <a:lnTo>
                  <a:pt x="185" y="74"/>
                </a:lnTo>
                <a:lnTo>
                  <a:pt x="141" y="124"/>
                </a:lnTo>
                <a:lnTo>
                  <a:pt x="99" y="187"/>
                </a:lnTo>
                <a:lnTo>
                  <a:pt x="63" y="258"/>
                </a:lnTo>
                <a:lnTo>
                  <a:pt x="30" y="338"/>
                </a:lnTo>
                <a:lnTo>
                  <a:pt x="0" y="427"/>
                </a:lnTo>
                <a:lnTo>
                  <a:pt x="145" y="474"/>
                </a:lnTo>
                <a:lnTo>
                  <a:pt x="170" y="395"/>
                </a:lnTo>
                <a:lnTo>
                  <a:pt x="198" y="326"/>
                </a:lnTo>
                <a:lnTo>
                  <a:pt x="227" y="269"/>
                </a:lnTo>
                <a:lnTo>
                  <a:pt x="255" y="224"/>
                </a:lnTo>
                <a:lnTo>
                  <a:pt x="285" y="189"/>
                </a:lnTo>
                <a:lnTo>
                  <a:pt x="299" y="176"/>
                </a:lnTo>
                <a:lnTo>
                  <a:pt x="310" y="168"/>
                </a:lnTo>
                <a:lnTo>
                  <a:pt x="322" y="160"/>
                </a:lnTo>
                <a:lnTo>
                  <a:pt x="341" y="152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6" name="Freeform 54"/>
          <p:cNvSpPr>
            <a:spLocks/>
          </p:cNvSpPr>
          <p:nvPr/>
        </p:nvSpPr>
        <p:spPr bwMode="auto">
          <a:xfrm>
            <a:off x="3434325" y="1774377"/>
            <a:ext cx="77788" cy="103188"/>
          </a:xfrm>
          <a:custGeom>
            <a:avLst/>
            <a:gdLst>
              <a:gd name="T0" fmla="*/ 347 w 359"/>
              <a:gd name="T1" fmla="*/ 472 h 472"/>
              <a:gd name="T2" fmla="*/ 327 w 359"/>
              <a:gd name="T3" fmla="*/ 471 h 472"/>
              <a:gd name="T4" fmla="*/ 314 w 359"/>
              <a:gd name="T5" fmla="*/ 469 h 472"/>
              <a:gd name="T6" fmla="*/ 294 w 359"/>
              <a:gd name="T7" fmla="*/ 464 h 472"/>
              <a:gd name="T8" fmla="*/ 266 w 359"/>
              <a:gd name="T9" fmla="*/ 453 h 472"/>
              <a:gd name="T10" fmla="*/ 236 w 359"/>
              <a:gd name="T11" fmla="*/ 438 h 472"/>
              <a:gd name="T12" fmla="*/ 225 w 359"/>
              <a:gd name="T13" fmla="*/ 431 h 472"/>
              <a:gd name="T14" fmla="*/ 187 w 359"/>
              <a:gd name="T15" fmla="*/ 400 h 472"/>
              <a:gd name="T16" fmla="*/ 178 w 359"/>
              <a:gd name="T17" fmla="*/ 391 h 472"/>
              <a:gd name="T18" fmla="*/ 141 w 359"/>
              <a:gd name="T19" fmla="*/ 348 h 472"/>
              <a:gd name="T20" fmla="*/ 100 w 359"/>
              <a:gd name="T21" fmla="*/ 287 h 472"/>
              <a:gd name="T22" fmla="*/ 63 w 359"/>
              <a:gd name="T23" fmla="*/ 217 h 472"/>
              <a:gd name="T24" fmla="*/ 30 w 359"/>
              <a:gd name="T25" fmla="*/ 137 h 472"/>
              <a:gd name="T26" fmla="*/ 0 w 359"/>
              <a:gd name="T27" fmla="*/ 48 h 472"/>
              <a:gd name="T28" fmla="*/ 145 w 359"/>
              <a:gd name="T29" fmla="*/ 0 h 472"/>
              <a:gd name="T30" fmla="*/ 170 w 359"/>
              <a:gd name="T31" fmla="*/ 79 h 472"/>
              <a:gd name="T32" fmla="*/ 198 w 359"/>
              <a:gd name="T33" fmla="*/ 147 h 472"/>
              <a:gd name="T34" fmla="*/ 226 w 359"/>
              <a:gd name="T35" fmla="*/ 204 h 472"/>
              <a:gd name="T36" fmla="*/ 255 w 359"/>
              <a:gd name="T37" fmla="*/ 249 h 472"/>
              <a:gd name="T38" fmla="*/ 292 w 359"/>
              <a:gd name="T39" fmla="*/ 291 h 472"/>
              <a:gd name="T40" fmla="*/ 283 w 359"/>
              <a:gd name="T41" fmla="*/ 282 h 472"/>
              <a:gd name="T42" fmla="*/ 321 w 359"/>
              <a:gd name="T43" fmla="*/ 312 h 472"/>
              <a:gd name="T44" fmla="*/ 310 w 359"/>
              <a:gd name="T45" fmla="*/ 305 h 472"/>
              <a:gd name="T46" fmla="*/ 320 w 359"/>
              <a:gd name="T47" fmla="*/ 312 h 472"/>
              <a:gd name="T48" fmla="*/ 331 w 359"/>
              <a:gd name="T49" fmla="*/ 316 h 472"/>
              <a:gd name="T50" fmla="*/ 351 w 359"/>
              <a:gd name="T51" fmla="*/ 321 h 472"/>
              <a:gd name="T52" fmla="*/ 338 w 359"/>
              <a:gd name="T53" fmla="*/ 319 h 472"/>
              <a:gd name="T54" fmla="*/ 359 w 359"/>
              <a:gd name="T55" fmla="*/ 321 h 472"/>
              <a:gd name="T56" fmla="*/ 347 w 359"/>
              <a:gd name="T57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2">
                <a:moveTo>
                  <a:pt x="347" y="472"/>
                </a:moveTo>
                <a:lnTo>
                  <a:pt x="327" y="471"/>
                </a:lnTo>
                <a:cubicBezTo>
                  <a:pt x="323" y="470"/>
                  <a:pt x="318" y="470"/>
                  <a:pt x="314" y="469"/>
                </a:cubicBezTo>
                <a:lnTo>
                  <a:pt x="294" y="464"/>
                </a:lnTo>
                <a:lnTo>
                  <a:pt x="266" y="453"/>
                </a:lnTo>
                <a:lnTo>
                  <a:pt x="236" y="438"/>
                </a:lnTo>
                <a:cubicBezTo>
                  <a:pt x="232" y="436"/>
                  <a:pt x="229" y="433"/>
                  <a:pt x="225" y="431"/>
                </a:cubicBezTo>
                <a:lnTo>
                  <a:pt x="187" y="400"/>
                </a:lnTo>
                <a:cubicBezTo>
                  <a:pt x="184" y="397"/>
                  <a:pt x="181" y="394"/>
                  <a:pt x="178" y="391"/>
                </a:cubicBezTo>
                <a:lnTo>
                  <a:pt x="141" y="348"/>
                </a:lnTo>
                <a:lnTo>
                  <a:pt x="100" y="287"/>
                </a:lnTo>
                <a:lnTo>
                  <a:pt x="63" y="217"/>
                </a:lnTo>
                <a:lnTo>
                  <a:pt x="30" y="137"/>
                </a:lnTo>
                <a:lnTo>
                  <a:pt x="0" y="48"/>
                </a:lnTo>
                <a:lnTo>
                  <a:pt x="145" y="0"/>
                </a:lnTo>
                <a:lnTo>
                  <a:pt x="170" y="79"/>
                </a:lnTo>
                <a:lnTo>
                  <a:pt x="198" y="147"/>
                </a:lnTo>
                <a:lnTo>
                  <a:pt x="226" y="204"/>
                </a:lnTo>
                <a:lnTo>
                  <a:pt x="255" y="249"/>
                </a:lnTo>
                <a:lnTo>
                  <a:pt x="292" y="291"/>
                </a:lnTo>
                <a:lnTo>
                  <a:pt x="283" y="282"/>
                </a:lnTo>
                <a:lnTo>
                  <a:pt x="321" y="312"/>
                </a:lnTo>
                <a:lnTo>
                  <a:pt x="310" y="305"/>
                </a:lnTo>
                <a:lnTo>
                  <a:pt x="320" y="312"/>
                </a:lnTo>
                <a:lnTo>
                  <a:pt x="331" y="316"/>
                </a:lnTo>
                <a:lnTo>
                  <a:pt x="351" y="321"/>
                </a:lnTo>
                <a:lnTo>
                  <a:pt x="338" y="319"/>
                </a:lnTo>
                <a:lnTo>
                  <a:pt x="359" y="321"/>
                </a:lnTo>
                <a:lnTo>
                  <a:pt x="347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7" name="Freeform 55"/>
          <p:cNvSpPr>
            <a:spLocks/>
          </p:cNvSpPr>
          <p:nvPr/>
        </p:nvSpPr>
        <p:spPr bwMode="auto">
          <a:xfrm>
            <a:off x="3391462" y="1687064"/>
            <a:ext cx="76200" cy="103188"/>
          </a:xfrm>
          <a:custGeom>
            <a:avLst/>
            <a:gdLst>
              <a:gd name="T0" fmla="*/ 11 w 350"/>
              <a:gd name="T1" fmla="*/ 0 h 474"/>
              <a:gd name="T2" fmla="*/ 31 w 350"/>
              <a:gd name="T3" fmla="*/ 1 h 474"/>
              <a:gd name="T4" fmla="*/ 44 w 350"/>
              <a:gd name="T5" fmla="*/ 3 h 474"/>
              <a:gd name="T6" fmla="*/ 63 w 350"/>
              <a:gd name="T7" fmla="*/ 8 h 474"/>
              <a:gd name="T8" fmla="*/ 93 w 350"/>
              <a:gd name="T9" fmla="*/ 20 h 474"/>
              <a:gd name="T10" fmla="*/ 121 w 350"/>
              <a:gd name="T11" fmla="*/ 35 h 474"/>
              <a:gd name="T12" fmla="*/ 147 w 350"/>
              <a:gd name="T13" fmla="*/ 54 h 474"/>
              <a:gd name="T14" fmla="*/ 171 w 350"/>
              <a:gd name="T15" fmla="*/ 75 h 474"/>
              <a:gd name="T16" fmla="*/ 179 w 350"/>
              <a:gd name="T17" fmla="*/ 83 h 474"/>
              <a:gd name="T18" fmla="*/ 214 w 350"/>
              <a:gd name="T19" fmla="*/ 125 h 474"/>
              <a:gd name="T20" fmla="*/ 254 w 350"/>
              <a:gd name="T21" fmla="*/ 187 h 474"/>
              <a:gd name="T22" fmla="*/ 290 w 350"/>
              <a:gd name="T23" fmla="*/ 258 h 474"/>
              <a:gd name="T24" fmla="*/ 322 w 350"/>
              <a:gd name="T25" fmla="*/ 338 h 474"/>
              <a:gd name="T26" fmla="*/ 350 w 350"/>
              <a:gd name="T27" fmla="*/ 428 h 474"/>
              <a:gd name="T28" fmla="*/ 205 w 350"/>
              <a:gd name="T29" fmla="*/ 474 h 474"/>
              <a:gd name="T30" fmla="*/ 180 w 350"/>
              <a:gd name="T31" fmla="*/ 394 h 474"/>
              <a:gd name="T32" fmla="*/ 153 w 350"/>
              <a:gd name="T33" fmla="*/ 326 h 474"/>
              <a:gd name="T34" fmla="*/ 126 w 350"/>
              <a:gd name="T35" fmla="*/ 268 h 474"/>
              <a:gd name="T36" fmla="*/ 98 w 350"/>
              <a:gd name="T37" fmla="*/ 223 h 474"/>
              <a:gd name="T38" fmla="*/ 62 w 350"/>
              <a:gd name="T39" fmla="*/ 180 h 474"/>
              <a:gd name="T40" fmla="*/ 70 w 350"/>
              <a:gd name="T41" fmla="*/ 188 h 474"/>
              <a:gd name="T42" fmla="*/ 57 w 350"/>
              <a:gd name="T43" fmla="*/ 176 h 474"/>
              <a:gd name="T44" fmla="*/ 45 w 350"/>
              <a:gd name="T45" fmla="*/ 167 h 474"/>
              <a:gd name="T46" fmla="*/ 35 w 350"/>
              <a:gd name="T47" fmla="*/ 160 h 474"/>
              <a:gd name="T48" fmla="*/ 26 w 350"/>
              <a:gd name="T49" fmla="*/ 156 h 474"/>
              <a:gd name="T50" fmla="*/ 6 w 350"/>
              <a:gd name="T51" fmla="*/ 151 h 474"/>
              <a:gd name="T52" fmla="*/ 19 w 350"/>
              <a:gd name="T53" fmla="*/ 153 h 474"/>
              <a:gd name="T54" fmla="*/ 0 w 350"/>
              <a:gd name="T55" fmla="*/ 151 h 474"/>
              <a:gd name="T56" fmla="*/ 11 w 350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0" h="474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3" y="20"/>
                </a:lnTo>
                <a:lnTo>
                  <a:pt x="121" y="35"/>
                </a:lnTo>
                <a:lnTo>
                  <a:pt x="147" y="54"/>
                </a:lnTo>
                <a:lnTo>
                  <a:pt x="171" y="75"/>
                </a:lnTo>
                <a:cubicBezTo>
                  <a:pt x="174" y="77"/>
                  <a:pt x="176" y="80"/>
                  <a:pt x="179" y="83"/>
                </a:cubicBezTo>
                <a:lnTo>
                  <a:pt x="214" y="125"/>
                </a:lnTo>
                <a:lnTo>
                  <a:pt x="254" y="187"/>
                </a:lnTo>
                <a:lnTo>
                  <a:pt x="290" y="258"/>
                </a:lnTo>
                <a:lnTo>
                  <a:pt x="322" y="338"/>
                </a:lnTo>
                <a:lnTo>
                  <a:pt x="350" y="428"/>
                </a:lnTo>
                <a:lnTo>
                  <a:pt x="205" y="474"/>
                </a:lnTo>
                <a:lnTo>
                  <a:pt x="180" y="394"/>
                </a:lnTo>
                <a:lnTo>
                  <a:pt x="153" y="326"/>
                </a:lnTo>
                <a:lnTo>
                  <a:pt x="126" y="268"/>
                </a:lnTo>
                <a:lnTo>
                  <a:pt x="98" y="223"/>
                </a:lnTo>
                <a:lnTo>
                  <a:pt x="62" y="180"/>
                </a:lnTo>
                <a:lnTo>
                  <a:pt x="70" y="188"/>
                </a:lnTo>
                <a:lnTo>
                  <a:pt x="57" y="176"/>
                </a:lnTo>
                <a:lnTo>
                  <a:pt x="45" y="167"/>
                </a:lnTo>
                <a:lnTo>
                  <a:pt x="35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38" name="Group 237"/>
          <p:cNvGrpSpPr/>
          <p:nvPr/>
        </p:nvGrpSpPr>
        <p:grpSpPr>
          <a:xfrm>
            <a:off x="3728919" y="1143453"/>
            <a:ext cx="488950" cy="420688"/>
            <a:chOff x="5519964" y="2295525"/>
            <a:chExt cx="488950" cy="420688"/>
          </a:xfrm>
        </p:grpSpPr>
        <p:grpSp>
          <p:nvGrpSpPr>
            <p:cNvPr id="239" name="Group 63"/>
            <p:cNvGrpSpPr>
              <a:grpSpLocks/>
            </p:cNvGrpSpPr>
            <p:nvPr/>
          </p:nvGrpSpPr>
          <p:grpSpPr bwMode="auto">
            <a:xfrm>
              <a:off x="5626326" y="2312988"/>
              <a:ext cx="288925" cy="384175"/>
              <a:chOff x="3457" y="848"/>
              <a:chExt cx="182" cy="242"/>
            </a:xfrm>
          </p:grpSpPr>
          <p:sp>
            <p:nvSpPr>
              <p:cNvPr id="242" name="Freeform 58"/>
              <p:cNvSpPr>
                <a:spLocks noEditPoints="1"/>
              </p:cNvSpPr>
              <p:nvPr/>
            </p:nvSpPr>
            <p:spPr bwMode="auto">
              <a:xfrm>
                <a:off x="3457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80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2 w 182"/>
                  <a:gd name="T87" fmla="*/ 36 h 242"/>
                  <a:gd name="T88" fmla="*/ 117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30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9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5" y="49"/>
                    </a:lnTo>
                    <a:lnTo>
                      <a:pt x="56" y="45"/>
                    </a:lnTo>
                    <a:lnTo>
                      <a:pt x="58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1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2" y="36"/>
                    </a:lnTo>
                    <a:lnTo>
                      <a:pt x="115" y="37"/>
                    </a:lnTo>
                    <a:lnTo>
                      <a:pt x="117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5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3" name="Freeform 59"/>
              <p:cNvSpPr>
                <a:spLocks/>
              </p:cNvSpPr>
              <p:nvPr/>
            </p:nvSpPr>
            <p:spPr bwMode="auto">
              <a:xfrm>
                <a:off x="3457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80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8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30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8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9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4" name="Freeform 60"/>
              <p:cNvSpPr>
                <a:spLocks/>
              </p:cNvSpPr>
              <p:nvPr/>
            </p:nvSpPr>
            <p:spPr bwMode="auto">
              <a:xfrm>
                <a:off x="3508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4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50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1 w 77"/>
                  <a:gd name="T35" fmla="*/ 6 h 78"/>
                  <a:gd name="T36" fmla="*/ 64 w 77"/>
                  <a:gd name="T37" fmla="*/ 8 h 78"/>
                  <a:gd name="T38" fmla="*/ 66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4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4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1" y="6"/>
                    </a:lnTo>
                    <a:lnTo>
                      <a:pt x="64" y="8"/>
                    </a:lnTo>
                    <a:lnTo>
                      <a:pt x="66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4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5" name="Freeform 61"/>
              <p:cNvSpPr>
                <a:spLocks/>
              </p:cNvSpPr>
              <p:nvPr/>
            </p:nvSpPr>
            <p:spPr bwMode="auto">
              <a:xfrm>
                <a:off x="3457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6" name="Freeform 62"/>
              <p:cNvSpPr>
                <a:spLocks/>
              </p:cNvSpPr>
              <p:nvPr/>
            </p:nvSpPr>
            <p:spPr bwMode="auto">
              <a:xfrm>
                <a:off x="3527" y="986"/>
                <a:ext cx="39" cy="72"/>
              </a:xfrm>
              <a:custGeom>
                <a:avLst/>
                <a:gdLst>
                  <a:gd name="T0" fmla="*/ 31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30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1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1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1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240" name="Freeform 64"/>
            <p:cNvSpPr>
              <a:spLocks/>
            </p:cNvSpPr>
            <p:nvPr/>
          </p:nvSpPr>
          <p:spPr bwMode="auto">
            <a:xfrm>
              <a:off x="5519964" y="2295525"/>
              <a:ext cx="488950" cy="420688"/>
            </a:xfrm>
            <a:custGeom>
              <a:avLst/>
              <a:gdLst>
                <a:gd name="T0" fmla="*/ 13 w 308"/>
                <a:gd name="T1" fmla="*/ 0 h 265"/>
                <a:gd name="T2" fmla="*/ 308 w 308"/>
                <a:gd name="T3" fmla="*/ 249 h 265"/>
                <a:gd name="T4" fmla="*/ 295 w 308"/>
                <a:gd name="T5" fmla="*/ 265 h 265"/>
                <a:gd name="T6" fmla="*/ 0 w 308"/>
                <a:gd name="T7" fmla="*/ 16 h 265"/>
                <a:gd name="T8" fmla="*/ 13 w 308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65">
                  <a:moveTo>
                    <a:pt x="13" y="0"/>
                  </a:moveTo>
                  <a:lnTo>
                    <a:pt x="308" y="249"/>
                  </a:lnTo>
                  <a:lnTo>
                    <a:pt x="295" y="265"/>
                  </a:lnTo>
                  <a:lnTo>
                    <a:pt x="0" y="1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50021"/>
            </a:solidFill>
            <a:ln w="0" cap="flat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Freeform 65"/>
            <p:cNvSpPr>
              <a:spLocks/>
            </p:cNvSpPr>
            <p:nvPr/>
          </p:nvSpPr>
          <p:spPr bwMode="auto">
            <a:xfrm>
              <a:off x="5519964" y="2295525"/>
              <a:ext cx="488950" cy="420688"/>
            </a:xfrm>
            <a:custGeom>
              <a:avLst/>
              <a:gdLst>
                <a:gd name="T0" fmla="*/ 295 w 308"/>
                <a:gd name="T1" fmla="*/ 0 h 265"/>
                <a:gd name="T2" fmla="*/ 0 w 308"/>
                <a:gd name="T3" fmla="*/ 249 h 265"/>
                <a:gd name="T4" fmla="*/ 13 w 308"/>
                <a:gd name="T5" fmla="*/ 265 h 265"/>
                <a:gd name="T6" fmla="*/ 308 w 308"/>
                <a:gd name="T7" fmla="*/ 16 h 265"/>
                <a:gd name="T8" fmla="*/ 295 w 308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65">
                  <a:moveTo>
                    <a:pt x="295" y="0"/>
                  </a:moveTo>
                  <a:lnTo>
                    <a:pt x="0" y="249"/>
                  </a:lnTo>
                  <a:lnTo>
                    <a:pt x="13" y="265"/>
                  </a:lnTo>
                  <a:lnTo>
                    <a:pt x="308" y="16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A50021"/>
            </a:solidFill>
            <a:ln w="0" cap="flat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47" name="Freeform 66"/>
          <p:cNvSpPr>
            <a:spLocks/>
          </p:cNvSpPr>
          <p:nvPr/>
        </p:nvSpPr>
        <p:spPr bwMode="auto">
          <a:xfrm>
            <a:off x="4818625" y="1437827"/>
            <a:ext cx="466725" cy="692150"/>
          </a:xfrm>
          <a:custGeom>
            <a:avLst/>
            <a:gdLst>
              <a:gd name="T0" fmla="*/ 0 w 294"/>
              <a:gd name="T1" fmla="*/ 436 h 436"/>
              <a:gd name="T2" fmla="*/ 205 w 294"/>
              <a:gd name="T3" fmla="*/ 0 h 436"/>
              <a:gd name="T4" fmla="*/ 294 w 294"/>
              <a:gd name="T5" fmla="*/ 0 h 436"/>
              <a:gd name="T6" fmla="*/ 90 w 294"/>
              <a:gd name="T7" fmla="*/ 436 h 436"/>
              <a:gd name="T8" fmla="*/ 0 w 294"/>
              <a:gd name="T9" fmla="*/ 43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436">
                <a:moveTo>
                  <a:pt x="0" y="436"/>
                </a:moveTo>
                <a:lnTo>
                  <a:pt x="205" y="0"/>
                </a:lnTo>
                <a:lnTo>
                  <a:pt x="294" y="0"/>
                </a:lnTo>
                <a:lnTo>
                  <a:pt x="90" y="436"/>
                </a:lnTo>
                <a:lnTo>
                  <a:pt x="0" y="4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8" name="Freeform 67"/>
          <p:cNvSpPr>
            <a:spLocks/>
          </p:cNvSpPr>
          <p:nvPr/>
        </p:nvSpPr>
        <p:spPr bwMode="auto">
          <a:xfrm>
            <a:off x="4813862" y="1533077"/>
            <a:ext cx="288925" cy="598488"/>
          </a:xfrm>
          <a:custGeom>
            <a:avLst/>
            <a:gdLst>
              <a:gd name="T0" fmla="*/ 177 w 182"/>
              <a:gd name="T1" fmla="*/ 0 h 377"/>
              <a:gd name="T2" fmla="*/ 0 w 182"/>
              <a:gd name="T3" fmla="*/ 374 h 377"/>
              <a:gd name="T4" fmla="*/ 6 w 182"/>
              <a:gd name="T5" fmla="*/ 377 h 377"/>
              <a:gd name="T6" fmla="*/ 182 w 182"/>
              <a:gd name="T7" fmla="*/ 3 h 377"/>
              <a:gd name="T8" fmla="*/ 177 w 182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377">
                <a:moveTo>
                  <a:pt x="177" y="0"/>
                </a:moveTo>
                <a:lnTo>
                  <a:pt x="0" y="374"/>
                </a:lnTo>
                <a:lnTo>
                  <a:pt x="6" y="377"/>
                </a:lnTo>
                <a:lnTo>
                  <a:pt x="182" y="3"/>
                </a:lnTo>
                <a:lnTo>
                  <a:pt x="17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9" name="Freeform 68"/>
          <p:cNvSpPr>
            <a:spLocks/>
          </p:cNvSpPr>
          <p:nvPr/>
        </p:nvSpPr>
        <p:spPr bwMode="auto">
          <a:xfrm>
            <a:off x="5001187" y="1434652"/>
            <a:ext cx="288925" cy="598488"/>
          </a:xfrm>
          <a:custGeom>
            <a:avLst/>
            <a:gdLst>
              <a:gd name="T0" fmla="*/ 176 w 182"/>
              <a:gd name="T1" fmla="*/ 0 h 377"/>
              <a:gd name="T2" fmla="*/ 0 w 182"/>
              <a:gd name="T3" fmla="*/ 375 h 377"/>
              <a:gd name="T4" fmla="*/ 6 w 182"/>
              <a:gd name="T5" fmla="*/ 377 h 377"/>
              <a:gd name="T6" fmla="*/ 182 w 182"/>
              <a:gd name="T7" fmla="*/ 3 h 377"/>
              <a:gd name="T8" fmla="*/ 176 w 182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377">
                <a:moveTo>
                  <a:pt x="176" y="0"/>
                </a:moveTo>
                <a:lnTo>
                  <a:pt x="0" y="375"/>
                </a:lnTo>
                <a:lnTo>
                  <a:pt x="6" y="377"/>
                </a:lnTo>
                <a:lnTo>
                  <a:pt x="182" y="3"/>
                </a:lnTo>
                <a:lnTo>
                  <a:pt x="176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0" name="Rectangle 75"/>
          <p:cNvSpPr>
            <a:spLocks noChangeArrowheads="1"/>
          </p:cNvSpPr>
          <p:nvPr/>
        </p:nvSpPr>
        <p:spPr bwMode="auto">
          <a:xfrm>
            <a:off x="3883588" y="1623564"/>
            <a:ext cx="206374" cy="303446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1" name="Freeform 83"/>
          <p:cNvSpPr>
            <a:spLocks/>
          </p:cNvSpPr>
          <p:nvPr/>
        </p:nvSpPr>
        <p:spPr bwMode="auto">
          <a:xfrm>
            <a:off x="5655011" y="1774377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2" name="Freeform 84"/>
          <p:cNvSpPr>
            <a:spLocks/>
          </p:cNvSpPr>
          <p:nvPr/>
        </p:nvSpPr>
        <p:spPr bwMode="auto">
          <a:xfrm>
            <a:off x="5607386" y="1687064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3" name="Freeform 85"/>
          <p:cNvSpPr>
            <a:spLocks/>
          </p:cNvSpPr>
          <p:nvPr/>
        </p:nvSpPr>
        <p:spPr bwMode="auto">
          <a:xfrm>
            <a:off x="5723273" y="1774377"/>
            <a:ext cx="79375" cy="103188"/>
          </a:xfrm>
          <a:custGeom>
            <a:avLst/>
            <a:gdLst>
              <a:gd name="T0" fmla="*/ 11 w 366"/>
              <a:gd name="T1" fmla="*/ 472 h 472"/>
              <a:gd name="T2" fmla="*/ 32 w 366"/>
              <a:gd name="T3" fmla="*/ 471 h 472"/>
              <a:gd name="T4" fmla="*/ 44 w 366"/>
              <a:gd name="T5" fmla="*/ 469 h 472"/>
              <a:gd name="T6" fmla="*/ 65 w 366"/>
              <a:gd name="T7" fmla="*/ 464 h 472"/>
              <a:gd name="T8" fmla="*/ 94 w 366"/>
              <a:gd name="T9" fmla="*/ 454 h 472"/>
              <a:gd name="T10" fmla="*/ 104 w 366"/>
              <a:gd name="T11" fmla="*/ 449 h 472"/>
              <a:gd name="T12" fmla="*/ 124 w 366"/>
              <a:gd name="T13" fmla="*/ 438 h 472"/>
              <a:gd name="T14" fmla="*/ 134 w 366"/>
              <a:gd name="T15" fmla="*/ 432 h 472"/>
              <a:gd name="T16" fmla="*/ 173 w 366"/>
              <a:gd name="T17" fmla="*/ 401 h 472"/>
              <a:gd name="T18" fmla="*/ 184 w 366"/>
              <a:gd name="T19" fmla="*/ 391 h 472"/>
              <a:gd name="T20" fmla="*/ 221 w 366"/>
              <a:gd name="T21" fmla="*/ 349 h 472"/>
              <a:gd name="T22" fmla="*/ 263 w 366"/>
              <a:gd name="T23" fmla="*/ 288 h 472"/>
              <a:gd name="T24" fmla="*/ 301 w 366"/>
              <a:gd name="T25" fmla="*/ 217 h 472"/>
              <a:gd name="T26" fmla="*/ 335 w 366"/>
              <a:gd name="T27" fmla="*/ 138 h 472"/>
              <a:gd name="T28" fmla="*/ 366 w 366"/>
              <a:gd name="T29" fmla="*/ 48 h 472"/>
              <a:gd name="T30" fmla="*/ 221 w 366"/>
              <a:gd name="T31" fmla="*/ 0 h 472"/>
              <a:gd name="T32" fmla="*/ 196 w 366"/>
              <a:gd name="T33" fmla="*/ 78 h 472"/>
              <a:gd name="T34" fmla="*/ 167 w 366"/>
              <a:gd name="T35" fmla="*/ 147 h 472"/>
              <a:gd name="T36" fmla="*/ 138 w 366"/>
              <a:gd name="T37" fmla="*/ 203 h 472"/>
              <a:gd name="T38" fmla="*/ 107 w 366"/>
              <a:gd name="T39" fmla="*/ 248 h 472"/>
              <a:gd name="T40" fmla="*/ 70 w 366"/>
              <a:gd name="T41" fmla="*/ 291 h 472"/>
              <a:gd name="T42" fmla="*/ 81 w 366"/>
              <a:gd name="T43" fmla="*/ 281 h 472"/>
              <a:gd name="T44" fmla="*/ 41 w 366"/>
              <a:gd name="T45" fmla="*/ 311 h 472"/>
              <a:gd name="T46" fmla="*/ 51 w 366"/>
              <a:gd name="T47" fmla="*/ 305 h 472"/>
              <a:gd name="T48" fmla="*/ 31 w 366"/>
              <a:gd name="T49" fmla="*/ 316 h 472"/>
              <a:gd name="T50" fmla="*/ 41 w 366"/>
              <a:gd name="T51" fmla="*/ 311 h 472"/>
              <a:gd name="T52" fmla="*/ 29 w 366"/>
              <a:gd name="T53" fmla="*/ 316 h 472"/>
              <a:gd name="T54" fmla="*/ 8 w 366"/>
              <a:gd name="T55" fmla="*/ 321 h 472"/>
              <a:gd name="T56" fmla="*/ 21 w 366"/>
              <a:gd name="T57" fmla="*/ 319 h 472"/>
              <a:gd name="T58" fmla="*/ 0 w 366"/>
              <a:gd name="T59" fmla="*/ 321 h 472"/>
              <a:gd name="T60" fmla="*/ 11 w 366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6" h="472">
                <a:moveTo>
                  <a:pt x="11" y="472"/>
                </a:moveTo>
                <a:lnTo>
                  <a:pt x="32" y="471"/>
                </a:lnTo>
                <a:cubicBezTo>
                  <a:pt x="36" y="470"/>
                  <a:pt x="40" y="470"/>
                  <a:pt x="44" y="469"/>
                </a:cubicBezTo>
                <a:lnTo>
                  <a:pt x="65" y="464"/>
                </a:lnTo>
                <a:lnTo>
                  <a:pt x="94" y="454"/>
                </a:lnTo>
                <a:cubicBezTo>
                  <a:pt x="97" y="453"/>
                  <a:pt x="101" y="451"/>
                  <a:pt x="104" y="449"/>
                </a:cubicBezTo>
                <a:lnTo>
                  <a:pt x="124" y="438"/>
                </a:lnTo>
                <a:cubicBezTo>
                  <a:pt x="128" y="436"/>
                  <a:pt x="131" y="434"/>
                  <a:pt x="134" y="432"/>
                </a:cubicBezTo>
                <a:lnTo>
                  <a:pt x="173" y="401"/>
                </a:lnTo>
                <a:cubicBezTo>
                  <a:pt x="177" y="398"/>
                  <a:pt x="181" y="395"/>
                  <a:pt x="184" y="391"/>
                </a:cubicBezTo>
                <a:lnTo>
                  <a:pt x="221" y="349"/>
                </a:lnTo>
                <a:lnTo>
                  <a:pt x="263" y="288"/>
                </a:lnTo>
                <a:lnTo>
                  <a:pt x="301" y="217"/>
                </a:lnTo>
                <a:lnTo>
                  <a:pt x="335" y="138"/>
                </a:lnTo>
                <a:lnTo>
                  <a:pt x="366" y="48"/>
                </a:lnTo>
                <a:lnTo>
                  <a:pt x="221" y="0"/>
                </a:lnTo>
                <a:lnTo>
                  <a:pt x="196" y="78"/>
                </a:lnTo>
                <a:lnTo>
                  <a:pt x="167" y="147"/>
                </a:lnTo>
                <a:lnTo>
                  <a:pt x="138" y="203"/>
                </a:lnTo>
                <a:lnTo>
                  <a:pt x="107" y="248"/>
                </a:lnTo>
                <a:lnTo>
                  <a:pt x="70" y="291"/>
                </a:lnTo>
                <a:lnTo>
                  <a:pt x="81" y="281"/>
                </a:lnTo>
                <a:lnTo>
                  <a:pt x="41" y="311"/>
                </a:lnTo>
                <a:lnTo>
                  <a:pt x="51" y="305"/>
                </a:lnTo>
                <a:lnTo>
                  <a:pt x="31" y="316"/>
                </a:lnTo>
                <a:lnTo>
                  <a:pt x="41" y="311"/>
                </a:lnTo>
                <a:lnTo>
                  <a:pt x="29" y="316"/>
                </a:lnTo>
                <a:lnTo>
                  <a:pt x="8" y="321"/>
                </a:lnTo>
                <a:lnTo>
                  <a:pt x="21" y="319"/>
                </a:lnTo>
                <a:lnTo>
                  <a:pt x="0" y="321"/>
                </a:lnTo>
                <a:lnTo>
                  <a:pt x="11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4" name="Freeform 86"/>
          <p:cNvSpPr>
            <a:spLocks/>
          </p:cNvSpPr>
          <p:nvPr/>
        </p:nvSpPr>
        <p:spPr bwMode="auto">
          <a:xfrm>
            <a:off x="5769311" y="1687064"/>
            <a:ext cx="80963" cy="104775"/>
          </a:xfrm>
          <a:custGeom>
            <a:avLst/>
            <a:gdLst>
              <a:gd name="T0" fmla="*/ 356 w 366"/>
              <a:gd name="T1" fmla="*/ 0 h 475"/>
              <a:gd name="T2" fmla="*/ 335 w 366"/>
              <a:gd name="T3" fmla="*/ 1 h 475"/>
              <a:gd name="T4" fmla="*/ 322 w 366"/>
              <a:gd name="T5" fmla="*/ 3 h 475"/>
              <a:gd name="T6" fmla="*/ 301 w 366"/>
              <a:gd name="T7" fmla="*/ 8 h 475"/>
              <a:gd name="T8" fmla="*/ 271 w 366"/>
              <a:gd name="T9" fmla="*/ 19 h 475"/>
              <a:gd name="T10" fmla="*/ 242 w 366"/>
              <a:gd name="T11" fmla="*/ 34 h 475"/>
              <a:gd name="T12" fmla="*/ 215 w 366"/>
              <a:gd name="T13" fmla="*/ 53 h 475"/>
              <a:gd name="T14" fmla="*/ 190 w 366"/>
              <a:gd name="T15" fmla="*/ 73 h 475"/>
              <a:gd name="T16" fmla="*/ 182 w 366"/>
              <a:gd name="T17" fmla="*/ 81 h 475"/>
              <a:gd name="T18" fmla="*/ 145 w 366"/>
              <a:gd name="T19" fmla="*/ 124 h 475"/>
              <a:gd name="T20" fmla="*/ 103 w 366"/>
              <a:gd name="T21" fmla="*/ 186 h 475"/>
              <a:gd name="T22" fmla="*/ 65 w 366"/>
              <a:gd name="T23" fmla="*/ 256 h 475"/>
              <a:gd name="T24" fmla="*/ 31 w 366"/>
              <a:gd name="T25" fmla="*/ 337 h 475"/>
              <a:gd name="T26" fmla="*/ 0 w 366"/>
              <a:gd name="T27" fmla="*/ 427 h 475"/>
              <a:gd name="T28" fmla="*/ 144 w 366"/>
              <a:gd name="T29" fmla="*/ 475 h 475"/>
              <a:gd name="T30" fmla="*/ 171 w 366"/>
              <a:gd name="T31" fmla="*/ 396 h 475"/>
              <a:gd name="T32" fmla="*/ 199 w 366"/>
              <a:gd name="T33" fmla="*/ 328 h 475"/>
              <a:gd name="T34" fmla="*/ 229 w 366"/>
              <a:gd name="T35" fmla="*/ 270 h 475"/>
              <a:gd name="T36" fmla="*/ 259 w 366"/>
              <a:gd name="T37" fmla="*/ 224 h 475"/>
              <a:gd name="T38" fmla="*/ 296 w 366"/>
              <a:gd name="T39" fmla="*/ 182 h 475"/>
              <a:gd name="T40" fmla="*/ 289 w 366"/>
              <a:gd name="T41" fmla="*/ 189 h 475"/>
              <a:gd name="T42" fmla="*/ 303 w 366"/>
              <a:gd name="T43" fmla="*/ 177 h 475"/>
              <a:gd name="T44" fmla="*/ 316 w 366"/>
              <a:gd name="T45" fmla="*/ 168 h 475"/>
              <a:gd name="T46" fmla="*/ 327 w 366"/>
              <a:gd name="T47" fmla="*/ 161 h 475"/>
              <a:gd name="T48" fmla="*/ 337 w 366"/>
              <a:gd name="T49" fmla="*/ 156 h 475"/>
              <a:gd name="T50" fmla="*/ 358 w 366"/>
              <a:gd name="T51" fmla="*/ 151 h 475"/>
              <a:gd name="T52" fmla="*/ 345 w 366"/>
              <a:gd name="T53" fmla="*/ 153 h 475"/>
              <a:gd name="T54" fmla="*/ 366 w 366"/>
              <a:gd name="T55" fmla="*/ 151 h 475"/>
              <a:gd name="T56" fmla="*/ 356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356" y="0"/>
                </a:moveTo>
                <a:lnTo>
                  <a:pt x="335" y="1"/>
                </a:lnTo>
                <a:cubicBezTo>
                  <a:pt x="330" y="1"/>
                  <a:pt x="326" y="2"/>
                  <a:pt x="322" y="3"/>
                </a:cubicBezTo>
                <a:lnTo>
                  <a:pt x="301" y="8"/>
                </a:lnTo>
                <a:lnTo>
                  <a:pt x="271" y="19"/>
                </a:lnTo>
                <a:lnTo>
                  <a:pt x="242" y="34"/>
                </a:lnTo>
                <a:lnTo>
                  <a:pt x="215" y="53"/>
                </a:lnTo>
                <a:lnTo>
                  <a:pt x="190" y="73"/>
                </a:lnTo>
                <a:cubicBezTo>
                  <a:pt x="188" y="76"/>
                  <a:pt x="185" y="78"/>
                  <a:pt x="182" y="81"/>
                </a:cubicBezTo>
                <a:lnTo>
                  <a:pt x="145" y="124"/>
                </a:lnTo>
                <a:lnTo>
                  <a:pt x="103" y="186"/>
                </a:lnTo>
                <a:lnTo>
                  <a:pt x="65" y="256"/>
                </a:lnTo>
                <a:lnTo>
                  <a:pt x="31" y="337"/>
                </a:lnTo>
                <a:lnTo>
                  <a:pt x="0" y="427"/>
                </a:lnTo>
                <a:lnTo>
                  <a:pt x="144" y="475"/>
                </a:lnTo>
                <a:lnTo>
                  <a:pt x="171" y="396"/>
                </a:lnTo>
                <a:lnTo>
                  <a:pt x="199" y="328"/>
                </a:lnTo>
                <a:lnTo>
                  <a:pt x="229" y="270"/>
                </a:lnTo>
                <a:lnTo>
                  <a:pt x="259" y="224"/>
                </a:lnTo>
                <a:lnTo>
                  <a:pt x="296" y="182"/>
                </a:lnTo>
                <a:lnTo>
                  <a:pt x="289" y="189"/>
                </a:lnTo>
                <a:lnTo>
                  <a:pt x="303" y="177"/>
                </a:lnTo>
                <a:lnTo>
                  <a:pt x="316" y="168"/>
                </a:lnTo>
                <a:lnTo>
                  <a:pt x="327" y="161"/>
                </a:lnTo>
                <a:lnTo>
                  <a:pt x="337" y="156"/>
                </a:lnTo>
                <a:lnTo>
                  <a:pt x="358" y="151"/>
                </a:lnTo>
                <a:lnTo>
                  <a:pt x="345" y="153"/>
                </a:lnTo>
                <a:lnTo>
                  <a:pt x="366" y="151"/>
                </a:lnTo>
                <a:lnTo>
                  <a:pt x="356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5" name="Freeform 87"/>
          <p:cNvSpPr>
            <a:spLocks/>
          </p:cNvSpPr>
          <p:nvPr/>
        </p:nvSpPr>
        <p:spPr bwMode="auto">
          <a:xfrm>
            <a:off x="5899486" y="1774377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6" name="Freeform 88"/>
          <p:cNvSpPr>
            <a:spLocks/>
          </p:cNvSpPr>
          <p:nvPr/>
        </p:nvSpPr>
        <p:spPr bwMode="auto">
          <a:xfrm>
            <a:off x="5851861" y="1687064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7" name="Freeform 103"/>
          <p:cNvSpPr>
            <a:spLocks/>
          </p:cNvSpPr>
          <p:nvPr/>
        </p:nvSpPr>
        <p:spPr bwMode="auto">
          <a:xfrm>
            <a:off x="1130862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8" name="Freeform 104"/>
          <p:cNvSpPr>
            <a:spLocks/>
          </p:cNvSpPr>
          <p:nvPr/>
        </p:nvSpPr>
        <p:spPr bwMode="auto">
          <a:xfrm>
            <a:off x="1084825" y="1687064"/>
            <a:ext cx="79375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9" name="Freeform 105"/>
          <p:cNvSpPr>
            <a:spLocks/>
          </p:cNvSpPr>
          <p:nvPr/>
        </p:nvSpPr>
        <p:spPr bwMode="auto">
          <a:xfrm>
            <a:off x="1199125" y="1774377"/>
            <a:ext cx="79375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0" name="Freeform 106"/>
          <p:cNvSpPr>
            <a:spLocks/>
          </p:cNvSpPr>
          <p:nvPr/>
        </p:nvSpPr>
        <p:spPr bwMode="auto">
          <a:xfrm>
            <a:off x="1245162" y="1687064"/>
            <a:ext cx="80963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1" name="Freeform 107"/>
          <p:cNvSpPr>
            <a:spLocks/>
          </p:cNvSpPr>
          <p:nvPr/>
        </p:nvSpPr>
        <p:spPr bwMode="auto">
          <a:xfrm>
            <a:off x="1375337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2" name="Freeform 108"/>
          <p:cNvSpPr>
            <a:spLocks/>
          </p:cNvSpPr>
          <p:nvPr/>
        </p:nvSpPr>
        <p:spPr bwMode="auto">
          <a:xfrm>
            <a:off x="1330887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3" name="Rectangle 150"/>
          <p:cNvSpPr>
            <a:spLocks noChangeArrowheads="1"/>
          </p:cNvSpPr>
          <p:nvPr/>
        </p:nvSpPr>
        <p:spPr bwMode="auto">
          <a:xfrm>
            <a:off x="3510525" y="1946729"/>
            <a:ext cx="86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Commit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4" name="Rectangle 155"/>
          <p:cNvSpPr>
            <a:spLocks noChangeArrowheads="1"/>
          </p:cNvSpPr>
          <p:nvPr/>
        </p:nvSpPr>
        <p:spPr bwMode="auto">
          <a:xfrm>
            <a:off x="2062725" y="1260027"/>
            <a:ext cx="4959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5" name="Rectangle 151"/>
          <p:cNvSpPr>
            <a:spLocks noChangeArrowheads="1"/>
          </p:cNvSpPr>
          <p:nvPr/>
        </p:nvSpPr>
        <p:spPr bwMode="auto">
          <a:xfrm>
            <a:off x="3510525" y="1623564"/>
            <a:ext cx="373063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6" name="Rectangle 153"/>
          <p:cNvSpPr>
            <a:spLocks noChangeArrowheads="1"/>
          </p:cNvSpPr>
          <p:nvPr/>
        </p:nvSpPr>
        <p:spPr bwMode="auto">
          <a:xfrm>
            <a:off x="2013512" y="1634676"/>
            <a:ext cx="654050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7" name="Freeform 109"/>
          <p:cNvSpPr>
            <a:spLocks/>
          </p:cNvSpPr>
          <p:nvPr/>
        </p:nvSpPr>
        <p:spPr bwMode="auto">
          <a:xfrm>
            <a:off x="3372412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8" name="Freeform 110"/>
          <p:cNvSpPr>
            <a:spLocks/>
          </p:cNvSpPr>
          <p:nvPr/>
        </p:nvSpPr>
        <p:spPr bwMode="auto">
          <a:xfrm>
            <a:off x="3327962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9" name="Freeform 111"/>
          <p:cNvSpPr>
            <a:spLocks/>
          </p:cNvSpPr>
          <p:nvPr/>
        </p:nvSpPr>
        <p:spPr bwMode="auto">
          <a:xfrm>
            <a:off x="3439087" y="2999927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0" name="Freeform 112"/>
          <p:cNvSpPr>
            <a:spLocks/>
          </p:cNvSpPr>
          <p:nvPr/>
        </p:nvSpPr>
        <p:spPr bwMode="auto">
          <a:xfrm>
            <a:off x="3483537" y="2912614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1" name="Freeform 113"/>
          <p:cNvSpPr>
            <a:spLocks/>
          </p:cNvSpPr>
          <p:nvPr/>
        </p:nvSpPr>
        <p:spPr bwMode="auto">
          <a:xfrm>
            <a:off x="3608950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2" name="Freeform 114"/>
          <p:cNvSpPr>
            <a:spLocks/>
          </p:cNvSpPr>
          <p:nvPr/>
        </p:nvSpPr>
        <p:spPr bwMode="auto">
          <a:xfrm>
            <a:off x="3564500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3" name="Freeform 115"/>
          <p:cNvSpPr>
            <a:spLocks/>
          </p:cNvSpPr>
          <p:nvPr/>
        </p:nvSpPr>
        <p:spPr bwMode="auto">
          <a:xfrm>
            <a:off x="3678800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4" name="Freeform 116"/>
          <p:cNvSpPr>
            <a:spLocks/>
          </p:cNvSpPr>
          <p:nvPr/>
        </p:nvSpPr>
        <p:spPr bwMode="auto">
          <a:xfrm>
            <a:off x="3721662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5" name="Freeform 117"/>
          <p:cNvSpPr>
            <a:spLocks/>
          </p:cNvSpPr>
          <p:nvPr/>
        </p:nvSpPr>
        <p:spPr bwMode="auto">
          <a:xfrm>
            <a:off x="3853425" y="2999927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6" name="Freeform 118"/>
          <p:cNvSpPr>
            <a:spLocks/>
          </p:cNvSpPr>
          <p:nvPr/>
        </p:nvSpPr>
        <p:spPr bwMode="auto">
          <a:xfrm>
            <a:off x="3810562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7" name="Freeform 119"/>
          <p:cNvSpPr>
            <a:spLocks/>
          </p:cNvSpPr>
          <p:nvPr/>
        </p:nvSpPr>
        <p:spPr bwMode="auto">
          <a:xfrm>
            <a:off x="3920100" y="2999927"/>
            <a:ext cx="77788" cy="103188"/>
          </a:xfrm>
          <a:custGeom>
            <a:avLst/>
            <a:gdLst>
              <a:gd name="T0" fmla="*/ 11 w 358"/>
              <a:gd name="T1" fmla="*/ 474 h 474"/>
              <a:gd name="T2" fmla="*/ 32 w 358"/>
              <a:gd name="T3" fmla="*/ 473 h 474"/>
              <a:gd name="T4" fmla="*/ 44 w 358"/>
              <a:gd name="T5" fmla="*/ 471 h 474"/>
              <a:gd name="T6" fmla="*/ 64 w 358"/>
              <a:gd name="T7" fmla="*/ 466 h 474"/>
              <a:gd name="T8" fmla="*/ 75 w 358"/>
              <a:gd name="T9" fmla="*/ 462 h 474"/>
              <a:gd name="T10" fmla="*/ 94 w 358"/>
              <a:gd name="T11" fmla="*/ 454 h 474"/>
              <a:gd name="T12" fmla="*/ 121 w 358"/>
              <a:gd name="T13" fmla="*/ 441 h 474"/>
              <a:gd name="T14" fmla="*/ 131 w 358"/>
              <a:gd name="T15" fmla="*/ 435 h 474"/>
              <a:gd name="T16" fmla="*/ 150 w 358"/>
              <a:gd name="T17" fmla="*/ 421 h 474"/>
              <a:gd name="T18" fmla="*/ 174 w 358"/>
              <a:gd name="T19" fmla="*/ 399 h 474"/>
              <a:gd name="T20" fmla="*/ 218 w 358"/>
              <a:gd name="T21" fmla="*/ 350 h 474"/>
              <a:gd name="T22" fmla="*/ 224 w 358"/>
              <a:gd name="T23" fmla="*/ 341 h 474"/>
              <a:gd name="T24" fmla="*/ 259 w 358"/>
              <a:gd name="T25" fmla="*/ 288 h 474"/>
              <a:gd name="T26" fmla="*/ 296 w 358"/>
              <a:gd name="T27" fmla="*/ 217 h 474"/>
              <a:gd name="T28" fmla="*/ 328 w 358"/>
              <a:gd name="T29" fmla="*/ 136 h 474"/>
              <a:gd name="T30" fmla="*/ 358 w 358"/>
              <a:gd name="T31" fmla="*/ 47 h 474"/>
              <a:gd name="T32" fmla="*/ 213 w 358"/>
              <a:gd name="T33" fmla="*/ 0 h 474"/>
              <a:gd name="T34" fmla="*/ 187 w 358"/>
              <a:gd name="T35" fmla="*/ 80 h 474"/>
              <a:gd name="T36" fmla="*/ 160 w 358"/>
              <a:gd name="T37" fmla="*/ 148 h 474"/>
              <a:gd name="T38" fmla="*/ 131 w 358"/>
              <a:gd name="T39" fmla="*/ 205 h 474"/>
              <a:gd name="T40" fmla="*/ 97 w 358"/>
              <a:gd name="T41" fmla="*/ 259 h 474"/>
              <a:gd name="T42" fmla="*/ 103 w 358"/>
              <a:gd name="T43" fmla="*/ 250 h 474"/>
              <a:gd name="T44" fmla="*/ 73 w 358"/>
              <a:gd name="T45" fmla="*/ 286 h 474"/>
              <a:gd name="T46" fmla="*/ 59 w 358"/>
              <a:gd name="T47" fmla="*/ 298 h 474"/>
              <a:gd name="T48" fmla="*/ 40 w 358"/>
              <a:gd name="T49" fmla="*/ 312 h 474"/>
              <a:gd name="T50" fmla="*/ 50 w 358"/>
              <a:gd name="T51" fmla="*/ 306 h 474"/>
              <a:gd name="T52" fmla="*/ 37 w 358"/>
              <a:gd name="T53" fmla="*/ 314 h 474"/>
              <a:gd name="T54" fmla="*/ 17 w 358"/>
              <a:gd name="T55" fmla="*/ 322 h 474"/>
              <a:gd name="T56" fmla="*/ 28 w 358"/>
              <a:gd name="T57" fmla="*/ 318 h 474"/>
              <a:gd name="T58" fmla="*/ 8 w 358"/>
              <a:gd name="T59" fmla="*/ 323 h 474"/>
              <a:gd name="T60" fmla="*/ 20 w 358"/>
              <a:gd name="T61" fmla="*/ 321 h 474"/>
              <a:gd name="T62" fmla="*/ 0 w 358"/>
              <a:gd name="T63" fmla="*/ 323 h 474"/>
              <a:gd name="T64" fmla="*/ 11 w 358"/>
              <a:gd name="T6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8" h="474">
                <a:moveTo>
                  <a:pt x="11" y="474"/>
                </a:moveTo>
                <a:lnTo>
                  <a:pt x="32" y="473"/>
                </a:lnTo>
                <a:cubicBezTo>
                  <a:pt x="36" y="472"/>
                  <a:pt x="40" y="472"/>
                  <a:pt x="44" y="471"/>
                </a:cubicBezTo>
                <a:lnTo>
                  <a:pt x="64" y="466"/>
                </a:lnTo>
                <a:cubicBezTo>
                  <a:pt x="68" y="465"/>
                  <a:pt x="71" y="464"/>
                  <a:pt x="75" y="462"/>
                </a:cubicBezTo>
                <a:lnTo>
                  <a:pt x="94" y="454"/>
                </a:lnTo>
                <a:lnTo>
                  <a:pt x="121" y="441"/>
                </a:lnTo>
                <a:cubicBezTo>
                  <a:pt x="124" y="439"/>
                  <a:pt x="127" y="437"/>
                  <a:pt x="131" y="435"/>
                </a:cubicBezTo>
                <a:lnTo>
                  <a:pt x="150" y="421"/>
                </a:lnTo>
                <a:lnTo>
                  <a:pt x="174" y="399"/>
                </a:lnTo>
                <a:lnTo>
                  <a:pt x="218" y="350"/>
                </a:lnTo>
                <a:cubicBezTo>
                  <a:pt x="220" y="347"/>
                  <a:pt x="222" y="344"/>
                  <a:pt x="224" y="341"/>
                </a:cubicBezTo>
                <a:lnTo>
                  <a:pt x="259" y="288"/>
                </a:lnTo>
                <a:lnTo>
                  <a:pt x="296" y="217"/>
                </a:lnTo>
                <a:lnTo>
                  <a:pt x="328" y="136"/>
                </a:lnTo>
                <a:lnTo>
                  <a:pt x="358" y="47"/>
                </a:lnTo>
                <a:lnTo>
                  <a:pt x="213" y="0"/>
                </a:lnTo>
                <a:lnTo>
                  <a:pt x="187" y="80"/>
                </a:lnTo>
                <a:lnTo>
                  <a:pt x="160" y="148"/>
                </a:lnTo>
                <a:lnTo>
                  <a:pt x="131" y="205"/>
                </a:lnTo>
                <a:lnTo>
                  <a:pt x="97" y="259"/>
                </a:lnTo>
                <a:lnTo>
                  <a:pt x="103" y="250"/>
                </a:lnTo>
                <a:lnTo>
                  <a:pt x="73" y="286"/>
                </a:lnTo>
                <a:lnTo>
                  <a:pt x="59" y="298"/>
                </a:lnTo>
                <a:lnTo>
                  <a:pt x="40" y="312"/>
                </a:lnTo>
                <a:lnTo>
                  <a:pt x="50" y="306"/>
                </a:lnTo>
                <a:lnTo>
                  <a:pt x="37" y="314"/>
                </a:lnTo>
                <a:lnTo>
                  <a:pt x="17" y="322"/>
                </a:lnTo>
                <a:lnTo>
                  <a:pt x="28" y="318"/>
                </a:lnTo>
                <a:lnTo>
                  <a:pt x="8" y="323"/>
                </a:lnTo>
                <a:lnTo>
                  <a:pt x="20" y="321"/>
                </a:lnTo>
                <a:lnTo>
                  <a:pt x="0" y="323"/>
                </a:lnTo>
                <a:lnTo>
                  <a:pt x="11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8" name="Freeform 120"/>
          <p:cNvSpPr>
            <a:spLocks/>
          </p:cNvSpPr>
          <p:nvPr/>
        </p:nvSpPr>
        <p:spPr bwMode="auto">
          <a:xfrm>
            <a:off x="3962962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9" name="Freeform 121"/>
          <p:cNvSpPr>
            <a:spLocks/>
          </p:cNvSpPr>
          <p:nvPr/>
        </p:nvSpPr>
        <p:spPr bwMode="auto">
          <a:xfrm>
            <a:off x="4089962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0" name="Freeform 122"/>
          <p:cNvSpPr>
            <a:spLocks/>
          </p:cNvSpPr>
          <p:nvPr/>
        </p:nvSpPr>
        <p:spPr bwMode="auto">
          <a:xfrm>
            <a:off x="4043925" y="2912614"/>
            <a:ext cx="79375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1" name="Rectangle 156"/>
          <p:cNvSpPr>
            <a:spLocks noChangeArrowheads="1"/>
          </p:cNvSpPr>
          <p:nvPr/>
        </p:nvSpPr>
        <p:spPr bwMode="auto">
          <a:xfrm>
            <a:off x="2667562" y="2858639"/>
            <a:ext cx="655638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82" name="Group 281"/>
          <p:cNvGrpSpPr/>
          <p:nvPr/>
        </p:nvGrpSpPr>
        <p:grpSpPr>
          <a:xfrm>
            <a:off x="1084825" y="1623564"/>
            <a:ext cx="1692880" cy="1923365"/>
            <a:chOff x="1003300" y="2222500"/>
            <a:chExt cx="1692880" cy="1923365"/>
          </a:xfrm>
        </p:grpSpPr>
        <p:grpSp>
          <p:nvGrpSpPr>
            <p:cNvPr id="283" name="Group 282"/>
            <p:cNvGrpSpPr/>
            <p:nvPr/>
          </p:nvGrpSpPr>
          <p:grpSpPr>
            <a:xfrm>
              <a:off x="1003300" y="3439434"/>
              <a:ext cx="1692880" cy="706431"/>
              <a:chOff x="1003300" y="3439434"/>
              <a:chExt cx="1692880" cy="706431"/>
            </a:xfrm>
          </p:grpSpPr>
          <p:sp>
            <p:nvSpPr>
              <p:cNvPr id="285" name="Rectangle 10"/>
              <p:cNvSpPr>
                <a:spLocks noChangeArrowheads="1"/>
              </p:cNvSpPr>
              <p:nvPr/>
            </p:nvSpPr>
            <p:spPr bwMode="auto">
              <a:xfrm>
                <a:off x="2212975" y="3439434"/>
                <a:ext cx="374650" cy="324000"/>
              </a:xfrm>
              <a:prstGeom prst="rect">
                <a:avLst/>
              </a:prstGeom>
              <a:pattFill prst="wdUpDiag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6" name="Freeform 22"/>
              <p:cNvSpPr>
                <a:spLocks/>
              </p:cNvSpPr>
              <p:nvPr/>
            </p:nvSpPr>
            <p:spPr bwMode="auto">
              <a:xfrm>
                <a:off x="104775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7" name="Freeform 23"/>
              <p:cNvSpPr>
                <a:spLocks/>
              </p:cNvSpPr>
              <p:nvPr/>
            </p:nvSpPr>
            <p:spPr bwMode="auto">
              <a:xfrm>
                <a:off x="1003300" y="3511550"/>
                <a:ext cx="77788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8" name="Freeform 24"/>
              <p:cNvSpPr>
                <a:spLocks/>
              </p:cNvSpPr>
              <p:nvPr/>
            </p:nvSpPr>
            <p:spPr bwMode="auto">
              <a:xfrm>
                <a:off x="1114425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9" name="Freeform 25"/>
              <p:cNvSpPr>
                <a:spLocks/>
              </p:cNvSpPr>
              <p:nvPr/>
            </p:nvSpPr>
            <p:spPr bwMode="auto">
              <a:xfrm>
                <a:off x="1157287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0" name="Freeform 26"/>
              <p:cNvSpPr>
                <a:spLocks/>
              </p:cNvSpPr>
              <p:nvPr/>
            </p:nvSpPr>
            <p:spPr bwMode="auto">
              <a:xfrm>
                <a:off x="128270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1" name="Freeform 27"/>
              <p:cNvSpPr>
                <a:spLocks/>
              </p:cNvSpPr>
              <p:nvPr/>
            </p:nvSpPr>
            <p:spPr bwMode="auto">
              <a:xfrm>
                <a:off x="1238250" y="3511550"/>
                <a:ext cx="77788" cy="103188"/>
              </a:xfrm>
              <a:custGeom>
                <a:avLst/>
                <a:gdLst>
                  <a:gd name="T0" fmla="*/ 23 w 716"/>
                  <a:gd name="T1" fmla="*/ 0 h 945"/>
                  <a:gd name="T2" fmla="*/ 64 w 716"/>
                  <a:gd name="T3" fmla="*/ 3 h 945"/>
                  <a:gd name="T4" fmla="*/ 89 w 716"/>
                  <a:gd name="T5" fmla="*/ 7 h 945"/>
                  <a:gd name="T6" fmla="*/ 129 w 716"/>
                  <a:gd name="T7" fmla="*/ 17 h 945"/>
                  <a:gd name="T8" fmla="*/ 186 w 716"/>
                  <a:gd name="T9" fmla="*/ 38 h 945"/>
                  <a:gd name="T10" fmla="*/ 245 w 716"/>
                  <a:gd name="T11" fmla="*/ 68 h 945"/>
                  <a:gd name="T12" fmla="*/ 268 w 716"/>
                  <a:gd name="T13" fmla="*/ 84 h 945"/>
                  <a:gd name="T14" fmla="*/ 344 w 716"/>
                  <a:gd name="T15" fmla="*/ 146 h 945"/>
                  <a:gd name="T16" fmla="*/ 362 w 716"/>
                  <a:gd name="T17" fmla="*/ 163 h 945"/>
                  <a:gd name="T18" fmla="*/ 436 w 716"/>
                  <a:gd name="T19" fmla="*/ 247 h 945"/>
                  <a:gd name="T20" fmla="*/ 449 w 716"/>
                  <a:gd name="T21" fmla="*/ 265 h 945"/>
                  <a:gd name="T22" fmla="*/ 518 w 716"/>
                  <a:gd name="T23" fmla="*/ 372 h 945"/>
                  <a:gd name="T24" fmla="*/ 591 w 716"/>
                  <a:gd name="T25" fmla="*/ 511 h 945"/>
                  <a:gd name="T26" fmla="*/ 657 w 716"/>
                  <a:gd name="T27" fmla="*/ 672 h 945"/>
                  <a:gd name="T28" fmla="*/ 716 w 716"/>
                  <a:gd name="T29" fmla="*/ 850 h 945"/>
                  <a:gd name="T30" fmla="*/ 427 w 716"/>
                  <a:gd name="T31" fmla="*/ 945 h 945"/>
                  <a:gd name="T32" fmla="*/ 376 w 716"/>
                  <a:gd name="T33" fmla="*/ 787 h 945"/>
                  <a:gd name="T34" fmla="*/ 322 w 716"/>
                  <a:gd name="T35" fmla="*/ 652 h 945"/>
                  <a:gd name="T36" fmla="*/ 263 w 716"/>
                  <a:gd name="T37" fmla="*/ 537 h 945"/>
                  <a:gd name="T38" fmla="*/ 194 w 716"/>
                  <a:gd name="T39" fmla="*/ 430 h 945"/>
                  <a:gd name="T40" fmla="*/ 207 w 716"/>
                  <a:gd name="T41" fmla="*/ 448 h 945"/>
                  <a:gd name="T42" fmla="*/ 133 w 716"/>
                  <a:gd name="T43" fmla="*/ 364 h 945"/>
                  <a:gd name="T44" fmla="*/ 151 w 716"/>
                  <a:gd name="T45" fmla="*/ 381 h 945"/>
                  <a:gd name="T46" fmla="*/ 75 w 716"/>
                  <a:gd name="T47" fmla="*/ 319 h 945"/>
                  <a:gd name="T48" fmla="*/ 98 w 716"/>
                  <a:gd name="T49" fmla="*/ 335 h 945"/>
                  <a:gd name="T50" fmla="*/ 77 w 716"/>
                  <a:gd name="T51" fmla="*/ 321 h 945"/>
                  <a:gd name="T52" fmla="*/ 56 w 716"/>
                  <a:gd name="T53" fmla="*/ 312 h 945"/>
                  <a:gd name="T54" fmla="*/ 16 w 716"/>
                  <a:gd name="T55" fmla="*/ 302 h 945"/>
                  <a:gd name="T56" fmla="*/ 41 w 716"/>
                  <a:gd name="T57" fmla="*/ 306 h 945"/>
                  <a:gd name="T58" fmla="*/ 0 w 716"/>
                  <a:gd name="T59" fmla="*/ 303 h 945"/>
                  <a:gd name="T60" fmla="*/ 23 w 716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6" h="945">
                    <a:moveTo>
                      <a:pt x="23" y="0"/>
                    </a:moveTo>
                    <a:lnTo>
                      <a:pt x="64" y="3"/>
                    </a:lnTo>
                    <a:cubicBezTo>
                      <a:pt x="72" y="4"/>
                      <a:pt x="81" y="5"/>
                      <a:pt x="89" y="7"/>
                    </a:cubicBezTo>
                    <a:lnTo>
                      <a:pt x="129" y="17"/>
                    </a:lnTo>
                    <a:lnTo>
                      <a:pt x="186" y="38"/>
                    </a:lnTo>
                    <a:lnTo>
                      <a:pt x="245" y="68"/>
                    </a:lnTo>
                    <a:cubicBezTo>
                      <a:pt x="253" y="73"/>
                      <a:pt x="260" y="78"/>
                      <a:pt x="268" y="84"/>
                    </a:cubicBezTo>
                    <a:lnTo>
                      <a:pt x="344" y="146"/>
                    </a:lnTo>
                    <a:cubicBezTo>
                      <a:pt x="350" y="151"/>
                      <a:pt x="356" y="157"/>
                      <a:pt x="362" y="163"/>
                    </a:cubicBezTo>
                    <a:lnTo>
                      <a:pt x="436" y="247"/>
                    </a:lnTo>
                    <a:cubicBezTo>
                      <a:pt x="441" y="253"/>
                      <a:pt x="445" y="259"/>
                      <a:pt x="449" y="265"/>
                    </a:cubicBezTo>
                    <a:lnTo>
                      <a:pt x="518" y="372"/>
                    </a:lnTo>
                    <a:lnTo>
                      <a:pt x="591" y="511"/>
                    </a:lnTo>
                    <a:lnTo>
                      <a:pt x="657" y="672"/>
                    </a:lnTo>
                    <a:lnTo>
                      <a:pt x="716" y="850"/>
                    </a:lnTo>
                    <a:lnTo>
                      <a:pt x="427" y="945"/>
                    </a:lnTo>
                    <a:lnTo>
                      <a:pt x="376" y="787"/>
                    </a:lnTo>
                    <a:lnTo>
                      <a:pt x="322" y="652"/>
                    </a:lnTo>
                    <a:lnTo>
                      <a:pt x="263" y="537"/>
                    </a:lnTo>
                    <a:lnTo>
                      <a:pt x="194" y="430"/>
                    </a:lnTo>
                    <a:lnTo>
                      <a:pt x="207" y="448"/>
                    </a:lnTo>
                    <a:lnTo>
                      <a:pt x="133" y="364"/>
                    </a:lnTo>
                    <a:lnTo>
                      <a:pt x="151" y="381"/>
                    </a:lnTo>
                    <a:lnTo>
                      <a:pt x="75" y="319"/>
                    </a:lnTo>
                    <a:lnTo>
                      <a:pt x="98" y="335"/>
                    </a:lnTo>
                    <a:lnTo>
                      <a:pt x="77" y="321"/>
                    </a:lnTo>
                    <a:lnTo>
                      <a:pt x="56" y="312"/>
                    </a:lnTo>
                    <a:lnTo>
                      <a:pt x="16" y="302"/>
                    </a:lnTo>
                    <a:lnTo>
                      <a:pt x="41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2" name="Freeform 28"/>
              <p:cNvSpPr>
                <a:spLocks/>
              </p:cNvSpPr>
              <p:nvPr/>
            </p:nvSpPr>
            <p:spPr bwMode="auto">
              <a:xfrm>
                <a:off x="1354137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3" name="Freeform 29"/>
              <p:cNvSpPr>
                <a:spLocks/>
              </p:cNvSpPr>
              <p:nvPr/>
            </p:nvSpPr>
            <p:spPr bwMode="auto">
              <a:xfrm>
                <a:off x="1397000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4" name="Freeform 30"/>
              <p:cNvSpPr>
                <a:spLocks/>
              </p:cNvSpPr>
              <p:nvPr/>
            </p:nvSpPr>
            <p:spPr bwMode="auto">
              <a:xfrm>
                <a:off x="1527175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5" name="Freeform 31"/>
              <p:cNvSpPr>
                <a:spLocks/>
              </p:cNvSpPr>
              <p:nvPr/>
            </p:nvSpPr>
            <p:spPr bwMode="auto">
              <a:xfrm>
                <a:off x="1484312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6" name="Freeform 32"/>
              <p:cNvSpPr>
                <a:spLocks/>
              </p:cNvSpPr>
              <p:nvPr/>
            </p:nvSpPr>
            <p:spPr bwMode="auto">
              <a:xfrm>
                <a:off x="1593850" y="3598863"/>
                <a:ext cx="79375" cy="103188"/>
              </a:xfrm>
              <a:custGeom>
                <a:avLst/>
                <a:gdLst>
                  <a:gd name="T0" fmla="*/ 23 w 716"/>
                  <a:gd name="T1" fmla="*/ 949 h 949"/>
                  <a:gd name="T2" fmla="*/ 64 w 716"/>
                  <a:gd name="T3" fmla="*/ 946 h 949"/>
                  <a:gd name="T4" fmla="*/ 89 w 716"/>
                  <a:gd name="T5" fmla="*/ 942 h 949"/>
                  <a:gd name="T6" fmla="*/ 129 w 716"/>
                  <a:gd name="T7" fmla="*/ 932 h 949"/>
                  <a:gd name="T8" fmla="*/ 150 w 716"/>
                  <a:gd name="T9" fmla="*/ 925 h 949"/>
                  <a:gd name="T10" fmla="*/ 189 w 716"/>
                  <a:gd name="T11" fmla="*/ 909 h 949"/>
                  <a:gd name="T12" fmla="*/ 242 w 716"/>
                  <a:gd name="T13" fmla="*/ 882 h 949"/>
                  <a:gd name="T14" fmla="*/ 262 w 716"/>
                  <a:gd name="T15" fmla="*/ 870 h 949"/>
                  <a:gd name="T16" fmla="*/ 300 w 716"/>
                  <a:gd name="T17" fmla="*/ 842 h 949"/>
                  <a:gd name="T18" fmla="*/ 349 w 716"/>
                  <a:gd name="T19" fmla="*/ 799 h 949"/>
                  <a:gd name="T20" fmla="*/ 436 w 716"/>
                  <a:gd name="T21" fmla="*/ 700 h 949"/>
                  <a:gd name="T22" fmla="*/ 449 w 716"/>
                  <a:gd name="T23" fmla="*/ 683 h 949"/>
                  <a:gd name="T24" fmla="*/ 518 w 716"/>
                  <a:gd name="T25" fmla="*/ 576 h 949"/>
                  <a:gd name="T26" fmla="*/ 592 w 716"/>
                  <a:gd name="T27" fmla="*/ 435 h 949"/>
                  <a:gd name="T28" fmla="*/ 657 w 716"/>
                  <a:gd name="T29" fmla="*/ 273 h 949"/>
                  <a:gd name="T30" fmla="*/ 716 w 716"/>
                  <a:gd name="T31" fmla="*/ 95 h 949"/>
                  <a:gd name="T32" fmla="*/ 427 w 716"/>
                  <a:gd name="T33" fmla="*/ 0 h 949"/>
                  <a:gd name="T34" fmla="*/ 375 w 716"/>
                  <a:gd name="T35" fmla="*/ 160 h 949"/>
                  <a:gd name="T36" fmla="*/ 321 w 716"/>
                  <a:gd name="T37" fmla="*/ 296 h 949"/>
                  <a:gd name="T38" fmla="*/ 263 w 716"/>
                  <a:gd name="T39" fmla="*/ 411 h 949"/>
                  <a:gd name="T40" fmla="*/ 194 w 716"/>
                  <a:gd name="T41" fmla="*/ 518 h 949"/>
                  <a:gd name="T42" fmla="*/ 207 w 716"/>
                  <a:gd name="T43" fmla="*/ 501 h 949"/>
                  <a:gd name="T44" fmla="*/ 146 w 716"/>
                  <a:gd name="T45" fmla="*/ 572 h 949"/>
                  <a:gd name="T46" fmla="*/ 119 w 716"/>
                  <a:gd name="T47" fmla="*/ 597 h 949"/>
                  <a:gd name="T48" fmla="*/ 81 w 716"/>
                  <a:gd name="T49" fmla="*/ 625 h 949"/>
                  <a:gd name="T50" fmla="*/ 101 w 716"/>
                  <a:gd name="T51" fmla="*/ 613 h 949"/>
                  <a:gd name="T52" fmla="*/ 74 w 716"/>
                  <a:gd name="T53" fmla="*/ 628 h 949"/>
                  <a:gd name="T54" fmla="*/ 35 w 716"/>
                  <a:gd name="T55" fmla="*/ 644 h 949"/>
                  <a:gd name="T56" fmla="*/ 56 w 716"/>
                  <a:gd name="T57" fmla="*/ 637 h 949"/>
                  <a:gd name="T58" fmla="*/ 16 w 716"/>
                  <a:gd name="T59" fmla="*/ 647 h 949"/>
                  <a:gd name="T60" fmla="*/ 41 w 716"/>
                  <a:gd name="T61" fmla="*/ 643 h 949"/>
                  <a:gd name="T62" fmla="*/ 0 w 716"/>
                  <a:gd name="T63" fmla="*/ 646 h 949"/>
                  <a:gd name="T64" fmla="*/ 23 w 716"/>
                  <a:gd name="T65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6" h="949">
                    <a:moveTo>
                      <a:pt x="23" y="949"/>
                    </a:moveTo>
                    <a:lnTo>
                      <a:pt x="64" y="946"/>
                    </a:lnTo>
                    <a:cubicBezTo>
                      <a:pt x="72" y="945"/>
                      <a:pt x="81" y="944"/>
                      <a:pt x="89" y="942"/>
                    </a:cubicBezTo>
                    <a:lnTo>
                      <a:pt x="129" y="932"/>
                    </a:lnTo>
                    <a:cubicBezTo>
                      <a:pt x="136" y="930"/>
                      <a:pt x="143" y="928"/>
                      <a:pt x="150" y="925"/>
                    </a:cubicBezTo>
                    <a:lnTo>
                      <a:pt x="189" y="909"/>
                    </a:lnTo>
                    <a:lnTo>
                      <a:pt x="242" y="882"/>
                    </a:lnTo>
                    <a:cubicBezTo>
                      <a:pt x="249" y="878"/>
                      <a:pt x="255" y="874"/>
                      <a:pt x="262" y="870"/>
                    </a:cubicBezTo>
                    <a:lnTo>
                      <a:pt x="300" y="842"/>
                    </a:lnTo>
                    <a:lnTo>
                      <a:pt x="349" y="799"/>
                    </a:lnTo>
                    <a:lnTo>
                      <a:pt x="436" y="700"/>
                    </a:lnTo>
                    <a:cubicBezTo>
                      <a:pt x="441" y="695"/>
                      <a:pt x="445" y="689"/>
                      <a:pt x="449" y="683"/>
                    </a:cubicBezTo>
                    <a:lnTo>
                      <a:pt x="518" y="576"/>
                    </a:lnTo>
                    <a:lnTo>
                      <a:pt x="592" y="435"/>
                    </a:lnTo>
                    <a:lnTo>
                      <a:pt x="657" y="273"/>
                    </a:lnTo>
                    <a:lnTo>
                      <a:pt x="716" y="95"/>
                    </a:lnTo>
                    <a:lnTo>
                      <a:pt x="427" y="0"/>
                    </a:lnTo>
                    <a:lnTo>
                      <a:pt x="375" y="160"/>
                    </a:lnTo>
                    <a:lnTo>
                      <a:pt x="321" y="296"/>
                    </a:lnTo>
                    <a:lnTo>
                      <a:pt x="263" y="411"/>
                    </a:lnTo>
                    <a:lnTo>
                      <a:pt x="194" y="518"/>
                    </a:lnTo>
                    <a:lnTo>
                      <a:pt x="207" y="501"/>
                    </a:lnTo>
                    <a:lnTo>
                      <a:pt x="146" y="572"/>
                    </a:lnTo>
                    <a:lnTo>
                      <a:pt x="119" y="597"/>
                    </a:lnTo>
                    <a:lnTo>
                      <a:pt x="81" y="625"/>
                    </a:lnTo>
                    <a:lnTo>
                      <a:pt x="101" y="613"/>
                    </a:lnTo>
                    <a:lnTo>
                      <a:pt x="74" y="628"/>
                    </a:lnTo>
                    <a:lnTo>
                      <a:pt x="35" y="644"/>
                    </a:lnTo>
                    <a:lnTo>
                      <a:pt x="56" y="637"/>
                    </a:lnTo>
                    <a:lnTo>
                      <a:pt x="16" y="647"/>
                    </a:lnTo>
                    <a:lnTo>
                      <a:pt x="41" y="643"/>
                    </a:lnTo>
                    <a:lnTo>
                      <a:pt x="0" y="646"/>
                    </a:lnTo>
                    <a:lnTo>
                      <a:pt x="23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7" name="Freeform 33"/>
              <p:cNvSpPr>
                <a:spLocks/>
              </p:cNvSpPr>
              <p:nvPr/>
            </p:nvSpPr>
            <p:spPr bwMode="auto">
              <a:xfrm>
                <a:off x="1639887" y="3511550"/>
                <a:ext cx="76200" cy="103188"/>
              </a:xfrm>
              <a:custGeom>
                <a:avLst/>
                <a:gdLst>
                  <a:gd name="T0" fmla="*/ 678 w 701"/>
                  <a:gd name="T1" fmla="*/ 0 h 944"/>
                  <a:gd name="T2" fmla="*/ 639 w 701"/>
                  <a:gd name="T3" fmla="*/ 3 h 944"/>
                  <a:gd name="T4" fmla="*/ 613 w 701"/>
                  <a:gd name="T5" fmla="*/ 7 h 944"/>
                  <a:gd name="T6" fmla="*/ 574 w 701"/>
                  <a:gd name="T7" fmla="*/ 17 h 944"/>
                  <a:gd name="T8" fmla="*/ 518 w 701"/>
                  <a:gd name="T9" fmla="*/ 38 h 944"/>
                  <a:gd name="T10" fmla="*/ 496 w 701"/>
                  <a:gd name="T11" fmla="*/ 48 h 944"/>
                  <a:gd name="T12" fmla="*/ 458 w 701"/>
                  <a:gd name="T13" fmla="*/ 70 h 944"/>
                  <a:gd name="T14" fmla="*/ 438 w 701"/>
                  <a:gd name="T15" fmla="*/ 84 h 944"/>
                  <a:gd name="T16" fmla="*/ 363 w 701"/>
                  <a:gd name="T17" fmla="*/ 146 h 944"/>
                  <a:gd name="T18" fmla="*/ 343 w 701"/>
                  <a:gd name="T19" fmla="*/ 165 h 944"/>
                  <a:gd name="T20" fmla="*/ 272 w 701"/>
                  <a:gd name="T21" fmla="*/ 249 h 944"/>
                  <a:gd name="T22" fmla="*/ 192 w 701"/>
                  <a:gd name="T23" fmla="*/ 373 h 944"/>
                  <a:gd name="T24" fmla="*/ 121 w 701"/>
                  <a:gd name="T25" fmla="*/ 513 h 944"/>
                  <a:gd name="T26" fmla="*/ 57 w 701"/>
                  <a:gd name="T27" fmla="*/ 674 h 944"/>
                  <a:gd name="T28" fmla="*/ 0 w 701"/>
                  <a:gd name="T29" fmla="*/ 851 h 944"/>
                  <a:gd name="T30" fmla="*/ 289 w 701"/>
                  <a:gd name="T31" fmla="*/ 944 h 944"/>
                  <a:gd name="T32" fmla="*/ 340 w 701"/>
                  <a:gd name="T33" fmla="*/ 785 h 944"/>
                  <a:gd name="T34" fmla="*/ 392 w 701"/>
                  <a:gd name="T35" fmla="*/ 650 h 944"/>
                  <a:gd name="T36" fmla="*/ 449 w 701"/>
                  <a:gd name="T37" fmla="*/ 536 h 944"/>
                  <a:gd name="T38" fmla="*/ 505 w 701"/>
                  <a:gd name="T39" fmla="*/ 446 h 944"/>
                  <a:gd name="T40" fmla="*/ 576 w 701"/>
                  <a:gd name="T41" fmla="*/ 362 h 944"/>
                  <a:gd name="T42" fmla="*/ 556 w 701"/>
                  <a:gd name="T43" fmla="*/ 381 h 944"/>
                  <a:gd name="T44" fmla="*/ 631 w 701"/>
                  <a:gd name="T45" fmla="*/ 319 h 944"/>
                  <a:gd name="T46" fmla="*/ 611 w 701"/>
                  <a:gd name="T47" fmla="*/ 333 h 944"/>
                  <a:gd name="T48" fmla="*/ 649 w 701"/>
                  <a:gd name="T49" fmla="*/ 311 h 944"/>
                  <a:gd name="T50" fmla="*/ 627 w 701"/>
                  <a:gd name="T51" fmla="*/ 321 h 944"/>
                  <a:gd name="T52" fmla="*/ 649 w 701"/>
                  <a:gd name="T53" fmla="*/ 312 h 944"/>
                  <a:gd name="T54" fmla="*/ 688 w 701"/>
                  <a:gd name="T55" fmla="*/ 302 h 944"/>
                  <a:gd name="T56" fmla="*/ 662 w 701"/>
                  <a:gd name="T57" fmla="*/ 306 h 944"/>
                  <a:gd name="T58" fmla="*/ 701 w 701"/>
                  <a:gd name="T59" fmla="*/ 303 h 944"/>
                  <a:gd name="T60" fmla="*/ 678 w 701"/>
                  <a:gd name="T61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1" h="944">
                    <a:moveTo>
                      <a:pt x="678" y="0"/>
                    </a:moveTo>
                    <a:lnTo>
                      <a:pt x="639" y="3"/>
                    </a:lnTo>
                    <a:cubicBezTo>
                      <a:pt x="630" y="4"/>
                      <a:pt x="621" y="5"/>
                      <a:pt x="613" y="7"/>
                    </a:cubicBezTo>
                    <a:lnTo>
                      <a:pt x="574" y="17"/>
                    </a:lnTo>
                    <a:lnTo>
                      <a:pt x="518" y="38"/>
                    </a:lnTo>
                    <a:cubicBezTo>
                      <a:pt x="510" y="40"/>
                      <a:pt x="503" y="44"/>
                      <a:pt x="496" y="48"/>
                    </a:cubicBezTo>
                    <a:lnTo>
                      <a:pt x="458" y="70"/>
                    </a:lnTo>
                    <a:cubicBezTo>
                      <a:pt x="451" y="74"/>
                      <a:pt x="444" y="79"/>
                      <a:pt x="438" y="84"/>
                    </a:cubicBezTo>
                    <a:lnTo>
                      <a:pt x="363" y="146"/>
                    </a:lnTo>
                    <a:cubicBezTo>
                      <a:pt x="356" y="152"/>
                      <a:pt x="349" y="158"/>
                      <a:pt x="343" y="165"/>
                    </a:cubicBezTo>
                    <a:lnTo>
                      <a:pt x="272" y="249"/>
                    </a:lnTo>
                    <a:lnTo>
                      <a:pt x="192" y="373"/>
                    </a:lnTo>
                    <a:lnTo>
                      <a:pt x="121" y="513"/>
                    </a:lnTo>
                    <a:lnTo>
                      <a:pt x="57" y="674"/>
                    </a:lnTo>
                    <a:lnTo>
                      <a:pt x="0" y="851"/>
                    </a:lnTo>
                    <a:lnTo>
                      <a:pt x="289" y="944"/>
                    </a:lnTo>
                    <a:lnTo>
                      <a:pt x="340" y="785"/>
                    </a:lnTo>
                    <a:lnTo>
                      <a:pt x="392" y="650"/>
                    </a:lnTo>
                    <a:lnTo>
                      <a:pt x="449" y="536"/>
                    </a:lnTo>
                    <a:lnTo>
                      <a:pt x="505" y="446"/>
                    </a:lnTo>
                    <a:lnTo>
                      <a:pt x="576" y="362"/>
                    </a:lnTo>
                    <a:lnTo>
                      <a:pt x="556" y="381"/>
                    </a:lnTo>
                    <a:lnTo>
                      <a:pt x="631" y="319"/>
                    </a:lnTo>
                    <a:lnTo>
                      <a:pt x="611" y="333"/>
                    </a:lnTo>
                    <a:lnTo>
                      <a:pt x="649" y="311"/>
                    </a:lnTo>
                    <a:lnTo>
                      <a:pt x="627" y="321"/>
                    </a:lnTo>
                    <a:lnTo>
                      <a:pt x="649" y="312"/>
                    </a:lnTo>
                    <a:lnTo>
                      <a:pt x="688" y="302"/>
                    </a:lnTo>
                    <a:lnTo>
                      <a:pt x="662" y="306"/>
                    </a:lnTo>
                    <a:lnTo>
                      <a:pt x="701" y="303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8" name="Freeform 34"/>
              <p:cNvSpPr>
                <a:spLocks/>
              </p:cNvSpPr>
              <p:nvPr/>
            </p:nvSpPr>
            <p:spPr bwMode="auto">
              <a:xfrm>
                <a:off x="1763712" y="3598863"/>
                <a:ext cx="77788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9" name="Freeform 35"/>
              <p:cNvSpPr>
                <a:spLocks/>
              </p:cNvSpPr>
              <p:nvPr/>
            </p:nvSpPr>
            <p:spPr bwMode="auto">
              <a:xfrm>
                <a:off x="1720850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0" name="Freeform 69"/>
              <p:cNvSpPr>
                <a:spLocks/>
              </p:cNvSpPr>
              <p:nvPr/>
            </p:nvSpPr>
            <p:spPr bwMode="auto">
              <a:xfrm>
                <a:off x="1839912" y="3598863"/>
                <a:ext cx="79375" cy="103188"/>
              </a:xfrm>
              <a:custGeom>
                <a:avLst/>
                <a:gdLst>
                  <a:gd name="T0" fmla="*/ 21 w 731"/>
                  <a:gd name="T1" fmla="*/ 949 h 949"/>
                  <a:gd name="T2" fmla="*/ 63 w 731"/>
                  <a:gd name="T3" fmla="*/ 946 h 949"/>
                  <a:gd name="T4" fmla="*/ 88 w 731"/>
                  <a:gd name="T5" fmla="*/ 942 h 949"/>
                  <a:gd name="T6" fmla="*/ 129 w 731"/>
                  <a:gd name="T7" fmla="*/ 932 h 949"/>
                  <a:gd name="T8" fmla="*/ 190 w 731"/>
                  <a:gd name="T9" fmla="*/ 910 h 949"/>
                  <a:gd name="T10" fmla="*/ 245 w 731"/>
                  <a:gd name="T11" fmla="*/ 882 h 949"/>
                  <a:gd name="T12" fmla="*/ 302 w 731"/>
                  <a:gd name="T13" fmla="*/ 844 h 949"/>
                  <a:gd name="T14" fmla="*/ 353 w 731"/>
                  <a:gd name="T15" fmla="*/ 800 h 949"/>
                  <a:gd name="T16" fmla="*/ 442 w 731"/>
                  <a:gd name="T17" fmla="*/ 701 h 949"/>
                  <a:gd name="T18" fmla="*/ 527 w 731"/>
                  <a:gd name="T19" fmla="*/ 578 h 949"/>
                  <a:gd name="T20" fmla="*/ 602 w 731"/>
                  <a:gd name="T21" fmla="*/ 436 h 949"/>
                  <a:gd name="T22" fmla="*/ 670 w 731"/>
                  <a:gd name="T23" fmla="*/ 276 h 949"/>
                  <a:gd name="T24" fmla="*/ 731 w 731"/>
                  <a:gd name="T25" fmla="*/ 95 h 949"/>
                  <a:gd name="T26" fmla="*/ 442 w 731"/>
                  <a:gd name="T27" fmla="*/ 0 h 949"/>
                  <a:gd name="T28" fmla="*/ 390 w 731"/>
                  <a:gd name="T29" fmla="*/ 157 h 949"/>
                  <a:gd name="T30" fmla="*/ 333 w 731"/>
                  <a:gd name="T31" fmla="*/ 295 h 949"/>
                  <a:gd name="T32" fmla="*/ 274 w 731"/>
                  <a:gd name="T33" fmla="*/ 409 h 949"/>
                  <a:gd name="T34" fmla="*/ 214 w 731"/>
                  <a:gd name="T35" fmla="*/ 500 h 949"/>
                  <a:gd name="T36" fmla="*/ 154 w 731"/>
                  <a:gd name="T37" fmla="*/ 571 h 949"/>
                  <a:gd name="T38" fmla="*/ 127 w 731"/>
                  <a:gd name="T39" fmla="*/ 595 h 949"/>
                  <a:gd name="T40" fmla="*/ 104 w 731"/>
                  <a:gd name="T41" fmla="*/ 613 h 949"/>
                  <a:gd name="T42" fmla="*/ 79 w 731"/>
                  <a:gd name="T43" fmla="*/ 627 h 949"/>
                  <a:gd name="T44" fmla="*/ 57 w 731"/>
                  <a:gd name="T45" fmla="*/ 637 h 949"/>
                  <a:gd name="T46" fmla="*/ 16 w 731"/>
                  <a:gd name="T47" fmla="*/ 647 h 949"/>
                  <a:gd name="T48" fmla="*/ 42 w 731"/>
                  <a:gd name="T49" fmla="*/ 643 h 949"/>
                  <a:gd name="T50" fmla="*/ 0 w 731"/>
                  <a:gd name="T51" fmla="*/ 646 h 949"/>
                  <a:gd name="T52" fmla="*/ 21 w 731"/>
                  <a:gd name="T53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1" h="949">
                    <a:moveTo>
                      <a:pt x="21" y="949"/>
                    </a:moveTo>
                    <a:lnTo>
                      <a:pt x="63" y="946"/>
                    </a:lnTo>
                    <a:cubicBezTo>
                      <a:pt x="72" y="945"/>
                      <a:pt x="80" y="944"/>
                      <a:pt x="88" y="942"/>
                    </a:cubicBezTo>
                    <a:lnTo>
                      <a:pt x="129" y="932"/>
                    </a:lnTo>
                    <a:lnTo>
                      <a:pt x="190" y="910"/>
                    </a:lnTo>
                    <a:lnTo>
                      <a:pt x="245" y="882"/>
                    </a:lnTo>
                    <a:lnTo>
                      <a:pt x="302" y="844"/>
                    </a:lnTo>
                    <a:lnTo>
                      <a:pt x="353" y="800"/>
                    </a:lnTo>
                    <a:lnTo>
                      <a:pt x="442" y="701"/>
                    </a:lnTo>
                    <a:lnTo>
                      <a:pt x="527" y="578"/>
                    </a:lnTo>
                    <a:lnTo>
                      <a:pt x="602" y="436"/>
                    </a:lnTo>
                    <a:lnTo>
                      <a:pt x="670" y="276"/>
                    </a:lnTo>
                    <a:lnTo>
                      <a:pt x="731" y="95"/>
                    </a:lnTo>
                    <a:lnTo>
                      <a:pt x="442" y="0"/>
                    </a:lnTo>
                    <a:lnTo>
                      <a:pt x="390" y="157"/>
                    </a:lnTo>
                    <a:lnTo>
                      <a:pt x="333" y="295"/>
                    </a:lnTo>
                    <a:lnTo>
                      <a:pt x="274" y="409"/>
                    </a:lnTo>
                    <a:lnTo>
                      <a:pt x="214" y="500"/>
                    </a:lnTo>
                    <a:lnTo>
                      <a:pt x="154" y="571"/>
                    </a:lnTo>
                    <a:lnTo>
                      <a:pt x="127" y="595"/>
                    </a:lnTo>
                    <a:lnTo>
                      <a:pt x="104" y="613"/>
                    </a:lnTo>
                    <a:lnTo>
                      <a:pt x="79" y="627"/>
                    </a:lnTo>
                    <a:lnTo>
                      <a:pt x="57" y="637"/>
                    </a:lnTo>
                    <a:lnTo>
                      <a:pt x="16" y="647"/>
                    </a:lnTo>
                    <a:lnTo>
                      <a:pt x="42" y="643"/>
                    </a:lnTo>
                    <a:lnTo>
                      <a:pt x="0" y="646"/>
                    </a:lnTo>
                    <a:lnTo>
                      <a:pt x="21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1" name="Freeform 70"/>
              <p:cNvSpPr>
                <a:spLocks/>
              </p:cNvSpPr>
              <p:nvPr/>
            </p:nvSpPr>
            <p:spPr bwMode="auto">
              <a:xfrm>
                <a:off x="1885950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2" name="Freeform 71"/>
              <p:cNvSpPr>
                <a:spLocks/>
              </p:cNvSpPr>
              <p:nvPr/>
            </p:nvSpPr>
            <p:spPr bwMode="auto">
              <a:xfrm>
                <a:off x="2011362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3" name="Freeform 72"/>
              <p:cNvSpPr>
                <a:spLocks/>
              </p:cNvSpPr>
              <p:nvPr/>
            </p:nvSpPr>
            <p:spPr bwMode="auto">
              <a:xfrm>
                <a:off x="1965325" y="3511550"/>
                <a:ext cx="79375" cy="103188"/>
              </a:xfrm>
              <a:custGeom>
                <a:avLst/>
                <a:gdLst>
                  <a:gd name="T0" fmla="*/ 21 w 731"/>
                  <a:gd name="T1" fmla="*/ 0 h 946"/>
                  <a:gd name="T2" fmla="*/ 63 w 731"/>
                  <a:gd name="T3" fmla="*/ 3 h 946"/>
                  <a:gd name="T4" fmla="*/ 88 w 731"/>
                  <a:gd name="T5" fmla="*/ 7 h 946"/>
                  <a:gd name="T6" fmla="*/ 129 w 731"/>
                  <a:gd name="T7" fmla="*/ 17 h 946"/>
                  <a:gd name="T8" fmla="*/ 187 w 731"/>
                  <a:gd name="T9" fmla="*/ 37 h 946"/>
                  <a:gd name="T10" fmla="*/ 208 w 731"/>
                  <a:gd name="T11" fmla="*/ 46 h 946"/>
                  <a:gd name="T12" fmla="*/ 248 w 731"/>
                  <a:gd name="T13" fmla="*/ 68 h 946"/>
                  <a:gd name="T14" fmla="*/ 268 w 731"/>
                  <a:gd name="T15" fmla="*/ 82 h 946"/>
                  <a:gd name="T16" fmla="*/ 347 w 731"/>
                  <a:gd name="T17" fmla="*/ 144 h 946"/>
                  <a:gd name="T18" fmla="*/ 367 w 731"/>
                  <a:gd name="T19" fmla="*/ 162 h 946"/>
                  <a:gd name="T20" fmla="*/ 442 w 731"/>
                  <a:gd name="T21" fmla="*/ 246 h 946"/>
                  <a:gd name="T22" fmla="*/ 527 w 731"/>
                  <a:gd name="T23" fmla="*/ 370 h 946"/>
                  <a:gd name="T24" fmla="*/ 602 w 731"/>
                  <a:gd name="T25" fmla="*/ 511 h 946"/>
                  <a:gd name="T26" fmla="*/ 670 w 731"/>
                  <a:gd name="T27" fmla="*/ 670 h 946"/>
                  <a:gd name="T28" fmla="*/ 731 w 731"/>
                  <a:gd name="T29" fmla="*/ 849 h 946"/>
                  <a:gd name="T30" fmla="*/ 442 w 731"/>
                  <a:gd name="T31" fmla="*/ 946 h 946"/>
                  <a:gd name="T32" fmla="*/ 391 w 731"/>
                  <a:gd name="T33" fmla="*/ 789 h 946"/>
                  <a:gd name="T34" fmla="*/ 333 w 731"/>
                  <a:gd name="T35" fmla="*/ 652 h 946"/>
                  <a:gd name="T36" fmla="*/ 274 w 731"/>
                  <a:gd name="T37" fmla="*/ 539 h 946"/>
                  <a:gd name="T38" fmla="*/ 215 w 731"/>
                  <a:gd name="T39" fmla="*/ 449 h 946"/>
                  <a:gd name="T40" fmla="*/ 140 w 731"/>
                  <a:gd name="T41" fmla="*/ 365 h 946"/>
                  <a:gd name="T42" fmla="*/ 160 w 731"/>
                  <a:gd name="T43" fmla="*/ 383 h 946"/>
                  <a:gd name="T44" fmla="*/ 81 w 731"/>
                  <a:gd name="T45" fmla="*/ 321 h 946"/>
                  <a:gd name="T46" fmla="*/ 101 w 731"/>
                  <a:gd name="T47" fmla="*/ 335 h 946"/>
                  <a:gd name="T48" fmla="*/ 61 w 731"/>
                  <a:gd name="T49" fmla="*/ 313 h 946"/>
                  <a:gd name="T50" fmla="*/ 82 w 731"/>
                  <a:gd name="T51" fmla="*/ 322 h 946"/>
                  <a:gd name="T52" fmla="*/ 57 w 731"/>
                  <a:gd name="T53" fmla="*/ 312 h 946"/>
                  <a:gd name="T54" fmla="*/ 16 w 731"/>
                  <a:gd name="T55" fmla="*/ 302 h 946"/>
                  <a:gd name="T56" fmla="*/ 42 w 731"/>
                  <a:gd name="T57" fmla="*/ 306 h 946"/>
                  <a:gd name="T58" fmla="*/ 0 w 731"/>
                  <a:gd name="T59" fmla="*/ 303 h 946"/>
                  <a:gd name="T60" fmla="*/ 21 w 731"/>
                  <a:gd name="T61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1" h="946">
                    <a:moveTo>
                      <a:pt x="21" y="0"/>
                    </a:moveTo>
                    <a:lnTo>
                      <a:pt x="63" y="3"/>
                    </a:lnTo>
                    <a:cubicBezTo>
                      <a:pt x="72" y="3"/>
                      <a:pt x="80" y="5"/>
                      <a:pt x="88" y="7"/>
                    </a:cubicBezTo>
                    <a:lnTo>
                      <a:pt x="129" y="17"/>
                    </a:lnTo>
                    <a:lnTo>
                      <a:pt x="187" y="37"/>
                    </a:lnTo>
                    <a:cubicBezTo>
                      <a:pt x="194" y="39"/>
                      <a:pt x="201" y="43"/>
                      <a:pt x="208" y="46"/>
                    </a:cubicBezTo>
                    <a:lnTo>
                      <a:pt x="248" y="68"/>
                    </a:lnTo>
                    <a:cubicBezTo>
                      <a:pt x="255" y="72"/>
                      <a:pt x="262" y="77"/>
                      <a:pt x="268" y="82"/>
                    </a:cubicBezTo>
                    <a:lnTo>
                      <a:pt x="347" y="144"/>
                    </a:lnTo>
                    <a:cubicBezTo>
                      <a:pt x="354" y="149"/>
                      <a:pt x="361" y="156"/>
                      <a:pt x="367" y="162"/>
                    </a:cubicBezTo>
                    <a:lnTo>
                      <a:pt x="442" y="246"/>
                    </a:lnTo>
                    <a:lnTo>
                      <a:pt x="527" y="370"/>
                    </a:lnTo>
                    <a:lnTo>
                      <a:pt x="602" y="511"/>
                    </a:lnTo>
                    <a:lnTo>
                      <a:pt x="670" y="670"/>
                    </a:lnTo>
                    <a:lnTo>
                      <a:pt x="731" y="849"/>
                    </a:lnTo>
                    <a:lnTo>
                      <a:pt x="442" y="946"/>
                    </a:lnTo>
                    <a:lnTo>
                      <a:pt x="391" y="789"/>
                    </a:lnTo>
                    <a:lnTo>
                      <a:pt x="333" y="652"/>
                    </a:lnTo>
                    <a:lnTo>
                      <a:pt x="274" y="539"/>
                    </a:lnTo>
                    <a:lnTo>
                      <a:pt x="215" y="449"/>
                    </a:lnTo>
                    <a:lnTo>
                      <a:pt x="140" y="365"/>
                    </a:lnTo>
                    <a:lnTo>
                      <a:pt x="160" y="383"/>
                    </a:lnTo>
                    <a:lnTo>
                      <a:pt x="81" y="321"/>
                    </a:lnTo>
                    <a:lnTo>
                      <a:pt x="101" y="335"/>
                    </a:lnTo>
                    <a:lnTo>
                      <a:pt x="61" y="313"/>
                    </a:lnTo>
                    <a:lnTo>
                      <a:pt x="82" y="322"/>
                    </a:lnTo>
                    <a:lnTo>
                      <a:pt x="57" y="312"/>
                    </a:lnTo>
                    <a:lnTo>
                      <a:pt x="16" y="302"/>
                    </a:lnTo>
                    <a:lnTo>
                      <a:pt x="42" y="306"/>
                    </a:lnTo>
                    <a:lnTo>
                      <a:pt x="0" y="30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4" name="Freeform 73"/>
              <p:cNvSpPr>
                <a:spLocks/>
              </p:cNvSpPr>
              <p:nvPr/>
            </p:nvSpPr>
            <p:spPr bwMode="auto">
              <a:xfrm>
                <a:off x="2087562" y="3598863"/>
                <a:ext cx="80963" cy="103188"/>
              </a:xfrm>
              <a:custGeom>
                <a:avLst/>
                <a:gdLst>
                  <a:gd name="T0" fmla="*/ 21 w 746"/>
                  <a:gd name="T1" fmla="*/ 951 h 951"/>
                  <a:gd name="T2" fmla="*/ 64 w 746"/>
                  <a:gd name="T3" fmla="*/ 948 h 951"/>
                  <a:gd name="T4" fmla="*/ 89 w 746"/>
                  <a:gd name="T5" fmla="*/ 944 h 951"/>
                  <a:gd name="T6" fmla="*/ 131 w 746"/>
                  <a:gd name="T7" fmla="*/ 934 h 951"/>
                  <a:gd name="T8" fmla="*/ 192 w 746"/>
                  <a:gd name="T9" fmla="*/ 913 h 951"/>
                  <a:gd name="T10" fmla="*/ 247 w 746"/>
                  <a:gd name="T11" fmla="*/ 885 h 951"/>
                  <a:gd name="T12" fmla="*/ 267 w 746"/>
                  <a:gd name="T13" fmla="*/ 874 h 951"/>
                  <a:gd name="T14" fmla="*/ 307 w 746"/>
                  <a:gd name="T15" fmla="*/ 846 h 951"/>
                  <a:gd name="T16" fmla="*/ 358 w 746"/>
                  <a:gd name="T17" fmla="*/ 803 h 951"/>
                  <a:gd name="T18" fmla="*/ 449 w 746"/>
                  <a:gd name="T19" fmla="*/ 705 h 951"/>
                  <a:gd name="T20" fmla="*/ 536 w 746"/>
                  <a:gd name="T21" fmla="*/ 582 h 951"/>
                  <a:gd name="T22" fmla="*/ 614 w 746"/>
                  <a:gd name="T23" fmla="*/ 440 h 951"/>
                  <a:gd name="T24" fmla="*/ 684 w 746"/>
                  <a:gd name="T25" fmla="*/ 278 h 951"/>
                  <a:gd name="T26" fmla="*/ 746 w 746"/>
                  <a:gd name="T27" fmla="*/ 99 h 951"/>
                  <a:gd name="T28" fmla="*/ 459 w 746"/>
                  <a:gd name="T29" fmla="*/ 0 h 951"/>
                  <a:gd name="T30" fmla="*/ 405 w 746"/>
                  <a:gd name="T31" fmla="*/ 158 h 951"/>
                  <a:gd name="T32" fmla="*/ 347 w 746"/>
                  <a:gd name="T33" fmla="*/ 295 h 951"/>
                  <a:gd name="T34" fmla="*/ 286 w 746"/>
                  <a:gd name="T35" fmla="*/ 409 h 951"/>
                  <a:gd name="T36" fmla="*/ 225 w 746"/>
                  <a:gd name="T37" fmla="*/ 500 h 951"/>
                  <a:gd name="T38" fmla="*/ 161 w 746"/>
                  <a:gd name="T39" fmla="*/ 572 h 951"/>
                  <a:gd name="T40" fmla="*/ 132 w 746"/>
                  <a:gd name="T41" fmla="*/ 597 h 951"/>
                  <a:gd name="T42" fmla="*/ 92 w 746"/>
                  <a:gd name="T43" fmla="*/ 625 h 951"/>
                  <a:gd name="T44" fmla="*/ 111 w 746"/>
                  <a:gd name="T45" fmla="*/ 614 h 951"/>
                  <a:gd name="T46" fmla="*/ 83 w 746"/>
                  <a:gd name="T47" fmla="*/ 628 h 951"/>
                  <a:gd name="T48" fmla="*/ 60 w 746"/>
                  <a:gd name="T49" fmla="*/ 639 h 951"/>
                  <a:gd name="T50" fmla="*/ 18 w 746"/>
                  <a:gd name="T51" fmla="*/ 649 h 951"/>
                  <a:gd name="T52" fmla="*/ 43 w 746"/>
                  <a:gd name="T53" fmla="*/ 645 h 951"/>
                  <a:gd name="T54" fmla="*/ 0 w 746"/>
                  <a:gd name="T55" fmla="*/ 648 h 951"/>
                  <a:gd name="T56" fmla="*/ 21 w 746"/>
                  <a:gd name="T57" fmla="*/ 951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6" h="951">
                    <a:moveTo>
                      <a:pt x="21" y="951"/>
                    </a:moveTo>
                    <a:lnTo>
                      <a:pt x="64" y="948"/>
                    </a:lnTo>
                    <a:cubicBezTo>
                      <a:pt x="72" y="948"/>
                      <a:pt x="81" y="946"/>
                      <a:pt x="89" y="944"/>
                    </a:cubicBezTo>
                    <a:lnTo>
                      <a:pt x="131" y="934"/>
                    </a:lnTo>
                    <a:lnTo>
                      <a:pt x="192" y="913"/>
                    </a:lnTo>
                    <a:lnTo>
                      <a:pt x="247" y="885"/>
                    </a:lnTo>
                    <a:cubicBezTo>
                      <a:pt x="254" y="882"/>
                      <a:pt x="261" y="878"/>
                      <a:pt x="267" y="874"/>
                    </a:cubicBezTo>
                    <a:lnTo>
                      <a:pt x="307" y="846"/>
                    </a:lnTo>
                    <a:lnTo>
                      <a:pt x="358" y="803"/>
                    </a:lnTo>
                    <a:lnTo>
                      <a:pt x="449" y="705"/>
                    </a:lnTo>
                    <a:lnTo>
                      <a:pt x="536" y="582"/>
                    </a:lnTo>
                    <a:lnTo>
                      <a:pt x="614" y="440"/>
                    </a:lnTo>
                    <a:lnTo>
                      <a:pt x="684" y="278"/>
                    </a:lnTo>
                    <a:lnTo>
                      <a:pt x="746" y="99"/>
                    </a:lnTo>
                    <a:lnTo>
                      <a:pt x="459" y="0"/>
                    </a:lnTo>
                    <a:lnTo>
                      <a:pt x="405" y="158"/>
                    </a:lnTo>
                    <a:lnTo>
                      <a:pt x="347" y="295"/>
                    </a:lnTo>
                    <a:lnTo>
                      <a:pt x="286" y="409"/>
                    </a:lnTo>
                    <a:lnTo>
                      <a:pt x="225" y="500"/>
                    </a:lnTo>
                    <a:lnTo>
                      <a:pt x="161" y="572"/>
                    </a:lnTo>
                    <a:lnTo>
                      <a:pt x="132" y="597"/>
                    </a:lnTo>
                    <a:lnTo>
                      <a:pt x="92" y="625"/>
                    </a:lnTo>
                    <a:lnTo>
                      <a:pt x="111" y="614"/>
                    </a:lnTo>
                    <a:lnTo>
                      <a:pt x="83" y="628"/>
                    </a:lnTo>
                    <a:lnTo>
                      <a:pt x="60" y="639"/>
                    </a:lnTo>
                    <a:lnTo>
                      <a:pt x="18" y="649"/>
                    </a:lnTo>
                    <a:lnTo>
                      <a:pt x="43" y="645"/>
                    </a:lnTo>
                    <a:lnTo>
                      <a:pt x="0" y="648"/>
                    </a:lnTo>
                    <a:lnTo>
                      <a:pt x="21" y="95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5" name="Freeform 74"/>
              <p:cNvSpPr>
                <a:spLocks/>
              </p:cNvSpPr>
              <p:nvPr/>
            </p:nvSpPr>
            <p:spPr bwMode="auto">
              <a:xfrm>
                <a:off x="2136775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6" name="Rectangle 158"/>
              <p:cNvSpPr>
                <a:spLocks noChangeArrowheads="1"/>
              </p:cNvSpPr>
              <p:nvPr/>
            </p:nvSpPr>
            <p:spPr bwMode="auto">
              <a:xfrm>
                <a:off x="2200275" y="3822700"/>
                <a:ext cx="49590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WAL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cxnSp>
          <p:nvCxnSpPr>
            <p:cNvPr id="284" name="Straight Connector 283"/>
            <p:cNvCxnSpPr/>
            <p:nvPr/>
          </p:nvCxnSpPr>
          <p:spPr>
            <a:xfrm>
              <a:off x="2586037" y="2222500"/>
              <a:ext cx="0" cy="123031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Rectangle 150"/>
          <p:cNvSpPr>
            <a:spLocks noChangeArrowheads="1"/>
          </p:cNvSpPr>
          <p:nvPr/>
        </p:nvSpPr>
        <p:spPr bwMode="auto">
          <a:xfrm>
            <a:off x="6001993" y="1651006"/>
            <a:ext cx="4696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END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12" name="Explosion 1 411"/>
          <p:cNvSpPr/>
          <p:nvPr/>
        </p:nvSpPr>
        <p:spPr>
          <a:xfrm>
            <a:off x="1981200" y="2213318"/>
            <a:ext cx="709612" cy="795338"/>
          </a:xfrm>
          <a:prstGeom prst="irregularSeal1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accent2"/>
                </a:solidFill>
              </a:rPr>
              <a:t>A</a:t>
            </a:r>
            <a:endParaRPr lang="en-CA" sz="2400" b="1" dirty="0">
              <a:solidFill>
                <a:schemeClr val="accent2"/>
              </a:solidFill>
            </a:endParaRPr>
          </a:p>
        </p:txBody>
      </p:sp>
      <p:sp>
        <p:nvSpPr>
          <p:cNvPr id="414" name="Explosion 1 413"/>
          <p:cNvSpPr/>
          <p:nvPr/>
        </p:nvSpPr>
        <p:spPr>
          <a:xfrm>
            <a:off x="4382411" y="1237802"/>
            <a:ext cx="709612" cy="795338"/>
          </a:xfrm>
          <a:prstGeom prst="irregularSeal1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accent2"/>
                </a:solidFill>
              </a:rPr>
              <a:t>B</a:t>
            </a:r>
            <a:endParaRPr lang="en-CA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</a:t>
            </a:r>
            <a:r>
              <a:rPr lang="en-CA" dirty="0" smtClean="0"/>
              <a:t> day in the life of a serial log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283294"/>
            <a:ext cx="8229600" cy="2842869"/>
          </a:xfrm>
        </p:spPr>
        <p:txBody>
          <a:bodyPr/>
          <a:lstStyle/>
          <a:p>
            <a:r>
              <a:rPr lang="en-CA" dirty="0" smtClean="0"/>
              <a:t>Log commit =&gt; 1+ context switches per </a:t>
            </a:r>
            <a:r>
              <a:rPr lang="en-CA" dirty="0" err="1" smtClean="0"/>
              <a:t>xct</a:t>
            </a:r>
            <a:endParaRPr lang="en-CA" dirty="0" smtClean="0"/>
          </a:p>
          <a:p>
            <a:pPr lvl="1"/>
            <a:r>
              <a:rPr lang="en-CA" dirty="0" smtClean="0"/>
              <a:t>Bad: each context switch wastes 8-16µs CPU time</a:t>
            </a:r>
          </a:p>
          <a:p>
            <a:pPr lvl="1"/>
            <a:r>
              <a:rPr lang="en-CA" dirty="0" smtClean="0"/>
              <a:t>Worse: OS can “only” handle ~100k switches/second</a:t>
            </a:r>
          </a:p>
          <a:p>
            <a:r>
              <a:rPr lang="en-CA" dirty="0" smtClean="0"/>
              <a:t>Group commit doesn’t help</a:t>
            </a:r>
          </a:p>
          <a:p>
            <a:pPr lvl="1"/>
            <a:r>
              <a:rPr lang="en-CA" dirty="0" smtClean="0"/>
              <a:t>Block pending on completion signal (instead of on I/O)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9500" y="1143453"/>
            <a:ext cx="5589361" cy="1126441"/>
            <a:chOff x="389500" y="1143453"/>
            <a:chExt cx="5589361" cy="1126441"/>
          </a:xfrm>
        </p:grpSpPr>
        <p:sp>
          <p:nvSpPr>
            <p:cNvPr id="168" name="Freeform 57"/>
            <p:cNvSpPr>
              <a:spLocks noEditPoints="1"/>
            </p:cNvSpPr>
            <p:nvPr/>
          </p:nvSpPr>
          <p:spPr bwMode="auto">
            <a:xfrm>
              <a:off x="4027370" y="1615168"/>
              <a:ext cx="1576388" cy="320675"/>
            </a:xfrm>
            <a:custGeom>
              <a:avLst/>
              <a:gdLst>
                <a:gd name="T0" fmla="*/ 0 w 956"/>
                <a:gd name="T1" fmla="*/ 138 h 202"/>
                <a:gd name="T2" fmla="*/ 14 w 956"/>
                <a:gd name="T3" fmla="*/ 195 h 202"/>
                <a:gd name="T4" fmla="*/ 0 w 956"/>
                <a:gd name="T5" fmla="*/ 95 h 202"/>
                <a:gd name="T6" fmla="*/ 14 w 956"/>
                <a:gd name="T7" fmla="*/ 37 h 202"/>
                <a:gd name="T8" fmla="*/ 0 w 956"/>
                <a:gd name="T9" fmla="*/ 95 h 202"/>
                <a:gd name="T10" fmla="*/ 77 w 956"/>
                <a:gd name="T11" fmla="*/ 0 h 202"/>
                <a:gd name="T12" fmla="*/ 20 w 956"/>
                <a:gd name="T13" fmla="*/ 15 h 202"/>
                <a:gd name="T14" fmla="*/ 120 w 956"/>
                <a:gd name="T15" fmla="*/ 0 h 202"/>
                <a:gd name="T16" fmla="*/ 177 w 956"/>
                <a:gd name="T17" fmla="*/ 15 h 202"/>
                <a:gd name="T18" fmla="*/ 120 w 956"/>
                <a:gd name="T19" fmla="*/ 0 h 202"/>
                <a:gd name="T20" fmla="*/ 278 w 956"/>
                <a:gd name="T21" fmla="*/ 0 h 202"/>
                <a:gd name="T22" fmla="*/ 220 w 956"/>
                <a:gd name="T23" fmla="*/ 15 h 202"/>
                <a:gd name="T24" fmla="*/ 321 w 956"/>
                <a:gd name="T25" fmla="*/ 0 h 202"/>
                <a:gd name="T26" fmla="*/ 378 w 956"/>
                <a:gd name="T27" fmla="*/ 15 h 202"/>
                <a:gd name="T28" fmla="*/ 321 w 956"/>
                <a:gd name="T29" fmla="*/ 0 h 202"/>
                <a:gd name="T30" fmla="*/ 478 w 956"/>
                <a:gd name="T31" fmla="*/ 0 h 202"/>
                <a:gd name="T32" fmla="*/ 421 w 956"/>
                <a:gd name="T33" fmla="*/ 15 h 202"/>
                <a:gd name="T34" fmla="*/ 521 w 956"/>
                <a:gd name="T35" fmla="*/ 0 h 202"/>
                <a:gd name="T36" fmla="*/ 578 w 956"/>
                <a:gd name="T37" fmla="*/ 15 h 202"/>
                <a:gd name="T38" fmla="*/ 521 w 956"/>
                <a:gd name="T39" fmla="*/ 0 h 202"/>
                <a:gd name="T40" fmla="*/ 678 w 956"/>
                <a:gd name="T41" fmla="*/ 0 h 202"/>
                <a:gd name="T42" fmla="*/ 621 w 956"/>
                <a:gd name="T43" fmla="*/ 15 h 202"/>
                <a:gd name="T44" fmla="*/ 721 w 956"/>
                <a:gd name="T45" fmla="*/ 0 h 202"/>
                <a:gd name="T46" fmla="*/ 779 w 956"/>
                <a:gd name="T47" fmla="*/ 15 h 202"/>
                <a:gd name="T48" fmla="*/ 721 w 956"/>
                <a:gd name="T49" fmla="*/ 0 h 202"/>
                <a:gd name="T50" fmla="*/ 879 w 956"/>
                <a:gd name="T51" fmla="*/ 0 h 202"/>
                <a:gd name="T52" fmla="*/ 821 w 956"/>
                <a:gd name="T53" fmla="*/ 15 h 202"/>
                <a:gd name="T54" fmla="*/ 922 w 956"/>
                <a:gd name="T55" fmla="*/ 0 h 202"/>
                <a:gd name="T56" fmla="*/ 956 w 956"/>
                <a:gd name="T57" fmla="*/ 37 h 202"/>
                <a:gd name="T58" fmla="*/ 942 w 956"/>
                <a:gd name="T59" fmla="*/ 8 h 202"/>
                <a:gd name="T60" fmla="*/ 922 w 956"/>
                <a:gd name="T61" fmla="*/ 15 h 202"/>
                <a:gd name="T62" fmla="*/ 956 w 956"/>
                <a:gd name="T63" fmla="*/ 80 h 202"/>
                <a:gd name="T64" fmla="*/ 942 w 956"/>
                <a:gd name="T65" fmla="*/ 138 h 202"/>
                <a:gd name="T66" fmla="*/ 956 w 956"/>
                <a:gd name="T67" fmla="*/ 80 h 202"/>
                <a:gd name="T68" fmla="*/ 956 w 956"/>
                <a:gd name="T69" fmla="*/ 202 h 202"/>
                <a:gd name="T70" fmla="*/ 906 w 956"/>
                <a:gd name="T71" fmla="*/ 188 h 202"/>
                <a:gd name="T72" fmla="*/ 942 w 956"/>
                <a:gd name="T73" fmla="*/ 195 h 202"/>
                <a:gd name="T74" fmla="*/ 956 w 956"/>
                <a:gd name="T75" fmla="*/ 180 h 202"/>
                <a:gd name="T76" fmla="*/ 806 w 956"/>
                <a:gd name="T77" fmla="*/ 202 h 202"/>
                <a:gd name="T78" fmla="*/ 863 w 956"/>
                <a:gd name="T79" fmla="*/ 188 h 202"/>
                <a:gd name="T80" fmla="*/ 763 w 956"/>
                <a:gd name="T81" fmla="*/ 202 h 202"/>
                <a:gd name="T82" fmla="*/ 706 w 956"/>
                <a:gd name="T83" fmla="*/ 188 h 202"/>
                <a:gd name="T84" fmla="*/ 763 w 956"/>
                <a:gd name="T85" fmla="*/ 202 h 202"/>
                <a:gd name="T86" fmla="*/ 606 w 956"/>
                <a:gd name="T87" fmla="*/ 202 h 202"/>
                <a:gd name="T88" fmla="*/ 663 w 956"/>
                <a:gd name="T89" fmla="*/ 188 h 202"/>
                <a:gd name="T90" fmla="*/ 563 w 956"/>
                <a:gd name="T91" fmla="*/ 202 h 202"/>
                <a:gd name="T92" fmla="*/ 506 w 956"/>
                <a:gd name="T93" fmla="*/ 188 h 202"/>
                <a:gd name="T94" fmla="*/ 563 w 956"/>
                <a:gd name="T95" fmla="*/ 202 h 202"/>
                <a:gd name="T96" fmla="*/ 405 w 956"/>
                <a:gd name="T97" fmla="*/ 202 h 202"/>
                <a:gd name="T98" fmla="*/ 463 w 956"/>
                <a:gd name="T99" fmla="*/ 188 h 202"/>
                <a:gd name="T100" fmla="*/ 362 w 956"/>
                <a:gd name="T101" fmla="*/ 202 h 202"/>
                <a:gd name="T102" fmla="*/ 305 w 956"/>
                <a:gd name="T103" fmla="*/ 188 h 202"/>
                <a:gd name="T104" fmla="*/ 362 w 956"/>
                <a:gd name="T105" fmla="*/ 202 h 202"/>
                <a:gd name="T106" fmla="*/ 205 w 956"/>
                <a:gd name="T107" fmla="*/ 202 h 202"/>
                <a:gd name="T108" fmla="*/ 262 w 956"/>
                <a:gd name="T109" fmla="*/ 188 h 202"/>
                <a:gd name="T110" fmla="*/ 162 w 956"/>
                <a:gd name="T111" fmla="*/ 202 h 202"/>
                <a:gd name="T112" fmla="*/ 105 w 956"/>
                <a:gd name="T113" fmla="*/ 188 h 202"/>
                <a:gd name="T114" fmla="*/ 162 w 956"/>
                <a:gd name="T115" fmla="*/ 202 h 202"/>
                <a:gd name="T116" fmla="*/ 7 w 956"/>
                <a:gd name="T117" fmla="*/ 202 h 202"/>
                <a:gd name="T118" fmla="*/ 62 w 956"/>
                <a:gd name="T119" fmla="*/ 18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6" h="202">
                  <a:moveTo>
                    <a:pt x="0" y="195"/>
                  </a:moveTo>
                  <a:lnTo>
                    <a:pt x="0" y="138"/>
                  </a:lnTo>
                  <a:lnTo>
                    <a:pt x="14" y="138"/>
                  </a:lnTo>
                  <a:lnTo>
                    <a:pt x="14" y="195"/>
                  </a:lnTo>
                  <a:lnTo>
                    <a:pt x="0" y="195"/>
                  </a:lnTo>
                  <a:close/>
                  <a:moveTo>
                    <a:pt x="0" y="95"/>
                  </a:moveTo>
                  <a:lnTo>
                    <a:pt x="0" y="37"/>
                  </a:lnTo>
                  <a:lnTo>
                    <a:pt x="14" y="37"/>
                  </a:lnTo>
                  <a:lnTo>
                    <a:pt x="14" y="95"/>
                  </a:lnTo>
                  <a:lnTo>
                    <a:pt x="0" y="95"/>
                  </a:lnTo>
                  <a:close/>
                  <a:moveTo>
                    <a:pt x="20" y="0"/>
                  </a:moveTo>
                  <a:lnTo>
                    <a:pt x="77" y="0"/>
                  </a:lnTo>
                  <a:lnTo>
                    <a:pt x="77" y="15"/>
                  </a:lnTo>
                  <a:lnTo>
                    <a:pt x="20" y="15"/>
                  </a:lnTo>
                  <a:lnTo>
                    <a:pt x="20" y="0"/>
                  </a:lnTo>
                  <a:close/>
                  <a:moveTo>
                    <a:pt x="120" y="0"/>
                  </a:moveTo>
                  <a:lnTo>
                    <a:pt x="177" y="0"/>
                  </a:lnTo>
                  <a:lnTo>
                    <a:pt x="177" y="15"/>
                  </a:lnTo>
                  <a:lnTo>
                    <a:pt x="120" y="15"/>
                  </a:lnTo>
                  <a:lnTo>
                    <a:pt x="120" y="0"/>
                  </a:lnTo>
                  <a:close/>
                  <a:moveTo>
                    <a:pt x="220" y="0"/>
                  </a:moveTo>
                  <a:lnTo>
                    <a:pt x="278" y="0"/>
                  </a:lnTo>
                  <a:lnTo>
                    <a:pt x="278" y="15"/>
                  </a:lnTo>
                  <a:lnTo>
                    <a:pt x="220" y="15"/>
                  </a:lnTo>
                  <a:lnTo>
                    <a:pt x="220" y="0"/>
                  </a:lnTo>
                  <a:close/>
                  <a:moveTo>
                    <a:pt x="321" y="0"/>
                  </a:moveTo>
                  <a:lnTo>
                    <a:pt x="378" y="0"/>
                  </a:lnTo>
                  <a:lnTo>
                    <a:pt x="378" y="15"/>
                  </a:lnTo>
                  <a:lnTo>
                    <a:pt x="321" y="15"/>
                  </a:lnTo>
                  <a:lnTo>
                    <a:pt x="321" y="0"/>
                  </a:lnTo>
                  <a:close/>
                  <a:moveTo>
                    <a:pt x="421" y="0"/>
                  </a:moveTo>
                  <a:lnTo>
                    <a:pt x="478" y="0"/>
                  </a:lnTo>
                  <a:lnTo>
                    <a:pt x="478" y="15"/>
                  </a:lnTo>
                  <a:lnTo>
                    <a:pt x="421" y="15"/>
                  </a:lnTo>
                  <a:lnTo>
                    <a:pt x="421" y="0"/>
                  </a:lnTo>
                  <a:close/>
                  <a:moveTo>
                    <a:pt x="521" y="0"/>
                  </a:moveTo>
                  <a:lnTo>
                    <a:pt x="578" y="0"/>
                  </a:lnTo>
                  <a:lnTo>
                    <a:pt x="578" y="15"/>
                  </a:lnTo>
                  <a:lnTo>
                    <a:pt x="521" y="15"/>
                  </a:lnTo>
                  <a:lnTo>
                    <a:pt x="521" y="0"/>
                  </a:lnTo>
                  <a:close/>
                  <a:moveTo>
                    <a:pt x="621" y="0"/>
                  </a:moveTo>
                  <a:lnTo>
                    <a:pt x="678" y="0"/>
                  </a:lnTo>
                  <a:lnTo>
                    <a:pt x="678" y="15"/>
                  </a:lnTo>
                  <a:lnTo>
                    <a:pt x="621" y="15"/>
                  </a:lnTo>
                  <a:lnTo>
                    <a:pt x="621" y="0"/>
                  </a:lnTo>
                  <a:close/>
                  <a:moveTo>
                    <a:pt x="721" y="0"/>
                  </a:moveTo>
                  <a:lnTo>
                    <a:pt x="779" y="0"/>
                  </a:lnTo>
                  <a:lnTo>
                    <a:pt x="779" y="15"/>
                  </a:lnTo>
                  <a:lnTo>
                    <a:pt x="721" y="15"/>
                  </a:lnTo>
                  <a:lnTo>
                    <a:pt x="721" y="0"/>
                  </a:lnTo>
                  <a:close/>
                  <a:moveTo>
                    <a:pt x="821" y="0"/>
                  </a:moveTo>
                  <a:lnTo>
                    <a:pt x="879" y="0"/>
                  </a:lnTo>
                  <a:lnTo>
                    <a:pt x="879" y="15"/>
                  </a:lnTo>
                  <a:lnTo>
                    <a:pt x="821" y="15"/>
                  </a:lnTo>
                  <a:lnTo>
                    <a:pt x="821" y="0"/>
                  </a:lnTo>
                  <a:close/>
                  <a:moveTo>
                    <a:pt x="922" y="0"/>
                  </a:moveTo>
                  <a:lnTo>
                    <a:pt x="956" y="0"/>
                  </a:lnTo>
                  <a:lnTo>
                    <a:pt x="956" y="37"/>
                  </a:lnTo>
                  <a:lnTo>
                    <a:pt x="942" y="37"/>
                  </a:lnTo>
                  <a:lnTo>
                    <a:pt x="942" y="8"/>
                  </a:lnTo>
                  <a:lnTo>
                    <a:pt x="949" y="15"/>
                  </a:lnTo>
                  <a:lnTo>
                    <a:pt x="922" y="15"/>
                  </a:lnTo>
                  <a:lnTo>
                    <a:pt x="922" y="0"/>
                  </a:lnTo>
                  <a:close/>
                  <a:moveTo>
                    <a:pt x="956" y="80"/>
                  </a:moveTo>
                  <a:lnTo>
                    <a:pt x="956" y="138"/>
                  </a:lnTo>
                  <a:lnTo>
                    <a:pt x="942" y="138"/>
                  </a:lnTo>
                  <a:lnTo>
                    <a:pt x="942" y="80"/>
                  </a:lnTo>
                  <a:lnTo>
                    <a:pt x="956" y="80"/>
                  </a:lnTo>
                  <a:close/>
                  <a:moveTo>
                    <a:pt x="956" y="180"/>
                  </a:moveTo>
                  <a:lnTo>
                    <a:pt x="956" y="202"/>
                  </a:lnTo>
                  <a:lnTo>
                    <a:pt x="906" y="202"/>
                  </a:lnTo>
                  <a:lnTo>
                    <a:pt x="906" y="188"/>
                  </a:lnTo>
                  <a:lnTo>
                    <a:pt x="949" y="188"/>
                  </a:lnTo>
                  <a:lnTo>
                    <a:pt x="942" y="195"/>
                  </a:lnTo>
                  <a:lnTo>
                    <a:pt x="942" y="180"/>
                  </a:lnTo>
                  <a:lnTo>
                    <a:pt x="956" y="180"/>
                  </a:lnTo>
                  <a:close/>
                  <a:moveTo>
                    <a:pt x="863" y="202"/>
                  </a:moveTo>
                  <a:lnTo>
                    <a:pt x="806" y="202"/>
                  </a:lnTo>
                  <a:lnTo>
                    <a:pt x="806" y="188"/>
                  </a:lnTo>
                  <a:lnTo>
                    <a:pt x="863" y="188"/>
                  </a:lnTo>
                  <a:lnTo>
                    <a:pt x="863" y="202"/>
                  </a:lnTo>
                  <a:close/>
                  <a:moveTo>
                    <a:pt x="763" y="202"/>
                  </a:moveTo>
                  <a:lnTo>
                    <a:pt x="706" y="202"/>
                  </a:lnTo>
                  <a:lnTo>
                    <a:pt x="706" y="188"/>
                  </a:lnTo>
                  <a:lnTo>
                    <a:pt x="763" y="188"/>
                  </a:lnTo>
                  <a:lnTo>
                    <a:pt x="763" y="202"/>
                  </a:lnTo>
                  <a:close/>
                  <a:moveTo>
                    <a:pt x="663" y="202"/>
                  </a:moveTo>
                  <a:lnTo>
                    <a:pt x="606" y="202"/>
                  </a:lnTo>
                  <a:lnTo>
                    <a:pt x="606" y="188"/>
                  </a:lnTo>
                  <a:lnTo>
                    <a:pt x="663" y="188"/>
                  </a:lnTo>
                  <a:lnTo>
                    <a:pt x="663" y="202"/>
                  </a:lnTo>
                  <a:close/>
                  <a:moveTo>
                    <a:pt x="563" y="202"/>
                  </a:moveTo>
                  <a:lnTo>
                    <a:pt x="506" y="202"/>
                  </a:lnTo>
                  <a:lnTo>
                    <a:pt x="506" y="188"/>
                  </a:lnTo>
                  <a:lnTo>
                    <a:pt x="563" y="188"/>
                  </a:lnTo>
                  <a:lnTo>
                    <a:pt x="563" y="202"/>
                  </a:lnTo>
                  <a:close/>
                  <a:moveTo>
                    <a:pt x="463" y="202"/>
                  </a:moveTo>
                  <a:lnTo>
                    <a:pt x="405" y="202"/>
                  </a:lnTo>
                  <a:lnTo>
                    <a:pt x="405" y="188"/>
                  </a:lnTo>
                  <a:lnTo>
                    <a:pt x="463" y="188"/>
                  </a:lnTo>
                  <a:lnTo>
                    <a:pt x="463" y="202"/>
                  </a:lnTo>
                  <a:close/>
                  <a:moveTo>
                    <a:pt x="362" y="202"/>
                  </a:moveTo>
                  <a:lnTo>
                    <a:pt x="305" y="202"/>
                  </a:lnTo>
                  <a:lnTo>
                    <a:pt x="305" y="188"/>
                  </a:lnTo>
                  <a:lnTo>
                    <a:pt x="362" y="188"/>
                  </a:lnTo>
                  <a:lnTo>
                    <a:pt x="362" y="202"/>
                  </a:lnTo>
                  <a:close/>
                  <a:moveTo>
                    <a:pt x="262" y="202"/>
                  </a:moveTo>
                  <a:lnTo>
                    <a:pt x="205" y="202"/>
                  </a:lnTo>
                  <a:lnTo>
                    <a:pt x="205" y="188"/>
                  </a:lnTo>
                  <a:lnTo>
                    <a:pt x="262" y="188"/>
                  </a:lnTo>
                  <a:lnTo>
                    <a:pt x="262" y="202"/>
                  </a:lnTo>
                  <a:close/>
                  <a:moveTo>
                    <a:pt x="162" y="202"/>
                  </a:moveTo>
                  <a:lnTo>
                    <a:pt x="105" y="202"/>
                  </a:lnTo>
                  <a:lnTo>
                    <a:pt x="105" y="188"/>
                  </a:lnTo>
                  <a:lnTo>
                    <a:pt x="162" y="188"/>
                  </a:lnTo>
                  <a:lnTo>
                    <a:pt x="162" y="202"/>
                  </a:lnTo>
                  <a:close/>
                  <a:moveTo>
                    <a:pt x="62" y="202"/>
                  </a:moveTo>
                  <a:lnTo>
                    <a:pt x="7" y="202"/>
                  </a:lnTo>
                  <a:lnTo>
                    <a:pt x="7" y="188"/>
                  </a:lnTo>
                  <a:lnTo>
                    <a:pt x="62" y="188"/>
                  </a:lnTo>
                  <a:lnTo>
                    <a:pt x="62" y="20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190" name="Group 17"/>
            <p:cNvGrpSpPr>
              <a:grpSpLocks/>
            </p:cNvGrpSpPr>
            <p:nvPr/>
          </p:nvGrpSpPr>
          <p:grpSpPr bwMode="auto">
            <a:xfrm>
              <a:off x="1409581" y="1145727"/>
              <a:ext cx="288925" cy="384175"/>
              <a:chOff x="915" y="848"/>
              <a:chExt cx="182" cy="242"/>
            </a:xfrm>
          </p:grpSpPr>
          <p:sp>
            <p:nvSpPr>
              <p:cNvPr id="191" name="Freeform 12"/>
              <p:cNvSpPr>
                <a:spLocks noEditPoints="1"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1 w 182"/>
                  <a:gd name="T87" fmla="*/ 36 h 242"/>
                  <a:gd name="T88" fmla="*/ 116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4" y="49"/>
                    </a:lnTo>
                    <a:lnTo>
                      <a:pt x="56" y="45"/>
                    </a:lnTo>
                    <a:lnTo>
                      <a:pt x="57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1" y="36"/>
                    </a:lnTo>
                    <a:lnTo>
                      <a:pt x="115" y="37"/>
                    </a:lnTo>
                    <a:lnTo>
                      <a:pt x="116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4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2" name="Freeform 13"/>
              <p:cNvSpPr>
                <a:spLocks/>
              </p:cNvSpPr>
              <p:nvPr/>
            </p:nvSpPr>
            <p:spPr bwMode="auto">
              <a:xfrm>
                <a:off x="915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79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8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3" name="Freeform 14"/>
              <p:cNvSpPr>
                <a:spLocks/>
              </p:cNvSpPr>
              <p:nvPr/>
            </p:nvSpPr>
            <p:spPr bwMode="auto">
              <a:xfrm>
                <a:off x="966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3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49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0 w 77"/>
                  <a:gd name="T35" fmla="*/ 6 h 78"/>
                  <a:gd name="T36" fmla="*/ 64 w 77"/>
                  <a:gd name="T37" fmla="*/ 8 h 78"/>
                  <a:gd name="T38" fmla="*/ 65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3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3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4" name="Freeform 15"/>
              <p:cNvSpPr>
                <a:spLocks/>
              </p:cNvSpPr>
              <p:nvPr/>
            </p:nvSpPr>
            <p:spPr bwMode="auto">
              <a:xfrm>
                <a:off x="915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5" name="Freeform 16"/>
              <p:cNvSpPr>
                <a:spLocks/>
              </p:cNvSpPr>
              <p:nvPr/>
            </p:nvSpPr>
            <p:spPr bwMode="auto">
              <a:xfrm>
                <a:off x="985" y="986"/>
                <a:ext cx="39" cy="72"/>
              </a:xfrm>
              <a:custGeom>
                <a:avLst/>
                <a:gdLst>
                  <a:gd name="T0" fmla="*/ 30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29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0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0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0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196" name="Rectangle 18"/>
            <p:cNvSpPr>
              <a:spLocks noChangeArrowheads="1"/>
            </p:cNvSpPr>
            <p:nvPr/>
          </p:nvSpPr>
          <p:spPr bwMode="auto">
            <a:xfrm>
              <a:off x="389500" y="1675952"/>
              <a:ext cx="54021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Xct</a:t>
              </a: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8" name="Rectangle 20"/>
            <p:cNvSpPr>
              <a:spLocks noChangeArrowheads="1"/>
            </p:cNvSpPr>
            <p:nvPr/>
          </p:nvSpPr>
          <p:spPr bwMode="auto">
            <a:xfrm>
              <a:off x="1453125" y="1634677"/>
              <a:ext cx="187325" cy="296863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Freeform 36"/>
            <p:cNvSpPr>
              <a:spLocks/>
            </p:cNvSpPr>
            <p:nvPr/>
          </p:nvSpPr>
          <p:spPr bwMode="auto">
            <a:xfrm>
              <a:off x="1691250" y="1774377"/>
              <a:ext cx="79375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Freeform 37"/>
            <p:cNvSpPr>
              <a:spLocks/>
            </p:cNvSpPr>
            <p:nvPr/>
          </p:nvSpPr>
          <p:spPr bwMode="auto">
            <a:xfrm>
              <a:off x="1646800" y="1687064"/>
              <a:ext cx="77788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Freeform 38"/>
            <p:cNvSpPr>
              <a:spLocks/>
            </p:cNvSpPr>
            <p:nvPr/>
          </p:nvSpPr>
          <p:spPr bwMode="auto">
            <a:xfrm>
              <a:off x="1759512" y="1774377"/>
              <a:ext cx="80963" cy="103188"/>
            </a:xfrm>
            <a:custGeom>
              <a:avLst/>
              <a:gdLst>
                <a:gd name="T0" fmla="*/ 21 w 731"/>
                <a:gd name="T1" fmla="*/ 945 h 945"/>
                <a:gd name="T2" fmla="*/ 63 w 731"/>
                <a:gd name="T3" fmla="*/ 942 h 945"/>
                <a:gd name="T4" fmla="*/ 88 w 731"/>
                <a:gd name="T5" fmla="*/ 938 h 945"/>
                <a:gd name="T6" fmla="*/ 129 w 731"/>
                <a:gd name="T7" fmla="*/ 928 h 945"/>
                <a:gd name="T8" fmla="*/ 187 w 731"/>
                <a:gd name="T9" fmla="*/ 908 h 945"/>
                <a:gd name="T10" fmla="*/ 208 w 731"/>
                <a:gd name="T11" fmla="*/ 899 h 945"/>
                <a:gd name="T12" fmla="*/ 248 w 731"/>
                <a:gd name="T13" fmla="*/ 877 h 945"/>
                <a:gd name="T14" fmla="*/ 267 w 731"/>
                <a:gd name="T15" fmla="*/ 864 h 945"/>
                <a:gd name="T16" fmla="*/ 346 w 731"/>
                <a:gd name="T17" fmla="*/ 803 h 945"/>
                <a:gd name="T18" fmla="*/ 367 w 731"/>
                <a:gd name="T19" fmla="*/ 783 h 945"/>
                <a:gd name="T20" fmla="*/ 442 w 731"/>
                <a:gd name="T21" fmla="*/ 698 h 945"/>
                <a:gd name="T22" fmla="*/ 526 w 731"/>
                <a:gd name="T23" fmla="*/ 577 h 945"/>
                <a:gd name="T24" fmla="*/ 602 w 731"/>
                <a:gd name="T25" fmla="*/ 435 h 945"/>
                <a:gd name="T26" fmla="*/ 670 w 731"/>
                <a:gd name="T27" fmla="*/ 276 h 945"/>
                <a:gd name="T28" fmla="*/ 731 w 731"/>
                <a:gd name="T29" fmla="*/ 97 h 945"/>
                <a:gd name="T30" fmla="*/ 442 w 731"/>
                <a:gd name="T31" fmla="*/ 0 h 945"/>
                <a:gd name="T32" fmla="*/ 391 w 731"/>
                <a:gd name="T33" fmla="*/ 157 h 945"/>
                <a:gd name="T34" fmla="*/ 333 w 731"/>
                <a:gd name="T35" fmla="*/ 294 h 945"/>
                <a:gd name="T36" fmla="*/ 275 w 731"/>
                <a:gd name="T37" fmla="*/ 406 h 945"/>
                <a:gd name="T38" fmla="*/ 214 w 731"/>
                <a:gd name="T39" fmla="*/ 497 h 945"/>
                <a:gd name="T40" fmla="*/ 139 w 731"/>
                <a:gd name="T41" fmla="*/ 582 h 945"/>
                <a:gd name="T42" fmla="*/ 161 w 731"/>
                <a:gd name="T43" fmla="*/ 562 h 945"/>
                <a:gd name="T44" fmla="*/ 82 w 731"/>
                <a:gd name="T45" fmla="*/ 623 h 945"/>
                <a:gd name="T46" fmla="*/ 101 w 731"/>
                <a:gd name="T47" fmla="*/ 610 h 945"/>
                <a:gd name="T48" fmla="*/ 61 w 731"/>
                <a:gd name="T49" fmla="*/ 632 h 945"/>
                <a:gd name="T50" fmla="*/ 82 w 731"/>
                <a:gd name="T51" fmla="*/ 623 h 945"/>
                <a:gd name="T52" fmla="*/ 57 w 731"/>
                <a:gd name="T53" fmla="*/ 633 h 945"/>
                <a:gd name="T54" fmla="*/ 16 w 731"/>
                <a:gd name="T55" fmla="*/ 643 h 945"/>
                <a:gd name="T56" fmla="*/ 42 w 731"/>
                <a:gd name="T57" fmla="*/ 639 h 945"/>
                <a:gd name="T58" fmla="*/ 0 w 731"/>
                <a:gd name="T59" fmla="*/ 642 h 945"/>
                <a:gd name="T60" fmla="*/ 21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21" y="945"/>
                  </a:moveTo>
                  <a:lnTo>
                    <a:pt x="63" y="942"/>
                  </a:lnTo>
                  <a:cubicBezTo>
                    <a:pt x="72" y="941"/>
                    <a:pt x="80" y="940"/>
                    <a:pt x="88" y="938"/>
                  </a:cubicBezTo>
                  <a:lnTo>
                    <a:pt x="129" y="928"/>
                  </a:lnTo>
                  <a:lnTo>
                    <a:pt x="187" y="908"/>
                  </a:lnTo>
                  <a:cubicBezTo>
                    <a:pt x="194" y="906"/>
                    <a:pt x="201" y="902"/>
                    <a:pt x="208" y="899"/>
                  </a:cubicBezTo>
                  <a:lnTo>
                    <a:pt x="248" y="877"/>
                  </a:lnTo>
                  <a:cubicBezTo>
                    <a:pt x="255" y="873"/>
                    <a:pt x="261" y="869"/>
                    <a:pt x="267" y="864"/>
                  </a:cubicBezTo>
                  <a:lnTo>
                    <a:pt x="346" y="803"/>
                  </a:lnTo>
                  <a:cubicBezTo>
                    <a:pt x="354" y="797"/>
                    <a:pt x="361" y="790"/>
                    <a:pt x="367" y="783"/>
                  </a:cubicBezTo>
                  <a:lnTo>
                    <a:pt x="442" y="698"/>
                  </a:lnTo>
                  <a:lnTo>
                    <a:pt x="526" y="577"/>
                  </a:lnTo>
                  <a:lnTo>
                    <a:pt x="602" y="435"/>
                  </a:lnTo>
                  <a:lnTo>
                    <a:pt x="670" y="276"/>
                  </a:lnTo>
                  <a:lnTo>
                    <a:pt x="731" y="97"/>
                  </a:lnTo>
                  <a:lnTo>
                    <a:pt x="442" y="0"/>
                  </a:lnTo>
                  <a:lnTo>
                    <a:pt x="391" y="157"/>
                  </a:lnTo>
                  <a:lnTo>
                    <a:pt x="333" y="294"/>
                  </a:lnTo>
                  <a:lnTo>
                    <a:pt x="275" y="406"/>
                  </a:lnTo>
                  <a:lnTo>
                    <a:pt x="214" y="497"/>
                  </a:lnTo>
                  <a:lnTo>
                    <a:pt x="139" y="582"/>
                  </a:lnTo>
                  <a:lnTo>
                    <a:pt x="161" y="562"/>
                  </a:lnTo>
                  <a:lnTo>
                    <a:pt x="82" y="623"/>
                  </a:lnTo>
                  <a:lnTo>
                    <a:pt x="101" y="610"/>
                  </a:lnTo>
                  <a:lnTo>
                    <a:pt x="61" y="632"/>
                  </a:lnTo>
                  <a:lnTo>
                    <a:pt x="82" y="623"/>
                  </a:lnTo>
                  <a:lnTo>
                    <a:pt x="57" y="633"/>
                  </a:lnTo>
                  <a:lnTo>
                    <a:pt x="16" y="643"/>
                  </a:lnTo>
                  <a:lnTo>
                    <a:pt x="42" y="639"/>
                  </a:lnTo>
                  <a:lnTo>
                    <a:pt x="0" y="642"/>
                  </a:lnTo>
                  <a:lnTo>
                    <a:pt x="21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" name="Freeform 39"/>
            <p:cNvSpPr>
              <a:spLocks/>
            </p:cNvSpPr>
            <p:nvPr/>
          </p:nvSpPr>
          <p:spPr bwMode="auto">
            <a:xfrm>
              <a:off x="1807137" y="1687064"/>
              <a:ext cx="79375" cy="104775"/>
            </a:xfrm>
            <a:custGeom>
              <a:avLst/>
              <a:gdLst>
                <a:gd name="T0" fmla="*/ 711 w 732"/>
                <a:gd name="T1" fmla="*/ 0 h 951"/>
                <a:gd name="T2" fmla="*/ 669 w 732"/>
                <a:gd name="T3" fmla="*/ 3 h 951"/>
                <a:gd name="T4" fmla="*/ 643 w 732"/>
                <a:gd name="T5" fmla="*/ 7 h 951"/>
                <a:gd name="T6" fmla="*/ 602 w 732"/>
                <a:gd name="T7" fmla="*/ 17 h 951"/>
                <a:gd name="T8" fmla="*/ 542 w 732"/>
                <a:gd name="T9" fmla="*/ 39 h 951"/>
                <a:gd name="T10" fmla="*/ 484 w 732"/>
                <a:gd name="T11" fmla="*/ 69 h 951"/>
                <a:gd name="T12" fmla="*/ 430 w 732"/>
                <a:gd name="T13" fmla="*/ 106 h 951"/>
                <a:gd name="T14" fmla="*/ 380 w 732"/>
                <a:gd name="T15" fmla="*/ 147 h 951"/>
                <a:gd name="T16" fmla="*/ 364 w 732"/>
                <a:gd name="T17" fmla="*/ 163 h 951"/>
                <a:gd name="T18" fmla="*/ 289 w 732"/>
                <a:gd name="T19" fmla="*/ 248 h 951"/>
                <a:gd name="T20" fmla="*/ 205 w 732"/>
                <a:gd name="T21" fmla="*/ 372 h 951"/>
                <a:gd name="T22" fmla="*/ 129 w 732"/>
                <a:gd name="T23" fmla="*/ 513 h 951"/>
                <a:gd name="T24" fmla="*/ 61 w 732"/>
                <a:gd name="T25" fmla="*/ 675 h 951"/>
                <a:gd name="T26" fmla="*/ 0 w 732"/>
                <a:gd name="T27" fmla="*/ 854 h 951"/>
                <a:gd name="T28" fmla="*/ 288 w 732"/>
                <a:gd name="T29" fmla="*/ 951 h 951"/>
                <a:gd name="T30" fmla="*/ 342 w 732"/>
                <a:gd name="T31" fmla="*/ 792 h 951"/>
                <a:gd name="T32" fmla="*/ 398 w 732"/>
                <a:gd name="T33" fmla="*/ 656 h 951"/>
                <a:gd name="T34" fmla="*/ 458 w 732"/>
                <a:gd name="T35" fmla="*/ 541 h 951"/>
                <a:gd name="T36" fmla="*/ 517 w 732"/>
                <a:gd name="T37" fmla="*/ 449 h 951"/>
                <a:gd name="T38" fmla="*/ 592 w 732"/>
                <a:gd name="T39" fmla="*/ 364 h 951"/>
                <a:gd name="T40" fmla="*/ 577 w 732"/>
                <a:gd name="T41" fmla="*/ 380 h 951"/>
                <a:gd name="T42" fmla="*/ 605 w 732"/>
                <a:gd name="T43" fmla="*/ 355 h 951"/>
                <a:gd name="T44" fmla="*/ 631 w 732"/>
                <a:gd name="T45" fmla="*/ 336 h 951"/>
                <a:gd name="T46" fmla="*/ 653 w 732"/>
                <a:gd name="T47" fmla="*/ 322 h 951"/>
                <a:gd name="T48" fmla="*/ 674 w 732"/>
                <a:gd name="T49" fmla="*/ 312 h 951"/>
                <a:gd name="T50" fmla="*/ 715 w 732"/>
                <a:gd name="T51" fmla="*/ 302 h 951"/>
                <a:gd name="T52" fmla="*/ 690 w 732"/>
                <a:gd name="T53" fmla="*/ 306 h 951"/>
                <a:gd name="T54" fmla="*/ 732 w 732"/>
                <a:gd name="T55" fmla="*/ 303 h 951"/>
                <a:gd name="T56" fmla="*/ 711 w 732"/>
                <a:gd name="T5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2" h="951">
                  <a:moveTo>
                    <a:pt x="711" y="0"/>
                  </a:moveTo>
                  <a:lnTo>
                    <a:pt x="669" y="3"/>
                  </a:lnTo>
                  <a:cubicBezTo>
                    <a:pt x="660" y="3"/>
                    <a:pt x="652" y="5"/>
                    <a:pt x="643" y="7"/>
                  </a:cubicBezTo>
                  <a:lnTo>
                    <a:pt x="602" y="17"/>
                  </a:lnTo>
                  <a:lnTo>
                    <a:pt x="542" y="39"/>
                  </a:lnTo>
                  <a:lnTo>
                    <a:pt x="484" y="69"/>
                  </a:lnTo>
                  <a:lnTo>
                    <a:pt x="430" y="106"/>
                  </a:lnTo>
                  <a:lnTo>
                    <a:pt x="380" y="147"/>
                  </a:lnTo>
                  <a:cubicBezTo>
                    <a:pt x="375" y="152"/>
                    <a:pt x="369" y="157"/>
                    <a:pt x="364" y="163"/>
                  </a:cubicBezTo>
                  <a:lnTo>
                    <a:pt x="289" y="248"/>
                  </a:lnTo>
                  <a:lnTo>
                    <a:pt x="205" y="372"/>
                  </a:lnTo>
                  <a:lnTo>
                    <a:pt x="129" y="513"/>
                  </a:lnTo>
                  <a:lnTo>
                    <a:pt x="61" y="675"/>
                  </a:lnTo>
                  <a:lnTo>
                    <a:pt x="0" y="854"/>
                  </a:lnTo>
                  <a:lnTo>
                    <a:pt x="288" y="951"/>
                  </a:lnTo>
                  <a:lnTo>
                    <a:pt x="342" y="792"/>
                  </a:lnTo>
                  <a:lnTo>
                    <a:pt x="398" y="656"/>
                  </a:lnTo>
                  <a:lnTo>
                    <a:pt x="458" y="541"/>
                  </a:lnTo>
                  <a:lnTo>
                    <a:pt x="517" y="449"/>
                  </a:lnTo>
                  <a:lnTo>
                    <a:pt x="592" y="364"/>
                  </a:lnTo>
                  <a:lnTo>
                    <a:pt x="577" y="380"/>
                  </a:lnTo>
                  <a:lnTo>
                    <a:pt x="605" y="355"/>
                  </a:lnTo>
                  <a:lnTo>
                    <a:pt x="631" y="336"/>
                  </a:lnTo>
                  <a:lnTo>
                    <a:pt x="653" y="322"/>
                  </a:lnTo>
                  <a:lnTo>
                    <a:pt x="674" y="312"/>
                  </a:lnTo>
                  <a:lnTo>
                    <a:pt x="715" y="302"/>
                  </a:lnTo>
                  <a:lnTo>
                    <a:pt x="690" y="306"/>
                  </a:lnTo>
                  <a:lnTo>
                    <a:pt x="732" y="30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" name="Freeform 40"/>
            <p:cNvSpPr>
              <a:spLocks/>
            </p:cNvSpPr>
            <p:nvPr/>
          </p:nvSpPr>
          <p:spPr bwMode="auto">
            <a:xfrm>
              <a:off x="1935725" y="1774377"/>
              <a:ext cx="80963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Freeform 41"/>
            <p:cNvSpPr>
              <a:spLocks/>
            </p:cNvSpPr>
            <p:nvPr/>
          </p:nvSpPr>
          <p:spPr bwMode="auto">
            <a:xfrm>
              <a:off x="1889687" y="1687064"/>
              <a:ext cx="79375" cy="104775"/>
            </a:xfrm>
            <a:custGeom>
              <a:avLst/>
              <a:gdLst>
                <a:gd name="T0" fmla="*/ 21 w 731"/>
                <a:gd name="T1" fmla="*/ 0 h 950"/>
                <a:gd name="T2" fmla="*/ 63 w 731"/>
                <a:gd name="T3" fmla="*/ 3 h 950"/>
                <a:gd name="T4" fmla="*/ 88 w 731"/>
                <a:gd name="T5" fmla="*/ 7 h 950"/>
                <a:gd name="T6" fmla="*/ 129 w 731"/>
                <a:gd name="T7" fmla="*/ 17 h 950"/>
                <a:gd name="T8" fmla="*/ 190 w 731"/>
                <a:gd name="T9" fmla="*/ 39 h 950"/>
                <a:gd name="T10" fmla="*/ 248 w 731"/>
                <a:gd name="T11" fmla="*/ 69 h 950"/>
                <a:gd name="T12" fmla="*/ 302 w 731"/>
                <a:gd name="T13" fmla="*/ 106 h 950"/>
                <a:gd name="T14" fmla="*/ 352 w 731"/>
                <a:gd name="T15" fmla="*/ 147 h 950"/>
                <a:gd name="T16" fmla="*/ 367 w 731"/>
                <a:gd name="T17" fmla="*/ 163 h 950"/>
                <a:gd name="T18" fmla="*/ 442 w 731"/>
                <a:gd name="T19" fmla="*/ 248 h 950"/>
                <a:gd name="T20" fmla="*/ 527 w 731"/>
                <a:gd name="T21" fmla="*/ 372 h 950"/>
                <a:gd name="T22" fmla="*/ 602 w 731"/>
                <a:gd name="T23" fmla="*/ 514 h 950"/>
                <a:gd name="T24" fmla="*/ 670 w 731"/>
                <a:gd name="T25" fmla="*/ 674 h 950"/>
                <a:gd name="T26" fmla="*/ 731 w 731"/>
                <a:gd name="T27" fmla="*/ 855 h 950"/>
                <a:gd name="T28" fmla="*/ 442 w 731"/>
                <a:gd name="T29" fmla="*/ 950 h 950"/>
                <a:gd name="T30" fmla="*/ 390 w 731"/>
                <a:gd name="T31" fmla="*/ 793 h 950"/>
                <a:gd name="T32" fmla="*/ 333 w 731"/>
                <a:gd name="T33" fmla="*/ 655 h 950"/>
                <a:gd name="T34" fmla="*/ 274 w 731"/>
                <a:gd name="T35" fmla="*/ 541 h 950"/>
                <a:gd name="T36" fmla="*/ 214 w 731"/>
                <a:gd name="T37" fmla="*/ 449 h 950"/>
                <a:gd name="T38" fmla="*/ 139 w 731"/>
                <a:gd name="T39" fmla="*/ 364 h 950"/>
                <a:gd name="T40" fmla="*/ 155 w 731"/>
                <a:gd name="T41" fmla="*/ 380 h 950"/>
                <a:gd name="T42" fmla="*/ 127 w 731"/>
                <a:gd name="T43" fmla="*/ 355 h 950"/>
                <a:gd name="T44" fmla="*/ 101 w 731"/>
                <a:gd name="T45" fmla="*/ 336 h 950"/>
                <a:gd name="T46" fmla="*/ 79 w 731"/>
                <a:gd name="T47" fmla="*/ 322 h 950"/>
                <a:gd name="T48" fmla="*/ 57 w 731"/>
                <a:gd name="T49" fmla="*/ 312 h 950"/>
                <a:gd name="T50" fmla="*/ 16 w 731"/>
                <a:gd name="T51" fmla="*/ 302 h 950"/>
                <a:gd name="T52" fmla="*/ 42 w 731"/>
                <a:gd name="T53" fmla="*/ 306 h 950"/>
                <a:gd name="T54" fmla="*/ 0 w 731"/>
                <a:gd name="T55" fmla="*/ 303 h 950"/>
                <a:gd name="T56" fmla="*/ 21 w 731"/>
                <a:gd name="T57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1" h="950">
                  <a:moveTo>
                    <a:pt x="21" y="0"/>
                  </a:moveTo>
                  <a:lnTo>
                    <a:pt x="63" y="3"/>
                  </a:lnTo>
                  <a:cubicBezTo>
                    <a:pt x="72" y="3"/>
                    <a:pt x="80" y="5"/>
                    <a:pt x="88" y="7"/>
                  </a:cubicBezTo>
                  <a:lnTo>
                    <a:pt x="129" y="17"/>
                  </a:lnTo>
                  <a:lnTo>
                    <a:pt x="190" y="39"/>
                  </a:lnTo>
                  <a:lnTo>
                    <a:pt x="248" y="69"/>
                  </a:lnTo>
                  <a:lnTo>
                    <a:pt x="302" y="106"/>
                  </a:lnTo>
                  <a:lnTo>
                    <a:pt x="352" y="147"/>
                  </a:lnTo>
                  <a:cubicBezTo>
                    <a:pt x="357" y="152"/>
                    <a:pt x="363" y="157"/>
                    <a:pt x="367" y="163"/>
                  </a:cubicBezTo>
                  <a:lnTo>
                    <a:pt x="442" y="248"/>
                  </a:lnTo>
                  <a:lnTo>
                    <a:pt x="527" y="372"/>
                  </a:lnTo>
                  <a:lnTo>
                    <a:pt x="602" y="514"/>
                  </a:lnTo>
                  <a:lnTo>
                    <a:pt x="670" y="674"/>
                  </a:lnTo>
                  <a:lnTo>
                    <a:pt x="731" y="855"/>
                  </a:lnTo>
                  <a:lnTo>
                    <a:pt x="442" y="950"/>
                  </a:lnTo>
                  <a:lnTo>
                    <a:pt x="390" y="793"/>
                  </a:lnTo>
                  <a:lnTo>
                    <a:pt x="333" y="655"/>
                  </a:lnTo>
                  <a:lnTo>
                    <a:pt x="274" y="541"/>
                  </a:lnTo>
                  <a:lnTo>
                    <a:pt x="214" y="449"/>
                  </a:lnTo>
                  <a:lnTo>
                    <a:pt x="139" y="364"/>
                  </a:lnTo>
                  <a:lnTo>
                    <a:pt x="155" y="380"/>
                  </a:lnTo>
                  <a:lnTo>
                    <a:pt x="127" y="355"/>
                  </a:lnTo>
                  <a:lnTo>
                    <a:pt x="101" y="336"/>
                  </a:lnTo>
                  <a:lnTo>
                    <a:pt x="79" y="322"/>
                  </a:lnTo>
                  <a:lnTo>
                    <a:pt x="57" y="312"/>
                  </a:lnTo>
                  <a:lnTo>
                    <a:pt x="16" y="302"/>
                  </a:lnTo>
                  <a:lnTo>
                    <a:pt x="42" y="306"/>
                  </a:lnTo>
                  <a:lnTo>
                    <a:pt x="0" y="3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Freeform 42"/>
            <p:cNvSpPr>
              <a:spLocks/>
            </p:cNvSpPr>
            <p:nvPr/>
          </p:nvSpPr>
          <p:spPr bwMode="auto">
            <a:xfrm>
              <a:off x="2716775" y="1774377"/>
              <a:ext cx="79375" cy="103188"/>
            </a:xfrm>
            <a:custGeom>
              <a:avLst/>
              <a:gdLst>
                <a:gd name="T0" fmla="*/ 694 w 717"/>
                <a:gd name="T1" fmla="*/ 944 h 944"/>
                <a:gd name="T2" fmla="*/ 653 w 717"/>
                <a:gd name="T3" fmla="*/ 941 h 944"/>
                <a:gd name="T4" fmla="*/ 628 w 717"/>
                <a:gd name="T5" fmla="*/ 937 h 944"/>
                <a:gd name="T6" fmla="*/ 588 w 717"/>
                <a:gd name="T7" fmla="*/ 927 h 944"/>
                <a:gd name="T8" fmla="*/ 531 w 717"/>
                <a:gd name="T9" fmla="*/ 906 h 944"/>
                <a:gd name="T10" fmla="*/ 472 w 717"/>
                <a:gd name="T11" fmla="*/ 876 h 944"/>
                <a:gd name="T12" fmla="*/ 450 w 717"/>
                <a:gd name="T13" fmla="*/ 861 h 944"/>
                <a:gd name="T14" fmla="*/ 374 w 717"/>
                <a:gd name="T15" fmla="*/ 800 h 944"/>
                <a:gd name="T16" fmla="*/ 355 w 717"/>
                <a:gd name="T17" fmla="*/ 781 h 944"/>
                <a:gd name="T18" fmla="*/ 281 w 717"/>
                <a:gd name="T19" fmla="*/ 696 h 944"/>
                <a:gd name="T20" fmla="*/ 199 w 717"/>
                <a:gd name="T21" fmla="*/ 574 h 944"/>
                <a:gd name="T22" fmla="*/ 125 w 717"/>
                <a:gd name="T23" fmla="*/ 433 h 944"/>
                <a:gd name="T24" fmla="*/ 59 w 717"/>
                <a:gd name="T25" fmla="*/ 273 h 944"/>
                <a:gd name="T26" fmla="*/ 0 w 717"/>
                <a:gd name="T27" fmla="*/ 95 h 944"/>
                <a:gd name="T28" fmla="*/ 289 w 717"/>
                <a:gd name="T29" fmla="*/ 0 h 944"/>
                <a:gd name="T30" fmla="*/ 340 w 717"/>
                <a:gd name="T31" fmla="*/ 158 h 944"/>
                <a:gd name="T32" fmla="*/ 396 w 717"/>
                <a:gd name="T33" fmla="*/ 294 h 944"/>
                <a:gd name="T34" fmla="*/ 452 w 717"/>
                <a:gd name="T35" fmla="*/ 407 h 944"/>
                <a:gd name="T36" fmla="*/ 510 w 717"/>
                <a:gd name="T37" fmla="*/ 497 h 944"/>
                <a:gd name="T38" fmla="*/ 584 w 717"/>
                <a:gd name="T39" fmla="*/ 582 h 944"/>
                <a:gd name="T40" fmla="*/ 565 w 717"/>
                <a:gd name="T41" fmla="*/ 563 h 944"/>
                <a:gd name="T42" fmla="*/ 641 w 717"/>
                <a:gd name="T43" fmla="*/ 624 h 944"/>
                <a:gd name="T44" fmla="*/ 619 w 717"/>
                <a:gd name="T45" fmla="*/ 609 h 944"/>
                <a:gd name="T46" fmla="*/ 640 w 717"/>
                <a:gd name="T47" fmla="*/ 623 h 944"/>
                <a:gd name="T48" fmla="*/ 661 w 717"/>
                <a:gd name="T49" fmla="*/ 632 h 944"/>
                <a:gd name="T50" fmla="*/ 701 w 717"/>
                <a:gd name="T51" fmla="*/ 642 h 944"/>
                <a:gd name="T52" fmla="*/ 676 w 717"/>
                <a:gd name="T53" fmla="*/ 638 h 944"/>
                <a:gd name="T54" fmla="*/ 717 w 717"/>
                <a:gd name="T55" fmla="*/ 641 h 944"/>
                <a:gd name="T56" fmla="*/ 694 w 717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7" h="944">
                  <a:moveTo>
                    <a:pt x="694" y="944"/>
                  </a:moveTo>
                  <a:lnTo>
                    <a:pt x="653" y="941"/>
                  </a:lnTo>
                  <a:cubicBezTo>
                    <a:pt x="645" y="940"/>
                    <a:pt x="636" y="939"/>
                    <a:pt x="628" y="937"/>
                  </a:cubicBezTo>
                  <a:lnTo>
                    <a:pt x="588" y="927"/>
                  </a:lnTo>
                  <a:lnTo>
                    <a:pt x="531" y="906"/>
                  </a:lnTo>
                  <a:lnTo>
                    <a:pt x="472" y="876"/>
                  </a:lnTo>
                  <a:cubicBezTo>
                    <a:pt x="465" y="871"/>
                    <a:pt x="457" y="867"/>
                    <a:pt x="450" y="861"/>
                  </a:cubicBezTo>
                  <a:lnTo>
                    <a:pt x="374" y="800"/>
                  </a:lnTo>
                  <a:cubicBezTo>
                    <a:pt x="367" y="794"/>
                    <a:pt x="361" y="788"/>
                    <a:pt x="355" y="781"/>
                  </a:cubicBezTo>
                  <a:lnTo>
                    <a:pt x="281" y="696"/>
                  </a:lnTo>
                  <a:lnTo>
                    <a:pt x="199" y="574"/>
                  </a:lnTo>
                  <a:lnTo>
                    <a:pt x="125" y="433"/>
                  </a:lnTo>
                  <a:lnTo>
                    <a:pt x="59" y="273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8"/>
                  </a:lnTo>
                  <a:lnTo>
                    <a:pt x="396" y="294"/>
                  </a:lnTo>
                  <a:lnTo>
                    <a:pt x="452" y="407"/>
                  </a:lnTo>
                  <a:lnTo>
                    <a:pt x="510" y="497"/>
                  </a:lnTo>
                  <a:lnTo>
                    <a:pt x="584" y="582"/>
                  </a:lnTo>
                  <a:lnTo>
                    <a:pt x="565" y="563"/>
                  </a:lnTo>
                  <a:lnTo>
                    <a:pt x="641" y="624"/>
                  </a:lnTo>
                  <a:lnTo>
                    <a:pt x="619" y="609"/>
                  </a:lnTo>
                  <a:lnTo>
                    <a:pt x="640" y="623"/>
                  </a:lnTo>
                  <a:lnTo>
                    <a:pt x="661" y="632"/>
                  </a:lnTo>
                  <a:lnTo>
                    <a:pt x="701" y="642"/>
                  </a:lnTo>
                  <a:lnTo>
                    <a:pt x="676" y="638"/>
                  </a:lnTo>
                  <a:lnTo>
                    <a:pt x="717" y="641"/>
                  </a:lnTo>
                  <a:lnTo>
                    <a:pt x="694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Freeform 43"/>
            <p:cNvSpPr>
              <a:spLocks/>
            </p:cNvSpPr>
            <p:nvPr/>
          </p:nvSpPr>
          <p:spPr bwMode="auto">
            <a:xfrm>
              <a:off x="2673912" y="1687064"/>
              <a:ext cx="76200" cy="103188"/>
            </a:xfrm>
            <a:custGeom>
              <a:avLst/>
              <a:gdLst>
                <a:gd name="T0" fmla="*/ 23 w 700"/>
                <a:gd name="T1" fmla="*/ 0 h 948"/>
                <a:gd name="T2" fmla="*/ 62 w 700"/>
                <a:gd name="T3" fmla="*/ 3 h 948"/>
                <a:gd name="T4" fmla="*/ 88 w 700"/>
                <a:gd name="T5" fmla="*/ 7 h 948"/>
                <a:gd name="T6" fmla="*/ 127 w 700"/>
                <a:gd name="T7" fmla="*/ 17 h 948"/>
                <a:gd name="T8" fmla="*/ 186 w 700"/>
                <a:gd name="T9" fmla="*/ 40 h 948"/>
                <a:gd name="T10" fmla="*/ 243 w 700"/>
                <a:gd name="T11" fmla="*/ 71 h 948"/>
                <a:gd name="T12" fmla="*/ 295 w 700"/>
                <a:gd name="T13" fmla="*/ 108 h 948"/>
                <a:gd name="T14" fmla="*/ 343 w 700"/>
                <a:gd name="T15" fmla="*/ 150 h 948"/>
                <a:gd name="T16" fmla="*/ 358 w 700"/>
                <a:gd name="T17" fmla="*/ 166 h 948"/>
                <a:gd name="T18" fmla="*/ 429 w 700"/>
                <a:gd name="T19" fmla="*/ 251 h 948"/>
                <a:gd name="T20" fmla="*/ 509 w 700"/>
                <a:gd name="T21" fmla="*/ 375 h 948"/>
                <a:gd name="T22" fmla="*/ 580 w 700"/>
                <a:gd name="T23" fmla="*/ 517 h 948"/>
                <a:gd name="T24" fmla="*/ 644 w 700"/>
                <a:gd name="T25" fmla="*/ 678 h 948"/>
                <a:gd name="T26" fmla="*/ 700 w 700"/>
                <a:gd name="T27" fmla="*/ 857 h 948"/>
                <a:gd name="T28" fmla="*/ 410 w 700"/>
                <a:gd name="T29" fmla="*/ 948 h 948"/>
                <a:gd name="T30" fmla="*/ 361 w 700"/>
                <a:gd name="T31" fmla="*/ 789 h 948"/>
                <a:gd name="T32" fmla="*/ 307 w 700"/>
                <a:gd name="T33" fmla="*/ 652 h 948"/>
                <a:gd name="T34" fmla="*/ 252 w 700"/>
                <a:gd name="T35" fmla="*/ 537 h 948"/>
                <a:gd name="T36" fmla="*/ 196 w 700"/>
                <a:gd name="T37" fmla="*/ 446 h 948"/>
                <a:gd name="T38" fmla="*/ 125 w 700"/>
                <a:gd name="T39" fmla="*/ 361 h 948"/>
                <a:gd name="T40" fmla="*/ 140 w 700"/>
                <a:gd name="T41" fmla="*/ 377 h 948"/>
                <a:gd name="T42" fmla="*/ 114 w 700"/>
                <a:gd name="T43" fmla="*/ 353 h 948"/>
                <a:gd name="T44" fmla="*/ 90 w 700"/>
                <a:gd name="T45" fmla="*/ 334 h 948"/>
                <a:gd name="T46" fmla="*/ 71 w 700"/>
                <a:gd name="T47" fmla="*/ 321 h 948"/>
                <a:gd name="T48" fmla="*/ 52 w 700"/>
                <a:gd name="T49" fmla="*/ 312 h 948"/>
                <a:gd name="T50" fmla="*/ 13 w 700"/>
                <a:gd name="T51" fmla="*/ 302 h 948"/>
                <a:gd name="T52" fmla="*/ 39 w 700"/>
                <a:gd name="T53" fmla="*/ 306 h 948"/>
                <a:gd name="T54" fmla="*/ 0 w 700"/>
                <a:gd name="T55" fmla="*/ 303 h 948"/>
                <a:gd name="T56" fmla="*/ 23 w 700"/>
                <a:gd name="T57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0" h="948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6" y="40"/>
                  </a:lnTo>
                  <a:lnTo>
                    <a:pt x="243" y="71"/>
                  </a:lnTo>
                  <a:lnTo>
                    <a:pt x="295" y="108"/>
                  </a:lnTo>
                  <a:lnTo>
                    <a:pt x="343" y="150"/>
                  </a:lnTo>
                  <a:cubicBezTo>
                    <a:pt x="348" y="155"/>
                    <a:pt x="353" y="160"/>
                    <a:pt x="358" y="166"/>
                  </a:cubicBezTo>
                  <a:lnTo>
                    <a:pt x="429" y="251"/>
                  </a:lnTo>
                  <a:lnTo>
                    <a:pt x="509" y="375"/>
                  </a:lnTo>
                  <a:lnTo>
                    <a:pt x="580" y="517"/>
                  </a:lnTo>
                  <a:lnTo>
                    <a:pt x="644" y="678"/>
                  </a:lnTo>
                  <a:lnTo>
                    <a:pt x="700" y="857"/>
                  </a:lnTo>
                  <a:lnTo>
                    <a:pt x="410" y="948"/>
                  </a:lnTo>
                  <a:lnTo>
                    <a:pt x="361" y="789"/>
                  </a:lnTo>
                  <a:lnTo>
                    <a:pt x="307" y="652"/>
                  </a:lnTo>
                  <a:lnTo>
                    <a:pt x="252" y="537"/>
                  </a:lnTo>
                  <a:lnTo>
                    <a:pt x="196" y="446"/>
                  </a:lnTo>
                  <a:lnTo>
                    <a:pt x="125" y="361"/>
                  </a:lnTo>
                  <a:lnTo>
                    <a:pt x="140" y="377"/>
                  </a:lnTo>
                  <a:lnTo>
                    <a:pt x="114" y="353"/>
                  </a:lnTo>
                  <a:lnTo>
                    <a:pt x="90" y="334"/>
                  </a:lnTo>
                  <a:lnTo>
                    <a:pt x="71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Freeform 44"/>
            <p:cNvSpPr>
              <a:spLocks/>
            </p:cNvSpPr>
            <p:nvPr/>
          </p:nvSpPr>
          <p:spPr bwMode="auto">
            <a:xfrm>
              <a:off x="2785037" y="1774377"/>
              <a:ext cx="77788" cy="103188"/>
            </a:xfrm>
            <a:custGeom>
              <a:avLst/>
              <a:gdLst>
                <a:gd name="T0" fmla="*/ 23 w 716"/>
                <a:gd name="T1" fmla="*/ 944 h 944"/>
                <a:gd name="T2" fmla="*/ 64 w 716"/>
                <a:gd name="T3" fmla="*/ 941 h 944"/>
                <a:gd name="T4" fmla="*/ 89 w 716"/>
                <a:gd name="T5" fmla="*/ 937 h 944"/>
                <a:gd name="T6" fmla="*/ 129 w 716"/>
                <a:gd name="T7" fmla="*/ 927 h 944"/>
                <a:gd name="T8" fmla="*/ 186 w 716"/>
                <a:gd name="T9" fmla="*/ 906 h 944"/>
                <a:gd name="T10" fmla="*/ 245 w 716"/>
                <a:gd name="T11" fmla="*/ 876 h 944"/>
                <a:gd name="T12" fmla="*/ 267 w 716"/>
                <a:gd name="T13" fmla="*/ 861 h 944"/>
                <a:gd name="T14" fmla="*/ 343 w 716"/>
                <a:gd name="T15" fmla="*/ 800 h 944"/>
                <a:gd name="T16" fmla="*/ 362 w 716"/>
                <a:gd name="T17" fmla="*/ 781 h 944"/>
                <a:gd name="T18" fmla="*/ 436 w 716"/>
                <a:gd name="T19" fmla="*/ 696 h 944"/>
                <a:gd name="T20" fmla="*/ 518 w 716"/>
                <a:gd name="T21" fmla="*/ 573 h 944"/>
                <a:gd name="T22" fmla="*/ 591 w 716"/>
                <a:gd name="T23" fmla="*/ 434 h 944"/>
                <a:gd name="T24" fmla="*/ 657 w 716"/>
                <a:gd name="T25" fmla="*/ 273 h 944"/>
                <a:gd name="T26" fmla="*/ 716 w 716"/>
                <a:gd name="T27" fmla="*/ 95 h 944"/>
                <a:gd name="T28" fmla="*/ 427 w 716"/>
                <a:gd name="T29" fmla="*/ 0 h 944"/>
                <a:gd name="T30" fmla="*/ 376 w 716"/>
                <a:gd name="T31" fmla="*/ 158 h 944"/>
                <a:gd name="T32" fmla="*/ 322 w 716"/>
                <a:gd name="T33" fmla="*/ 293 h 944"/>
                <a:gd name="T34" fmla="*/ 263 w 716"/>
                <a:gd name="T35" fmla="*/ 408 h 944"/>
                <a:gd name="T36" fmla="*/ 207 w 716"/>
                <a:gd name="T37" fmla="*/ 497 h 944"/>
                <a:gd name="T38" fmla="*/ 133 w 716"/>
                <a:gd name="T39" fmla="*/ 582 h 944"/>
                <a:gd name="T40" fmla="*/ 152 w 716"/>
                <a:gd name="T41" fmla="*/ 563 h 944"/>
                <a:gd name="T42" fmla="*/ 76 w 716"/>
                <a:gd name="T43" fmla="*/ 624 h 944"/>
                <a:gd name="T44" fmla="*/ 98 w 716"/>
                <a:gd name="T45" fmla="*/ 609 h 944"/>
                <a:gd name="T46" fmla="*/ 77 w 716"/>
                <a:gd name="T47" fmla="*/ 623 h 944"/>
                <a:gd name="T48" fmla="*/ 56 w 716"/>
                <a:gd name="T49" fmla="*/ 632 h 944"/>
                <a:gd name="T50" fmla="*/ 16 w 716"/>
                <a:gd name="T51" fmla="*/ 642 h 944"/>
                <a:gd name="T52" fmla="*/ 41 w 716"/>
                <a:gd name="T53" fmla="*/ 638 h 944"/>
                <a:gd name="T54" fmla="*/ 0 w 716"/>
                <a:gd name="T55" fmla="*/ 641 h 944"/>
                <a:gd name="T56" fmla="*/ 23 w 716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6" h="944">
                  <a:moveTo>
                    <a:pt x="23" y="944"/>
                  </a:moveTo>
                  <a:lnTo>
                    <a:pt x="64" y="941"/>
                  </a:lnTo>
                  <a:cubicBezTo>
                    <a:pt x="72" y="940"/>
                    <a:pt x="81" y="939"/>
                    <a:pt x="89" y="937"/>
                  </a:cubicBezTo>
                  <a:lnTo>
                    <a:pt x="129" y="927"/>
                  </a:lnTo>
                  <a:lnTo>
                    <a:pt x="186" y="906"/>
                  </a:lnTo>
                  <a:lnTo>
                    <a:pt x="245" y="876"/>
                  </a:lnTo>
                  <a:cubicBezTo>
                    <a:pt x="252" y="871"/>
                    <a:pt x="260" y="867"/>
                    <a:pt x="267" y="861"/>
                  </a:cubicBezTo>
                  <a:lnTo>
                    <a:pt x="343" y="800"/>
                  </a:lnTo>
                  <a:cubicBezTo>
                    <a:pt x="350" y="794"/>
                    <a:pt x="356" y="788"/>
                    <a:pt x="362" y="781"/>
                  </a:cubicBezTo>
                  <a:lnTo>
                    <a:pt x="436" y="696"/>
                  </a:lnTo>
                  <a:lnTo>
                    <a:pt x="518" y="573"/>
                  </a:lnTo>
                  <a:lnTo>
                    <a:pt x="591" y="434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6" y="158"/>
                  </a:lnTo>
                  <a:lnTo>
                    <a:pt x="322" y="293"/>
                  </a:lnTo>
                  <a:lnTo>
                    <a:pt x="263" y="408"/>
                  </a:lnTo>
                  <a:lnTo>
                    <a:pt x="207" y="497"/>
                  </a:lnTo>
                  <a:lnTo>
                    <a:pt x="133" y="582"/>
                  </a:lnTo>
                  <a:lnTo>
                    <a:pt x="152" y="563"/>
                  </a:lnTo>
                  <a:lnTo>
                    <a:pt x="76" y="624"/>
                  </a:lnTo>
                  <a:lnTo>
                    <a:pt x="98" y="609"/>
                  </a:lnTo>
                  <a:lnTo>
                    <a:pt x="77" y="623"/>
                  </a:lnTo>
                  <a:lnTo>
                    <a:pt x="56" y="632"/>
                  </a:lnTo>
                  <a:lnTo>
                    <a:pt x="16" y="642"/>
                  </a:lnTo>
                  <a:lnTo>
                    <a:pt x="41" y="638"/>
                  </a:lnTo>
                  <a:lnTo>
                    <a:pt x="0" y="641"/>
                  </a:lnTo>
                  <a:lnTo>
                    <a:pt x="23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Freeform 45"/>
            <p:cNvSpPr>
              <a:spLocks/>
            </p:cNvSpPr>
            <p:nvPr/>
          </p:nvSpPr>
          <p:spPr bwMode="auto">
            <a:xfrm>
              <a:off x="2829487" y="1687064"/>
              <a:ext cx="76200" cy="103188"/>
            </a:xfrm>
            <a:custGeom>
              <a:avLst/>
              <a:gdLst>
                <a:gd name="T0" fmla="*/ 678 w 701"/>
                <a:gd name="T1" fmla="*/ 0 h 949"/>
                <a:gd name="T2" fmla="*/ 639 w 701"/>
                <a:gd name="T3" fmla="*/ 3 h 949"/>
                <a:gd name="T4" fmla="*/ 613 w 701"/>
                <a:gd name="T5" fmla="*/ 7 h 949"/>
                <a:gd name="T6" fmla="*/ 574 w 701"/>
                <a:gd name="T7" fmla="*/ 17 h 949"/>
                <a:gd name="T8" fmla="*/ 515 w 701"/>
                <a:gd name="T9" fmla="*/ 40 h 949"/>
                <a:gd name="T10" fmla="*/ 458 w 701"/>
                <a:gd name="T11" fmla="*/ 71 h 949"/>
                <a:gd name="T12" fmla="*/ 406 w 701"/>
                <a:gd name="T13" fmla="*/ 108 h 949"/>
                <a:gd name="T14" fmla="*/ 358 w 701"/>
                <a:gd name="T15" fmla="*/ 150 h 949"/>
                <a:gd name="T16" fmla="*/ 343 w 701"/>
                <a:gd name="T17" fmla="*/ 166 h 949"/>
                <a:gd name="T18" fmla="*/ 272 w 701"/>
                <a:gd name="T19" fmla="*/ 251 h 949"/>
                <a:gd name="T20" fmla="*/ 192 w 701"/>
                <a:gd name="T21" fmla="*/ 375 h 949"/>
                <a:gd name="T22" fmla="*/ 121 w 701"/>
                <a:gd name="T23" fmla="*/ 516 h 949"/>
                <a:gd name="T24" fmla="*/ 57 w 701"/>
                <a:gd name="T25" fmla="*/ 678 h 949"/>
                <a:gd name="T26" fmla="*/ 0 w 701"/>
                <a:gd name="T27" fmla="*/ 856 h 949"/>
                <a:gd name="T28" fmla="*/ 289 w 701"/>
                <a:gd name="T29" fmla="*/ 949 h 949"/>
                <a:gd name="T30" fmla="*/ 340 w 701"/>
                <a:gd name="T31" fmla="*/ 789 h 949"/>
                <a:gd name="T32" fmla="*/ 392 w 701"/>
                <a:gd name="T33" fmla="*/ 652 h 949"/>
                <a:gd name="T34" fmla="*/ 449 w 701"/>
                <a:gd name="T35" fmla="*/ 537 h 949"/>
                <a:gd name="T36" fmla="*/ 505 w 701"/>
                <a:gd name="T37" fmla="*/ 446 h 949"/>
                <a:gd name="T38" fmla="*/ 576 w 701"/>
                <a:gd name="T39" fmla="*/ 361 h 949"/>
                <a:gd name="T40" fmla="*/ 561 w 701"/>
                <a:gd name="T41" fmla="*/ 377 h 949"/>
                <a:gd name="T42" fmla="*/ 587 w 701"/>
                <a:gd name="T43" fmla="*/ 353 h 949"/>
                <a:gd name="T44" fmla="*/ 611 w 701"/>
                <a:gd name="T45" fmla="*/ 334 h 949"/>
                <a:gd name="T46" fmla="*/ 630 w 701"/>
                <a:gd name="T47" fmla="*/ 321 h 949"/>
                <a:gd name="T48" fmla="*/ 649 w 701"/>
                <a:gd name="T49" fmla="*/ 312 h 949"/>
                <a:gd name="T50" fmla="*/ 688 w 701"/>
                <a:gd name="T51" fmla="*/ 302 h 949"/>
                <a:gd name="T52" fmla="*/ 662 w 701"/>
                <a:gd name="T53" fmla="*/ 306 h 949"/>
                <a:gd name="T54" fmla="*/ 701 w 701"/>
                <a:gd name="T55" fmla="*/ 303 h 949"/>
                <a:gd name="T56" fmla="*/ 678 w 701"/>
                <a:gd name="T57" fmla="*/ 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1" h="949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5" y="40"/>
                  </a:lnTo>
                  <a:lnTo>
                    <a:pt x="458" y="71"/>
                  </a:lnTo>
                  <a:lnTo>
                    <a:pt x="406" y="108"/>
                  </a:lnTo>
                  <a:lnTo>
                    <a:pt x="358" y="150"/>
                  </a:lnTo>
                  <a:cubicBezTo>
                    <a:pt x="353" y="155"/>
                    <a:pt x="348" y="160"/>
                    <a:pt x="343" y="166"/>
                  </a:cubicBezTo>
                  <a:lnTo>
                    <a:pt x="272" y="251"/>
                  </a:lnTo>
                  <a:lnTo>
                    <a:pt x="192" y="375"/>
                  </a:lnTo>
                  <a:lnTo>
                    <a:pt x="121" y="516"/>
                  </a:lnTo>
                  <a:lnTo>
                    <a:pt x="57" y="678"/>
                  </a:lnTo>
                  <a:lnTo>
                    <a:pt x="0" y="856"/>
                  </a:lnTo>
                  <a:lnTo>
                    <a:pt x="289" y="949"/>
                  </a:lnTo>
                  <a:lnTo>
                    <a:pt x="340" y="789"/>
                  </a:lnTo>
                  <a:lnTo>
                    <a:pt x="392" y="652"/>
                  </a:lnTo>
                  <a:lnTo>
                    <a:pt x="449" y="537"/>
                  </a:lnTo>
                  <a:lnTo>
                    <a:pt x="505" y="446"/>
                  </a:lnTo>
                  <a:lnTo>
                    <a:pt x="576" y="361"/>
                  </a:lnTo>
                  <a:lnTo>
                    <a:pt x="561" y="377"/>
                  </a:lnTo>
                  <a:lnTo>
                    <a:pt x="587" y="353"/>
                  </a:lnTo>
                  <a:lnTo>
                    <a:pt x="611" y="334"/>
                  </a:lnTo>
                  <a:lnTo>
                    <a:pt x="630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Freeform 46"/>
            <p:cNvSpPr>
              <a:spLocks/>
            </p:cNvSpPr>
            <p:nvPr/>
          </p:nvSpPr>
          <p:spPr bwMode="auto">
            <a:xfrm>
              <a:off x="2953312" y="1774377"/>
              <a:ext cx="77788" cy="103188"/>
            </a:xfrm>
            <a:custGeom>
              <a:avLst/>
              <a:gdLst>
                <a:gd name="T0" fmla="*/ 694 w 717"/>
                <a:gd name="T1" fmla="*/ 944 h 944"/>
                <a:gd name="T2" fmla="*/ 653 w 717"/>
                <a:gd name="T3" fmla="*/ 941 h 944"/>
                <a:gd name="T4" fmla="*/ 628 w 717"/>
                <a:gd name="T5" fmla="*/ 937 h 944"/>
                <a:gd name="T6" fmla="*/ 588 w 717"/>
                <a:gd name="T7" fmla="*/ 927 h 944"/>
                <a:gd name="T8" fmla="*/ 531 w 717"/>
                <a:gd name="T9" fmla="*/ 906 h 944"/>
                <a:gd name="T10" fmla="*/ 472 w 717"/>
                <a:gd name="T11" fmla="*/ 876 h 944"/>
                <a:gd name="T12" fmla="*/ 450 w 717"/>
                <a:gd name="T13" fmla="*/ 861 h 944"/>
                <a:gd name="T14" fmla="*/ 374 w 717"/>
                <a:gd name="T15" fmla="*/ 800 h 944"/>
                <a:gd name="T16" fmla="*/ 355 w 717"/>
                <a:gd name="T17" fmla="*/ 781 h 944"/>
                <a:gd name="T18" fmla="*/ 281 w 717"/>
                <a:gd name="T19" fmla="*/ 696 h 944"/>
                <a:gd name="T20" fmla="*/ 199 w 717"/>
                <a:gd name="T21" fmla="*/ 574 h 944"/>
                <a:gd name="T22" fmla="*/ 125 w 717"/>
                <a:gd name="T23" fmla="*/ 433 h 944"/>
                <a:gd name="T24" fmla="*/ 59 w 717"/>
                <a:gd name="T25" fmla="*/ 273 h 944"/>
                <a:gd name="T26" fmla="*/ 0 w 717"/>
                <a:gd name="T27" fmla="*/ 95 h 944"/>
                <a:gd name="T28" fmla="*/ 289 w 717"/>
                <a:gd name="T29" fmla="*/ 0 h 944"/>
                <a:gd name="T30" fmla="*/ 340 w 717"/>
                <a:gd name="T31" fmla="*/ 158 h 944"/>
                <a:gd name="T32" fmla="*/ 396 w 717"/>
                <a:gd name="T33" fmla="*/ 294 h 944"/>
                <a:gd name="T34" fmla="*/ 452 w 717"/>
                <a:gd name="T35" fmla="*/ 407 h 944"/>
                <a:gd name="T36" fmla="*/ 510 w 717"/>
                <a:gd name="T37" fmla="*/ 497 h 944"/>
                <a:gd name="T38" fmla="*/ 584 w 717"/>
                <a:gd name="T39" fmla="*/ 582 h 944"/>
                <a:gd name="T40" fmla="*/ 565 w 717"/>
                <a:gd name="T41" fmla="*/ 563 h 944"/>
                <a:gd name="T42" fmla="*/ 641 w 717"/>
                <a:gd name="T43" fmla="*/ 624 h 944"/>
                <a:gd name="T44" fmla="*/ 619 w 717"/>
                <a:gd name="T45" fmla="*/ 609 h 944"/>
                <a:gd name="T46" fmla="*/ 640 w 717"/>
                <a:gd name="T47" fmla="*/ 623 h 944"/>
                <a:gd name="T48" fmla="*/ 661 w 717"/>
                <a:gd name="T49" fmla="*/ 632 h 944"/>
                <a:gd name="T50" fmla="*/ 701 w 717"/>
                <a:gd name="T51" fmla="*/ 642 h 944"/>
                <a:gd name="T52" fmla="*/ 676 w 717"/>
                <a:gd name="T53" fmla="*/ 638 h 944"/>
                <a:gd name="T54" fmla="*/ 717 w 717"/>
                <a:gd name="T55" fmla="*/ 641 h 944"/>
                <a:gd name="T56" fmla="*/ 694 w 717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7" h="944">
                  <a:moveTo>
                    <a:pt x="694" y="944"/>
                  </a:moveTo>
                  <a:lnTo>
                    <a:pt x="653" y="941"/>
                  </a:lnTo>
                  <a:cubicBezTo>
                    <a:pt x="645" y="940"/>
                    <a:pt x="636" y="939"/>
                    <a:pt x="628" y="937"/>
                  </a:cubicBezTo>
                  <a:lnTo>
                    <a:pt x="588" y="927"/>
                  </a:lnTo>
                  <a:lnTo>
                    <a:pt x="531" y="906"/>
                  </a:lnTo>
                  <a:lnTo>
                    <a:pt x="472" y="876"/>
                  </a:lnTo>
                  <a:cubicBezTo>
                    <a:pt x="465" y="871"/>
                    <a:pt x="457" y="867"/>
                    <a:pt x="450" y="861"/>
                  </a:cubicBezTo>
                  <a:lnTo>
                    <a:pt x="374" y="800"/>
                  </a:lnTo>
                  <a:cubicBezTo>
                    <a:pt x="367" y="794"/>
                    <a:pt x="361" y="788"/>
                    <a:pt x="355" y="781"/>
                  </a:cubicBezTo>
                  <a:lnTo>
                    <a:pt x="281" y="696"/>
                  </a:lnTo>
                  <a:lnTo>
                    <a:pt x="199" y="574"/>
                  </a:lnTo>
                  <a:lnTo>
                    <a:pt x="125" y="433"/>
                  </a:lnTo>
                  <a:lnTo>
                    <a:pt x="59" y="273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8"/>
                  </a:lnTo>
                  <a:lnTo>
                    <a:pt x="396" y="294"/>
                  </a:lnTo>
                  <a:lnTo>
                    <a:pt x="452" y="407"/>
                  </a:lnTo>
                  <a:lnTo>
                    <a:pt x="510" y="497"/>
                  </a:lnTo>
                  <a:lnTo>
                    <a:pt x="584" y="582"/>
                  </a:lnTo>
                  <a:lnTo>
                    <a:pt x="565" y="563"/>
                  </a:lnTo>
                  <a:lnTo>
                    <a:pt x="641" y="624"/>
                  </a:lnTo>
                  <a:lnTo>
                    <a:pt x="619" y="609"/>
                  </a:lnTo>
                  <a:lnTo>
                    <a:pt x="640" y="623"/>
                  </a:lnTo>
                  <a:lnTo>
                    <a:pt x="661" y="632"/>
                  </a:lnTo>
                  <a:lnTo>
                    <a:pt x="701" y="642"/>
                  </a:lnTo>
                  <a:lnTo>
                    <a:pt x="676" y="638"/>
                  </a:lnTo>
                  <a:lnTo>
                    <a:pt x="717" y="641"/>
                  </a:lnTo>
                  <a:lnTo>
                    <a:pt x="694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Freeform 47"/>
            <p:cNvSpPr>
              <a:spLocks/>
            </p:cNvSpPr>
            <p:nvPr/>
          </p:nvSpPr>
          <p:spPr bwMode="auto">
            <a:xfrm>
              <a:off x="2910450" y="1687064"/>
              <a:ext cx="76200" cy="103188"/>
            </a:xfrm>
            <a:custGeom>
              <a:avLst/>
              <a:gdLst>
                <a:gd name="T0" fmla="*/ 23 w 700"/>
                <a:gd name="T1" fmla="*/ 0 h 948"/>
                <a:gd name="T2" fmla="*/ 62 w 700"/>
                <a:gd name="T3" fmla="*/ 3 h 948"/>
                <a:gd name="T4" fmla="*/ 88 w 700"/>
                <a:gd name="T5" fmla="*/ 7 h 948"/>
                <a:gd name="T6" fmla="*/ 127 w 700"/>
                <a:gd name="T7" fmla="*/ 17 h 948"/>
                <a:gd name="T8" fmla="*/ 186 w 700"/>
                <a:gd name="T9" fmla="*/ 40 h 948"/>
                <a:gd name="T10" fmla="*/ 243 w 700"/>
                <a:gd name="T11" fmla="*/ 71 h 948"/>
                <a:gd name="T12" fmla="*/ 295 w 700"/>
                <a:gd name="T13" fmla="*/ 108 h 948"/>
                <a:gd name="T14" fmla="*/ 343 w 700"/>
                <a:gd name="T15" fmla="*/ 150 h 948"/>
                <a:gd name="T16" fmla="*/ 358 w 700"/>
                <a:gd name="T17" fmla="*/ 166 h 948"/>
                <a:gd name="T18" fmla="*/ 429 w 700"/>
                <a:gd name="T19" fmla="*/ 251 h 948"/>
                <a:gd name="T20" fmla="*/ 509 w 700"/>
                <a:gd name="T21" fmla="*/ 375 h 948"/>
                <a:gd name="T22" fmla="*/ 580 w 700"/>
                <a:gd name="T23" fmla="*/ 517 h 948"/>
                <a:gd name="T24" fmla="*/ 644 w 700"/>
                <a:gd name="T25" fmla="*/ 678 h 948"/>
                <a:gd name="T26" fmla="*/ 700 w 700"/>
                <a:gd name="T27" fmla="*/ 857 h 948"/>
                <a:gd name="T28" fmla="*/ 410 w 700"/>
                <a:gd name="T29" fmla="*/ 948 h 948"/>
                <a:gd name="T30" fmla="*/ 361 w 700"/>
                <a:gd name="T31" fmla="*/ 789 h 948"/>
                <a:gd name="T32" fmla="*/ 307 w 700"/>
                <a:gd name="T33" fmla="*/ 652 h 948"/>
                <a:gd name="T34" fmla="*/ 252 w 700"/>
                <a:gd name="T35" fmla="*/ 537 h 948"/>
                <a:gd name="T36" fmla="*/ 196 w 700"/>
                <a:gd name="T37" fmla="*/ 446 h 948"/>
                <a:gd name="T38" fmla="*/ 125 w 700"/>
                <a:gd name="T39" fmla="*/ 361 h 948"/>
                <a:gd name="T40" fmla="*/ 140 w 700"/>
                <a:gd name="T41" fmla="*/ 377 h 948"/>
                <a:gd name="T42" fmla="*/ 114 w 700"/>
                <a:gd name="T43" fmla="*/ 353 h 948"/>
                <a:gd name="T44" fmla="*/ 90 w 700"/>
                <a:gd name="T45" fmla="*/ 334 h 948"/>
                <a:gd name="T46" fmla="*/ 71 w 700"/>
                <a:gd name="T47" fmla="*/ 321 h 948"/>
                <a:gd name="T48" fmla="*/ 52 w 700"/>
                <a:gd name="T49" fmla="*/ 312 h 948"/>
                <a:gd name="T50" fmla="*/ 13 w 700"/>
                <a:gd name="T51" fmla="*/ 302 h 948"/>
                <a:gd name="T52" fmla="*/ 39 w 700"/>
                <a:gd name="T53" fmla="*/ 306 h 948"/>
                <a:gd name="T54" fmla="*/ 0 w 700"/>
                <a:gd name="T55" fmla="*/ 303 h 948"/>
                <a:gd name="T56" fmla="*/ 23 w 700"/>
                <a:gd name="T57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0" h="948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6" y="40"/>
                  </a:lnTo>
                  <a:lnTo>
                    <a:pt x="243" y="71"/>
                  </a:lnTo>
                  <a:lnTo>
                    <a:pt x="295" y="108"/>
                  </a:lnTo>
                  <a:lnTo>
                    <a:pt x="343" y="150"/>
                  </a:lnTo>
                  <a:cubicBezTo>
                    <a:pt x="348" y="155"/>
                    <a:pt x="353" y="160"/>
                    <a:pt x="358" y="166"/>
                  </a:cubicBezTo>
                  <a:lnTo>
                    <a:pt x="429" y="251"/>
                  </a:lnTo>
                  <a:lnTo>
                    <a:pt x="509" y="375"/>
                  </a:lnTo>
                  <a:lnTo>
                    <a:pt x="580" y="517"/>
                  </a:lnTo>
                  <a:lnTo>
                    <a:pt x="644" y="678"/>
                  </a:lnTo>
                  <a:lnTo>
                    <a:pt x="700" y="857"/>
                  </a:lnTo>
                  <a:lnTo>
                    <a:pt x="410" y="948"/>
                  </a:lnTo>
                  <a:lnTo>
                    <a:pt x="361" y="789"/>
                  </a:lnTo>
                  <a:lnTo>
                    <a:pt x="307" y="652"/>
                  </a:lnTo>
                  <a:lnTo>
                    <a:pt x="252" y="537"/>
                  </a:lnTo>
                  <a:lnTo>
                    <a:pt x="196" y="446"/>
                  </a:lnTo>
                  <a:lnTo>
                    <a:pt x="125" y="361"/>
                  </a:lnTo>
                  <a:lnTo>
                    <a:pt x="140" y="377"/>
                  </a:lnTo>
                  <a:lnTo>
                    <a:pt x="114" y="353"/>
                  </a:lnTo>
                  <a:lnTo>
                    <a:pt x="90" y="334"/>
                  </a:lnTo>
                  <a:lnTo>
                    <a:pt x="71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Freeform 48"/>
            <p:cNvSpPr>
              <a:spLocks/>
            </p:cNvSpPr>
            <p:nvPr/>
          </p:nvSpPr>
          <p:spPr bwMode="auto">
            <a:xfrm>
              <a:off x="3023162" y="1774377"/>
              <a:ext cx="79375" cy="103188"/>
            </a:xfrm>
            <a:custGeom>
              <a:avLst/>
              <a:gdLst>
                <a:gd name="T0" fmla="*/ 23 w 716"/>
                <a:gd name="T1" fmla="*/ 944 h 944"/>
                <a:gd name="T2" fmla="*/ 64 w 716"/>
                <a:gd name="T3" fmla="*/ 941 h 944"/>
                <a:gd name="T4" fmla="*/ 89 w 716"/>
                <a:gd name="T5" fmla="*/ 937 h 944"/>
                <a:gd name="T6" fmla="*/ 129 w 716"/>
                <a:gd name="T7" fmla="*/ 927 h 944"/>
                <a:gd name="T8" fmla="*/ 186 w 716"/>
                <a:gd name="T9" fmla="*/ 906 h 944"/>
                <a:gd name="T10" fmla="*/ 245 w 716"/>
                <a:gd name="T11" fmla="*/ 876 h 944"/>
                <a:gd name="T12" fmla="*/ 267 w 716"/>
                <a:gd name="T13" fmla="*/ 861 h 944"/>
                <a:gd name="T14" fmla="*/ 343 w 716"/>
                <a:gd name="T15" fmla="*/ 800 h 944"/>
                <a:gd name="T16" fmla="*/ 362 w 716"/>
                <a:gd name="T17" fmla="*/ 781 h 944"/>
                <a:gd name="T18" fmla="*/ 436 w 716"/>
                <a:gd name="T19" fmla="*/ 696 h 944"/>
                <a:gd name="T20" fmla="*/ 518 w 716"/>
                <a:gd name="T21" fmla="*/ 573 h 944"/>
                <a:gd name="T22" fmla="*/ 591 w 716"/>
                <a:gd name="T23" fmla="*/ 434 h 944"/>
                <a:gd name="T24" fmla="*/ 657 w 716"/>
                <a:gd name="T25" fmla="*/ 273 h 944"/>
                <a:gd name="T26" fmla="*/ 716 w 716"/>
                <a:gd name="T27" fmla="*/ 95 h 944"/>
                <a:gd name="T28" fmla="*/ 427 w 716"/>
                <a:gd name="T29" fmla="*/ 0 h 944"/>
                <a:gd name="T30" fmla="*/ 376 w 716"/>
                <a:gd name="T31" fmla="*/ 158 h 944"/>
                <a:gd name="T32" fmla="*/ 322 w 716"/>
                <a:gd name="T33" fmla="*/ 293 h 944"/>
                <a:gd name="T34" fmla="*/ 263 w 716"/>
                <a:gd name="T35" fmla="*/ 408 h 944"/>
                <a:gd name="T36" fmla="*/ 207 w 716"/>
                <a:gd name="T37" fmla="*/ 497 h 944"/>
                <a:gd name="T38" fmla="*/ 133 w 716"/>
                <a:gd name="T39" fmla="*/ 582 h 944"/>
                <a:gd name="T40" fmla="*/ 152 w 716"/>
                <a:gd name="T41" fmla="*/ 563 h 944"/>
                <a:gd name="T42" fmla="*/ 76 w 716"/>
                <a:gd name="T43" fmla="*/ 624 h 944"/>
                <a:gd name="T44" fmla="*/ 98 w 716"/>
                <a:gd name="T45" fmla="*/ 609 h 944"/>
                <a:gd name="T46" fmla="*/ 77 w 716"/>
                <a:gd name="T47" fmla="*/ 623 h 944"/>
                <a:gd name="T48" fmla="*/ 56 w 716"/>
                <a:gd name="T49" fmla="*/ 632 h 944"/>
                <a:gd name="T50" fmla="*/ 16 w 716"/>
                <a:gd name="T51" fmla="*/ 642 h 944"/>
                <a:gd name="T52" fmla="*/ 41 w 716"/>
                <a:gd name="T53" fmla="*/ 638 h 944"/>
                <a:gd name="T54" fmla="*/ 0 w 716"/>
                <a:gd name="T55" fmla="*/ 641 h 944"/>
                <a:gd name="T56" fmla="*/ 23 w 716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6" h="944">
                  <a:moveTo>
                    <a:pt x="23" y="944"/>
                  </a:moveTo>
                  <a:lnTo>
                    <a:pt x="64" y="941"/>
                  </a:lnTo>
                  <a:cubicBezTo>
                    <a:pt x="72" y="940"/>
                    <a:pt x="81" y="939"/>
                    <a:pt x="89" y="937"/>
                  </a:cubicBezTo>
                  <a:lnTo>
                    <a:pt x="129" y="927"/>
                  </a:lnTo>
                  <a:lnTo>
                    <a:pt x="186" y="906"/>
                  </a:lnTo>
                  <a:lnTo>
                    <a:pt x="245" y="876"/>
                  </a:lnTo>
                  <a:cubicBezTo>
                    <a:pt x="252" y="871"/>
                    <a:pt x="260" y="867"/>
                    <a:pt x="267" y="861"/>
                  </a:cubicBezTo>
                  <a:lnTo>
                    <a:pt x="343" y="800"/>
                  </a:lnTo>
                  <a:cubicBezTo>
                    <a:pt x="350" y="794"/>
                    <a:pt x="356" y="788"/>
                    <a:pt x="362" y="781"/>
                  </a:cubicBezTo>
                  <a:lnTo>
                    <a:pt x="436" y="696"/>
                  </a:lnTo>
                  <a:lnTo>
                    <a:pt x="518" y="573"/>
                  </a:lnTo>
                  <a:lnTo>
                    <a:pt x="591" y="434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6" y="158"/>
                  </a:lnTo>
                  <a:lnTo>
                    <a:pt x="322" y="293"/>
                  </a:lnTo>
                  <a:lnTo>
                    <a:pt x="263" y="408"/>
                  </a:lnTo>
                  <a:lnTo>
                    <a:pt x="207" y="497"/>
                  </a:lnTo>
                  <a:lnTo>
                    <a:pt x="133" y="582"/>
                  </a:lnTo>
                  <a:lnTo>
                    <a:pt x="152" y="563"/>
                  </a:lnTo>
                  <a:lnTo>
                    <a:pt x="76" y="624"/>
                  </a:lnTo>
                  <a:lnTo>
                    <a:pt x="98" y="609"/>
                  </a:lnTo>
                  <a:lnTo>
                    <a:pt x="77" y="623"/>
                  </a:lnTo>
                  <a:lnTo>
                    <a:pt x="56" y="632"/>
                  </a:lnTo>
                  <a:lnTo>
                    <a:pt x="16" y="642"/>
                  </a:lnTo>
                  <a:lnTo>
                    <a:pt x="41" y="638"/>
                  </a:lnTo>
                  <a:lnTo>
                    <a:pt x="0" y="641"/>
                  </a:lnTo>
                  <a:lnTo>
                    <a:pt x="23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1" name="Freeform 49"/>
            <p:cNvSpPr>
              <a:spLocks/>
            </p:cNvSpPr>
            <p:nvPr/>
          </p:nvSpPr>
          <p:spPr bwMode="auto">
            <a:xfrm>
              <a:off x="3069200" y="1687064"/>
              <a:ext cx="76200" cy="103188"/>
            </a:xfrm>
            <a:custGeom>
              <a:avLst/>
              <a:gdLst>
                <a:gd name="T0" fmla="*/ 678 w 701"/>
                <a:gd name="T1" fmla="*/ 0 h 949"/>
                <a:gd name="T2" fmla="*/ 639 w 701"/>
                <a:gd name="T3" fmla="*/ 3 h 949"/>
                <a:gd name="T4" fmla="*/ 613 w 701"/>
                <a:gd name="T5" fmla="*/ 7 h 949"/>
                <a:gd name="T6" fmla="*/ 574 w 701"/>
                <a:gd name="T7" fmla="*/ 17 h 949"/>
                <a:gd name="T8" fmla="*/ 515 w 701"/>
                <a:gd name="T9" fmla="*/ 40 h 949"/>
                <a:gd name="T10" fmla="*/ 458 w 701"/>
                <a:gd name="T11" fmla="*/ 71 h 949"/>
                <a:gd name="T12" fmla="*/ 406 w 701"/>
                <a:gd name="T13" fmla="*/ 108 h 949"/>
                <a:gd name="T14" fmla="*/ 358 w 701"/>
                <a:gd name="T15" fmla="*/ 150 h 949"/>
                <a:gd name="T16" fmla="*/ 343 w 701"/>
                <a:gd name="T17" fmla="*/ 166 h 949"/>
                <a:gd name="T18" fmla="*/ 272 w 701"/>
                <a:gd name="T19" fmla="*/ 251 h 949"/>
                <a:gd name="T20" fmla="*/ 192 w 701"/>
                <a:gd name="T21" fmla="*/ 375 h 949"/>
                <a:gd name="T22" fmla="*/ 121 w 701"/>
                <a:gd name="T23" fmla="*/ 516 h 949"/>
                <a:gd name="T24" fmla="*/ 57 w 701"/>
                <a:gd name="T25" fmla="*/ 678 h 949"/>
                <a:gd name="T26" fmla="*/ 0 w 701"/>
                <a:gd name="T27" fmla="*/ 856 h 949"/>
                <a:gd name="T28" fmla="*/ 289 w 701"/>
                <a:gd name="T29" fmla="*/ 949 h 949"/>
                <a:gd name="T30" fmla="*/ 340 w 701"/>
                <a:gd name="T31" fmla="*/ 789 h 949"/>
                <a:gd name="T32" fmla="*/ 392 w 701"/>
                <a:gd name="T33" fmla="*/ 652 h 949"/>
                <a:gd name="T34" fmla="*/ 449 w 701"/>
                <a:gd name="T35" fmla="*/ 537 h 949"/>
                <a:gd name="T36" fmla="*/ 505 w 701"/>
                <a:gd name="T37" fmla="*/ 446 h 949"/>
                <a:gd name="T38" fmla="*/ 576 w 701"/>
                <a:gd name="T39" fmla="*/ 361 h 949"/>
                <a:gd name="T40" fmla="*/ 561 w 701"/>
                <a:gd name="T41" fmla="*/ 377 h 949"/>
                <a:gd name="T42" fmla="*/ 587 w 701"/>
                <a:gd name="T43" fmla="*/ 353 h 949"/>
                <a:gd name="T44" fmla="*/ 611 w 701"/>
                <a:gd name="T45" fmla="*/ 334 h 949"/>
                <a:gd name="T46" fmla="*/ 630 w 701"/>
                <a:gd name="T47" fmla="*/ 321 h 949"/>
                <a:gd name="T48" fmla="*/ 649 w 701"/>
                <a:gd name="T49" fmla="*/ 312 h 949"/>
                <a:gd name="T50" fmla="*/ 688 w 701"/>
                <a:gd name="T51" fmla="*/ 302 h 949"/>
                <a:gd name="T52" fmla="*/ 662 w 701"/>
                <a:gd name="T53" fmla="*/ 306 h 949"/>
                <a:gd name="T54" fmla="*/ 701 w 701"/>
                <a:gd name="T55" fmla="*/ 303 h 949"/>
                <a:gd name="T56" fmla="*/ 678 w 701"/>
                <a:gd name="T57" fmla="*/ 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1" h="949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5" y="40"/>
                  </a:lnTo>
                  <a:lnTo>
                    <a:pt x="458" y="71"/>
                  </a:lnTo>
                  <a:lnTo>
                    <a:pt x="406" y="108"/>
                  </a:lnTo>
                  <a:lnTo>
                    <a:pt x="358" y="150"/>
                  </a:lnTo>
                  <a:cubicBezTo>
                    <a:pt x="353" y="155"/>
                    <a:pt x="348" y="160"/>
                    <a:pt x="343" y="166"/>
                  </a:cubicBezTo>
                  <a:lnTo>
                    <a:pt x="272" y="251"/>
                  </a:lnTo>
                  <a:lnTo>
                    <a:pt x="192" y="375"/>
                  </a:lnTo>
                  <a:lnTo>
                    <a:pt x="121" y="516"/>
                  </a:lnTo>
                  <a:lnTo>
                    <a:pt x="57" y="678"/>
                  </a:lnTo>
                  <a:lnTo>
                    <a:pt x="0" y="856"/>
                  </a:lnTo>
                  <a:lnTo>
                    <a:pt x="289" y="949"/>
                  </a:lnTo>
                  <a:lnTo>
                    <a:pt x="340" y="789"/>
                  </a:lnTo>
                  <a:lnTo>
                    <a:pt x="392" y="652"/>
                  </a:lnTo>
                  <a:lnTo>
                    <a:pt x="449" y="537"/>
                  </a:lnTo>
                  <a:lnTo>
                    <a:pt x="505" y="446"/>
                  </a:lnTo>
                  <a:lnTo>
                    <a:pt x="576" y="361"/>
                  </a:lnTo>
                  <a:lnTo>
                    <a:pt x="561" y="377"/>
                  </a:lnTo>
                  <a:lnTo>
                    <a:pt x="587" y="353"/>
                  </a:lnTo>
                  <a:lnTo>
                    <a:pt x="611" y="334"/>
                  </a:lnTo>
                  <a:lnTo>
                    <a:pt x="630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2" name="Freeform 50"/>
            <p:cNvSpPr>
              <a:spLocks/>
            </p:cNvSpPr>
            <p:nvPr/>
          </p:nvSpPr>
          <p:spPr bwMode="auto">
            <a:xfrm>
              <a:off x="3199375" y="1774377"/>
              <a:ext cx="76200" cy="103188"/>
            </a:xfrm>
            <a:custGeom>
              <a:avLst/>
              <a:gdLst>
                <a:gd name="T0" fmla="*/ 678 w 701"/>
                <a:gd name="T1" fmla="*/ 943 h 943"/>
                <a:gd name="T2" fmla="*/ 639 w 701"/>
                <a:gd name="T3" fmla="*/ 940 h 943"/>
                <a:gd name="T4" fmla="*/ 613 w 701"/>
                <a:gd name="T5" fmla="*/ 936 h 943"/>
                <a:gd name="T6" fmla="*/ 574 w 701"/>
                <a:gd name="T7" fmla="*/ 926 h 943"/>
                <a:gd name="T8" fmla="*/ 518 w 701"/>
                <a:gd name="T9" fmla="*/ 905 h 943"/>
                <a:gd name="T10" fmla="*/ 496 w 701"/>
                <a:gd name="T11" fmla="*/ 895 h 943"/>
                <a:gd name="T12" fmla="*/ 458 w 701"/>
                <a:gd name="T13" fmla="*/ 873 h 943"/>
                <a:gd name="T14" fmla="*/ 439 w 701"/>
                <a:gd name="T15" fmla="*/ 859 h 943"/>
                <a:gd name="T16" fmla="*/ 364 w 701"/>
                <a:gd name="T17" fmla="*/ 798 h 943"/>
                <a:gd name="T18" fmla="*/ 343 w 701"/>
                <a:gd name="T19" fmla="*/ 778 h 943"/>
                <a:gd name="T20" fmla="*/ 272 w 701"/>
                <a:gd name="T21" fmla="*/ 693 h 943"/>
                <a:gd name="T22" fmla="*/ 193 w 701"/>
                <a:gd name="T23" fmla="*/ 572 h 943"/>
                <a:gd name="T24" fmla="*/ 121 w 701"/>
                <a:gd name="T25" fmla="*/ 431 h 943"/>
                <a:gd name="T26" fmla="*/ 57 w 701"/>
                <a:gd name="T27" fmla="*/ 270 h 943"/>
                <a:gd name="T28" fmla="*/ 0 w 701"/>
                <a:gd name="T29" fmla="*/ 93 h 943"/>
                <a:gd name="T30" fmla="*/ 289 w 701"/>
                <a:gd name="T31" fmla="*/ 0 h 943"/>
                <a:gd name="T32" fmla="*/ 340 w 701"/>
                <a:gd name="T33" fmla="*/ 159 h 943"/>
                <a:gd name="T34" fmla="*/ 392 w 701"/>
                <a:gd name="T35" fmla="*/ 294 h 943"/>
                <a:gd name="T36" fmla="*/ 448 w 701"/>
                <a:gd name="T37" fmla="*/ 407 h 943"/>
                <a:gd name="T38" fmla="*/ 505 w 701"/>
                <a:gd name="T39" fmla="*/ 498 h 943"/>
                <a:gd name="T40" fmla="*/ 576 w 701"/>
                <a:gd name="T41" fmla="*/ 583 h 943"/>
                <a:gd name="T42" fmla="*/ 555 w 701"/>
                <a:gd name="T43" fmla="*/ 563 h 943"/>
                <a:gd name="T44" fmla="*/ 630 w 701"/>
                <a:gd name="T45" fmla="*/ 624 h 943"/>
                <a:gd name="T46" fmla="*/ 611 w 701"/>
                <a:gd name="T47" fmla="*/ 610 h 943"/>
                <a:gd name="T48" fmla="*/ 649 w 701"/>
                <a:gd name="T49" fmla="*/ 632 h 943"/>
                <a:gd name="T50" fmla="*/ 627 w 701"/>
                <a:gd name="T51" fmla="*/ 622 h 943"/>
                <a:gd name="T52" fmla="*/ 649 w 701"/>
                <a:gd name="T53" fmla="*/ 631 h 943"/>
                <a:gd name="T54" fmla="*/ 688 w 701"/>
                <a:gd name="T55" fmla="*/ 641 h 943"/>
                <a:gd name="T56" fmla="*/ 662 w 701"/>
                <a:gd name="T57" fmla="*/ 637 h 943"/>
                <a:gd name="T58" fmla="*/ 701 w 701"/>
                <a:gd name="T59" fmla="*/ 640 h 943"/>
                <a:gd name="T60" fmla="*/ 678 w 701"/>
                <a:gd name="T61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1" h="943">
                  <a:moveTo>
                    <a:pt x="678" y="943"/>
                  </a:moveTo>
                  <a:lnTo>
                    <a:pt x="639" y="940"/>
                  </a:lnTo>
                  <a:cubicBezTo>
                    <a:pt x="630" y="939"/>
                    <a:pt x="621" y="938"/>
                    <a:pt x="613" y="936"/>
                  </a:cubicBezTo>
                  <a:lnTo>
                    <a:pt x="574" y="926"/>
                  </a:lnTo>
                  <a:lnTo>
                    <a:pt x="518" y="905"/>
                  </a:lnTo>
                  <a:cubicBezTo>
                    <a:pt x="510" y="902"/>
                    <a:pt x="503" y="899"/>
                    <a:pt x="496" y="895"/>
                  </a:cubicBezTo>
                  <a:lnTo>
                    <a:pt x="458" y="873"/>
                  </a:lnTo>
                  <a:cubicBezTo>
                    <a:pt x="451" y="869"/>
                    <a:pt x="445" y="864"/>
                    <a:pt x="439" y="859"/>
                  </a:cubicBezTo>
                  <a:lnTo>
                    <a:pt x="364" y="798"/>
                  </a:lnTo>
                  <a:cubicBezTo>
                    <a:pt x="356" y="792"/>
                    <a:pt x="349" y="785"/>
                    <a:pt x="343" y="778"/>
                  </a:cubicBezTo>
                  <a:lnTo>
                    <a:pt x="272" y="693"/>
                  </a:lnTo>
                  <a:lnTo>
                    <a:pt x="193" y="572"/>
                  </a:lnTo>
                  <a:lnTo>
                    <a:pt x="121" y="431"/>
                  </a:lnTo>
                  <a:lnTo>
                    <a:pt x="57" y="270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2" y="294"/>
                  </a:lnTo>
                  <a:lnTo>
                    <a:pt x="448" y="407"/>
                  </a:lnTo>
                  <a:lnTo>
                    <a:pt x="505" y="498"/>
                  </a:lnTo>
                  <a:lnTo>
                    <a:pt x="576" y="583"/>
                  </a:lnTo>
                  <a:lnTo>
                    <a:pt x="555" y="563"/>
                  </a:lnTo>
                  <a:lnTo>
                    <a:pt x="630" y="624"/>
                  </a:lnTo>
                  <a:lnTo>
                    <a:pt x="611" y="610"/>
                  </a:lnTo>
                  <a:lnTo>
                    <a:pt x="649" y="632"/>
                  </a:lnTo>
                  <a:lnTo>
                    <a:pt x="627" y="622"/>
                  </a:lnTo>
                  <a:lnTo>
                    <a:pt x="649" y="631"/>
                  </a:lnTo>
                  <a:lnTo>
                    <a:pt x="688" y="641"/>
                  </a:lnTo>
                  <a:lnTo>
                    <a:pt x="662" y="637"/>
                  </a:lnTo>
                  <a:lnTo>
                    <a:pt x="701" y="640"/>
                  </a:lnTo>
                  <a:lnTo>
                    <a:pt x="678" y="94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3" name="Freeform 51"/>
            <p:cNvSpPr>
              <a:spLocks/>
            </p:cNvSpPr>
            <p:nvPr/>
          </p:nvSpPr>
          <p:spPr bwMode="auto">
            <a:xfrm>
              <a:off x="3154925" y="1687064"/>
              <a:ext cx="77788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4" name="Freeform 52"/>
            <p:cNvSpPr>
              <a:spLocks/>
            </p:cNvSpPr>
            <p:nvPr/>
          </p:nvSpPr>
          <p:spPr bwMode="auto">
            <a:xfrm>
              <a:off x="3266050" y="1774377"/>
              <a:ext cx="77788" cy="103188"/>
            </a:xfrm>
            <a:custGeom>
              <a:avLst/>
              <a:gdLst>
                <a:gd name="T0" fmla="*/ 11 w 350"/>
                <a:gd name="T1" fmla="*/ 471 h 471"/>
                <a:gd name="T2" fmla="*/ 31 w 350"/>
                <a:gd name="T3" fmla="*/ 470 h 471"/>
                <a:gd name="T4" fmla="*/ 44 w 350"/>
                <a:gd name="T5" fmla="*/ 468 h 471"/>
                <a:gd name="T6" fmla="*/ 63 w 350"/>
                <a:gd name="T7" fmla="*/ 463 h 471"/>
                <a:gd name="T8" fmla="*/ 91 w 350"/>
                <a:gd name="T9" fmla="*/ 452 h 471"/>
                <a:gd name="T10" fmla="*/ 102 w 350"/>
                <a:gd name="T11" fmla="*/ 447 h 471"/>
                <a:gd name="T12" fmla="*/ 121 w 350"/>
                <a:gd name="T13" fmla="*/ 436 h 471"/>
                <a:gd name="T14" fmla="*/ 131 w 350"/>
                <a:gd name="T15" fmla="*/ 429 h 471"/>
                <a:gd name="T16" fmla="*/ 168 w 350"/>
                <a:gd name="T17" fmla="*/ 399 h 471"/>
                <a:gd name="T18" fmla="*/ 179 w 350"/>
                <a:gd name="T19" fmla="*/ 389 h 471"/>
                <a:gd name="T20" fmla="*/ 214 w 350"/>
                <a:gd name="T21" fmla="*/ 346 h 471"/>
                <a:gd name="T22" fmla="*/ 254 w 350"/>
                <a:gd name="T23" fmla="*/ 286 h 471"/>
                <a:gd name="T24" fmla="*/ 290 w 350"/>
                <a:gd name="T25" fmla="*/ 215 h 471"/>
                <a:gd name="T26" fmla="*/ 322 w 350"/>
                <a:gd name="T27" fmla="*/ 135 h 471"/>
                <a:gd name="T28" fmla="*/ 350 w 350"/>
                <a:gd name="T29" fmla="*/ 46 h 471"/>
                <a:gd name="T30" fmla="*/ 205 w 350"/>
                <a:gd name="T31" fmla="*/ 0 h 471"/>
                <a:gd name="T32" fmla="*/ 180 w 350"/>
                <a:gd name="T33" fmla="*/ 79 h 471"/>
                <a:gd name="T34" fmla="*/ 153 w 350"/>
                <a:gd name="T35" fmla="*/ 147 h 471"/>
                <a:gd name="T36" fmla="*/ 126 w 350"/>
                <a:gd name="T37" fmla="*/ 203 h 471"/>
                <a:gd name="T38" fmla="*/ 98 w 350"/>
                <a:gd name="T39" fmla="*/ 249 h 471"/>
                <a:gd name="T40" fmla="*/ 62 w 350"/>
                <a:gd name="T41" fmla="*/ 291 h 471"/>
                <a:gd name="T42" fmla="*/ 73 w 350"/>
                <a:gd name="T43" fmla="*/ 281 h 471"/>
                <a:gd name="T44" fmla="*/ 35 w 350"/>
                <a:gd name="T45" fmla="*/ 312 h 471"/>
                <a:gd name="T46" fmla="*/ 45 w 350"/>
                <a:gd name="T47" fmla="*/ 305 h 471"/>
                <a:gd name="T48" fmla="*/ 26 w 350"/>
                <a:gd name="T49" fmla="*/ 316 h 471"/>
                <a:gd name="T50" fmla="*/ 37 w 350"/>
                <a:gd name="T51" fmla="*/ 311 h 471"/>
                <a:gd name="T52" fmla="*/ 26 w 350"/>
                <a:gd name="T53" fmla="*/ 315 h 471"/>
                <a:gd name="T54" fmla="*/ 6 w 350"/>
                <a:gd name="T55" fmla="*/ 320 h 471"/>
                <a:gd name="T56" fmla="*/ 19 w 350"/>
                <a:gd name="T57" fmla="*/ 318 h 471"/>
                <a:gd name="T58" fmla="*/ 0 w 350"/>
                <a:gd name="T59" fmla="*/ 320 h 471"/>
                <a:gd name="T60" fmla="*/ 11 w 350"/>
                <a:gd name="T6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471"/>
                  </a:moveTo>
                  <a:lnTo>
                    <a:pt x="31" y="470"/>
                  </a:lnTo>
                  <a:cubicBezTo>
                    <a:pt x="35" y="469"/>
                    <a:pt x="40" y="469"/>
                    <a:pt x="44" y="468"/>
                  </a:cubicBezTo>
                  <a:lnTo>
                    <a:pt x="63" y="463"/>
                  </a:lnTo>
                  <a:lnTo>
                    <a:pt x="91" y="452"/>
                  </a:lnTo>
                  <a:cubicBezTo>
                    <a:pt x="95" y="451"/>
                    <a:pt x="99" y="449"/>
                    <a:pt x="102" y="447"/>
                  </a:cubicBezTo>
                  <a:lnTo>
                    <a:pt x="121" y="436"/>
                  </a:lnTo>
                  <a:cubicBezTo>
                    <a:pt x="125" y="434"/>
                    <a:pt x="128" y="432"/>
                    <a:pt x="131" y="429"/>
                  </a:cubicBezTo>
                  <a:lnTo>
                    <a:pt x="168" y="399"/>
                  </a:lnTo>
                  <a:cubicBezTo>
                    <a:pt x="172" y="396"/>
                    <a:pt x="176" y="392"/>
                    <a:pt x="179" y="389"/>
                  </a:cubicBezTo>
                  <a:lnTo>
                    <a:pt x="214" y="346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6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7"/>
                  </a:lnTo>
                  <a:lnTo>
                    <a:pt x="126" y="203"/>
                  </a:lnTo>
                  <a:lnTo>
                    <a:pt x="98" y="249"/>
                  </a:lnTo>
                  <a:lnTo>
                    <a:pt x="62" y="291"/>
                  </a:lnTo>
                  <a:lnTo>
                    <a:pt x="73" y="281"/>
                  </a:lnTo>
                  <a:lnTo>
                    <a:pt x="35" y="312"/>
                  </a:lnTo>
                  <a:lnTo>
                    <a:pt x="45" y="305"/>
                  </a:lnTo>
                  <a:lnTo>
                    <a:pt x="26" y="316"/>
                  </a:lnTo>
                  <a:lnTo>
                    <a:pt x="37" y="311"/>
                  </a:lnTo>
                  <a:lnTo>
                    <a:pt x="26" y="315"/>
                  </a:lnTo>
                  <a:lnTo>
                    <a:pt x="6" y="320"/>
                  </a:lnTo>
                  <a:lnTo>
                    <a:pt x="19" y="318"/>
                  </a:lnTo>
                  <a:lnTo>
                    <a:pt x="0" y="320"/>
                  </a:lnTo>
                  <a:lnTo>
                    <a:pt x="11" y="4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Freeform 53"/>
            <p:cNvSpPr>
              <a:spLocks/>
            </p:cNvSpPr>
            <p:nvPr/>
          </p:nvSpPr>
          <p:spPr bwMode="auto">
            <a:xfrm>
              <a:off x="3310500" y="1687064"/>
              <a:ext cx="77788" cy="103188"/>
            </a:xfrm>
            <a:custGeom>
              <a:avLst/>
              <a:gdLst>
                <a:gd name="T0" fmla="*/ 347 w 359"/>
                <a:gd name="T1" fmla="*/ 0 h 474"/>
                <a:gd name="T2" fmla="*/ 327 w 359"/>
                <a:gd name="T3" fmla="*/ 1 h 474"/>
                <a:gd name="T4" fmla="*/ 314 w 359"/>
                <a:gd name="T5" fmla="*/ 3 h 474"/>
                <a:gd name="T6" fmla="*/ 294 w 359"/>
                <a:gd name="T7" fmla="*/ 8 h 474"/>
                <a:gd name="T8" fmla="*/ 284 w 359"/>
                <a:gd name="T9" fmla="*/ 12 h 474"/>
                <a:gd name="T10" fmla="*/ 264 w 359"/>
                <a:gd name="T11" fmla="*/ 20 h 474"/>
                <a:gd name="T12" fmla="*/ 236 w 359"/>
                <a:gd name="T13" fmla="*/ 34 h 474"/>
                <a:gd name="T14" fmla="*/ 209 w 359"/>
                <a:gd name="T15" fmla="*/ 54 h 474"/>
                <a:gd name="T16" fmla="*/ 185 w 359"/>
                <a:gd name="T17" fmla="*/ 74 h 474"/>
                <a:gd name="T18" fmla="*/ 141 w 359"/>
                <a:gd name="T19" fmla="*/ 124 h 474"/>
                <a:gd name="T20" fmla="*/ 99 w 359"/>
                <a:gd name="T21" fmla="*/ 187 h 474"/>
                <a:gd name="T22" fmla="*/ 63 w 359"/>
                <a:gd name="T23" fmla="*/ 258 h 474"/>
                <a:gd name="T24" fmla="*/ 30 w 359"/>
                <a:gd name="T25" fmla="*/ 338 h 474"/>
                <a:gd name="T26" fmla="*/ 0 w 359"/>
                <a:gd name="T27" fmla="*/ 427 h 474"/>
                <a:gd name="T28" fmla="*/ 145 w 359"/>
                <a:gd name="T29" fmla="*/ 474 h 474"/>
                <a:gd name="T30" fmla="*/ 170 w 359"/>
                <a:gd name="T31" fmla="*/ 395 h 474"/>
                <a:gd name="T32" fmla="*/ 198 w 359"/>
                <a:gd name="T33" fmla="*/ 326 h 474"/>
                <a:gd name="T34" fmla="*/ 227 w 359"/>
                <a:gd name="T35" fmla="*/ 269 h 474"/>
                <a:gd name="T36" fmla="*/ 255 w 359"/>
                <a:gd name="T37" fmla="*/ 224 h 474"/>
                <a:gd name="T38" fmla="*/ 285 w 359"/>
                <a:gd name="T39" fmla="*/ 189 h 474"/>
                <a:gd name="T40" fmla="*/ 299 w 359"/>
                <a:gd name="T41" fmla="*/ 176 h 474"/>
                <a:gd name="T42" fmla="*/ 310 w 359"/>
                <a:gd name="T43" fmla="*/ 168 h 474"/>
                <a:gd name="T44" fmla="*/ 322 w 359"/>
                <a:gd name="T45" fmla="*/ 160 h 474"/>
                <a:gd name="T46" fmla="*/ 341 w 359"/>
                <a:gd name="T47" fmla="*/ 152 h 474"/>
                <a:gd name="T48" fmla="*/ 331 w 359"/>
                <a:gd name="T49" fmla="*/ 156 h 474"/>
                <a:gd name="T50" fmla="*/ 351 w 359"/>
                <a:gd name="T51" fmla="*/ 151 h 474"/>
                <a:gd name="T52" fmla="*/ 338 w 359"/>
                <a:gd name="T53" fmla="*/ 153 h 474"/>
                <a:gd name="T54" fmla="*/ 359 w 359"/>
                <a:gd name="T55" fmla="*/ 151 h 474"/>
                <a:gd name="T56" fmla="*/ 347 w 359"/>
                <a:gd name="T5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474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cubicBezTo>
                    <a:pt x="290" y="9"/>
                    <a:pt x="287" y="10"/>
                    <a:pt x="284" y="12"/>
                  </a:cubicBezTo>
                  <a:lnTo>
                    <a:pt x="264" y="20"/>
                  </a:lnTo>
                  <a:lnTo>
                    <a:pt x="236" y="34"/>
                  </a:lnTo>
                  <a:lnTo>
                    <a:pt x="209" y="54"/>
                  </a:lnTo>
                  <a:lnTo>
                    <a:pt x="185" y="74"/>
                  </a:lnTo>
                  <a:lnTo>
                    <a:pt x="141" y="124"/>
                  </a:lnTo>
                  <a:lnTo>
                    <a:pt x="99" y="187"/>
                  </a:lnTo>
                  <a:lnTo>
                    <a:pt x="63" y="258"/>
                  </a:lnTo>
                  <a:lnTo>
                    <a:pt x="30" y="338"/>
                  </a:lnTo>
                  <a:lnTo>
                    <a:pt x="0" y="427"/>
                  </a:lnTo>
                  <a:lnTo>
                    <a:pt x="145" y="474"/>
                  </a:lnTo>
                  <a:lnTo>
                    <a:pt x="170" y="395"/>
                  </a:lnTo>
                  <a:lnTo>
                    <a:pt x="198" y="326"/>
                  </a:lnTo>
                  <a:lnTo>
                    <a:pt x="227" y="269"/>
                  </a:lnTo>
                  <a:lnTo>
                    <a:pt x="255" y="224"/>
                  </a:lnTo>
                  <a:lnTo>
                    <a:pt x="285" y="189"/>
                  </a:lnTo>
                  <a:lnTo>
                    <a:pt x="299" y="176"/>
                  </a:lnTo>
                  <a:lnTo>
                    <a:pt x="310" y="168"/>
                  </a:lnTo>
                  <a:lnTo>
                    <a:pt x="322" y="160"/>
                  </a:lnTo>
                  <a:lnTo>
                    <a:pt x="341" y="152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6" name="Freeform 54"/>
            <p:cNvSpPr>
              <a:spLocks/>
            </p:cNvSpPr>
            <p:nvPr/>
          </p:nvSpPr>
          <p:spPr bwMode="auto">
            <a:xfrm>
              <a:off x="3434325" y="1774377"/>
              <a:ext cx="77788" cy="103188"/>
            </a:xfrm>
            <a:custGeom>
              <a:avLst/>
              <a:gdLst>
                <a:gd name="T0" fmla="*/ 347 w 359"/>
                <a:gd name="T1" fmla="*/ 472 h 472"/>
                <a:gd name="T2" fmla="*/ 327 w 359"/>
                <a:gd name="T3" fmla="*/ 471 h 472"/>
                <a:gd name="T4" fmla="*/ 314 w 359"/>
                <a:gd name="T5" fmla="*/ 469 h 472"/>
                <a:gd name="T6" fmla="*/ 294 w 359"/>
                <a:gd name="T7" fmla="*/ 464 h 472"/>
                <a:gd name="T8" fmla="*/ 266 w 359"/>
                <a:gd name="T9" fmla="*/ 453 h 472"/>
                <a:gd name="T10" fmla="*/ 236 w 359"/>
                <a:gd name="T11" fmla="*/ 438 h 472"/>
                <a:gd name="T12" fmla="*/ 225 w 359"/>
                <a:gd name="T13" fmla="*/ 431 h 472"/>
                <a:gd name="T14" fmla="*/ 187 w 359"/>
                <a:gd name="T15" fmla="*/ 400 h 472"/>
                <a:gd name="T16" fmla="*/ 178 w 359"/>
                <a:gd name="T17" fmla="*/ 391 h 472"/>
                <a:gd name="T18" fmla="*/ 141 w 359"/>
                <a:gd name="T19" fmla="*/ 348 h 472"/>
                <a:gd name="T20" fmla="*/ 100 w 359"/>
                <a:gd name="T21" fmla="*/ 287 h 472"/>
                <a:gd name="T22" fmla="*/ 63 w 359"/>
                <a:gd name="T23" fmla="*/ 217 h 472"/>
                <a:gd name="T24" fmla="*/ 30 w 359"/>
                <a:gd name="T25" fmla="*/ 137 h 472"/>
                <a:gd name="T26" fmla="*/ 0 w 359"/>
                <a:gd name="T27" fmla="*/ 48 h 472"/>
                <a:gd name="T28" fmla="*/ 145 w 359"/>
                <a:gd name="T29" fmla="*/ 0 h 472"/>
                <a:gd name="T30" fmla="*/ 170 w 359"/>
                <a:gd name="T31" fmla="*/ 79 h 472"/>
                <a:gd name="T32" fmla="*/ 198 w 359"/>
                <a:gd name="T33" fmla="*/ 147 h 472"/>
                <a:gd name="T34" fmla="*/ 226 w 359"/>
                <a:gd name="T35" fmla="*/ 204 h 472"/>
                <a:gd name="T36" fmla="*/ 255 w 359"/>
                <a:gd name="T37" fmla="*/ 249 h 472"/>
                <a:gd name="T38" fmla="*/ 292 w 359"/>
                <a:gd name="T39" fmla="*/ 291 h 472"/>
                <a:gd name="T40" fmla="*/ 283 w 359"/>
                <a:gd name="T41" fmla="*/ 282 h 472"/>
                <a:gd name="T42" fmla="*/ 321 w 359"/>
                <a:gd name="T43" fmla="*/ 312 h 472"/>
                <a:gd name="T44" fmla="*/ 310 w 359"/>
                <a:gd name="T45" fmla="*/ 305 h 472"/>
                <a:gd name="T46" fmla="*/ 320 w 359"/>
                <a:gd name="T47" fmla="*/ 312 h 472"/>
                <a:gd name="T48" fmla="*/ 331 w 359"/>
                <a:gd name="T49" fmla="*/ 316 h 472"/>
                <a:gd name="T50" fmla="*/ 351 w 359"/>
                <a:gd name="T51" fmla="*/ 321 h 472"/>
                <a:gd name="T52" fmla="*/ 338 w 359"/>
                <a:gd name="T53" fmla="*/ 319 h 472"/>
                <a:gd name="T54" fmla="*/ 359 w 359"/>
                <a:gd name="T55" fmla="*/ 321 h 472"/>
                <a:gd name="T56" fmla="*/ 347 w 359"/>
                <a:gd name="T57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472">
                  <a:moveTo>
                    <a:pt x="347" y="472"/>
                  </a:moveTo>
                  <a:lnTo>
                    <a:pt x="327" y="471"/>
                  </a:lnTo>
                  <a:cubicBezTo>
                    <a:pt x="323" y="470"/>
                    <a:pt x="318" y="470"/>
                    <a:pt x="314" y="469"/>
                  </a:cubicBezTo>
                  <a:lnTo>
                    <a:pt x="294" y="464"/>
                  </a:lnTo>
                  <a:lnTo>
                    <a:pt x="266" y="453"/>
                  </a:lnTo>
                  <a:lnTo>
                    <a:pt x="236" y="438"/>
                  </a:lnTo>
                  <a:cubicBezTo>
                    <a:pt x="232" y="436"/>
                    <a:pt x="229" y="433"/>
                    <a:pt x="225" y="431"/>
                  </a:cubicBezTo>
                  <a:lnTo>
                    <a:pt x="187" y="400"/>
                  </a:lnTo>
                  <a:cubicBezTo>
                    <a:pt x="184" y="397"/>
                    <a:pt x="181" y="394"/>
                    <a:pt x="178" y="391"/>
                  </a:cubicBezTo>
                  <a:lnTo>
                    <a:pt x="141" y="348"/>
                  </a:lnTo>
                  <a:lnTo>
                    <a:pt x="100" y="287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8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7"/>
                  </a:lnTo>
                  <a:lnTo>
                    <a:pt x="226" y="204"/>
                  </a:lnTo>
                  <a:lnTo>
                    <a:pt x="255" y="249"/>
                  </a:lnTo>
                  <a:lnTo>
                    <a:pt x="292" y="291"/>
                  </a:lnTo>
                  <a:lnTo>
                    <a:pt x="283" y="282"/>
                  </a:lnTo>
                  <a:lnTo>
                    <a:pt x="321" y="312"/>
                  </a:lnTo>
                  <a:lnTo>
                    <a:pt x="310" y="305"/>
                  </a:lnTo>
                  <a:lnTo>
                    <a:pt x="320" y="312"/>
                  </a:lnTo>
                  <a:lnTo>
                    <a:pt x="331" y="316"/>
                  </a:lnTo>
                  <a:lnTo>
                    <a:pt x="351" y="321"/>
                  </a:lnTo>
                  <a:lnTo>
                    <a:pt x="338" y="319"/>
                  </a:lnTo>
                  <a:lnTo>
                    <a:pt x="359" y="321"/>
                  </a:lnTo>
                  <a:lnTo>
                    <a:pt x="347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7" name="Freeform 55"/>
            <p:cNvSpPr>
              <a:spLocks/>
            </p:cNvSpPr>
            <p:nvPr/>
          </p:nvSpPr>
          <p:spPr bwMode="auto">
            <a:xfrm>
              <a:off x="3391462" y="1687064"/>
              <a:ext cx="76200" cy="103188"/>
            </a:xfrm>
            <a:custGeom>
              <a:avLst/>
              <a:gdLst>
                <a:gd name="T0" fmla="*/ 11 w 350"/>
                <a:gd name="T1" fmla="*/ 0 h 474"/>
                <a:gd name="T2" fmla="*/ 31 w 350"/>
                <a:gd name="T3" fmla="*/ 1 h 474"/>
                <a:gd name="T4" fmla="*/ 44 w 350"/>
                <a:gd name="T5" fmla="*/ 3 h 474"/>
                <a:gd name="T6" fmla="*/ 63 w 350"/>
                <a:gd name="T7" fmla="*/ 8 h 474"/>
                <a:gd name="T8" fmla="*/ 93 w 350"/>
                <a:gd name="T9" fmla="*/ 20 h 474"/>
                <a:gd name="T10" fmla="*/ 121 w 350"/>
                <a:gd name="T11" fmla="*/ 35 h 474"/>
                <a:gd name="T12" fmla="*/ 147 w 350"/>
                <a:gd name="T13" fmla="*/ 54 h 474"/>
                <a:gd name="T14" fmla="*/ 171 w 350"/>
                <a:gd name="T15" fmla="*/ 75 h 474"/>
                <a:gd name="T16" fmla="*/ 179 w 350"/>
                <a:gd name="T17" fmla="*/ 83 h 474"/>
                <a:gd name="T18" fmla="*/ 214 w 350"/>
                <a:gd name="T19" fmla="*/ 125 h 474"/>
                <a:gd name="T20" fmla="*/ 254 w 350"/>
                <a:gd name="T21" fmla="*/ 187 h 474"/>
                <a:gd name="T22" fmla="*/ 290 w 350"/>
                <a:gd name="T23" fmla="*/ 258 h 474"/>
                <a:gd name="T24" fmla="*/ 322 w 350"/>
                <a:gd name="T25" fmla="*/ 338 h 474"/>
                <a:gd name="T26" fmla="*/ 350 w 350"/>
                <a:gd name="T27" fmla="*/ 428 h 474"/>
                <a:gd name="T28" fmla="*/ 205 w 350"/>
                <a:gd name="T29" fmla="*/ 474 h 474"/>
                <a:gd name="T30" fmla="*/ 180 w 350"/>
                <a:gd name="T31" fmla="*/ 394 h 474"/>
                <a:gd name="T32" fmla="*/ 153 w 350"/>
                <a:gd name="T33" fmla="*/ 326 h 474"/>
                <a:gd name="T34" fmla="*/ 126 w 350"/>
                <a:gd name="T35" fmla="*/ 268 h 474"/>
                <a:gd name="T36" fmla="*/ 98 w 350"/>
                <a:gd name="T37" fmla="*/ 223 h 474"/>
                <a:gd name="T38" fmla="*/ 62 w 350"/>
                <a:gd name="T39" fmla="*/ 180 h 474"/>
                <a:gd name="T40" fmla="*/ 70 w 350"/>
                <a:gd name="T41" fmla="*/ 188 h 474"/>
                <a:gd name="T42" fmla="*/ 57 w 350"/>
                <a:gd name="T43" fmla="*/ 176 h 474"/>
                <a:gd name="T44" fmla="*/ 45 w 350"/>
                <a:gd name="T45" fmla="*/ 167 h 474"/>
                <a:gd name="T46" fmla="*/ 35 w 350"/>
                <a:gd name="T47" fmla="*/ 160 h 474"/>
                <a:gd name="T48" fmla="*/ 26 w 350"/>
                <a:gd name="T49" fmla="*/ 156 h 474"/>
                <a:gd name="T50" fmla="*/ 6 w 350"/>
                <a:gd name="T51" fmla="*/ 151 h 474"/>
                <a:gd name="T52" fmla="*/ 19 w 350"/>
                <a:gd name="T53" fmla="*/ 153 h 474"/>
                <a:gd name="T54" fmla="*/ 0 w 350"/>
                <a:gd name="T55" fmla="*/ 151 h 474"/>
                <a:gd name="T56" fmla="*/ 11 w 350"/>
                <a:gd name="T5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0" h="474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3" y="20"/>
                  </a:lnTo>
                  <a:lnTo>
                    <a:pt x="121" y="35"/>
                  </a:lnTo>
                  <a:lnTo>
                    <a:pt x="147" y="54"/>
                  </a:lnTo>
                  <a:lnTo>
                    <a:pt x="171" y="75"/>
                  </a:lnTo>
                  <a:cubicBezTo>
                    <a:pt x="174" y="77"/>
                    <a:pt x="176" y="80"/>
                    <a:pt x="179" y="83"/>
                  </a:cubicBezTo>
                  <a:lnTo>
                    <a:pt x="214" y="125"/>
                  </a:lnTo>
                  <a:lnTo>
                    <a:pt x="254" y="187"/>
                  </a:lnTo>
                  <a:lnTo>
                    <a:pt x="290" y="258"/>
                  </a:lnTo>
                  <a:lnTo>
                    <a:pt x="322" y="338"/>
                  </a:lnTo>
                  <a:lnTo>
                    <a:pt x="350" y="428"/>
                  </a:lnTo>
                  <a:lnTo>
                    <a:pt x="205" y="474"/>
                  </a:lnTo>
                  <a:lnTo>
                    <a:pt x="180" y="394"/>
                  </a:lnTo>
                  <a:lnTo>
                    <a:pt x="153" y="326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0"/>
                  </a:lnTo>
                  <a:lnTo>
                    <a:pt x="70" y="188"/>
                  </a:lnTo>
                  <a:lnTo>
                    <a:pt x="57" y="176"/>
                  </a:lnTo>
                  <a:lnTo>
                    <a:pt x="45" y="167"/>
                  </a:lnTo>
                  <a:lnTo>
                    <a:pt x="35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238" name="Group 237"/>
            <p:cNvGrpSpPr/>
            <p:nvPr/>
          </p:nvGrpSpPr>
          <p:grpSpPr>
            <a:xfrm>
              <a:off x="3728919" y="1143453"/>
              <a:ext cx="488950" cy="420688"/>
              <a:chOff x="5519964" y="2295525"/>
              <a:chExt cx="488950" cy="420688"/>
            </a:xfrm>
          </p:grpSpPr>
          <p:grpSp>
            <p:nvGrpSpPr>
              <p:cNvPr id="239" name="Group 63"/>
              <p:cNvGrpSpPr>
                <a:grpSpLocks/>
              </p:cNvGrpSpPr>
              <p:nvPr/>
            </p:nvGrpSpPr>
            <p:grpSpPr bwMode="auto">
              <a:xfrm>
                <a:off x="5626326" y="2312988"/>
                <a:ext cx="288925" cy="384175"/>
                <a:chOff x="3457" y="848"/>
                <a:chExt cx="182" cy="242"/>
              </a:xfrm>
            </p:grpSpPr>
            <p:sp>
              <p:nvSpPr>
                <p:cNvPr id="242" name="Freeform 58"/>
                <p:cNvSpPr>
                  <a:spLocks noEditPoints="1"/>
                </p:cNvSpPr>
                <p:nvPr/>
              </p:nvSpPr>
              <p:spPr bwMode="auto">
                <a:xfrm>
                  <a:off x="3457" y="848"/>
                  <a:ext cx="182" cy="242"/>
                </a:xfrm>
                <a:custGeom>
                  <a:avLst/>
                  <a:gdLst>
                    <a:gd name="T0" fmla="*/ 17 w 182"/>
                    <a:gd name="T1" fmla="*/ 107 h 242"/>
                    <a:gd name="T2" fmla="*/ 20 w 182"/>
                    <a:gd name="T3" fmla="*/ 43 h 242"/>
                    <a:gd name="T4" fmla="*/ 29 w 182"/>
                    <a:gd name="T5" fmla="*/ 27 h 242"/>
                    <a:gd name="T6" fmla="*/ 37 w 182"/>
                    <a:gd name="T7" fmla="*/ 18 h 242"/>
                    <a:gd name="T8" fmla="*/ 49 w 182"/>
                    <a:gd name="T9" fmla="*/ 10 h 242"/>
                    <a:gd name="T10" fmla="*/ 63 w 182"/>
                    <a:gd name="T11" fmla="*/ 4 h 242"/>
                    <a:gd name="T12" fmla="*/ 80 w 182"/>
                    <a:gd name="T13" fmla="*/ 0 h 242"/>
                    <a:gd name="T14" fmla="*/ 97 w 182"/>
                    <a:gd name="T15" fmla="*/ 0 h 242"/>
                    <a:gd name="T16" fmla="*/ 109 w 182"/>
                    <a:gd name="T17" fmla="*/ 3 h 242"/>
                    <a:gd name="T18" fmla="*/ 122 w 182"/>
                    <a:gd name="T19" fmla="*/ 7 h 242"/>
                    <a:gd name="T20" fmla="*/ 126 w 182"/>
                    <a:gd name="T21" fmla="*/ 9 h 242"/>
                    <a:gd name="T22" fmla="*/ 129 w 182"/>
                    <a:gd name="T23" fmla="*/ 10 h 242"/>
                    <a:gd name="T24" fmla="*/ 131 w 182"/>
                    <a:gd name="T25" fmla="*/ 12 h 242"/>
                    <a:gd name="T26" fmla="*/ 134 w 182"/>
                    <a:gd name="T27" fmla="*/ 14 h 242"/>
                    <a:gd name="T28" fmla="*/ 140 w 182"/>
                    <a:gd name="T29" fmla="*/ 19 h 242"/>
                    <a:gd name="T30" fmla="*/ 147 w 182"/>
                    <a:gd name="T31" fmla="*/ 26 h 242"/>
                    <a:gd name="T32" fmla="*/ 153 w 182"/>
                    <a:gd name="T33" fmla="*/ 36 h 242"/>
                    <a:gd name="T34" fmla="*/ 158 w 182"/>
                    <a:gd name="T35" fmla="*/ 46 h 242"/>
                    <a:gd name="T36" fmla="*/ 162 w 182"/>
                    <a:gd name="T37" fmla="*/ 58 h 242"/>
                    <a:gd name="T38" fmla="*/ 182 w 182"/>
                    <a:gd name="T39" fmla="*/ 107 h 242"/>
                    <a:gd name="T40" fmla="*/ 180 w 182"/>
                    <a:gd name="T41" fmla="*/ 192 h 242"/>
                    <a:gd name="T42" fmla="*/ 174 w 182"/>
                    <a:gd name="T43" fmla="*/ 205 h 242"/>
                    <a:gd name="T44" fmla="*/ 167 w 182"/>
                    <a:gd name="T45" fmla="*/ 216 h 242"/>
                    <a:gd name="T46" fmla="*/ 158 w 182"/>
                    <a:gd name="T47" fmla="*/ 226 h 242"/>
                    <a:gd name="T48" fmla="*/ 145 w 182"/>
                    <a:gd name="T49" fmla="*/ 234 h 242"/>
                    <a:gd name="T50" fmla="*/ 131 w 182"/>
                    <a:gd name="T51" fmla="*/ 239 h 242"/>
                    <a:gd name="T52" fmla="*/ 115 w 182"/>
                    <a:gd name="T53" fmla="*/ 242 h 242"/>
                    <a:gd name="T54" fmla="*/ 60 w 182"/>
                    <a:gd name="T55" fmla="*/ 241 h 242"/>
                    <a:gd name="T56" fmla="*/ 42 w 182"/>
                    <a:gd name="T57" fmla="*/ 236 h 242"/>
                    <a:gd name="T58" fmla="*/ 27 w 182"/>
                    <a:gd name="T59" fmla="*/ 228 h 242"/>
                    <a:gd name="T60" fmla="*/ 19 w 182"/>
                    <a:gd name="T61" fmla="*/ 220 h 242"/>
                    <a:gd name="T62" fmla="*/ 12 w 182"/>
                    <a:gd name="T63" fmla="*/ 213 h 242"/>
                    <a:gd name="T64" fmla="*/ 6 w 182"/>
                    <a:gd name="T65" fmla="*/ 204 h 242"/>
                    <a:gd name="T66" fmla="*/ 1 w 182"/>
                    <a:gd name="T67" fmla="*/ 190 h 242"/>
                    <a:gd name="T68" fmla="*/ 0 w 182"/>
                    <a:gd name="T69" fmla="*/ 107 h 242"/>
                    <a:gd name="T70" fmla="*/ 51 w 182"/>
                    <a:gd name="T71" fmla="*/ 58 h 242"/>
                    <a:gd name="T72" fmla="*/ 53 w 182"/>
                    <a:gd name="T73" fmla="*/ 52 h 242"/>
                    <a:gd name="T74" fmla="*/ 56 w 182"/>
                    <a:gd name="T75" fmla="*/ 45 h 242"/>
                    <a:gd name="T76" fmla="*/ 61 w 182"/>
                    <a:gd name="T77" fmla="*/ 39 h 242"/>
                    <a:gd name="T78" fmla="*/ 70 w 182"/>
                    <a:gd name="T79" fmla="*/ 34 h 242"/>
                    <a:gd name="T80" fmla="*/ 81 w 182"/>
                    <a:gd name="T81" fmla="*/ 30 h 242"/>
                    <a:gd name="T82" fmla="*/ 93 w 182"/>
                    <a:gd name="T83" fmla="*/ 29 h 242"/>
                    <a:gd name="T84" fmla="*/ 105 w 182"/>
                    <a:gd name="T85" fmla="*/ 32 h 242"/>
                    <a:gd name="T86" fmla="*/ 112 w 182"/>
                    <a:gd name="T87" fmla="*/ 36 h 242"/>
                    <a:gd name="T88" fmla="*/ 117 w 182"/>
                    <a:gd name="T89" fmla="*/ 39 h 242"/>
                    <a:gd name="T90" fmla="*/ 120 w 182"/>
                    <a:gd name="T91" fmla="*/ 42 h 242"/>
                    <a:gd name="T92" fmla="*/ 123 w 182"/>
                    <a:gd name="T93" fmla="*/ 46 h 242"/>
                    <a:gd name="T94" fmla="*/ 125 w 182"/>
                    <a:gd name="T95" fmla="*/ 51 h 242"/>
                    <a:gd name="T96" fmla="*/ 127 w 182"/>
                    <a:gd name="T97" fmla="*/ 56 h 242"/>
                    <a:gd name="T98" fmla="*/ 128 w 182"/>
                    <a:gd name="T99" fmla="*/ 107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82" h="242">
                      <a:moveTo>
                        <a:pt x="0" y="107"/>
                      </a:moveTo>
                      <a:lnTo>
                        <a:pt x="17" y="107"/>
                      </a:lnTo>
                      <a:lnTo>
                        <a:pt x="17" y="53"/>
                      </a:lnTo>
                      <a:lnTo>
                        <a:pt x="20" y="43"/>
                      </a:lnTo>
                      <a:lnTo>
                        <a:pt x="25" y="34"/>
                      </a:lnTo>
                      <a:lnTo>
                        <a:pt x="29" y="27"/>
                      </a:lnTo>
                      <a:lnTo>
                        <a:pt x="33" y="22"/>
                      </a:lnTo>
                      <a:lnTo>
                        <a:pt x="37" y="18"/>
                      </a:lnTo>
                      <a:lnTo>
                        <a:pt x="43" y="14"/>
                      </a:lnTo>
                      <a:lnTo>
                        <a:pt x="49" y="10"/>
                      </a:lnTo>
                      <a:lnTo>
                        <a:pt x="55" y="7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0" y="0"/>
                      </a:lnTo>
                      <a:lnTo>
                        <a:pt x="89" y="0"/>
                      </a:lnTo>
                      <a:lnTo>
                        <a:pt x="97" y="0"/>
                      </a:lnTo>
                      <a:lnTo>
                        <a:pt x="104" y="1"/>
                      </a:lnTo>
                      <a:lnTo>
                        <a:pt x="109" y="3"/>
                      </a:lnTo>
                      <a:lnTo>
                        <a:pt x="116" y="4"/>
                      </a:lnTo>
                      <a:lnTo>
                        <a:pt x="122" y="7"/>
                      </a:lnTo>
                      <a:lnTo>
                        <a:pt x="124" y="7"/>
                      </a:lnTo>
                      <a:lnTo>
                        <a:pt x="126" y="9"/>
                      </a:lnTo>
                      <a:lnTo>
                        <a:pt x="127" y="10"/>
                      </a:lnTo>
                      <a:lnTo>
                        <a:pt x="129" y="10"/>
                      </a:lnTo>
                      <a:lnTo>
                        <a:pt x="130" y="11"/>
                      </a:lnTo>
                      <a:lnTo>
                        <a:pt x="131" y="12"/>
                      </a:lnTo>
                      <a:lnTo>
                        <a:pt x="132" y="13"/>
                      </a:lnTo>
                      <a:lnTo>
                        <a:pt x="134" y="14"/>
                      </a:lnTo>
                      <a:lnTo>
                        <a:pt x="135" y="15"/>
                      </a:lnTo>
                      <a:lnTo>
                        <a:pt x="140" y="19"/>
                      </a:lnTo>
                      <a:lnTo>
                        <a:pt x="143" y="22"/>
                      </a:lnTo>
                      <a:lnTo>
                        <a:pt x="147" y="26"/>
                      </a:lnTo>
                      <a:lnTo>
                        <a:pt x="150" y="31"/>
                      </a:lnTo>
                      <a:lnTo>
                        <a:pt x="153" y="36"/>
                      </a:lnTo>
                      <a:lnTo>
                        <a:pt x="156" y="40"/>
                      </a:lnTo>
                      <a:lnTo>
                        <a:pt x="158" y="46"/>
                      </a:lnTo>
                      <a:lnTo>
                        <a:pt x="160" y="53"/>
                      </a:lnTo>
                      <a:lnTo>
                        <a:pt x="162" y="58"/>
                      </a:lnTo>
                      <a:lnTo>
                        <a:pt x="162" y="107"/>
                      </a:lnTo>
                      <a:lnTo>
                        <a:pt x="182" y="107"/>
                      </a:lnTo>
                      <a:lnTo>
                        <a:pt x="182" y="182"/>
                      </a:lnTo>
                      <a:lnTo>
                        <a:pt x="180" y="192"/>
                      </a:lnTo>
                      <a:lnTo>
                        <a:pt x="177" y="200"/>
                      </a:lnTo>
                      <a:lnTo>
                        <a:pt x="174" y="205"/>
                      </a:lnTo>
                      <a:lnTo>
                        <a:pt x="171" y="211"/>
                      </a:lnTo>
                      <a:lnTo>
                        <a:pt x="167" y="216"/>
                      </a:lnTo>
                      <a:lnTo>
                        <a:pt x="163" y="221"/>
                      </a:lnTo>
                      <a:lnTo>
                        <a:pt x="158" y="226"/>
                      </a:lnTo>
                      <a:lnTo>
                        <a:pt x="152" y="230"/>
                      </a:lnTo>
                      <a:lnTo>
                        <a:pt x="145" y="234"/>
                      </a:lnTo>
                      <a:lnTo>
                        <a:pt x="139" y="237"/>
                      </a:lnTo>
                      <a:lnTo>
                        <a:pt x="131" y="239"/>
                      </a:lnTo>
                      <a:lnTo>
                        <a:pt x="124" y="241"/>
                      </a:lnTo>
                      <a:lnTo>
                        <a:pt x="115" y="242"/>
                      </a:lnTo>
                      <a:lnTo>
                        <a:pt x="70" y="242"/>
                      </a:lnTo>
                      <a:lnTo>
                        <a:pt x="60" y="241"/>
                      </a:lnTo>
                      <a:lnTo>
                        <a:pt x="51" y="239"/>
                      </a:lnTo>
                      <a:lnTo>
                        <a:pt x="42" y="236"/>
                      </a:lnTo>
                      <a:lnTo>
                        <a:pt x="33" y="232"/>
                      </a:lnTo>
                      <a:lnTo>
                        <a:pt x="27" y="228"/>
                      </a:lnTo>
                      <a:lnTo>
                        <a:pt x="23" y="225"/>
                      </a:lnTo>
                      <a:lnTo>
                        <a:pt x="19" y="220"/>
                      </a:lnTo>
                      <a:lnTo>
                        <a:pt x="15" y="217"/>
                      </a:lnTo>
                      <a:lnTo>
                        <a:pt x="12" y="213"/>
                      </a:lnTo>
                      <a:lnTo>
                        <a:pt x="9" y="209"/>
                      </a:lnTo>
                      <a:lnTo>
                        <a:pt x="6" y="204"/>
                      </a:lnTo>
                      <a:lnTo>
                        <a:pt x="2" y="197"/>
                      </a:lnTo>
                      <a:lnTo>
                        <a:pt x="1" y="190"/>
                      </a:lnTo>
                      <a:lnTo>
                        <a:pt x="0" y="184"/>
                      </a:lnTo>
                      <a:lnTo>
                        <a:pt x="0" y="107"/>
                      </a:lnTo>
                      <a:close/>
                      <a:moveTo>
                        <a:pt x="51" y="107"/>
                      </a:moveTo>
                      <a:lnTo>
                        <a:pt x="51" y="58"/>
                      </a:lnTo>
                      <a:lnTo>
                        <a:pt x="52" y="55"/>
                      </a:lnTo>
                      <a:lnTo>
                        <a:pt x="53" y="52"/>
                      </a:lnTo>
                      <a:lnTo>
                        <a:pt x="55" y="49"/>
                      </a:lnTo>
                      <a:lnTo>
                        <a:pt x="56" y="45"/>
                      </a:lnTo>
                      <a:lnTo>
                        <a:pt x="58" y="43"/>
                      </a:lnTo>
                      <a:lnTo>
                        <a:pt x="61" y="39"/>
                      </a:lnTo>
                      <a:lnTo>
                        <a:pt x="66" y="37"/>
                      </a:lnTo>
                      <a:lnTo>
                        <a:pt x="70" y="34"/>
                      </a:lnTo>
                      <a:lnTo>
                        <a:pt x="76" y="32"/>
                      </a:lnTo>
                      <a:lnTo>
                        <a:pt x="81" y="30"/>
                      </a:lnTo>
                      <a:lnTo>
                        <a:pt x="88" y="29"/>
                      </a:lnTo>
                      <a:lnTo>
                        <a:pt x="93" y="29"/>
                      </a:lnTo>
                      <a:lnTo>
                        <a:pt x="101" y="31"/>
                      </a:lnTo>
                      <a:lnTo>
                        <a:pt x="105" y="32"/>
                      </a:lnTo>
                      <a:lnTo>
                        <a:pt x="109" y="34"/>
                      </a:lnTo>
                      <a:lnTo>
                        <a:pt x="112" y="36"/>
                      </a:lnTo>
                      <a:lnTo>
                        <a:pt x="115" y="37"/>
                      </a:lnTo>
                      <a:lnTo>
                        <a:pt x="117" y="39"/>
                      </a:lnTo>
                      <a:lnTo>
                        <a:pt x="118" y="40"/>
                      </a:lnTo>
                      <a:lnTo>
                        <a:pt x="120" y="42"/>
                      </a:lnTo>
                      <a:lnTo>
                        <a:pt x="121" y="44"/>
                      </a:lnTo>
                      <a:lnTo>
                        <a:pt x="123" y="46"/>
                      </a:lnTo>
                      <a:lnTo>
                        <a:pt x="125" y="48"/>
                      </a:lnTo>
                      <a:lnTo>
                        <a:pt x="125" y="51"/>
                      </a:lnTo>
                      <a:lnTo>
                        <a:pt x="126" y="53"/>
                      </a:lnTo>
                      <a:lnTo>
                        <a:pt x="127" y="56"/>
                      </a:lnTo>
                      <a:lnTo>
                        <a:pt x="128" y="58"/>
                      </a:lnTo>
                      <a:lnTo>
                        <a:pt x="128" y="107"/>
                      </a:lnTo>
                      <a:lnTo>
                        <a:pt x="51" y="107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243" name="Freeform 59"/>
                <p:cNvSpPr>
                  <a:spLocks/>
                </p:cNvSpPr>
                <p:nvPr/>
              </p:nvSpPr>
              <p:spPr bwMode="auto">
                <a:xfrm>
                  <a:off x="3457" y="848"/>
                  <a:ext cx="182" cy="242"/>
                </a:xfrm>
                <a:custGeom>
                  <a:avLst/>
                  <a:gdLst>
                    <a:gd name="T0" fmla="*/ 17 w 182"/>
                    <a:gd name="T1" fmla="*/ 107 h 242"/>
                    <a:gd name="T2" fmla="*/ 20 w 182"/>
                    <a:gd name="T3" fmla="*/ 43 h 242"/>
                    <a:gd name="T4" fmla="*/ 29 w 182"/>
                    <a:gd name="T5" fmla="*/ 27 h 242"/>
                    <a:gd name="T6" fmla="*/ 37 w 182"/>
                    <a:gd name="T7" fmla="*/ 18 h 242"/>
                    <a:gd name="T8" fmla="*/ 49 w 182"/>
                    <a:gd name="T9" fmla="*/ 10 h 242"/>
                    <a:gd name="T10" fmla="*/ 63 w 182"/>
                    <a:gd name="T11" fmla="*/ 4 h 242"/>
                    <a:gd name="T12" fmla="*/ 80 w 182"/>
                    <a:gd name="T13" fmla="*/ 0 h 242"/>
                    <a:gd name="T14" fmla="*/ 97 w 182"/>
                    <a:gd name="T15" fmla="*/ 0 h 242"/>
                    <a:gd name="T16" fmla="*/ 109 w 182"/>
                    <a:gd name="T17" fmla="*/ 3 h 242"/>
                    <a:gd name="T18" fmla="*/ 122 w 182"/>
                    <a:gd name="T19" fmla="*/ 7 h 242"/>
                    <a:gd name="T20" fmla="*/ 126 w 182"/>
                    <a:gd name="T21" fmla="*/ 9 h 242"/>
                    <a:gd name="T22" fmla="*/ 129 w 182"/>
                    <a:gd name="T23" fmla="*/ 10 h 242"/>
                    <a:gd name="T24" fmla="*/ 131 w 182"/>
                    <a:gd name="T25" fmla="*/ 12 h 242"/>
                    <a:gd name="T26" fmla="*/ 134 w 182"/>
                    <a:gd name="T27" fmla="*/ 14 h 242"/>
                    <a:gd name="T28" fmla="*/ 140 w 182"/>
                    <a:gd name="T29" fmla="*/ 19 h 242"/>
                    <a:gd name="T30" fmla="*/ 147 w 182"/>
                    <a:gd name="T31" fmla="*/ 26 h 242"/>
                    <a:gd name="T32" fmla="*/ 153 w 182"/>
                    <a:gd name="T33" fmla="*/ 35 h 242"/>
                    <a:gd name="T34" fmla="*/ 158 w 182"/>
                    <a:gd name="T35" fmla="*/ 46 h 242"/>
                    <a:gd name="T36" fmla="*/ 162 w 182"/>
                    <a:gd name="T37" fmla="*/ 58 h 242"/>
                    <a:gd name="T38" fmla="*/ 182 w 182"/>
                    <a:gd name="T39" fmla="*/ 107 h 242"/>
                    <a:gd name="T40" fmla="*/ 180 w 182"/>
                    <a:gd name="T41" fmla="*/ 192 h 242"/>
                    <a:gd name="T42" fmla="*/ 174 w 182"/>
                    <a:gd name="T43" fmla="*/ 205 h 242"/>
                    <a:gd name="T44" fmla="*/ 168 w 182"/>
                    <a:gd name="T45" fmla="*/ 216 h 242"/>
                    <a:gd name="T46" fmla="*/ 158 w 182"/>
                    <a:gd name="T47" fmla="*/ 226 h 242"/>
                    <a:gd name="T48" fmla="*/ 145 w 182"/>
                    <a:gd name="T49" fmla="*/ 234 h 242"/>
                    <a:gd name="T50" fmla="*/ 131 w 182"/>
                    <a:gd name="T51" fmla="*/ 239 h 242"/>
                    <a:gd name="T52" fmla="*/ 115 w 182"/>
                    <a:gd name="T53" fmla="*/ 242 h 242"/>
                    <a:gd name="T54" fmla="*/ 60 w 182"/>
                    <a:gd name="T55" fmla="*/ 241 h 242"/>
                    <a:gd name="T56" fmla="*/ 42 w 182"/>
                    <a:gd name="T57" fmla="*/ 236 h 242"/>
                    <a:gd name="T58" fmla="*/ 27 w 182"/>
                    <a:gd name="T59" fmla="*/ 228 h 242"/>
                    <a:gd name="T60" fmla="*/ 19 w 182"/>
                    <a:gd name="T61" fmla="*/ 220 h 242"/>
                    <a:gd name="T62" fmla="*/ 12 w 182"/>
                    <a:gd name="T63" fmla="*/ 213 h 242"/>
                    <a:gd name="T64" fmla="*/ 6 w 182"/>
                    <a:gd name="T65" fmla="*/ 204 h 242"/>
                    <a:gd name="T66" fmla="*/ 1 w 182"/>
                    <a:gd name="T67" fmla="*/ 190 h 242"/>
                    <a:gd name="T68" fmla="*/ 0 w 182"/>
                    <a:gd name="T69" fmla="*/ 107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2" h="242">
                      <a:moveTo>
                        <a:pt x="0" y="107"/>
                      </a:moveTo>
                      <a:lnTo>
                        <a:pt x="17" y="107"/>
                      </a:lnTo>
                      <a:lnTo>
                        <a:pt x="17" y="53"/>
                      </a:lnTo>
                      <a:lnTo>
                        <a:pt x="20" y="43"/>
                      </a:lnTo>
                      <a:lnTo>
                        <a:pt x="25" y="34"/>
                      </a:lnTo>
                      <a:lnTo>
                        <a:pt x="29" y="27"/>
                      </a:lnTo>
                      <a:lnTo>
                        <a:pt x="33" y="22"/>
                      </a:lnTo>
                      <a:lnTo>
                        <a:pt x="37" y="18"/>
                      </a:lnTo>
                      <a:lnTo>
                        <a:pt x="43" y="14"/>
                      </a:lnTo>
                      <a:lnTo>
                        <a:pt x="49" y="10"/>
                      </a:lnTo>
                      <a:lnTo>
                        <a:pt x="55" y="7"/>
                      </a:lnTo>
                      <a:lnTo>
                        <a:pt x="63" y="4"/>
                      </a:lnTo>
                      <a:lnTo>
                        <a:pt x="71" y="2"/>
                      </a:lnTo>
                      <a:lnTo>
                        <a:pt x="80" y="0"/>
                      </a:lnTo>
                      <a:lnTo>
                        <a:pt x="89" y="0"/>
                      </a:lnTo>
                      <a:lnTo>
                        <a:pt x="97" y="0"/>
                      </a:lnTo>
                      <a:lnTo>
                        <a:pt x="104" y="1"/>
                      </a:lnTo>
                      <a:lnTo>
                        <a:pt x="109" y="3"/>
                      </a:lnTo>
                      <a:lnTo>
                        <a:pt x="116" y="4"/>
                      </a:lnTo>
                      <a:lnTo>
                        <a:pt x="122" y="7"/>
                      </a:lnTo>
                      <a:lnTo>
                        <a:pt x="124" y="7"/>
                      </a:lnTo>
                      <a:lnTo>
                        <a:pt x="126" y="9"/>
                      </a:lnTo>
                      <a:lnTo>
                        <a:pt x="127" y="10"/>
                      </a:lnTo>
                      <a:lnTo>
                        <a:pt x="129" y="10"/>
                      </a:lnTo>
                      <a:lnTo>
                        <a:pt x="130" y="11"/>
                      </a:lnTo>
                      <a:lnTo>
                        <a:pt x="131" y="12"/>
                      </a:lnTo>
                      <a:lnTo>
                        <a:pt x="132" y="13"/>
                      </a:lnTo>
                      <a:lnTo>
                        <a:pt x="134" y="14"/>
                      </a:lnTo>
                      <a:lnTo>
                        <a:pt x="135" y="15"/>
                      </a:lnTo>
                      <a:lnTo>
                        <a:pt x="140" y="19"/>
                      </a:lnTo>
                      <a:lnTo>
                        <a:pt x="143" y="22"/>
                      </a:lnTo>
                      <a:lnTo>
                        <a:pt x="147" y="26"/>
                      </a:lnTo>
                      <a:lnTo>
                        <a:pt x="150" y="31"/>
                      </a:lnTo>
                      <a:lnTo>
                        <a:pt x="153" y="35"/>
                      </a:lnTo>
                      <a:lnTo>
                        <a:pt x="156" y="40"/>
                      </a:lnTo>
                      <a:lnTo>
                        <a:pt x="158" y="46"/>
                      </a:lnTo>
                      <a:lnTo>
                        <a:pt x="160" y="53"/>
                      </a:lnTo>
                      <a:lnTo>
                        <a:pt x="162" y="58"/>
                      </a:lnTo>
                      <a:lnTo>
                        <a:pt x="162" y="107"/>
                      </a:lnTo>
                      <a:lnTo>
                        <a:pt x="182" y="107"/>
                      </a:lnTo>
                      <a:lnTo>
                        <a:pt x="182" y="182"/>
                      </a:lnTo>
                      <a:lnTo>
                        <a:pt x="180" y="192"/>
                      </a:lnTo>
                      <a:lnTo>
                        <a:pt x="177" y="200"/>
                      </a:lnTo>
                      <a:lnTo>
                        <a:pt x="174" y="205"/>
                      </a:lnTo>
                      <a:lnTo>
                        <a:pt x="171" y="211"/>
                      </a:lnTo>
                      <a:lnTo>
                        <a:pt x="168" y="216"/>
                      </a:lnTo>
                      <a:lnTo>
                        <a:pt x="163" y="221"/>
                      </a:lnTo>
                      <a:lnTo>
                        <a:pt x="158" y="226"/>
                      </a:lnTo>
                      <a:lnTo>
                        <a:pt x="152" y="230"/>
                      </a:lnTo>
                      <a:lnTo>
                        <a:pt x="145" y="234"/>
                      </a:lnTo>
                      <a:lnTo>
                        <a:pt x="139" y="237"/>
                      </a:lnTo>
                      <a:lnTo>
                        <a:pt x="131" y="239"/>
                      </a:lnTo>
                      <a:lnTo>
                        <a:pt x="124" y="241"/>
                      </a:lnTo>
                      <a:lnTo>
                        <a:pt x="115" y="242"/>
                      </a:lnTo>
                      <a:lnTo>
                        <a:pt x="70" y="242"/>
                      </a:lnTo>
                      <a:lnTo>
                        <a:pt x="60" y="241"/>
                      </a:lnTo>
                      <a:lnTo>
                        <a:pt x="51" y="239"/>
                      </a:lnTo>
                      <a:lnTo>
                        <a:pt x="42" y="236"/>
                      </a:lnTo>
                      <a:lnTo>
                        <a:pt x="33" y="232"/>
                      </a:lnTo>
                      <a:lnTo>
                        <a:pt x="27" y="228"/>
                      </a:lnTo>
                      <a:lnTo>
                        <a:pt x="23" y="225"/>
                      </a:lnTo>
                      <a:lnTo>
                        <a:pt x="19" y="220"/>
                      </a:lnTo>
                      <a:lnTo>
                        <a:pt x="15" y="217"/>
                      </a:lnTo>
                      <a:lnTo>
                        <a:pt x="12" y="213"/>
                      </a:lnTo>
                      <a:lnTo>
                        <a:pt x="9" y="209"/>
                      </a:lnTo>
                      <a:lnTo>
                        <a:pt x="6" y="204"/>
                      </a:lnTo>
                      <a:lnTo>
                        <a:pt x="2" y="197"/>
                      </a:lnTo>
                      <a:lnTo>
                        <a:pt x="1" y="190"/>
                      </a:lnTo>
                      <a:lnTo>
                        <a:pt x="0" y="184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noFill/>
                <a:ln w="3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244" name="Freeform 60"/>
                <p:cNvSpPr>
                  <a:spLocks/>
                </p:cNvSpPr>
                <p:nvPr/>
              </p:nvSpPr>
              <p:spPr bwMode="auto">
                <a:xfrm>
                  <a:off x="3508" y="877"/>
                  <a:ext cx="77" cy="78"/>
                </a:xfrm>
                <a:custGeom>
                  <a:avLst/>
                  <a:gdLst>
                    <a:gd name="T0" fmla="*/ 0 w 77"/>
                    <a:gd name="T1" fmla="*/ 78 h 78"/>
                    <a:gd name="T2" fmla="*/ 0 w 77"/>
                    <a:gd name="T3" fmla="*/ 29 h 78"/>
                    <a:gd name="T4" fmla="*/ 1 w 77"/>
                    <a:gd name="T5" fmla="*/ 26 h 78"/>
                    <a:gd name="T6" fmla="*/ 2 w 77"/>
                    <a:gd name="T7" fmla="*/ 23 h 78"/>
                    <a:gd name="T8" fmla="*/ 4 w 77"/>
                    <a:gd name="T9" fmla="*/ 20 h 78"/>
                    <a:gd name="T10" fmla="*/ 5 w 77"/>
                    <a:gd name="T11" fmla="*/ 16 h 78"/>
                    <a:gd name="T12" fmla="*/ 7 w 77"/>
                    <a:gd name="T13" fmla="*/ 14 h 78"/>
                    <a:gd name="T14" fmla="*/ 10 w 77"/>
                    <a:gd name="T15" fmla="*/ 10 h 78"/>
                    <a:gd name="T16" fmla="*/ 15 w 77"/>
                    <a:gd name="T17" fmla="*/ 8 h 78"/>
                    <a:gd name="T18" fmla="*/ 19 w 77"/>
                    <a:gd name="T19" fmla="*/ 5 h 78"/>
                    <a:gd name="T20" fmla="*/ 25 w 77"/>
                    <a:gd name="T21" fmla="*/ 3 h 78"/>
                    <a:gd name="T22" fmla="*/ 30 w 77"/>
                    <a:gd name="T23" fmla="*/ 1 h 78"/>
                    <a:gd name="T24" fmla="*/ 37 w 77"/>
                    <a:gd name="T25" fmla="*/ 0 h 78"/>
                    <a:gd name="T26" fmla="*/ 42 w 77"/>
                    <a:gd name="T27" fmla="*/ 0 h 78"/>
                    <a:gd name="T28" fmla="*/ 50 w 77"/>
                    <a:gd name="T29" fmla="*/ 2 h 78"/>
                    <a:gd name="T30" fmla="*/ 54 w 77"/>
                    <a:gd name="T31" fmla="*/ 3 h 78"/>
                    <a:gd name="T32" fmla="*/ 58 w 77"/>
                    <a:gd name="T33" fmla="*/ 5 h 78"/>
                    <a:gd name="T34" fmla="*/ 61 w 77"/>
                    <a:gd name="T35" fmla="*/ 6 h 78"/>
                    <a:gd name="T36" fmla="*/ 64 w 77"/>
                    <a:gd name="T37" fmla="*/ 8 h 78"/>
                    <a:gd name="T38" fmla="*/ 66 w 77"/>
                    <a:gd name="T39" fmla="*/ 10 h 78"/>
                    <a:gd name="T40" fmla="*/ 67 w 77"/>
                    <a:gd name="T41" fmla="*/ 11 h 78"/>
                    <a:gd name="T42" fmla="*/ 69 w 77"/>
                    <a:gd name="T43" fmla="*/ 13 h 78"/>
                    <a:gd name="T44" fmla="*/ 70 w 77"/>
                    <a:gd name="T45" fmla="*/ 15 h 78"/>
                    <a:gd name="T46" fmla="*/ 72 w 77"/>
                    <a:gd name="T47" fmla="*/ 17 h 78"/>
                    <a:gd name="T48" fmla="*/ 74 w 77"/>
                    <a:gd name="T49" fmla="*/ 19 h 78"/>
                    <a:gd name="T50" fmla="*/ 74 w 77"/>
                    <a:gd name="T51" fmla="*/ 22 h 78"/>
                    <a:gd name="T52" fmla="*/ 75 w 77"/>
                    <a:gd name="T53" fmla="*/ 24 h 78"/>
                    <a:gd name="T54" fmla="*/ 76 w 77"/>
                    <a:gd name="T55" fmla="*/ 27 h 78"/>
                    <a:gd name="T56" fmla="*/ 77 w 77"/>
                    <a:gd name="T57" fmla="*/ 29 h 78"/>
                    <a:gd name="T58" fmla="*/ 77 w 77"/>
                    <a:gd name="T59" fmla="*/ 78 h 78"/>
                    <a:gd name="T60" fmla="*/ 0 w 77"/>
                    <a:gd name="T61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7" h="78">
                      <a:moveTo>
                        <a:pt x="0" y="78"/>
                      </a:moveTo>
                      <a:lnTo>
                        <a:pt x="0" y="29"/>
                      </a:lnTo>
                      <a:lnTo>
                        <a:pt x="1" y="26"/>
                      </a:lnTo>
                      <a:lnTo>
                        <a:pt x="2" y="23"/>
                      </a:lnTo>
                      <a:lnTo>
                        <a:pt x="4" y="20"/>
                      </a:lnTo>
                      <a:lnTo>
                        <a:pt x="5" y="16"/>
                      </a:lnTo>
                      <a:lnTo>
                        <a:pt x="7" y="14"/>
                      </a:lnTo>
                      <a:lnTo>
                        <a:pt x="10" y="10"/>
                      </a:lnTo>
                      <a:lnTo>
                        <a:pt x="15" y="8"/>
                      </a:lnTo>
                      <a:lnTo>
                        <a:pt x="19" y="5"/>
                      </a:lnTo>
                      <a:lnTo>
                        <a:pt x="25" y="3"/>
                      </a:lnTo>
                      <a:lnTo>
                        <a:pt x="30" y="1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50" y="2"/>
                      </a:lnTo>
                      <a:lnTo>
                        <a:pt x="54" y="3"/>
                      </a:lnTo>
                      <a:lnTo>
                        <a:pt x="58" y="5"/>
                      </a:lnTo>
                      <a:lnTo>
                        <a:pt x="61" y="6"/>
                      </a:lnTo>
                      <a:lnTo>
                        <a:pt x="64" y="8"/>
                      </a:lnTo>
                      <a:lnTo>
                        <a:pt x="66" y="10"/>
                      </a:lnTo>
                      <a:lnTo>
                        <a:pt x="67" y="11"/>
                      </a:lnTo>
                      <a:lnTo>
                        <a:pt x="69" y="13"/>
                      </a:lnTo>
                      <a:lnTo>
                        <a:pt x="70" y="15"/>
                      </a:lnTo>
                      <a:lnTo>
                        <a:pt x="72" y="17"/>
                      </a:lnTo>
                      <a:lnTo>
                        <a:pt x="74" y="19"/>
                      </a:lnTo>
                      <a:lnTo>
                        <a:pt x="74" y="22"/>
                      </a:lnTo>
                      <a:lnTo>
                        <a:pt x="75" y="24"/>
                      </a:lnTo>
                      <a:lnTo>
                        <a:pt x="76" y="27"/>
                      </a:lnTo>
                      <a:lnTo>
                        <a:pt x="77" y="29"/>
                      </a:lnTo>
                      <a:lnTo>
                        <a:pt x="77" y="78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245" name="Freeform 61"/>
                <p:cNvSpPr>
                  <a:spLocks/>
                </p:cNvSpPr>
                <p:nvPr/>
              </p:nvSpPr>
              <p:spPr bwMode="auto">
                <a:xfrm>
                  <a:off x="3457" y="955"/>
                  <a:ext cx="182" cy="0"/>
                </a:xfrm>
                <a:custGeom>
                  <a:avLst/>
                  <a:gdLst>
                    <a:gd name="T0" fmla="*/ 0 w 182"/>
                    <a:gd name="T1" fmla="*/ 182 w 182"/>
                    <a:gd name="T2" fmla="*/ 0 w 18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82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246" name="Freeform 62"/>
                <p:cNvSpPr>
                  <a:spLocks/>
                </p:cNvSpPr>
                <p:nvPr/>
              </p:nvSpPr>
              <p:spPr bwMode="auto">
                <a:xfrm>
                  <a:off x="3527" y="986"/>
                  <a:ext cx="39" cy="72"/>
                </a:xfrm>
                <a:custGeom>
                  <a:avLst/>
                  <a:gdLst>
                    <a:gd name="T0" fmla="*/ 31 w 39"/>
                    <a:gd name="T1" fmla="*/ 28 h 72"/>
                    <a:gd name="T2" fmla="*/ 39 w 39"/>
                    <a:gd name="T3" fmla="*/ 72 h 72"/>
                    <a:gd name="T4" fmla="*/ 0 w 39"/>
                    <a:gd name="T5" fmla="*/ 72 h 72"/>
                    <a:gd name="T6" fmla="*/ 10 w 39"/>
                    <a:gd name="T7" fmla="*/ 29 h 72"/>
                    <a:gd name="T8" fmla="*/ 6 w 39"/>
                    <a:gd name="T9" fmla="*/ 26 h 72"/>
                    <a:gd name="T10" fmla="*/ 3 w 39"/>
                    <a:gd name="T11" fmla="*/ 21 h 72"/>
                    <a:gd name="T12" fmla="*/ 2 w 39"/>
                    <a:gd name="T13" fmla="*/ 15 h 72"/>
                    <a:gd name="T14" fmla="*/ 3 w 39"/>
                    <a:gd name="T15" fmla="*/ 10 h 72"/>
                    <a:gd name="T16" fmla="*/ 6 w 39"/>
                    <a:gd name="T17" fmla="*/ 7 h 72"/>
                    <a:gd name="T18" fmla="*/ 8 w 39"/>
                    <a:gd name="T19" fmla="*/ 4 h 72"/>
                    <a:gd name="T20" fmla="*/ 11 w 39"/>
                    <a:gd name="T21" fmla="*/ 2 h 72"/>
                    <a:gd name="T22" fmla="*/ 15 w 39"/>
                    <a:gd name="T23" fmla="*/ 1 h 72"/>
                    <a:gd name="T24" fmla="*/ 21 w 39"/>
                    <a:gd name="T25" fmla="*/ 0 h 72"/>
                    <a:gd name="T26" fmla="*/ 25 w 39"/>
                    <a:gd name="T27" fmla="*/ 1 h 72"/>
                    <a:gd name="T28" fmla="*/ 30 w 39"/>
                    <a:gd name="T29" fmla="*/ 2 h 72"/>
                    <a:gd name="T30" fmla="*/ 34 w 39"/>
                    <a:gd name="T31" fmla="*/ 6 h 72"/>
                    <a:gd name="T32" fmla="*/ 36 w 39"/>
                    <a:gd name="T33" fmla="*/ 8 h 72"/>
                    <a:gd name="T34" fmla="*/ 38 w 39"/>
                    <a:gd name="T35" fmla="*/ 11 h 72"/>
                    <a:gd name="T36" fmla="*/ 38 w 39"/>
                    <a:gd name="T37" fmla="*/ 15 h 72"/>
                    <a:gd name="T38" fmla="*/ 37 w 39"/>
                    <a:gd name="T39" fmla="*/ 21 h 72"/>
                    <a:gd name="T40" fmla="*/ 35 w 39"/>
                    <a:gd name="T41" fmla="*/ 24 h 72"/>
                    <a:gd name="T42" fmla="*/ 33 w 39"/>
                    <a:gd name="T43" fmla="*/ 26 h 72"/>
                    <a:gd name="T44" fmla="*/ 31 w 39"/>
                    <a:gd name="T45" fmla="*/ 28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9" h="72">
                      <a:moveTo>
                        <a:pt x="31" y="28"/>
                      </a:moveTo>
                      <a:lnTo>
                        <a:pt x="39" y="72"/>
                      </a:lnTo>
                      <a:lnTo>
                        <a:pt x="0" y="72"/>
                      </a:lnTo>
                      <a:lnTo>
                        <a:pt x="10" y="29"/>
                      </a:lnTo>
                      <a:lnTo>
                        <a:pt x="6" y="26"/>
                      </a:lnTo>
                      <a:lnTo>
                        <a:pt x="3" y="21"/>
                      </a:lnTo>
                      <a:lnTo>
                        <a:pt x="2" y="15"/>
                      </a:lnTo>
                      <a:lnTo>
                        <a:pt x="3" y="10"/>
                      </a:lnTo>
                      <a:lnTo>
                        <a:pt x="6" y="7"/>
                      </a:lnTo>
                      <a:lnTo>
                        <a:pt x="8" y="4"/>
                      </a:lnTo>
                      <a:lnTo>
                        <a:pt x="11" y="2"/>
                      </a:lnTo>
                      <a:lnTo>
                        <a:pt x="15" y="1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30" y="2"/>
                      </a:lnTo>
                      <a:lnTo>
                        <a:pt x="34" y="6"/>
                      </a:lnTo>
                      <a:lnTo>
                        <a:pt x="36" y="8"/>
                      </a:lnTo>
                      <a:lnTo>
                        <a:pt x="38" y="11"/>
                      </a:lnTo>
                      <a:lnTo>
                        <a:pt x="38" y="15"/>
                      </a:lnTo>
                      <a:lnTo>
                        <a:pt x="37" y="21"/>
                      </a:lnTo>
                      <a:lnTo>
                        <a:pt x="35" y="24"/>
                      </a:lnTo>
                      <a:lnTo>
                        <a:pt x="33" y="26"/>
                      </a:lnTo>
                      <a:lnTo>
                        <a:pt x="31" y="28"/>
                      </a:lnTo>
                    </a:path>
                  </a:pathLst>
                </a:custGeom>
                <a:noFill/>
                <a:ln w="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sp>
            <p:nvSpPr>
              <p:cNvPr id="240" name="Freeform 64"/>
              <p:cNvSpPr>
                <a:spLocks/>
              </p:cNvSpPr>
              <p:nvPr/>
            </p:nvSpPr>
            <p:spPr bwMode="auto">
              <a:xfrm>
                <a:off x="5519964" y="2295525"/>
                <a:ext cx="488950" cy="420688"/>
              </a:xfrm>
              <a:custGeom>
                <a:avLst/>
                <a:gdLst>
                  <a:gd name="T0" fmla="*/ 13 w 308"/>
                  <a:gd name="T1" fmla="*/ 0 h 265"/>
                  <a:gd name="T2" fmla="*/ 308 w 308"/>
                  <a:gd name="T3" fmla="*/ 249 h 265"/>
                  <a:gd name="T4" fmla="*/ 295 w 308"/>
                  <a:gd name="T5" fmla="*/ 265 h 265"/>
                  <a:gd name="T6" fmla="*/ 0 w 308"/>
                  <a:gd name="T7" fmla="*/ 16 h 265"/>
                  <a:gd name="T8" fmla="*/ 13 w 308"/>
                  <a:gd name="T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265">
                    <a:moveTo>
                      <a:pt x="13" y="0"/>
                    </a:moveTo>
                    <a:lnTo>
                      <a:pt x="308" y="249"/>
                    </a:lnTo>
                    <a:lnTo>
                      <a:pt x="295" y="265"/>
                    </a:lnTo>
                    <a:lnTo>
                      <a:pt x="0" y="1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50021"/>
              </a:solidFill>
              <a:ln w="0" cap="flat">
                <a:solidFill>
                  <a:srgbClr val="A50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1" name="Freeform 65"/>
              <p:cNvSpPr>
                <a:spLocks/>
              </p:cNvSpPr>
              <p:nvPr/>
            </p:nvSpPr>
            <p:spPr bwMode="auto">
              <a:xfrm>
                <a:off x="5519964" y="2295525"/>
                <a:ext cx="488950" cy="420688"/>
              </a:xfrm>
              <a:custGeom>
                <a:avLst/>
                <a:gdLst>
                  <a:gd name="T0" fmla="*/ 295 w 308"/>
                  <a:gd name="T1" fmla="*/ 0 h 265"/>
                  <a:gd name="T2" fmla="*/ 0 w 308"/>
                  <a:gd name="T3" fmla="*/ 249 h 265"/>
                  <a:gd name="T4" fmla="*/ 13 w 308"/>
                  <a:gd name="T5" fmla="*/ 265 h 265"/>
                  <a:gd name="T6" fmla="*/ 308 w 308"/>
                  <a:gd name="T7" fmla="*/ 16 h 265"/>
                  <a:gd name="T8" fmla="*/ 295 w 308"/>
                  <a:gd name="T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265">
                    <a:moveTo>
                      <a:pt x="295" y="0"/>
                    </a:moveTo>
                    <a:lnTo>
                      <a:pt x="0" y="249"/>
                    </a:lnTo>
                    <a:lnTo>
                      <a:pt x="13" y="265"/>
                    </a:lnTo>
                    <a:lnTo>
                      <a:pt x="308" y="16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A50021"/>
              </a:solidFill>
              <a:ln w="0" cap="flat">
                <a:solidFill>
                  <a:srgbClr val="A500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247" name="Freeform 66"/>
            <p:cNvSpPr>
              <a:spLocks/>
            </p:cNvSpPr>
            <p:nvPr/>
          </p:nvSpPr>
          <p:spPr bwMode="auto">
            <a:xfrm>
              <a:off x="4818625" y="1437827"/>
              <a:ext cx="466725" cy="692150"/>
            </a:xfrm>
            <a:custGeom>
              <a:avLst/>
              <a:gdLst>
                <a:gd name="T0" fmla="*/ 0 w 294"/>
                <a:gd name="T1" fmla="*/ 436 h 436"/>
                <a:gd name="T2" fmla="*/ 205 w 294"/>
                <a:gd name="T3" fmla="*/ 0 h 436"/>
                <a:gd name="T4" fmla="*/ 294 w 294"/>
                <a:gd name="T5" fmla="*/ 0 h 436"/>
                <a:gd name="T6" fmla="*/ 90 w 294"/>
                <a:gd name="T7" fmla="*/ 436 h 436"/>
                <a:gd name="T8" fmla="*/ 0 w 29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436">
                  <a:moveTo>
                    <a:pt x="0" y="436"/>
                  </a:moveTo>
                  <a:lnTo>
                    <a:pt x="205" y="0"/>
                  </a:lnTo>
                  <a:lnTo>
                    <a:pt x="294" y="0"/>
                  </a:lnTo>
                  <a:lnTo>
                    <a:pt x="90" y="436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Freeform 67"/>
            <p:cNvSpPr>
              <a:spLocks/>
            </p:cNvSpPr>
            <p:nvPr/>
          </p:nvSpPr>
          <p:spPr bwMode="auto">
            <a:xfrm>
              <a:off x="4813862" y="1533077"/>
              <a:ext cx="288925" cy="598488"/>
            </a:xfrm>
            <a:custGeom>
              <a:avLst/>
              <a:gdLst>
                <a:gd name="T0" fmla="*/ 177 w 182"/>
                <a:gd name="T1" fmla="*/ 0 h 377"/>
                <a:gd name="T2" fmla="*/ 0 w 182"/>
                <a:gd name="T3" fmla="*/ 374 h 377"/>
                <a:gd name="T4" fmla="*/ 6 w 182"/>
                <a:gd name="T5" fmla="*/ 377 h 377"/>
                <a:gd name="T6" fmla="*/ 182 w 182"/>
                <a:gd name="T7" fmla="*/ 3 h 377"/>
                <a:gd name="T8" fmla="*/ 177 w 182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77">
                  <a:moveTo>
                    <a:pt x="177" y="0"/>
                  </a:moveTo>
                  <a:lnTo>
                    <a:pt x="0" y="374"/>
                  </a:lnTo>
                  <a:lnTo>
                    <a:pt x="6" y="377"/>
                  </a:lnTo>
                  <a:lnTo>
                    <a:pt x="182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Freeform 68"/>
            <p:cNvSpPr>
              <a:spLocks/>
            </p:cNvSpPr>
            <p:nvPr/>
          </p:nvSpPr>
          <p:spPr bwMode="auto">
            <a:xfrm>
              <a:off x="5001187" y="1434652"/>
              <a:ext cx="288925" cy="598488"/>
            </a:xfrm>
            <a:custGeom>
              <a:avLst/>
              <a:gdLst>
                <a:gd name="T0" fmla="*/ 176 w 182"/>
                <a:gd name="T1" fmla="*/ 0 h 377"/>
                <a:gd name="T2" fmla="*/ 0 w 182"/>
                <a:gd name="T3" fmla="*/ 375 h 377"/>
                <a:gd name="T4" fmla="*/ 6 w 182"/>
                <a:gd name="T5" fmla="*/ 377 h 377"/>
                <a:gd name="T6" fmla="*/ 182 w 182"/>
                <a:gd name="T7" fmla="*/ 3 h 377"/>
                <a:gd name="T8" fmla="*/ 176 w 182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77">
                  <a:moveTo>
                    <a:pt x="176" y="0"/>
                  </a:moveTo>
                  <a:lnTo>
                    <a:pt x="0" y="375"/>
                  </a:lnTo>
                  <a:lnTo>
                    <a:pt x="6" y="377"/>
                  </a:lnTo>
                  <a:lnTo>
                    <a:pt x="182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Rectangle 75"/>
            <p:cNvSpPr>
              <a:spLocks noChangeArrowheads="1"/>
            </p:cNvSpPr>
            <p:nvPr/>
          </p:nvSpPr>
          <p:spPr bwMode="auto">
            <a:xfrm>
              <a:off x="3883588" y="1623564"/>
              <a:ext cx="206374" cy="303446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Freeform 83"/>
            <p:cNvSpPr>
              <a:spLocks/>
            </p:cNvSpPr>
            <p:nvPr/>
          </p:nvSpPr>
          <p:spPr bwMode="auto">
            <a:xfrm>
              <a:off x="5655011" y="1774377"/>
              <a:ext cx="79375" cy="103188"/>
            </a:xfrm>
            <a:custGeom>
              <a:avLst/>
              <a:gdLst>
                <a:gd name="T0" fmla="*/ 355 w 365"/>
                <a:gd name="T1" fmla="*/ 472 h 472"/>
                <a:gd name="T2" fmla="*/ 334 w 365"/>
                <a:gd name="T3" fmla="*/ 471 h 472"/>
                <a:gd name="T4" fmla="*/ 321 w 365"/>
                <a:gd name="T5" fmla="*/ 469 h 472"/>
                <a:gd name="T6" fmla="*/ 300 w 365"/>
                <a:gd name="T7" fmla="*/ 464 h 472"/>
                <a:gd name="T8" fmla="*/ 272 w 365"/>
                <a:gd name="T9" fmla="*/ 454 h 472"/>
                <a:gd name="T10" fmla="*/ 261 w 365"/>
                <a:gd name="T11" fmla="*/ 449 h 472"/>
                <a:gd name="T12" fmla="*/ 241 w 365"/>
                <a:gd name="T13" fmla="*/ 438 h 472"/>
                <a:gd name="T14" fmla="*/ 232 w 365"/>
                <a:gd name="T15" fmla="*/ 432 h 472"/>
                <a:gd name="T16" fmla="*/ 192 w 365"/>
                <a:gd name="T17" fmla="*/ 401 h 472"/>
                <a:gd name="T18" fmla="*/ 181 w 365"/>
                <a:gd name="T19" fmla="*/ 391 h 472"/>
                <a:gd name="T20" fmla="*/ 144 w 365"/>
                <a:gd name="T21" fmla="*/ 349 h 472"/>
                <a:gd name="T22" fmla="*/ 102 w 365"/>
                <a:gd name="T23" fmla="*/ 288 h 472"/>
                <a:gd name="T24" fmla="*/ 64 w 365"/>
                <a:gd name="T25" fmla="*/ 218 h 472"/>
                <a:gd name="T26" fmla="*/ 30 w 365"/>
                <a:gd name="T27" fmla="*/ 137 h 472"/>
                <a:gd name="T28" fmla="*/ 0 w 365"/>
                <a:gd name="T29" fmla="*/ 48 h 472"/>
                <a:gd name="T30" fmla="*/ 143 w 365"/>
                <a:gd name="T31" fmla="*/ 0 h 472"/>
                <a:gd name="T32" fmla="*/ 170 w 365"/>
                <a:gd name="T33" fmla="*/ 79 h 472"/>
                <a:gd name="T34" fmla="*/ 198 w 365"/>
                <a:gd name="T35" fmla="*/ 146 h 472"/>
                <a:gd name="T36" fmla="*/ 228 w 365"/>
                <a:gd name="T37" fmla="*/ 203 h 472"/>
                <a:gd name="T38" fmla="*/ 258 w 365"/>
                <a:gd name="T39" fmla="*/ 248 h 472"/>
                <a:gd name="T40" fmla="*/ 295 w 365"/>
                <a:gd name="T41" fmla="*/ 291 h 472"/>
                <a:gd name="T42" fmla="*/ 285 w 365"/>
                <a:gd name="T43" fmla="*/ 281 h 472"/>
                <a:gd name="T44" fmla="*/ 324 w 365"/>
                <a:gd name="T45" fmla="*/ 311 h 472"/>
                <a:gd name="T46" fmla="*/ 315 w 365"/>
                <a:gd name="T47" fmla="*/ 305 h 472"/>
                <a:gd name="T48" fmla="*/ 335 w 365"/>
                <a:gd name="T49" fmla="*/ 316 h 472"/>
                <a:gd name="T50" fmla="*/ 324 w 365"/>
                <a:gd name="T51" fmla="*/ 311 h 472"/>
                <a:gd name="T52" fmla="*/ 336 w 365"/>
                <a:gd name="T53" fmla="*/ 316 h 472"/>
                <a:gd name="T54" fmla="*/ 357 w 365"/>
                <a:gd name="T55" fmla="*/ 321 h 472"/>
                <a:gd name="T56" fmla="*/ 344 w 365"/>
                <a:gd name="T57" fmla="*/ 319 h 472"/>
                <a:gd name="T58" fmla="*/ 365 w 365"/>
                <a:gd name="T59" fmla="*/ 321 h 472"/>
                <a:gd name="T60" fmla="*/ 355 w 365"/>
                <a:gd name="T6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472">
                  <a:moveTo>
                    <a:pt x="355" y="472"/>
                  </a:moveTo>
                  <a:lnTo>
                    <a:pt x="334" y="471"/>
                  </a:lnTo>
                  <a:cubicBezTo>
                    <a:pt x="329" y="470"/>
                    <a:pt x="325" y="470"/>
                    <a:pt x="321" y="469"/>
                  </a:cubicBezTo>
                  <a:lnTo>
                    <a:pt x="300" y="464"/>
                  </a:lnTo>
                  <a:lnTo>
                    <a:pt x="272" y="454"/>
                  </a:lnTo>
                  <a:cubicBezTo>
                    <a:pt x="268" y="453"/>
                    <a:pt x="265" y="451"/>
                    <a:pt x="261" y="449"/>
                  </a:cubicBezTo>
                  <a:lnTo>
                    <a:pt x="241" y="438"/>
                  </a:lnTo>
                  <a:cubicBezTo>
                    <a:pt x="238" y="436"/>
                    <a:pt x="235" y="434"/>
                    <a:pt x="232" y="432"/>
                  </a:cubicBezTo>
                  <a:lnTo>
                    <a:pt x="192" y="401"/>
                  </a:lnTo>
                  <a:cubicBezTo>
                    <a:pt x="188" y="398"/>
                    <a:pt x="185" y="395"/>
                    <a:pt x="181" y="391"/>
                  </a:cubicBezTo>
                  <a:lnTo>
                    <a:pt x="144" y="349"/>
                  </a:lnTo>
                  <a:lnTo>
                    <a:pt x="102" y="288"/>
                  </a:lnTo>
                  <a:lnTo>
                    <a:pt x="64" y="218"/>
                  </a:lnTo>
                  <a:lnTo>
                    <a:pt x="30" y="137"/>
                  </a:lnTo>
                  <a:lnTo>
                    <a:pt x="0" y="48"/>
                  </a:lnTo>
                  <a:lnTo>
                    <a:pt x="143" y="0"/>
                  </a:lnTo>
                  <a:lnTo>
                    <a:pt x="170" y="79"/>
                  </a:lnTo>
                  <a:lnTo>
                    <a:pt x="198" y="146"/>
                  </a:lnTo>
                  <a:lnTo>
                    <a:pt x="228" y="203"/>
                  </a:lnTo>
                  <a:lnTo>
                    <a:pt x="258" y="248"/>
                  </a:lnTo>
                  <a:lnTo>
                    <a:pt x="295" y="291"/>
                  </a:lnTo>
                  <a:lnTo>
                    <a:pt x="285" y="281"/>
                  </a:lnTo>
                  <a:lnTo>
                    <a:pt x="324" y="311"/>
                  </a:lnTo>
                  <a:lnTo>
                    <a:pt x="315" y="305"/>
                  </a:lnTo>
                  <a:lnTo>
                    <a:pt x="335" y="316"/>
                  </a:lnTo>
                  <a:lnTo>
                    <a:pt x="324" y="311"/>
                  </a:lnTo>
                  <a:lnTo>
                    <a:pt x="336" y="316"/>
                  </a:lnTo>
                  <a:lnTo>
                    <a:pt x="357" y="321"/>
                  </a:lnTo>
                  <a:lnTo>
                    <a:pt x="344" y="319"/>
                  </a:lnTo>
                  <a:lnTo>
                    <a:pt x="365" y="321"/>
                  </a:lnTo>
                  <a:lnTo>
                    <a:pt x="355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Freeform 84"/>
            <p:cNvSpPr>
              <a:spLocks/>
            </p:cNvSpPr>
            <p:nvPr/>
          </p:nvSpPr>
          <p:spPr bwMode="auto">
            <a:xfrm>
              <a:off x="5607386" y="1687064"/>
              <a:ext cx="80963" cy="104775"/>
            </a:xfrm>
            <a:custGeom>
              <a:avLst/>
              <a:gdLst>
                <a:gd name="T0" fmla="*/ 11 w 366"/>
                <a:gd name="T1" fmla="*/ 0 h 475"/>
                <a:gd name="T2" fmla="*/ 32 w 366"/>
                <a:gd name="T3" fmla="*/ 1 h 475"/>
                <a:gd name="T4" fmla="*/ 44 w 366"/>
                <a:gd name="T5" fmla="*/ 3 h 475"/>
                <a:gd name="T6" fmla="*/ 65 w 366"/>
                <a:gd name="T7" fmla="*/ 8 h 475"/>
                <a:gd name="T8" fmla="*/ 95 w 366"/>
                <a:gd name="T9" fmla="*/ 19 h 475"/>
                <a:gd name="T10" fmla="*/ 124 w 366"/>
                <a:gd name="T11" fmla="*/ 34 h 475"/>
                <a:gd name="T12" fmla="*/ 151 w 366"/>
                <a:gd name="T13" fmla="*/ 53 h 475"/>
                <a:gd name="T14" fmla="*/ 176 w 366"/>
                <a:gd name="T15" fmla="*/ 73 h 475"/>
                <a:gd name="T16" fmla="*/ 184 w 366"/>
                <a:gd name="T17" fmla="*/ 81 h 475"/>
                <a:gd name="T18" fmla="*/ 221 w 366"/>
                <a:gd name="T19" fmla="*/ 124 h 475"/>
                <a:gd name="T20" fmla="*/ 264 w 366"/>
                <a:gd name="T21" fmla="*/ 186 h 475"/>
                <a:gd name="T22" fmla="*/ 301 w 366"/>
                <a:gd name="T23" fmla="*/ 257 h 475"/>
                <a:gd name="T24" fmla="*/ 335 w 366"/>
                <a:gd name="T25" fmla="*/ 337 h 475"/>
                <a:gd name="T26" fmla="*/ 366 w 366"/>
                <a:gd name="T27" fmla="*/ 427 h 475"/>
                <a:gd name="T28" fmla="*/ 221 w 366"/>
                <a:gd name="T29" fmla="*/ 475 h 475"/>
                <a:gd name="T30" fmla="*/ 195 w 366"/>
                <a:gd name="T31" fmla="*/ 396 h 475"/>
                <a:gd name="T32" fmla="*/ 167 w 366"/>
                <a:gd name="T33" fmla="*/ 327 h 475"/>
                <a:gd name="T34" fmla="*/ 137 w 366"/>
                <a:gd name="T35" fmla="*/ 270 h 475"/>
                <a:gd name="T36" fmla="*/ 107 w 366"/>
                <a:gd name="T37" fmla="*/ 224 h 475"/>
                <a:gd name="T38" fmla="*/ 70 w 366"/>
                <a:gd name="T39" fmla="*/ 182 h 475"/>
                <a:gd name="T40" fmla="*/ 78 w 366"/>
                <a:gd name="T41" fmla="*/ 189 h 475"/>
                <a:gd name="T42" fmla="*/ 64 w 366"/>
                <a:gd name="T43" fmla="*/ 177 h 475"/>
                <a:gd name="T44" fmla="*/ 51 w 366"/>
                <a:gd name="T45" fmla="*/ 168 h 475"/>
                <a:gd name="T46" fmla="*/ 40 w 366"/>
                <a:gd name="T47" fmla="*/ 161 h 475"/>
                <a:gd name="T48" fmla="*/ 29 w 366"/>
                <a:gd name="T49" fmla="*/ 156 h 475"/>
                <a:gd name="T50" fmla="*/ 8 w 366"/>
                <a:gd name="T51" fmla="*/ 151 h 475"/>
                <a:gd name="T52" fmla="*/ 21 w 366"/>
                <a:gd name="T53" fmla="*/ 153 h 475"/>
                <a:gd name="T54" fmla="*/ 0 w 366"/>
                <a:gd name="T55" fmla="*/ 151 h 475"/>
                <a:gd name="T56" fmla="*/ 11 w 366"/>
                <a:gd name="T5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475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5" y="8"/>
                  </a:lnTo>
                  <a:lnTo>
                    <a:pt x="95" y="19"/>
                  </a:lnTo>
                  <a:lnTo>
                    <a:pt x="124" y="34"/>
                  </a:lnTo>
                  <a:lnTo>
                    <a:pt x="151" y="53"/>
                  </a:lnTo>
                  <a:lnTo>
                    <a:pt x="176" y="73"/>
                  </a:lnTo>
                  <a:cubicBezTo>
                    <a:pt x="179" y="76"/>
                    <a:pt x="182" y="78"/>
                    <a:pt x="184" y="81"/>
                  </a:cubicBezTo>
                  <a:lnTo>
                    <a:pt x="221" y="124"/>
                  </a:lnTo>
                  <a:lnTo>
                    <a:pt x="264" y="186"/>
                  </a:lnTo>
                  <a:lnTo>
                    <a:pt x="301" y="257"/>
                  </a:lnTo>
                  <a:lnTo>
                    <a:pt x="335" y="337"/>
                  </a:lnTo>
                  <a:lnTo>
                    <a:pt x="366" y="427"/>
                  </a:lnTo>
                  <a:lnTo>
                    <a:pt x="221" y="475"/>
                  </a:lnTo>
                  <a:lnTo>
                    <a:pt x="195" y="396"/>
                  </a:lnTo>
                  <a:lnTo>
                    <a:pt x="167" y="327"/>
                  </a:lnTo>
                  <a:lnTo>
                    <a:pt x="137" y="270"/>
                  </a:lnTo>
                  <a:lnTo>
                    <a:pt x="107" y="224"/>
                  </a:lnTo>
                  <a:lnTo>
                    <a:pt x="70" y="182"/>
                  </a:lnTo>
                  <a:lnTo>
                    <a:pt x="78" y="189"/>
                  </a:lnTo>
                  <a:lnTo>
                    <a:pt x="64" y="177"/>
                  </a:lnTo>
                  <a:lnTo>
                    <a:pt x="51" y="168"/>
                  </a:lnTo>
                  <a:lnTo>
                    <a:pt x="40" y="161"/>
                  </a:lnTo>
                  <a:lnTo>
                    <a:pt x="29" y="156"/>
                  </a:lnTo>
                  <a:lnTo>
                    <a:pt x="8" y="151"/>
                  </a:lnTo>
                  <a:lnTo>
                    <a:pt x="21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Freeform 85"/>
            <p:cNvSpPr>
              <a:spLocks/>
            </p:cNvSpPr>
            <p:nvPr/>
          </p:nvSpPr>
          <p:spPr bwMode="auto">
            <a:xfrm>
              <a:off x="5723273" y="1774377"/>
              <a:ext cx="79375" cy="103188"/>
            </a:xfrm>
            <a:custGeom>
              <a:avLst/>
              <a:gdLst>
                <a:gd name="T0" fmla="*/ 11 w 366"/>
                <a:gd name="T1" fmla="*/ 472 h 472"/>
                <a:gd name="T2" fmla="*/ 32 w 366"/>
                <a:gd name="T3" fmla="*/ 471 h 472"/>
                <a:gd name="T4" fmla="*/ 44 w 366"/>
                <a:gd name="T5" fmla="*/ 469 h 472"/>
                <a:gd name="T6" fmla="*/ 65 w 366"/>
                <a:gd name="T7" fmla="*/ 464 h 472"/>
                <a:gd name="T8" fmla="*/ 94 w 366"/>
                <a:gd name="T9" fmla="*/ 454 h 472"/>
                <a:gd name="T10" fmla="*/ 104 w 366"/>
                <a:gd name="T11" fmla="*/ 449 h 472"/>
                <a:gd name="T12" fmla="*/ 124 w 366"/>
                <a:gd name="T13" fmla="*/ 438 h 472"/>
                <a:gd name="T14" fmla="*/ 134 w 366"/>
                <a:gd name="T15" fmla="*/ 432 h 472"/>
                <a:gd name="T16" fmla="*/ 173 w 366"/>
                <a:gd name="T17" fmla="*/ 401 h 472"/>
                <a:gd name="T18" fmla="*/ 184 w 366"/>
                <a:gd name="T19" fmla="*/ 391 h 472"/>
                <a:gd name="T20" fmla="*/ 221 w 366"/>
                <a:gd name="T21" fmla="*/ 349 h 472"/>
                <a:gd name="T22" fmla="*/ 263 w 366"/>
                <a:gd name="T23" fmla="*/ 288 h 472"/>
                <a:gd name="T24" fmla="*/ 301 w 366"/>
                <a:gd name="T25" fmla="*/ 217 h 472"/>
                <a:gd name="T26" fmla="*/ 335 w 366"/>
                <a:gd name="T27" fmla="*/ 138 h 472"/>
                <a:gd name="T28" fmla="*/ 366 w 366"/>
                <a:gd name="T29" fmla="*/ 48 h 472"/>
                <a:gd name="T30" fmla="*/ 221 w 366"/>
                <a:gd name="T31" fmla="*/ 0 h 472"/>
                <a:gd name="T32" fmla="*/ 196 w 366"/>
                <a:gd name="T33" fmla="*/ 78 h 472"/>
                <a:gd name="T34" fmla="*/ 167 w 366"/>
                <a:gd name="T35" fmla="*/ 147 h 472"/>
                <a:gd name="T36" fmla="*/ 138 w 366"/>
                <a:gd name="T37" fmla="*/ 203 h 472"/>
                <a:gd name="T38" fmla="*/ 107 w 366"/>
                <a:gd name="T39" fmla="*/ 248 h 472"/>
                <a:gd name="T40" fmla="*/ 70 w 366"/>
                <a:gd name="T41" fmla="*/ 291 h 472"/>
                <a:gd name="T42" fmla="*/ 81 w 366"/>
                <a:gd name="T43" fmla="*/ 281 h 472"/>
                <a:gd name="T44" fmla="*/ 41 w 366"/>
                <a:gd name="T45" fmla="*/ 311 h 472"/>
                <a:gd name="T46" fmla="*/ 51 w 366"/>
                <a:gd name="T47" fmla="*/ 305 h 472"/>
                <a:gd name="T48" fmla="*/ 31 w 366"/>
                <a:gd name="T49" fmla="*/ 316 h 472"/>
                <a:gd name="T50" fmla="*/ 41 w 366"/>
                <a:gd name="T51" fmla="*/ 311 h 472"/>
                <a:gd name="T52" fmla="*/ 29 w 366"/>
                <a:gd name="T53" fmla="*/ 316 h 472"/>
                <a:gd name="T54" fmla="*/ 8 w 366"/>
                <a:gd name="T55" fmla="*/ 321 h 472"/>
                <a:gd name="T56" fmla="*/ 21 w 366"/>
                <a:gd name="T57" fmla="*/ 319 h 472"/>
                <a:gd name="T58" fmla="*/ 0 w 366"/>
                <a:gd name="T59" fmla="*/ 321 h 472"/>
                <a:gd name="T60" fmla="*/ 11 w 366"/>
                <a:gd name="T6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6" h="472">
                  <a:moveTo>
                    <a:pt x="11" y="472"/>
                  </a:moveTo>
                  <a:lnTo>
                    <a:pt x="32" y="471"/>
                  </a:lnTo>
                  <a:cubicBezTo>
                    <a:pt x="36" y="470"/>
                    <a:pt x="40" y="470"/>
                    <a:pt x="44" y="469"/>
                  </a:cubicBezTo>
                  <a:lnTo>
                    <a:pt x="65" y="464"/>
                  </a:lnTo>
                  <a:lnTo>
                    <a:pt x="94" y="454"/>
                  </a:lnTo>
                  <a:cubicBezTo>
                    <a:pt x="97" y="453"/>
                    <a:pt x="101" y="451"/>
                    <a:pt x="104" y="449"/>
                  </a:cubicBezTo>
                  <a:lnTo>
                    <a:pt x="124" y="438"/>
                  </a:lnTo>
                  <a:cubicBezTo>
                    <a:pt x="128" y="436"/>
                    <a:pt x="131" y="434"/>
                    <a:pt x="134" y="432"/>
                  </a:cubicBezTo>
                  <a:lnTo>
                    <a:pt x="173" y="401"/>
                  </a:lnTo>
                  <a:cubicBezTo>
                    <a:pt x="177" y="398"/>
                    <a:pt x="181" y="395"/>
                    <a:pt x="184" y="391"/>
                  </a:cubicBezTo>
                  <a:lnTo>
                    <a:pt x="221" y="349"/>
                  </a:lnTo>
                  <a:lnTo>
                    <a:pt x="263" y="288"/>
                  </a:lnTo>
                  <a:lnTo>
                    <a:pt x="301" y="217"/>
                  </a:lnTo>
                  <a:lnTo>
                    <a:pt x="335" y="138"/>
                  </a:lnTo>
                  <a:lnTo>
                    <a:pt x="366" y="48"/>
                  </a:lnTo>
                  <a:lnTo>
                    <a:pt x="221" y="0"/>
                  </a:lnTo>
                  <a:lnTo>
                    <a:pt x="196" y="78"/>
                  </a:lnTo>
                  <a:lnTo>
                    <a:pt x="167" y="147"/>
                  </a:lnTo>
                  <a:lnTo>
                    <a:pt x="138" y="203"/>
                  </a:lnTo>
                  <a:lnTo>
                    <a:pt x="107" y="248"/>
                  </a:lnTo>
                  <a:lnTo>
                    <a:pt x="70" y="291"/>
                  </a:lnTo>
                  <a:lnTo>
                    <a:pt x="81" y="281"/>
                  </a:lnTo>
                  <a:lnTo>
                    <a:pt x="41" y="311"/>
                  </a:lnTo>
                  <a:lnTo>
                    <a:pt x="51" y="305"/>
                  </a:lnTo>
                  <a:lnTo>
                    <a:pt x="31" y="316"/>
                  </a:lnTo>
                  <a:lnTo>
                    <a:pt x="41" y="311"/>
                  </a:lnTo>
                  <a:lnTo>
                    <a:pt x="29" y="316"/>
                  </a:lnTo>
                  <a:lnTo>
                    <a:pt x="8" y="321"/>
                  </a:lnTo>
                  <a:lnTo>
                    <a:pt x="21" y="319"/>
                  </a:lnTo>
                  <a:lnTo>
                    <a:pt x="0" y="321"/>
                  </a:lnTo>
                  <a:lnTo>
                    <a:pt x="11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Freeform 86"/>
            <p:cNvSpPr>
              <a:spLocks/>
            </p:cNvSpPr>
            <p:nvPr/>
          </p:nvSpPr>
          <p:spPr bwMode="auto">
            <a:xfrm>
              <a:off x="5769311" y="1687064"/>
              <a:ext cx="80963" cy="104775"/>
            </a:xfrm>
            <a:custGeom>
              <a:avLst/>
              <a:gdLst>
                <a:gd name="T0" fmla="*/ 356 w 366"/>
                <a:gd name="T1" fmla="*/ 0 h 475"/>
                <a:gd name="T2" fmla="*/ 335 w 366"/>
                <a:gd name="T3" fmla="*/ 1 h 475"/>
                <a:gd name="T4" fmla="*/ 322 w 366"/>
                <a:gd name="T5" fmla="*/ 3 h 475"/>
                <a:gd name="T6" fmla="*/ 301 w 366"/>
                <a:gd name="T7" fmla="*/ 8 h 475"/>
                <a:gd name="T8" fmla="*/ 271 w 366"/>
                <a:gd name="T9" fmla="*/ 19 h 475"/>
                <a:gd name="T10" fmla="*/ 242 w 366"/>
                <a:gd name="T11" fmla="*/ 34 h 475"/>
                <a:gd name="T12" fmla="*/ 215 w 366"/>
                <a:gd name="T13" fmla="*/ 53 h 475"/>
                <a:gd name="T14" fmla="*/ 190 w 366"/>
                <a:gd name="T15" fmla="*/ 73 h 475"/>
                <a:gd name="T16" fmla="*/ 182 w 366"/>
                <a:gd name="T17" fmla="*/ 81 h 475"/>
                <a:gd name="T18" fmla="*/ 145 w 366"/>
                <a:gd name="T19" fmla="*/ 124 h 475"/>
                <a:gd name="T20" fmla="*/ 103 w 366"/>
                <a:gd name="T21" fmla="*/ 186 h 475"/>
                <a:gd name="T22" fmla="*/ 65 w 366"/>
                <a:gd name="T23" fmla="*/ 256 h 475"/>
                <a:gd name="T24" fmla="*/ 31 w 366"/>
                <a:gd name="T25" fmla="*/ 337 h 475"/>
                <a:gd name="T26" fmla="*/ 0 w 366"/>
                <a:gd name="T27" fmla="*/ 427 h 475"/>
                <a:gd name="T28" fmla="*/ 144 w 366"/>
                <a:gd name="T29" fmla="*/ 475 h 475"/>
                <a:gd name="T30" fmla="*/ 171 w 366"/>
                <a:gd name="T31" fmla="*/ 396 h 475"/>
                <a:gd name="T32" fmla="*/ 199 w 366"/>
                <a:gd name="T33" fmla="*/ 328 h 475"/>
                <a:gd name="T34" fmla="*/ 229 w 366"/>
                <a:gd name="T35" fmla="*/ 270 h 475"/>
                <a:gd name="T36" fmla="*/ 259 w 366"/>
                <a:gd name="T37" fmla="*/ 224 h 475"/>
                <a:gd name="T38" fmla="*/ 296 w 366"/>
                <a:gd name="T39" fmla="*/ 182 h 475"/>
                <a:gd name="T40" fmla="*/ 289 w 366"/>
                <a:gd name="T41" fmla="*/ 189 h 475"/>
                <a:gd name="T42" fmla="*/ 303 w 366"/>
                <a:gd name="T43" fmla="*/ 177 h 475"/>
                <a:gd name="T44" fmla="*/ 316 w 366"/>
                <a:gd name="T45" fmla="*/ 168 h 475"/>
                <a:gd name="T46" fmla="*/ 327 w 366"/>
                <a:gd name="T47" fmla="*/ 161 h 475"/>
                <a:gd name="T48" fmla="*/ 337 w 366"/>
                <a:gd name="T49" fmla="*/ 156 h 475"/>
                <a:gd name="T50" fmla="*/ 358 w 366"/>
                <a:gd name="T51" fmla="*/ 151 h 475"/>
                <a:gd name="T52" fmla="*/ 345 w 366"/>
                <a:gd name="T53" fmla="*/ 153 h 475"/>
                <a:gd name="T54" fmla="*/ 366 w 366"/>
                <a:gd name="T55" fmla="*/ 151 h 475"/>
                <a:gd name="T56" fmla="*/ 356 w 366"/>
                <a:gd name="T5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475">
                  <a:moveTo>
                    <a:pt x="356" y="0"/>
                  </a:moveTo>
                  <a:lnTo>
                    <a:pt x="335" y="1"/>
                  </a:lnTo>
                  <a:cubicBezTo>
                    <a:pt x="330" y="1"/>
                    <a:pt x="326" y="2"/>
                    <a:pt x="322" y="3"/>
                  </a:cubicBezTo>
                  <a:lnTo>
                    <a:pt x="301" y="8"/>
                  </a:lnTo>
                  <a:lnTo>
                    <a:pt x="271" y="19"/>
                  </a:lnTo>
                  <a:lnTo>
                    <a:pt x="242" y="34"/>
                  </a:lnTo>
                  <a:lnTo>
                    <a:pt x="215" y="53"/>
                  </a:lnTo>
                  <a:lnTo>
                    <a:pt x="190" y="73"/>
                  </a:lnTo>
                  <a:cubicBezTo>
                    <a:pt x="188" y="76"/>
                    <a:pt x="185" y="78"/>
                    <a:pt x="182" y="81"/>
                  </a:cubicBezTo>
                  <a:lnTo>
                    <a:pt x="145" y="124"/>
                  </a:lnTo>
                  <a:lnTo>
                    <a:pt x="103" y="186"/>
                  </a:lnTo>
                  <a:lnTo>
                    <a:pt x="65" y="256"/>
                  </a:lnTo>
                  <a:lnTo>
                    <a:pt x="31" y="337"/>
                  </a:lnTo>
                  <a:lnTo>
                    <a:pt x="0" y="427"/>
                  </a:lnTo>
                  <a:lnTo>
                    <a:pt x="144" y="475"/>
                  </a:lnTo>
                  <a:lnTo>
                    <a:pt x="171" y="396"/>
                  </a:lnTo>
                  <a:lnTo>
                    <a:pt x="199" y="328"/>
                  </a:lnTo>
                  <a:lnTo>
                    <a:pt x="229" y="270"/>
                  </a:lnTo>
                  <a:lnTo>
                    <a:pt x="259" y="224"/>
                  </a:lnTo>
                  <a:lnTo>
                    <a:pt x="296" y="182"/>
                  </a:lnTo>
                  <a:lnTo>
                    <a:pt x="289" y="189"/>
                  </a:lnTo>
                  <a:lnTo>
                    <a:pt x="303" y="177"/>
                  </a:lnTo>
                  <a:lnTo>
                    <a:pt x="316" y="168"/>
                  </a:lnTo>
                  <a:lnTo>
                    <a:pt x="327" y="161"/>
                  </a:lnTo>
                  <a:lnTo>
                    <a:pt x="337" y="156"/>
                  </a:lnTo>
                  <a:lnTo>
                    <a:pt x="358" y="151"/>
                  </a:lnTo>
                  <a:lnTo>
                    <a:pt x="345" y="153"/>
                  </a:lnTo>
                  <a:lnTo>
                    <a:pt x="366" y="151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Freeform 87"/>
            <p:cNvSpPr>
              <a:spLocks/>
            </p:cNvSpPr>
            <p:nvPr/>
          </p:nvSpPr>
          <p:spPr bwMode="auto">
            <a:xfrm>
              <a:off x="5899486" y="1774377"/>
              <a:ext cx="79375" cy="103188"/>
            </a:xfrm>
            <a:custGeom>
              <a:avLst/>
              <a:gdLst>
                <a:gd name="T0" fmla="*/ 355 w 365"/>
                <a:gd name="T1" fmla="*/ 472 h 472"/>
                <a:gd name="T2" fmla="*/ 334 w 365"/>
                <a:gd name="T3" fmla="*/ 471 h 472"/>
                <a:gd name="T4" fmla="*/ 321 w 365"/>
                <a:gd name="T5" fmla="*/ 469 h 472"/>
                <a:gd name="T6" fmla="*/ 300 w 365"/>
                <a:gd name="T7" fmla="*/ 464 h 472"/>
                <a:gd name="T8" fmla="*/ 272 w 365"/>
                <a:gd name="T9" fmla="*/ 454 h 472"/>
                <a:gd name="T10" fmla="*/ 261 w 365"/>
                <a:gd name="T11" fmla="*/ 449 h 472"/>
                <a:gd name="T12" fmla="*/ 241 w 365"/>
                <a:gd name="T13" fmla="*/ 438 h 472"/>
                <a:gd name="T14" fmla="*/ 232 w 365"/>
                <a:gd name="T15" fmla="*/ 432 h 472"/>
                <a:gd name="T16" fmla="*/ 192 w 365"/>
                <a:gd name="T17" fmla="*/ 401 h 472"/>
                <a:gd name="T18" fmla="*/ 181 w 365"/>
                <a:gd name="T19" fmla="*/ 391 h 472"/>
                <a:gd name="T20" fmla="*/ 144 w 365"/>
                <a:gd name="T21" fmla="*/ 349 h 472"/>
                <a:gd name="T22" fmla="*/ 102 w 365"/>
                <a:gd name="T23" fmla="*/ 288 h 472"/>
                <a:gd name="T24" fmla="*/ 64 w 365"/>
                <a:gd name="T25" fmla="*/ 218 h 472"/>
                <a:gd name="T26" fmla="*/ 30 w 365"/>
                <a:gd name="T27" fmla="*/ 137 h 472"/>
                <a:gd name="T28" fmla="*/ 0 w 365"/>
                <a:gd name="T29" fmla="*/ 48 h 472"/>
                <a:gd name="T30" fmla="*/ 143 w 365"/>
                <a:gd name="T31" fmla="*/ 0 h 472"/>
                <a:gd name="T32" fmla="*/ 170 w 365"/>
                <a:gd name="T33" fmla="*/ 79 h 472"/>
                <a:gd name="T34" fmla="*/ 198 w 365"/>
                <a:gd name="T35" fmla="*/ 146 h 472"/>
                <a:gd name="T36" fmla="*/ 228 w 365"/>
                <a:gd name="T37" fmla="*/ 203 h 472"/>
                <a:gd name="T38" fmla="*/ 258 w 365"/>
                <a:gd name="T39" fmla="*/ 248 h 472"/>
                <a:gd name="T40" fmla="*/ 295 w 365"/>
                <a:gd name="T41" fmla="*/ 291 h 472"/>
                <a:gd name="T42" fmla="*/ 285 w 365"/>
                <a:gd name="T43" fmla="*/ 281 h 472"/>
                <a:gd name="T44" fmla="*/ 324 w 365"/>
                <a:gd name="T45" fmla="*/ 311 h 472"/>
                <a:gd name="T46" fmla="*/ 315 w 365"/>
                <a:gd name="T47" fmla="*/ 305 h 472"/>
                <a:gd name="T48" fmla="*/ 335 w 365"/>
                <a:gd name="T49" fmla="*/ 316 h 472"/>
                <a:gd name="T50" fmla="*/ 324 w 365"/>
                <a:gd name="T51" fmla="*/ 311 h 472"/>
                <a:gd name="T52" fmla="*/ 336 w 365"/>
                <a:gd name="T53" fmla="*/ 316 h 472"/>
                <a:gd name="T54" fmla="*/ 357 w 365"/>
                <a:gd name="T55" fmla="*/ 321 h 472"/>
                <a:gd name="T56" fmla="*/ 344 w 365"/>
                <a:gd name="T57" fmla="*/ 319 h 472"/>
                <a:gd name="T58" fmla="*/ 365 w 365"/>
                <a:gd name="T59" fmla="*/ 321 h 472"/>
                <a:gd name="T60" fmla="*/ 355 w 365"/>
                <a:gd name="T6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472">
                  <a:moveTo>
                    <a:pt x="355" y="472"/>
                  </a:moveTo>
                  <a:lnTo>
                    <a:pt x="334" y="471"/>
                  </a:lnTo>
                  <a:cubicBezTo>
                    <a:pt x="329" y="470"/>
                    <a:pt x="325" y="470"/>
                    <a:pt x="321" y="469"/>
                  </a:cubicBezTo>
                  <a:lnTo>
                    <a:pt x="300" y="464"/>
                  </a:lnTo>
                  <a:lnTo>
                    <a:pt x="272" y="454"/>
                  </a:lnTo>
                  <a:cubicBezTo>
                    <a:pt x="268" y="453"/>
                    <a:pt x="265" y="451"/>
                    <a:pt x="261" y="449"/>
                  </a:cubicBezTo>
                  <a:lnTo>
                    <a:pt x="241" y="438"/>
                  </a:lnTo>
                  <a:cubicBezTo>
                    <a:pt x="238" y="436"/>
                    <a:pt x="235" y="434"/>
                    <a:pt x="232" y="432"/>
                  </a:cubicBezTo>
                  <a:lnTo>
                    <a:pt x="192" y="401"/>
                  </a:lnTo>
                  <a:cubicBezTo>
                    <a:pt x="188" y="398"/>
                    <a:pt x="185" y="395"/>
                    <a:pt x="181" y="391"/>
                  </a:cubicBezTo>
                  <a:lnTo>
                    <a:pt x="144" y="349"/>
                  </a:lnTo>
                  <a:lnTo>
                    <a:pt x="102" y="288"/>
                  </a:lnTo>
                  <a:lnTo>
                    <a:pt x="64" y="218"/>
                  </a:lnTo>
                  <a:lnTo>
                    <a:pt x="30" y="137"/>
                  </a:lnTo>
                  <a:lnTo>
                    <a:pt x="0" y="48"/>
                  </a:lnTo>
                  <a:lnTo>
                    <a:pt x="143" y="0"/>
                  </a:lnTo>
                  <a:lnTo>
                    <a:pt x="170" y="79"/>
                  </a:lnTo>
                  <a:lnTo>
                    <a:pt x="198" y="146"/>
                  </a:lnTo>
                  <a:lnTo>
                    <a:pt x="228" y="203"/>
                  </a:lnTo>
                  <a:lnTo>
                    <a:pt x="258" y="248"/>
                  </a:lnTo>
                  <a:lnTo>
                    <a:pt x="295" y="291"/>
                  </a:lnTo>
                  <a:lnTo>
                    <a:pt x="285" y="281"/>
                  </a:lnTo>
                  <a:lnTo>
                    <a:pt x="324" y="311"/>
                  </a:lnTo>
                  <a:lnTo>
                    <a:pt x="315" y="305"/>
                  </a:lnTo>
                  <a:lnTo>
                    <a:pt x="335" y="316"/>
                  </a:lnTo>
                  <a:lnTo>
                    <a:pt x="324" y="311"/>
                  </a:lnTo>
                  <a:lnTo>
                    <a:pt x="336" y="316"/>
                  </a:lnTo>
                  <a:lnTo>
                    <a:pt x="357" y="321"/>
                  </a:lnTo>
                  <a:lnTo>
                    <a:pt x="344" y="319"/>
                  </a:lnTo>
                  <a:lnTo>
                    <a:pt x="365" y="321"/>
                  </a:lnTo>
                  <a:lnTo>
                    <a:pt x="355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Freeform 88"/>
            <p:cNvSpPr>
              <a:spLocks/>
            </p:cNvSpPr>
            <p:nvPr/>
          </p:nvSpPr>
          <p:spPr bwMode="auto">
            <a:xfrm>
              <a:off x="5851861" y="1687064"/>
              <a:ext cx="80963" cy="104775"/>
            </a:xfrm>
            <a:custGeom>
              <a:avLst/>
              <a:gdLst>
                <a:gd name="T0" fmla="*/ 11 w 366"/>
                <a:gd name="T1" fmla="*/ 0 h 475"/>
                <a:gd name="T2" fmla="*/ 32 w 366"/>
                <a:gd name="T3" fmla="*/ 1 h 475"/>
                <a:gd name="T4" fmla="*/ 44 w 366"/>
                <a:gd name="T5" fmla="*/ 3 h 475"/>
                <a:gd name="T6" fmla="*/ 65 w 366"/>
                <a:gd name="T7" fmla="*/ 8 h 475"/>
                <a:gd name="T8" fmla="*/ 95 w 366"/>
                <a:gd name="T9" fmla="*/ 19 h 475"/>
                <a:gd name="T10" fmla="*/ 124 w 366"/>
                <a:gd name="T11" fmla="*/ 34 h 475"/>
                <a:gd name="T12" fmla="*/ 151 w 366"/>
                <a:gd name="T13" fmla="*/ 53 h 475"/>
                <a:gd name="T14" fmla="*/ 176 w 366"/>
                <a:gd name="T15" fmla="*/ 73 h 475"/>
                <a:gd name="T16" fmla="*/ 184 w 366"/>
                <a:gd name="T17" fmla="*/ 81 h 475"/>
                <a:gd name="T18" fmla="*/ 221 w 366"/>
                <a:gd name="T19" fmla="*/ 124 h 475"/>
                <a:gd name="T20" fmla="*/ 264 w 366"/>
                <a:gd name="T21" fmla="*/ 186 h 475"/>
                <a:gd name="T22" fmla="*/ 301 w 366"/>
                <a:gd name="T23" fmla="*/ 257 h 475"/>
                <a:gd name="T24" fmla="*/ 335 w 366"/>
                <a:gd name="T25" fmla="*/ 337 h 475"/>
                <a:gd name="T26" fmla="*/ 366 w 366"/>
                <a:gd name="T27" fmla="*/ 427 h 475"/>
                <a:gd name="T28" fmla="*/ 221 w 366"/>
                <a:gd name="T29" fmla="*/ 475 h 475"/>
                <a:gd name="T30" fmla="*/ 195 w 366"/>
                <a:gd name="T31" fmla="*/ 396 h 475"/>
                <a:gd name="T32" fmla="*/ 167 w 366"/>
                <a:gd name="T33" fmla="*/ 327 h 475"/>
                <a:gd name="T34" fmla="*/ 137 w 366"/>
                <a:gd name="T35" fmla="*/ 270 h 475"/>
                <a:gd name="T36" fmla="*/ 107 w 366"/>
                <a:gd name="T37" fmla="*/ 224 h 475"/>
                <a:gd name="T38" fmla="*/ 70 w 366"/>
                <a:gd name="T39" fmla="*/ 182 h 475"/>
                <a:gd name="T40" fmla="*/ 78 w 366"/>
                <a:gd name="T41" fmla="*/ 189 h 475"/>
                <a:gd name="T42" fmla="*/ 64 w 366"/>
                <a:gd name="T43" fmla="*/ 177 h 475"/>
                <a:gd name="T44" fmla="*/ 51 w 366"/>
                <a:gd name="T45" fmla="*/ 168 h 475"/>
                <a:gd name="T46" fmla="*/ 40 w 366"/>
                <a:gd name="T47" fmla="*/ 161 h 475"/>
                <a:gd name="T48" fmla="*/ 29 w 366"/>
                <a:gd name="T49" fmla="*/ 156 h 475"/>
                <a:gd name="T50" fmla="*/ 8 w 366"/>
                <a:gd name="T51" fmla="*/ 151 h 475"/>
                <a:gd name="T52" fmla="*/ 21 w 366"/>
                <a:gd name="T53" fmla="*/ 153 h 475"/>
                <a:gd name="T54" fmla="*/ 0 w 366"/>
                <a:gd name="T55" fmla="*/ 151 h 475"/>
                <a:gd name="T56" fmla="*/ 11 w 366"/>
                <a:gd name="T5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475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5" y="8"/>
                  </a:lnTo>
                  <a:lnTo>
                    <a:pt x="95" y="19"/>
                  </a:lnTo>
                  <a:lnTo>
                    <a:pt x="124" y="34"/>
                  </a:lnTo>
                  <a:lnTo>
                    <a:pt x="151" y="53"/>
                  </a:lnTo>
                  <a:lnTo>
                    <a:pt x="176" y="73"/>
                  </a:lnTo>
                  <a:cubicBezTo>
                    <a:pt x="179" y="76"/>
                    <a:pt x="182" y="78"/>
                    <a:pt x="184" y="81"/>
                  </a:cubicBezTo>
                  <a:lnTo>
                    <a:pt x="221" y="124"/>
                  </a:lnTo>
                  <a:lnTo>
                    <a:pt x="264" y="186"/>
                  </a:lnTo>
                  <a:lnTo>
                    <a:pt x="301" y="257"/>
                  </a:lnTo>
                  <a:lnTo>
                    <a:pt x="335" y="337"/>
                  </a:lnTo>
                  <a:lnTo>
                    <a:pt x="366" y="427"/>
                  </a:lnTo>
                  <a:lnTo>
                    <a:pt x="221" y="475"/>
                  </a:lnTo>
                  <a:lnTo>
                    <a:pt x="195" y="396"/>
                  </a:lnTo>
                  <a:lnTo>
                    <a:pt x="167" y="327"/>
                  </a:lnTo>
                  <a:lnTo>
                    <a:pt x="137" y="270"/>
                  </a:lnTo>
                  <a:lnTo>
                    <a:pt x="107" y="224"/>
                  </a:lnTo>
                  <a:lnTo>
                    <a:pt x="70" y="182"/>
                  </a:lnTo>
                  <a:lnTo>
                    <a:pt x="78" y="189"/>
                  </a:lnTo>
                  <a:lnTo>
                    <a:pt x="64" y="177"/>
                  </a:lnTo>
                  <a:lnTo>
                    <a:pt x="51" y="168"/>
                  </a:lnTo>
                  <a:lnTo>
                    <a:pt x="40" y="161"/>
                  </a:lnTo>
                  <a:lnTo>
                    <a:pt x="29" y="156"/>
                  </a:lnTo>
                  <a:lnTo>
                    <a:pt x="8" y="151"/>
                  </a:lnTo>
                  <a:lnTo>
                    <a:pt x="21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Freeform 103"/>
            <p:cNvSpPr>
              <a:spLocks/>
            </p:cNvSpPr>
            <p:nvPr/>
          </p:nvSpPr>
          <p:spPr bwMode="auto">
            <a:xfrm>
              <a:off x="1130862" y="1774377"/>
              <a:ext cx="79375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Freeform 104"/>
            <p:cNvSpPr>
              <a:spLocks/>
            </p:cNvSpPr>
            <p:nvPr/>
          </p:nvSpPr>
          <p:spPr bwMode="auto">
            <a:xfrm>
              <a:off x="1084825" y="1687064"/>
              <a:ext cx="79375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9" name="Freeform 105"/>
            <p:cNvSpPr>
              <a:spLocks/>
            </p:cNvSpPr>
            <p:nvPr/>
          </p:nvSpPr>
          <p:spPr bwMode="auto">
            <a:xfrm>
              <a:off x="1199125" y="1774377"/>
              <a:ext cx="79375" cy="103188"/>
            </a:xfrm>
            <a:custGeom>
              <a:avLst/>
              <a:gdLst>
                <a:gd name="T0" fmla="*/ 21 w 731"/>
                <a:gd name="T1" fmla="*/ 945 h 945"/>
                <a:gd name="T2" fmla="*/ 63 w 731"/>
                <a:gd name="T3" fmla="*/ 942 h 945"/>
                <a:gd name="T4" fmla="*/ 88 w 731"/>
                <a:gd name="T5" fmla="*/ 938 h 945"/>
                <a:gd name="T6" fmla="*/ 129 w 731"/>
                <a:gd name="T7" fmla="*/ 928 h 945"/>
                <a:gd name="T8" fmla="*/ 187 w 731"/>
                <a:gd name="T9" fmla="*/ 908 h 945"/>
                <a:gd name="T10" fmla="*/ 208 w 731"/>
                <a:gd name="T11" fmla="*/ 899 h 945"/>
                <a:gd name="T12" fmla="*/ 248 w 731"/>
                <a:gd name="T13" fmla="*/ 877 h 945"/>
                <a:gd name="T14" fmla="*/ 267 w 731"/>
                <a:gd name="T15" fmla="*/ 864 h 945"/>
                <a:gd name="T16" fmla="*/ 346 w 731"/>
                <a:gd name="T17" fmla="*/ 803 h 945"/>
                <a:gd name="T18" fmla="*/ 367 w 731"/>
                <a:gd name="T19" fmla="*/ 783 h 945"/>
                <a:gd name="T20" fmla="*/ 442 w 731"/>
                <a:gd name="T21" fmla="*/ 698 h 945"/>
                <a:gd name="T22" fmla="*/ 526 w 731"/>
                <a:gd name="T23" fmla="*/ 577 h 945"/>
                <a:gd name="T24" fmla="*/ 602 w 731"/>
                <a:gd name="T25" fmla="*/ 435 h 945"/>
                <a:gd name="T26" fmla="*/ 670 w 731"/>
                <a:gd name="T27" fmla="*/ 276 h 945"/>
                <a:gd name="T28" fmla="*/ 731 w 731"/>
                <a:gd name="T29" fmla="*/ 97 h 945"/>
                <a:gd name="T30" fmla="*/ 442 w 731"/>
                <a:gd name="T31" fmla="*/ 0 h 945"/>
                <a:gd name="T32" fmla="*/ 391 w 731"/>
                <a:gd name="T33" fmla="*/ 157 h 945"/>
                <a:gd name="T34" fmla="*/ 333 w 731"/>
                <a:gd name="T35" fmla="*/ 294 h 945"/>
                <a:gd name="T36" fmla="*/ 275 w 731"/>
                <a:gd name="T37" fmla="*/ 406 h 945"/>
                <a:gd name="T38" fmla="*/ 214 w 731"/>
                <a:gd name="T39" fmla="*/ 497 h 945"/>
                <a:gd name="T40" fmla="*/ 139 w 731"/>
                <a:gd name="T41" fmla="*/ 582 h 945"/>
                <a:gd name="T42" fmla="*/ 161 w 731"/>
                <a:gd name="T43" fmla="*/ 562 h 945"/>
                <a:gd name="T44" fmla="*/ 82 w 731"/>
                <a:gd name="T45" fmla="*/ 623 h 945"/>
                <a:gd name="T46" fmla="*/ 101 w 731"/>
                <a:gd name="T47" fmla="*/ 610 h 945"/>
                <a:gd name="T48" fmla="*/ 61 w 731"/>
                <a:gd name="T49" fmla="*/ 632 h 945"/>
                <a:gd name="T50" fmla="*/ 82 w 731"/>
                <a:gd name="T51" fmla="*/ 623 h 945"/>
                <a:gd name="T52" fmla="*/ 57 w 731"/>
                <a:gd name="T53" fmla="*/ 633 h 945"/>
                <a:gd name="T54" fmla="*/ 16 w 731"/>
                <a:gd name="T55" fmla="*/ 643 h 945"/>
                <a:gd name="T56" fmla="*/ 42 w 731"/>
                <a:gd name="T57" fmla="*/ 639 h 945"/>
                <a:gd name="T58" fmla="*/ 0 w 731"/>
                <a:gd name="T59" fmla="*/ 642 h 945"/>
                <a:gd name="T60" fmla="*/ 21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21" y="945"/>
                  </a:moveTo>
                  <a:lnTo>
                    <a:pt x="63" y="942"/>
                  </a:lnTo>
                  <a:cubicBezTo>
                    <a:pt x="72" y="941"/>
                    <a:pt x="80" y="940"/>
                    <a:pt x="88" y="938"/>
                  </a:cubicBezTo>
                  <a:lnTo>
                    <a:pt x="129" y="928"/>
                  </a:lnTo>
                  <a:lnTo>
                    <a:pt x="187" y="908"/>
                  </a:lnTo>
                  <a:cubicBezTo>
                    <a:pt x="194" y="906"/>
                    <a:pt x="201" y="902"/>
                    <a:pt x="208" y="899"/>
                  </a:cubicBezTo>
                  <a:lnTo>
                    <a:pt x="248" y="877"/>
                  </a:lnTo>
                  <a:cubicBezTo>
                    <a:pt x="255" y="873"/>
                    <a:pt x="261" y="869"/>
                    <a:pt x="267" y="864"/>
                  </a:cubicBezTo>
                  <a:lnTo>
                    <a:pt x="346" y="803"/>
                  </a:lnTo>
                  <a:cubicBezTo>
                    <a:pt x="354" y="797"/>
                    <a:pt x="361" y="790"/>
                    <a:pt x="367" y="783"/>
                  </a:cubicBezTo>
                  <a:lnTo>
                    <a:pt x="442" y="698"/>
                  </a:lnTo>
                  <a:lnTo>
                    <a:pt x="526" y="577"/>
                  </a:lnTo>
                  <a:lnTo>
                    <a:pt x="602" y="435"/>
                  </a:lnTo>
                  <a:lnTo>
                    <a:pt x="670" y="276"/>
                  </a:lnTo>
                  <a:lnTo>
                    <a:pt x="731" y="97"/>
                  </a:lnTo>
                  <a:lnTo>
                    <a:pt x="442" y="0"/>
                  </a:lnTo>
                  <a:lnTo>
                    <a:pt x="391" y="157"/>
                  </a:lnTo>
                  <a:lnTo>
                    <a:pt x="333" y="294"/>
                  </a:lnTo>
                  <a:lnTo>
                    <a:pt x="275" y="406"/>
                  </a:lnTo>
                  <a:lnTo>
                    <a:pt x="214" y="497"/>
                  </a:lnTo>
                  <a:lnTo>
                    <a:pt x="139" y="582"/>
                  </a:lnTo>
                  <a:lnTo>
                    <a:pt x="161" y="562"/>
                  </a:lnTo>
                  <a:lnTo>
                    <a:pt x="82" y="623"/>
                  </a:lnTo>
                  <a:lnTo>
                    <a:pt x="101" y="610"/>
                  </a:lnTo>
                  <a:lnTo>
                    <a:pt x="61" y="632"/>
                  </a:lnTo>
                  <a:lnTo>
                    <a:pt x="82" y="623"/>
                  </a:lnTo>
                  <a:lnTo>
                    <a:pt x="57" y="633"/>
                  </a:lnTo>
                  <a:lnTo>
                    <a:pt x="16" y="643"/>
                  </a:lnTo>
                  <a:lnTo>
                    <a:pt x="42" y="639"/>
                  </a:lnTo>
                  <a:lnTo>
                    <a:pt x="0" y="642"/>
                  </a:lnTo>
                  <a:lnTo>
                    <a:pt x="21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Freeform 106"/>
            <p:cNvSpPr>
              <a:spLocks/>
            </p:cNvSpPr>
            <p:nvPr/>
          </p:nvSpPr>
          <p:spPr bwMode="auto">
            <a:xfrm>
              <a:off x="1245162" y="1687064"/>
              <a:ext cx="80963" cy="104775"/>
            </a:xfrm>
            <a:custGeom>
              <a:avLst/>
              <a:gdLst>
                <a:gd name="T0" fmla="*/ 711 w 732"/>
                <a:gd name="T1" fmla="*/ 0 h 951"/>
                <a:gd name="T2" fmla="*/ 669 w 732"/>
                <a:gd name="T3" fmla="*/ 3 h 951"/>
                <a:gd name="T4" fmla="*/ 643 w 732"/>
                <a:gd name="T5" fmla="*/ 7 h 951"/>
                <a:gd name="T6" fmla="*/ 602 w 732"/>
                <a:gd name="T7" fmla="*/ 17 h 951"/>
                <a:gd name="T8" fmla="*/ 542 w 732"/>
                <a:gd name="T9" fmla="*/ 39 h 951"/>
                <a:gd name="T10" fmla="*/ 484 w 732"/>
                <a:gd name="T11" fmla="*/ 69 h 951"/>
                <a:gd name="T12" fmla="*/ 430 w 732"/>
                <a:gd name="T13" fmla="*/ 106 h 951"/>
                <a:gd name="T14" fmla="*/ 380 w 732"/>
                <a:gd name="T15" fmla="*/ 147 h 951"/>
                <a:gd name="T16" fmla="*/ 364 w 732"/>
                <a:gd name="T17" fmla="*/ 163 h 951"/>
                <a:gd name="T18" fmla="*/ 289 w 732"/>
                <a:gd name="T19" fmla="*/ 248 h 951"/>
                <a:gd name="T20" fmla="*/ 205 w 732"/>
                <a:gd name="T21" fmla="*/ 372 h 951"/>
                <a:gd name="T22" fmla="*/ 129 w 732"/>
                <a:gd name="T23" fmla="*/ 513 h 951"/>
                <a:gd name="T24" fmla="*/ 61 w 732"/>
                <a:gd name="T25" fmla="*/ 675 h 951"/>
                <a:gd name="T26" fmla="*/ 0 w 732"/>
                <a:gd name="T27" fmla="*/ 854 h 951"/>
                <a:gd name="T28" fmla="*/ 288 w 732"/>
                <a:gd name="T29" fmla="*/ 951 h 951"/>
                <a:gd name="T30" fmla="*/ 342 w 732"/>
                <a:gd name="T31" fmla="*/ 792 h 951"/>
                <a:gd name="T32" fmla="*/ 398 w 732"/>
                <a:gd name="T33" fmla="*/ 656 h 951"/>
                <a:gd name="T34" fmla="*/ 458 w 732"/>
                <a:gd name="T35" fmla="*/ 541 h 951"/>
                <a:gd name="T36" fmla="*/ 517 w 732"/>
                <a:gd name="T37" fmla="*/ 449 h 951"/>
                <a:gd name="T38" fmla="*/ 592 w 732"/>
                <a:gd name="T39" fmla="*/ 364 h 951"/>
                <a:gd name="T40" fmla="*/ 577 w 732"/>
                <a:gd name="T41" fmla="*/ 380 h 951"/>
                <a:gd name="T42" fmla="*/ 605 w 732"/>
                <a:gd name="T43" fmla="*/ 355 h 951"/>
                <a:gd name="T44" fmla="*/ 631 w 732"/>
                <a:gd name="T45" fmla="*/ 336 h 951"/>
                <a:gd name="T46" fmla="*/ 653 w 732"/>
                <a:gd name="T47" fmla="*/ 322 h 951"/>
                <a:gd name="T48" fmla="*/ 674 w 732"/>
                <a:gd name="T49" fmla="*/ 312 h 951"/>
                <a:gd name="T50" fmla="*/ 715 w 732"/>
                <a:gd name="T51" fmla="*/ 302 h 951"/>
                <a:gd name="T52" fmla="*/ 690 w 732"/>
                <a:gd name="T53" fmla="*/ 306 h 951"/>
                <a:gd name="T54" fmla="*/ 732 w 732"/>
                <a:gd name="T55" fmla="*/ 303 h 951"/>
                <a:gd name="T56" fmla="*/ 711 w 732"/>
                <a:gd name="T5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2" h="951">
                  <a:moveTo>
                    <a:pt x="711" y="0"/>
                  </a:moveTo>
                  <a:lnTo>
                    <a:pt x="669" y="3"/>
                  </a:lnTo>
                  <a:cubicBezTo>
                    <a:pt x="660" y="3"/>
                    <a:pt x="652" y="5"/>
                    <a:pt x="643" y="7"/>
                  </a:cubicBezTo>
                  <a:lnTo>
                    <a:pt x="602" y="17"/>
                  </a:lnTo>
                  <a:lnTo>
                    <a:pt x="542" y="39"/>
                  </a:lnTo>
                  <a:lnTo>
                    <a:pt x="484" y="69"/>
                  </a:lnTo>
                  <a:lnTo>
                    <a:pt x="430" y="106"/>
                  </a:lnTo>
                  <a:lnTo>
                    <a:pt x="380" y="147"/>
                  </a:lnTo>
                  <a:cubicBezTo>
                    <a:pt x="375" y="152"/>
                    <a:pt x="369" y="157"/>
                    <a:pt x="364" y="163"/>
                  </a:cubicBezTo>
                  <a:lnTo>
                    <a:pt x="289" y="248"/>
                  </a:lnTo>
                  <a:lnTo>
                    <a:pt x="205" y="372"/>
                  </a:lnTo>
                  <a:lnTo>
                    <a:pt x="129" y="513"/>
                  </a:lnTo>
                  <a:lnTo>
                    <a:pt x="61" y="675"/>
                  </a:lnTo>
                  <a:lnTo>
                    <a:pt x="0" y="854"/>
                  </a:lnTo>
                  <a:lnTo>
                    <a:pt x="288" y="951"/>
                  </a:lnTo>
                  <a:lnTo>
                    <a:pt x="342" y="792"/>
                  </a:lnTo>
                  <a:lnTo>
                    <a:pt x="398" y="656"/>
                  </a:lnTo>
                  <a:lnTo>
                    <a:pt x="458" y="541"/>
                  </a:lnTo>
                  <a:lnTo>
                    <a:pt x="517" y="449"/>
                  </a:lnTo>
                  <a:lnTo>
                    <a:pt x="592" y="364"/>
                  </a:lnTo>
                  <a:lnTo>
                    <a:pt x="577" y="380"/>
                  </a:lnTo>
                  <a:lnTo>
                    <a:pt x="605" y="355"/>
                  </a:lnTo>
                  <a:lnTo>
                    <a:pt x="631" y="336"/>
                  </a:lnTo>
                  <a:lnTo>
                    <a:pt x="653" y="322"/>
                  </a:lnTo>
                  <a:lnTo>
                    <a:pt x="674" y="312"/>
                  </a:lnTo>
                  <a:lnTo>
                    <a:pt x="715" y="302"/>
                  </a:lnTo>
                  <a:lnTo>
                    <a:pt x="690" y="306"/>
                  </a:lnTo>
                  <a:lnTo>
                    <a:pt x="732" y="30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Freeform 107"/>
            <p:cNvSpPr>
              <a:spLocks/>
            </p:cNvSpPr>
            <p:nvPr/>
          </p:nvSpPr>
          <p:spPr bwMode="auto">
            <a:xfrm>
              <a:off x="1375337" y="1774377"/>
              <a:ext cx="79375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Freeform 108"/>
            <p:cNvSpPr>
              <a:spLocks/>
            </p:cNvSpPr>
            <p:nvPr/>
          </p:nvSpPr>
          <p:spPr bwMode="auto">
            <a:xfrm>
              <a:off x="1330887" y="1687064"/>
              <a:ext cx="77788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Rectangle 150"/>
            <p:cNvSpPr>
              <a:spLocks noChangeArrowheads="1"/>
            </p:cNvSpPr>
            <p:nvPr/>
          </p:nvSpPr>
          <p:spPr bwMode="auto">
            <a:xfrm>
              <a:off x="3510525" y="1946729"/>
              <a:ext cx="86882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Commit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64" name="Rectangle 155"/>
            <p:cNvSpPr>
              <a:spLocks noChangeArrowheads="1"/>
            </p:cNvSpPr>
            <p:nvPr/>
          </p:nvSpPr>
          <p:spPr bwMode="auto">
            <a:xfrm>
              <a:off x="2062725" y="1260027"/>
              <a:ext cx="49590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WAL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65" name="Rectangle 151"/>
            <p:cNvSpPr>
              <a:spLocks noChangeArrowheads="1"/>
            </p:cNvSpPr>
            <p:nvPr/>
          </p:nvSpPr>
          <p:spPr bwMode="auto">
            <a:xfrm>
              <a:off x="3510525" y="1623564"/>
              <a:ext cx="373063" cy="2968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Rectangle 153"/>
            <p:cNvSpPr>
              <a:spLocks noChangeArrowheads="1"/>
            </p:cNvSpPr>
            <p:nvPr/>
          </p:nvSpPr>
          <p:spPr bwMode="auto">
            <a:xfrm>
              <a:off x="2013512" y="1634676"/>
              <a:ext cx="654050" cy="2968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7227" y="1589087"/>
            <a:ext cx="5589361" cy="696913"/>
            <a:chOff x="446651" y="3539222"/>
            <a:chExt cx="5589361" cy="696913"/>
          </a:xfrm>
        </p:grpSpPr>
        <p:sp>
          <p:nvSpPr>
            <p:cNvPr id="402" name="Freeform 57"/>
            <p:cNvSpPr>
              <a:spLocks noEditPoints="1"/>
            </p:cNvSpPr>
            <p:nvPr/>
          </p:nvSpPr>
          <p:spPr bwMode="auto">
            <a:xfrm>
              <a:off x="4084521" y="3719738"/>
              <a:ext cx="1576388" cy="320675"/>
            </a:xfrm>
            <a:custGeom>
              <a:avLst/>
              <a:gdLst>
                <a:gd name="T0" fmla="*/ 0 w 956"/>
                <a:gd name="T1" fmla="*/ 138 h 202"/>
                <a:gd name="T2" fmla="*/ 14 w 956"/>
                <a:gd name="T3" fmla="*/ 195 h 202"/>
                <a:gd name="T4" fmla="*/ 0 w 956"/>
                <a:gd name="T5" fmla="*/ 95 h 202"/>
                <a:gd name="T6" fmla="*/ 14 w 956"/>
                <a:gd name="T7" fmla="*/ 37 h 202"/>
                <a:gd name="T8" fmla="*/ 0 w 956"/>
                <a:gd name="T9" fmla="*/ 95 h 202"/>
                <a:gd name="T10" fmla="*/ 77 w 956"/>
                <a:gd name="T11" fmla="*/ 0 h 202"/>
                <a:gd name="T12" fmla="*/ 20 w 956"/>
                <a:gd name="T13" fmla="*/ 15 h 202"/>
                <a:gd name="T14" fmla="*/ 120 w 956"/>
                <a:gd name="T15" fmla="*/ 0 h 202"/>
                <a:gd name="T16" fmla="*/ 177 w 956"/>
                <a:gd name="T17" fmla="*/ 15 h 202"/>
                <a:gd name="T18" fmla="*/ 120 w 956"/>
                <a:gd name="T19" fmla="*/ 0 h 202"/>
                <a:gd name="T20" fmla="*/ 278 w 956"/>
                <a:gd name="T21" fmla="*/ 0 h 202"/>
                <a:gd name="T22" fmla="*/ 220 w 956"/>
                <a:gd name="T23" fmla="*/ 15 h 202"/>
                <a:gd name="T24" fmla="*/ 321 w 956"/>
                <a:gd name="T25" fmla="*/ 0 h 202"/>
                <a:gd name="T26" fmla="*/ 378 w 956"/>
                <a:gd name="T27" fmla="*/ 15 h 202"/>
                <a:gd name="T28" fmla="*/ 321 w 956"/>
                <a:gd name="T29" fmla="*/ 0 h 202"/>
                <a:gd name="T30" fmla="*/ 478 w 956"/>
                <a:gd name="T31" fmla="*/ 0 h 202"/>
                <a:gd name="T32" fmla="*/ 421 w 956"/>
                <a:gd name="T33" fmla="*/ 15 h 202"/>
                <a:gd name="T34" fmla="*/ 521 w 956"/>
                <a:gd name="T35" fmla="*/ 0 h 202"/>
                <a:gd name="T36" fmla="*/ 578 w 956"/>
                <a:gd name="T37" fmla="*/ 15 h 202"/>
                <a:gd name="T38" fmla="*/ 521 w 956"/>
                <a:gd name="T39" fmla="*/ 0 h 202"/>
                <a:gd name="T40" fmla="*/ 678 w 956"/>
                <a:gd name="T41" fmla="*/ 0 h 202"/>
                <a:gd name="T42" fmla="*/ 621 w 956"/>
                <a:gd name="T43" fmla="*/ 15 h 202"/>
                <a:gd name="T44" fmla="*/ 721 w 956"/>
                <a:gd name="T45" fmla="*/ 0 h 202"/>
                <a:gd name="T46" fmla="*/ 779 w 956"/>
                <a:gd name="T47" fmla="*/ 15 h 202"/>
                <a:gd name="T48" fmla="*/ 721 w 956"/>
                <a:gd name="T49" fmla="*/ 0 h 202"/>
                <a:gd name="T50" fmla="*/ 879 w 956"/>
                <a:gd name="T51" fmla="*/ 0 h 202"/>
                <a:gd name="T52" fmla="*/ 821 w 956"/>
                <a:gd name="T53" fmla="*/ 15 h 202"/>
                <a:gd name="T54" fmla="*/ 922 w 956"/>
                <a:gd name="T55" fmla="*/ 0 h 202"/>
                <a:gd name="T56" fmla="*/ 956 w 956"/>
                <a:gd name="T57" fmla="*/ 37 h 202"/>
                <a:gd name="T58" fmla="*/ 942 w 956"/>
                <a:gd name="T59" fmla="*/ 8 h 202"/>
                <a:gd name="T60" fmla="*/ 922 w 956"/>
                <a:gd name="T61" fmla="*/ 15 h 202"/>
                <a:gd name="T62" fmla="*/ 956 w 956"/>
                <a:gd name="T63" fmla="*/ 80 h 202"/>
                <a:gd name="T64" fmla="*/ 942 w 956"/>
                <a:gd name="T65" fmla="*/ 138 h 202"/>
                <a:gd name="T66" fmla="*/ 956 w 956"/>
                <a:gd name="T67" fmla="*/ 80 h 202"/>
                <a:gd name="T68" fmla="*/ 956 w 956"/>
                <a:gd name="T69" fmla="*/ 202 h 202"/>
                <a:gd name="T70" fmla="*/ 906 w 956"/>
                <a:gd name="T71" fmla="*/ 188 h 202"/>
                <a:gd name="T72" fmla="*/ 942 w 956"/>
                <a:gd name="T73" fmla="*/ 195 h 202"/>
                <a:gd name="T74" fmla="*/ 956 w 956"/>
                <a:gd name="T75" fmla="*/ 180 h 202"/>
                <a:gd name="T76" fmla="*/ 806 w 956"/>
                <a:gd name="T77" fmla="*/ 202 h 202"/>
                <a:gd name="T78" fmla="*/ 863 w 956"/>
                <a:gd name="T79" fmla="*/ 188 h 202"/>
                <a:gd name="T80" fmla="*/ 763 w 956"/>
                <a:gd name="T81" fmla="*/ 202 h 202"/>
                <a:gd name="T82" fmla="*/ 706 w 956"/>
                <a:gd name="T83" fmla="*/ 188 h 202"/>
                <a:gd name="T84" fmla="*/ 763 w 956"/>
                <a:gd name="T85" fmla="*/ 202 h 202"/>
                <a:gd name="T86" fmla="*/ 606 w 956"/>
                <a:gd name="T87" fmla="*/ 202 h 202"/>
                <a:gd name="T88" fmla="*/ 663 w 956"/>
                <a:gd name="T89" fmla="*/ 188 h 202"/>
                <a:gd name="T90" fmla="*/ 563 w 956"/>
                <a:gd name="T91" fmla="*/ 202 h 202"/>
                <a:gd name="T92" fmla="*/ 506 w 956"/>
                <a:gd name="T93" fmla="*/ 188 h 202"/>
                <a:gd name="T94" fmla="*/ 563 w 956"/>
                <a:gd name="T95" fmla="*/ 202 h 202"/>
                <a:gd name="T96" fmla="*/ 405 w 956"/>
                <a:gd name="T97" fmla="*/ 202 h 202"/>
                <a:gd name="T98" fmla="*/ 463 w 956"/>
                <a:gd name="T99" fmla="*/ 188 h 202"/>
                <a:gd name="T100" fmla="*/ 362 w 956"/>
                <a:gd name="T101" fmla="*/ 202 h 202"/>
                <a:gd name="T102" fmla="*/ 305 w 956"/>
                <a:gd name="T103" fmla="*/ 188 h 202"/>
                <a:gd name="T104" fmla="*/ 362 w 956"/>
                <a:gd name="T105" fmla="*/ 202 h 202"/>
                <a:gd name="T106" fmla="*/ 205 w 956"/>
                <a:gd name="T107" fmla="*/ 202 h 202"/>
                <a:gd name="T108" fmla="*/ 262 w 956"/>
                <a:gd name="T109" fmla="*/ 188 h 202"/>
                <a:gd name="T110" fmla="*/ 162 w 956"/>
                <a:gd name="T111" fmla="*/ 202 h 202"/>
                <a:gd name="T112" fmla="*/ 105 w 956"/>
                <a:gd name="T113" fmla="*/ 188 h 202"/>
                <a:gd name="T114" fmla="*/ 162 w 956"/>
                <a:gd name="T115" fmla="*/ 202 h 202"/>
                <a:gd name="T116" fmla="*/ 7 w 956"/>
                <a:gd name="T117" fmla="*/ 202 h 202"/>
                <a:gd name="T118" fmla="*/ 62 w 956"/>
                <a:gd name="T119" fmla="*/ 18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6" h="202">
                  <a:moveTo>
                    <a:pt x="0" y="195"/>
                  </a:moveTo>
                  <a:lnTo>
                    <a:pt x="0" y="138"/>
                  </a:lnTo>
                  <a:lnTo>
                    <a:pt x="14" y="138"/>
                  </a:lnTo>
                  <a:lnTo>
                    <a:pt x="14" y="195"/>
                  </a:lnTo>
                  <a:lnTo>
                    <a:pt x="0" y="195"/>
                  </a:lnTo>
                  <a:close/>
                  <a:moveTo>
                    <a:pt x="0" y="95"/>
                  </a:moveTo>
                  <a:lnTo>
                    <a:pt x="0" y="37"/>
                  </a:lnTo>
                  <a:lnTo>
                    <a:pt x="14" y="37"/>
                  </a:lnTo>
                  <a:lnTo>
                    <a:pt x="14" y="95"/>
                  </a:lnTo>
                  <a:lnTo>
                    <a:pt x="0" y="95"/>
                  </a:lnTo>
                  <a:close/>
                  <a:moveTo>
                    <a:pt x="20" y="0"/>
                  </a:moveTo>
                  <a:lnTo>
                    <a:pt x="77" y="0"/>
                  </a:lnTo>
                  <a:lnTo>
                    <a:pt x="77" y="15"/>
                  </a:lnTo>
                  <a:lnTo>
                    <a:pt x="20" y="15"/>
                  </a:lnTo>
                  <a:lnTo>
                    <a:pt x="20" y="0"/>
                  </a:lnTo>
                  <a:close/>
                  <a:moveTo>
                    <a:pt x="120" y="0"/>
                  </a:moveTo>
                  <a:lnTo>
                    <a:pt x="177" y="0"/>
                  </a:lnTo>
                  <a:lnTo>
                    <a:pt x="177" y="15"/>
                  </a:lnTo>
                  <a:lnTo>
                    <a:pt x="120" y="15"/>
                  </a:lnTo>
                  <a:lnTo>
                    <a:pt x="120" y="0"/>
                  </a:lnTo>
                  <a:close/>
                  <a:moveTo>
                    <a:pt x="220" y="0"/>
                  </a:moveTo>
                  <a:lnTo>
                    <a:pt x="278" y="0"/>
                  </a:lnTo>
                  <a:lnTo>
                    <a:pt x="278" y="15"/>
                  </a:lnTo>
                  <a:lnTo>
                    <a:pt x="220" y="15"/>
                  </a:lnTo>
                  <a:lnTo>
                    <a:pt x="220" y="0"/>
                  </a:lnTo>
                  <a:close/>
                  <a:moveTo>
                    <a:pt x="321" y="0"/>
                  </a:moveTo>
                  <a:lnTo>
                    <a:pt x="378" y="0"/>
                  </a:lnTo>
                  <a:lnTo>
                    <a:pt x="378" y="15"/>
                  </a:lnTo>
                  <a:lnTo>
                    <a:pt x="321" y="15"/>
                  </a:lnTo>
                  <a:lnTo>
                    <a:pt x="321" y="0"/>
                  </a:lnTo>
                  <a:close/>
                  <a:moveTo>
                    <a:pt x="421" y="0"/>
                  </a:moveTo>
                  <a:lnTo>
                    <a:pt x="478" y="0"/>
                  </a:lnTo>
                  <a:lnTo>
                    <a:pt x="478" y="15"/>
                  </a:lnTo>
                  <a:lnTo>
                    <a:pt x="421" y="15"/>
                  </a:lnTo>
                  <a:lnTo>
                    <a:pt x="421" y="0"/>
                  </a:lnTo>
                  <a:close/>
                  <a:moveTo>
                    <a:pt x="521" y="0"/>
                  </a:moveTo>
                  <a:lnTo>
                    <a:pt x="578" y="0"/>
                  </a:lnTo>
                  <a:lnTo>
                    <a:pt x="578" y="15"/>
                  </a:lnTo>
                  <a:lnTo>
                    <a:pt x="521" y="15"/>
                  </a:lnTo>
                  <a:lnTo>
                    <a:pt x="521" y="0"/>
                  </a:lnTo>
                  <a:close/>
                  <a:moveTo>
                    <a:pt x="621" y="0"/>
                  </a:moveTo>
                  <a:lnTo>
                    <a:pt x="678" y="0"/>
                  </a:lnTo>
                  <a:lnTo>
                    <a:pt x="678" y="15"/>
                  </a:lnTo>
                  <a:lnTo>
                    <a:pt x="621" y="15"/>
                  </a:lnTo>
                  <a:lnTo>
                    <a:pt x="621" y="0"/>
                  </a:lnTo>
                  <a:close/>
                  <a:moveTo>
                    <a:pt x="721" y="0"/>
                  </a:moveTo>
                  <a:lnTo>
                    <a:pt x="779" y="0"/>
                  </a:lnTo>
                  <a:lnTo>
                    <a:pt x="779" y="15"/>
                  </a:lnTo>
                  <a:lnTo>
                    <a:pt x="721" y="15"/>
                  </a:lnTo>
                  <a:lnTo>
                    <a:pt x="721" y="0"/>
                  </a:lnTo>
                  <a:close/>
                  <a:moveTo>
                    <a:pt x="821" y="0"/>
                  </a:moveTo>
                  <a:lnTo>
                    <a:pt x="879" y="0"/>
                  </a:lnTo>
                  <a:lnTo>
                    <a:pt x="879" y="15"/>
                  </a:lnTo>
                  <a:lnTo>
                    <a:pt x="821" y="15"/>
                  </a:lnTo>
                  <a:lnTo>
                    <a:pt x="821" y="0"/>
                  </a:lnTo>
                  <a:close/>
                  <a:moveTo>
                    <a:pt x="922" y="0"/>
                  </a:moveTo>
                  <a:lnTo>
                    <a:pt x="956" y="0"/>
                  </a:lnTo>
                  <a:lnTo>
                    <a:pt x="956" y="37"/>
                  </a:lnTo>
                  <a:lnTo>
                    <a:pt x="942" y="37"/>
                  </a:lnTo>
                  <a:lnTo>
                    <a:pt x="942" y="8"/>
                  </a:lnTo>
                  <a:lnTo>
                    <a:pt x="949" y="15"/>
                  </a:lnTo>
                  <a:lnTo>
                    <a:pt x="922" y="15"/>
                  </a:lnTo>
                  <a:lnTo>
                    <a:pt x="922" y="0"/>
                  </a:lnTo>
                  <a:close/>
                  <a:moveTo>
                    <a:pt x="956" y="80"/>
                  </a:moveTo>
                  <a:lnTo>
                    <a:pt x="956" y="138"/>
                  </a:lnTo>
                  <a:lnTo>
                    <a:pt x="942" y="138"/>
                  </a:lnTo>
                  <a:lnTo>
                    <a:pt x="942" y="80"/>
                  </a:lnTo>
                  <a:lnTo>
                    <a:pt x="956" y="80"/>
                  </a:lnTo>
                  <a:close/>
                  <a:moveTo>
                    <a:pt x="956" y="180"/>
                  </a:moveTo>
                  <a:lnTo>
                    <a:pt x="956" y="202"/>
                  </a:lnTo>
                  <a:lnTo>
                    <a:pt x="906" y="202"/>
                  </a:lnTo>
                  <a:lnTo>
                    <a:pt x="906" y="188"/>
                  </a:lnTo>
                  <a:lnTo>
                    <a:pt x="949" y="188"/>
                  </a:lnTo>
                  <a:lnTo>
                    <a:pt x="942" y="195"/>
                  </a:lnTo>
                  <a:lnTo>
                    <a:pt x="942" y="180"/>
                  </a:lnTo>
                  <a:lnTo>
                    <a:pt x="956" y="180"/>
                  </a:lnTo>
                  <a:close/>
                  <a:moveTo>
                    <a:pt x="863" y="202"/>
                  </a:moveTo>
                  <a:lnTo>
                    <a:pt x="806" y="202"/>
                  </a:lnTo>
                  <a:lnTo>
                    <a:pt x="806" y="188"/>
                  </a:lnTo>
                  <a:lnTo>
                    <a:pt x="863" y="188"/>
                  </a:lnTo>
                  <a:lnTo>
                    <a:pt x="863" y="202"/>
                  </a:lnTo>
                  <a:close/>
                  <a:moveTo>
                    <a:pt x="763" y="202"/>
                  </a:moveTo>
                  <a:lnTo>
                    <a:pt x="706" y="202"/>
                  </a:lnTo>
                  <a:lnTo>
                    <a:pt x="706" y="188"/>
                  </a:lnTo>
                  <a:lnTo>
                    <a:pt x="763" y="188"/>
                  </a:lnTo>
                  <a:lnTo>
                    <a:pt x="763" y="202"/>
                  </a:lnTo>
                  <a:close/>
                  <a:moveTo>
                    <a:pt x="663" y="202"/>
                  </a:moveTo>
                  <a:lnTo>
                    <a:pt x="606" y="202"/>
                  </a:lnTo>
                  <a:lnTo>
                    <a:pt x="606" y="188"/>
                  </a:lnTo>
                  <a:lnTo>
                    <a:pt x="663" y="188"/>
                  </a:lnTo>
                  <a:lnTo>
                    <a:pt x="663" y="202"/>
                  </a:lnTo>
                  <a:close/>
                  <a:moveTo>
                    <a:pt x="563" y="202"/>
                  </a:moveTo>
                  <a:lnTo>
                    <a:pt x="506" y="202"/>
                  </a:lnTo>
                  <a:lnTo>
                    <a:pt x="506" y="188"/>
                  </a:lnTo>
                  <a:lnTo>
                    <a:pt x="563" y="188"/>
                  </a:lnTo>
                  <a:lnTo>
                    <a:pt x="563" y="202"/>
                  </a:lnTo>
                  <a:close/>
                  <a:moveTo>
                    <a:pt x="463" y="202"/>
                  </a:moveTo>
                  <a:lnTo>
                    <a:pt x="405" y="202"/>
                  </a:lnTo>
                  <a:lnTo>
                    <a:pt x="405" y="188"/>
                  </a:lnTo>
                  <a:lnTo>
                    <a:pt x="463" y="188"/>
                  </a:lnTo>
                  <a:lnTo>
                    <a:pt x="463" y="202"/>
                  </a:lnTo>
                  <a:close/>
                  <a:moveTo>
                    <a:pt x="362" y="202"/>
                  </a:moveTo>
                  <a:lnTo>
                    <a:pt x="305" y="202"/>
                  </a:lnTo>
                  <a:lnTo>
                    <a:pt x="305" y="188"/>
                  </a:lnTo>
                  <a:lnTo>
                    <a:pt x="362" y="188"/>
                  </a:lnTo>
                  <a:lnTo>
                    <a:pt x="362" y="202"/>
                  </a:lnTo>
                  <a:close/>
                  <a:moveTo>
                    <a:pt x="262" y="202"/>
                  </a:moveTo>
                  <a:lnTo>
                    <a:pt x="205" y="202"/>
                  </a:lnTo>
                  <a:lnTo>
                    <a:pt x="205" y="188"/>
                  </a:lnTo>
                  <a:lnTo>
                    <a:pt x="262" y="188"/>
                  </a:lnTo>
                  <a:lnTo>
                    <a:pt x="262" y="202"/>
                  </a:lnTo>
                  <a:close/>
                  <a:moveTo>
                    <a:pt x="162" y="202"/>
                  </a:moveTo>
                  <a:lnTo>
                    <a:pt x="105" y="202"/>
                  </a:lnTo>
                  <a:lnTo>
                    <a:pt x="105" y="188"/>
                  </a:lnTo>
                  <a:lnTo>
                    <a:pt x="162" y="188"/>
                  </a:lnTo>
                  <a:lnTo>
                    <a:pt x="162" y="202"/>
                  </a:lnTo>
                  <a:close/>
                  <a:moveTo>
                    <a:pt x="62" y="202"/>
                  </a:moveTo>
                  <a:lnTo>
                    <a:pt x="7" y="202"/>
                  </a:lnTo>
                  <a:lnTo>
                    <a:pt x="7" y="188"/>
                  </a:lnTo>
                  <a:lnTo>
                    <a:pt x="62" y="188"/>
                  </a:lnTo>
                  <a:lnTo>
                    <a:pt x="62" y="20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4" name="Rectangle 18"/>
            <p:cNvSpPr>
              <a:spLocks noChangeArrowheads="1"/>
            </p:cNvSpPr>
            <p:nvPr/>
          </p:nvSpPr>
          <p:spPr bwMode="auto">
            <a:xfrm>
              <a:off x="446651" y="3780522"/>
              <a:ext cx="54021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Xct</a:t>
              </a: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05" name="Rectangle 20"/>
            <p:cNvSpPr>
              <a:spLocks noChangeArrowheads="1"/>
            </p:cNvSpPr>
            <p:nvPr/>
          </p:nvSpPr>
          <p:spPr bwMode="auto">
            <a:xfrm>
              <a:off x="1510276" y="3739247"/>
              <a:ext cx="187325" cy="296863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8" name="Freeform 36"/>
            <p:cNvSpPr>
              <a:spLocks/>
            </p:cNvSpPr>
            <p:nvPr/>
          </p:nvSpPr>
          <p:spPr bwMode="auto">
            <a:xfrm>
              <a:off x="1748401" y="3878947"/>
              <a:ext cx="79375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9" name="Freeform 37"/>
            <p:cNvSpPr>
              <a:spLocks/>
            </p:cNvSpPr>
            <p:nvPr/>
          </p:nvSpPr>
          <p:spPr bwMode="auto">
            <a:xfrm>
              <a:off x="1703951" y="3791634"/>
              <a:ext cx="77788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0" name="Freeform 38"/>
            <p:cNvSpPr>
              <a:spLocks/>
            </p:cNvSpPr>
            <p:nvPr/>
          </p:nvSpPr>
          <p:spPr bwMode="auto">
            <a:xfrm>
              <a:off x="1816663" y="3878947"/>
              <a:ext cx="80963" cy="103188"/>
            </a:xfrm>
            <a:custGeom>
              <a:avLst/>
              <a:gdLst>
                <a:gd name="T0" fmla="*/ 21 w 731"/>
                <a:gd name="T1" fmla="*/ 945 h 945"/>
                <a:gd name="T2" fmla="*/ 63 w 731"/>
                <a:gd name="T3" fmla="*/ 942 h 945"/>
                <a:gd name="T4" fmla="*/ 88 w 731"/>
                <a:gd name="T5" fmla="*/ 938 h 945"/>
                <a:gd name="T6" fmla="*/ 129 w 731"/>
                <a:gd name="T7" fmla="*/ 928 h 945"/>
                <a:gd name="T8" fmla="*/ 187 w 731"/>
                <a:gd name="T9" fmla="*/ 908 h 945"/>
                <a:gd name="T10" fmla="*/ 208 w 731"/>
                <a:gd name="T11" fmla="*/ 899 h 945"/>
                <a:gd name="T12" fmla="*/ 248 w 731"/>
                <a:gd name="T13" fmla="*/ 877 h 945"/>
                <a:gd name="T14" fmla="*/ 267 w 731"/>
                <a:gd name="T15" fmla="*/ 864 h 945"/>
                <a:gd name="T16" fmla="*/ 346 w 731"/>
                <a:gd name="T17" fmla="*/ 803 h 945"/>
                <a:gd name="T18" fmla="*/ 367 w 731"/>
                <a:gd name="T19" fmla="*/ 783 h 945"/>
                <a:gd name="T20" fmla="*/ 442 w 731"/>
                <a:gd name="T21" fmla="*/ 698 h 945"/>
                <a:gd name="T22" fmla="*/ 526 w 731"/>
                <a:gd name="T23" fmla="*/ 577 h 945"/>
                <a:gd name="T24" fmla="*/ 602 w 731"/>
                <a:gd name="T25" fmla="*/ 435 h 945"/>
                <a:gd name="T26" fmla="*/ 670 w 731"/>
                <a:gd name="T27" fmla="*/ 276 h 945"/>
                <a:gd name="T28" fmla="*/ 731 w 731"/>
                <a:gd name="T29" fmla="*/ 97 h 945"/>
                <a:gd name="T30" fmla="*/ 442 w 731"/>
                <a:gd name="T31" fmla="*/ 0 h 945"/>
                <a:gd name="T32" fmla="*/ 391 w 731"/>
                <a:gd name="T33" fmla="*/ 157 h 945"/>
                <a:gd name="T34" fmla="*/ 333 w 731"/>
                <a:gd name="T35" fmla="*/ 294 h 945"/>
                <a:gd name="T36" fmla="*/ 275 w 731"/>
                <a:gd name="T37" fmla="*/ 406 h 945"/>
                <a:gd name="T38" fmla="*/ 214 w 731"/>
                <a:gd name="T39" fmla="*/ 497 h 945"/>
                <a:gd name="T40" fmla="*/ 139 w 731"/>
                <a:gd name="T41" fmla="*/ 582 h 945"/>
                <a:gd name="T42" fmla="*/ 161 w 731"/>
                <a:gd name="T43" fmla="*/ 562 h 945"/>
                <a:gd name="T44" fmla="*/ 82 w 731"/>
                <a:gd name="T45" fmla="*/ 623 h 945"/>
                <a:gd name="T46" fmla="*/ 101 w 731"/>
                <a:gd name="T47" fmla="*/ 610 h 945"/>
                <a:gd name="T48" fmla="*/ 61 w 731"/>
                <a:gd name="T49" fmla="*/ 632 h 945"/>
                <a:gd name="T50" fmla="*/ 82 w 731"/>
                <a:gd name="T51" fmla="*/ 623 h 945"/>
                <a:gd name="T52" fmla="*/ 57 w 731"/>
                <a:gd name="T53" fmla="*/ 633 h 945"/>
                <a:gd name="T54" fmla="*/ 16 w 731"/>
                <a:gd name="T55" fmla="*/ 643 h 945"/>
                <a:gd name="T56" fmla="*/ 42 w 731"/>
                <a:gd name="T57" fmla="*/ 639 h 945"/>
                <a:gd name="T58" fmla="*/ 0 w 731"/>
                <a:gd name="T59" fmla="*/ 642 h 945"/>
                <a:gd name="T60" fmla="*/ 21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21" y="945"/>
                  </a:moveTo>
                  <a:lnTo>
                    <a:pt x="63" y="942"/>
                  </a:lnTo>
                  <a:cubicBezTo>
                    <a:pt x="72" y="941"/>
                    <a:pt x="80" y="940"/>
                    <a:pt x="88" y="938"/>
                  </a:cubicBezTo>
                  <a:lnTo>
                    <a:pt x="129" y="928"/>
                  </a:lnTo>
                  <a:lnTo>
                    <a:pt x="187" y="908"/>
                  </a:lnTo>
                  <a:cubicBezTo>
                    <a:pt x="194" y="906"/>
                    <a:pt x="201" y="902"/>
                    <a:pt x="208" y="899"/>
                  </a:cubicBezTo>
                  <a:lnTo>
                    <a:pt x="248" y="877"/>
                  </a:lnTo>
                  <a:cubicBezTo>
                    <a:pt x="255" y="873"/>
                    <a:pt x="261" y="869"/>
                    <a:pt x="267" y="864"/>
                  </a:cubicBezTo>
                  <a:lnTo>
                    <a:pt x="346" y="803"/>
                  </a:lnTo>
                  <a:cubicBezTo>
                    <a:pt x="354" y="797"/>
                    <a:pt x="361" y="790"/>
                    <a:pt x="367" y="783"/>
                  </a:cubicBezTo>
                  <a:lnTo>
                    <a:pt x="442" y="698"/>
                  </a:lnTo>
                  <a:lnTo>
                    <a:pt x="526" y="577"/>
                  </a:lnTo>
                  <a:lnTo>
                    <a:pt x="602" y="435"/>
                  </a:lnTo>
                  <a:lnTo>
                    <a:pt x="670" y="276"/>
                  </a:lnTo>
                  <a:lnTo>
                    <a:pt x="731" y="97"/>
                  </a:lnTo>
                  <a:lnTo>
                    <a:pt x="442" y="0"/>
                  </a:lnTo>
                  <a:lnTo>
                    <a:pt x="391" y="157"/>
                  </a:lnTo>
                  <a:lnTo>
                    <a:pt x="333" y="294"/>
                  </a:lnTo>
                  <a:lnTo>
                    <a:pt x="275" y="406"/>
                  </a:lnTo>
                  <a:lnTo>
                    <a:pt x="214" y="497"/>
                  </a:lnTo>
                  <a:lnTo>
                    <a:pt x="139" y="582"/>
                  </a:lnTo>
                  <a:lnTo>
                    <a:pt x="161" y="562"/>
                  </a:lnTo>
                  <a:lnTo>
                    <a:pt x="82" y="623"/>
                  </a:lnTo>
                  <a:lnTo>
                    <a:pt x="101" y="610"/>
                  </a:lnTo>
                  <a:lnTo>
                    <a:pt x="61" y="632"/>
                  </a:lnTo>
                  <a:lnTo>
                    <a:pt x="82" y="623"/>
                  </a:lnTo>
                  <a:lnTo>
                    <a:pt x="57" y="633"/>
                  </a:lnTo>
                  <a:lnTo>
                    <a:pt x="16" y="643"/>
                  </a:lnTo>
                  <a:lnTo>
                    <a:pt x="42" y="639"/>
                  </a:lnTo>
                  <a:lnTo>
                    <a:pt x="0" y="642"/>
                  </a:lnTo>
                  <a:lnTo>
                    <a:pt x="21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5" name="Freeform 39"/>
            <p:cNvSpPr>
              <a:spLocks/>
            </p:cNvSpPr>
            <p:nvPr/>
          </p:nvSpPr>
          <p:spPr bwMode="auto">
            <a:xfrm>
              <a:off x="1864288" y="3791634"/>
              <a:ext cx="79375" cy="104775"/>
            </a:xfrm>
            <a:custGeom>
              <a:avLst/>
              <a:gdLst>
                <a:gd name="T0" fmla="*/ 711 w 732"/>
                <a:gd name="T1" fmla="*/ 0 h 951"/>
                <a:gd name="T2" fmla="*/ 669 w 732"/>
                <a:gd name="T3" fmla="*/ 3 h 951"/>
                <a:gd name="T4" fmla="*/ 643 w 732"/>
                <a:gd name="T5" fmla="*/ 7 h 951"/>
                <a:gd name="T6" fmla="*/ 602 w 732"/>
                <a:gd name="T7" fmla="*/ 17 h 951"/>
                <a:gd name="T8" fmla="*/ 542 w 732"/>
                <a:gd name="T9" fmla="*/ 39 h 951"/>
                <a:gd name="T10" fmla="*/ 484 w 732"/>
                <a:gd name="T11" fmla="*/ 69 h 951"/>
                <a:gd name="T12" fmla="*/ 430 w 732"/>
                <a:gd name="T13" fmla="*/ 106 h 951"/>
                <a:gd name="T14" fmla="*/ 380 w 732"/>
                <a:gd name="T15" fmla="*/ 147 h 951"/>
                <a:gd name="T16" fmla="*/ 364 w 732"/>
                <a:gd name="T17" fmla="*/ 163 h 951"/>
                <a:gd name="T18" fmla="*/ 289 w 732"/>
                <a:gd name="T19" fmla="*/ 248 h 951"/>
                <a:gd name="T20" fmla="*/ 205 w 732"/>
                <a:gd name="T21" fmla="*/ 372 h 951"/>
                <a:gd name="T22" fmla="*/ 129 w 732"/>
                <a:gd name="T23" fmla="*/ 513 h 951"/>
                <a:gd name="T24" fmla="*/ 61 w 732"/>
                <a:gd name="T25" fmla="*/ 675 h 951"/>
                <a:gd name="T26" fmla="*/ 0 w 732"/>
                <a:gd name="T27" fmla="*/ 854 h 951"/>
                <a:gd name="T28" fmla="*/ 288 w 732"/>
                <a:gd name="T29" fmla="*/ 951 h 951"/>
                <a:gd name="T30" fmla="*/ 342 w 732"/>
                <a:gd name="T31" fmla="*/ 792 h 951"/>
                <a:gd name="T32" fmla="*/ 398 w 732"/>
                <a:gd name="T33" fmla="*/ 656 h 951"/>
                <a:gd name="T34" fmla="*/ 458 w 732"/>
                <a:gd name="T35" fmla="*/ 541 h 951"/>
                <a:gd name="T36" fmla="*/ 517 w 732"/>
                <a:gd name="T37" fmla="*/ 449 h 951"/>
                <a:gd name="T38" fmla="*/ 592 w 732"/>
                <a:gd name="T39" fmla="*/ 364 h 951"/>
                <a:gd name="T40" fmla="*/ 577 w 732"/>
                <a:gd name="T41" fmla="*/ 380 h 951"/>
                <a:gd name="T42" fmla="*/ 605 w 732"/>
                <a:gd name="T43" fmla="*/ 355 h 951"/>
                <a:gd name="T44" fmla="*/ 631 w 732"/>
                <a:gd name="T45" fmla="*/ 336 h 951"/>
                <a:gd name="T46" fmla="*/ 653 w 732"/>
                <a:gd name="T47" fmla="*/ 322 h 951"/>
                <a:gd name="T48" fmla="*/ 674 w 732"/>
                <a:gd name="T49" fmla="*/ 312 h 951"/>
                <a:gd name="T50" fmla="*/ 715 w 732"/>
                <a:gd name="T51" fmla="*/ 302 h 951"/>
                <a:gd name="T52" fmla="*/ 690 w 732"/>
                <a:gd name="T53" fmla="*/ 306 h 951"/>
                <a:gd name="T54" fmla="*/ 732 w 732"/>
                <a:gd name="T55" fmla="*/ 303 h 951"/>
                <a:gd name="T56" fmla="*/ 711 w 732"/>
                <a:gd name="T5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2" h="951">
                  <a:moveTo>
                    <a:pt x="711" y="0"/>
                  </a:moveTo>
                  <a:lnTo>
                    <a:pt x="669" y="3"/>
                  </a:lnTo>
                  <a:cubicBezTo>
                    <a:pt x="660" y="3"/>
                    <a:pt x="652" y="5"/>
                    <a:pt x="643" y="7"/>
                  </a:cubicBezTo>
                  <a:lnTo>
                    <a:pt x="602" y="17"/>
                  </a:lnTo>
                  <a:lnTo>
                    <a:pt x="542" y="39"/>
                  </a:lnTo>
                  <a:lnTo>
                    <a:pt x="484" y="69"/>
                  </a:lnTo>
                  <a:lnTo>
                    <a:pt x="430" y="106"/>
                  </a:lnTo>
                  <a:lnTo>
                    <a:pt x="380" y="147"/>
                  </a:lnTo>
                  <a:cubicBezTo>
                    <a:pt x="375" y="152"/>
                    <a:pt x="369" y="157"/>
                    <a:pt x="364" y="163"/>
                  </a:cubicBezTo>
                  <a:lnTo>
                    <a:pt x="289" y="248"/>
                  </a:lnTo>
                  <a:lnTo>
                    <a:pt x="205" y="372"/>
                  </a:lnTo>
                  <a:lnTo>
                    <a:pt x="129" y="513"/>
                  </a:lnTo>
                  <a:lnTo>
                    <a:pt x="61" y="675"/>
                  </a:lnTo>
                  <a:lnTo>
                    <a:pt x="0" y="854"/>
                  </a:lnTo>
                  <a:lnTo>
                    <a:pt x="288" y="951"/>
                  </a:lnTo>
                  <a:lnTo>
                    <a:pt x="342" y="792"/>
                  </a:lnTo>
                  <a:lnTo>
                    <a:pt x="398" y="656"/>
                  </a:lnTo>
                  <a:lnTo>
                    <a:pt x="458" y="541"/>
                  </a:lnTo>
                  <a:lnTo>
                    <a:pt x="517" y="449"/>
                  </a:lnTo>
                  <a:lnTo>
                    <a:pt x="592" y="364"/>
                  </a:lnTo>
                  <a:lnTo>
                    <a:pt x="577" y="380"/>
                  </a:lnTo>
                  <a:lnTo>
                    <a:pt x="605" y="355"/>
                  </a:lnTo>
                  <a:lnTo>
                    <a:pt x="631" y="336"/>
                  </a:lnTo>
                  <a:lnTo>
                    <a:pt x="653" y="322"/>
                  </a:lnTo>
                  <a:lnTo>
                    <a:pt x="674" y="312"/>
                  </a:lnTo>
                  <a:lnTo>
                    <a:pt x="715" y="302"/>
                  </a:lnTo>
                  <a:lnTo>
                    <a:pt x="690" y="306"/>
                  </a:lnTo>
                  <a:lnTo>
                    <a:pt x="732" y="30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7" name="Freeform 40"/>
            <p:cNvSpPr>
              <a:spLocks/>
            </p:cNvSpPr>
            <p:nvPr/>
          </p:nvSpPr>
          <p:spPr bwMode="auto">
            <a:xfrm>
              <a:off x="1992876" y="3878947"/>
              <a:ext cx="80963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0" name="Freeform 41"/>
            <p:cNvSpPr>
              <a:spLocks/>
            </p:cNvSpPr>
            <p:nvPr/>
          </p:nvSpPr>
          <p:spPr bwMode="auto">
            <a:xfrm>
              <a:off x="1946838" y="3791634"/>
              <a:ext cx="79375" cy="104775"/>
            </a:xfrm>
            <a:custGeom>
              <a:avLst/>
              <a:gdLst>
                <a:gd name="T0" fmla="*/ 21 w 731"/>
                <a:gd name="T1" fmla="*/ 0 h 950"/>
                <a:gd name="T2" fmla="*/ 63 w 731"/>
                <a:gd name="T3" fmla="*/ 3 h 950"/>
                <a:gd name="T4" fmla="*/ 88 w 731"/>
                <a:gd name="T5" fmla="*/ 7 h 950"/>
                <a:gd name="T6" fmla="*/ 129 w 731"/>
                <a:gd name="T7" fmla="*/ 17 h 950"/>
                <a:gd name="T8" fmla="*/ 190 w 731"/>
                <a:gd name="T9" fmla="*/ 39 h 950"/>
                <a:gd name="T10" fmla="*/ 248 w 731"/>
                <a:gd name="T11" fmla="*/ 69 h 950"/>
                <a:gd name="T12" fmla="*/ 302 w 731"/>
                <a:gd name="T13" fmla="*/ 106 h 950"/>
                <a:gd name="T14" fmla="*/ 352 w 731"/>
                <a:gd name="T15" fmla="*/ 147 h 950"/>
                <a:gd name="T16" fmla="*/ 367 w 731"/>
                <a:gd name="T17" fmla="*/ 163 h 950"/>
                <a:gd name="T18" fmla="*/ 442 w 731"/>
                <a:gd name="T19" fmla="*/ 248 h 950"/>
                <a:gd name="T20" fmla="*/ 527 w 731"/>
                <a:gd name="T21" fmla="*/ 372 h 950"/>
                <a:gd name="T22" fmla="*/ 602 w 731"/>
                <a:gd name="T23" fmla="*/ 514 h 950"/>
                <a:gd name="T24" fmla="*/ 670 w 731"/>
                <a:gd name="T25" fmla="*/ 674 h 950"/>
                <a:gd name="T26" fmla="*/ 731 w 731"/>
                <a:gd name="T27" fmla="*/ 855 h 950"/>
                <a:gd name="T28" fmla="*/ 442 w 731"/>
                <a:gd name="T29" fmla="*/ 950 h 950"/>
                <a:gd name="T30" fmla="*/ 390 w 731"/>
                <a:gd name="T31" fmla="*/ 793 h 950"/>
                <a:gd name="T32" fmla="*/ 333 w 731"/>
                <a:gd name="T33" fmla="*/ 655 h 950"/>
                <a:gd name="T34" fmla="*/ 274 w 731"/>
                <a:gd name="T35" fmla="*/ 541 h 950"/>
                <a:gd name="T36" fmla="*/ 214 w 731"/>
                <a:gd name="T37" fmla="*/ 449 h 950"/>
                <a:gd name="T38" fmla="*/ 139 w 731"/>
                <a:gd name="T39" fmla="*/ 364 h 950"/>
                <a:gd name="T40" fmla="*/ 155 w 731"/>
                <a:gd name="T41" fmla="*/ 380 h 950"/>
                <a:gd name="T42" fmla="*/ 127 w 731"/>
                <a:gd name="T43" fmla="*/ 355 h 950"/>
                <a:gd name="T44" fmla="*/ 101 w 731"/>
                <a:gd name="T45" fmla="*/ 336 h 950"/>
                <a:gd name="T46" fmla="*/ 79 w 731"/>
                <a:gd name="T47" fmla="*/ 322 h 950"/>
                <a:gd name="T48" fmla="*/ 57 w 731"/>
                <a:gd name="T49" fmla="*/ 312 h 950"/>
                <a:gd name="T50" fmla="*/ 16 w 731"/>
                <a:gd name="T51" fmla="*/ 302 h 950"/>
                <a:gd name="T52" fmla="*/ 42 w 731"/>
                <a:gd name="T53" fmla="*/ 306 h 950"/>
                <a:gd name="T54" fmla="*/ 0 w 731"/>
                <a:gd name="T55" fmla="*/ 303 h 950"/>
                <a:gd name="T56" fmla="*/ 21 w 731"/>
                <a:gd name="T57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1" h="950">
                  <a:moveTo>
                    <a:pt x="21" y="0"/>
                  </a:moveTo>
                  <a:lnTo>
                    <a:pt x="63" y="3"/>
                  </a:lnTo>
                  <a:cubicBezTo>
                    <a:pt x="72" y="3"/>
                    <a:pt x="80" y="5"/>
                    <a:pt x="88" y="7"/>
                  </a:cubicBezTo>
                  <a:lnTo>
                    <a:pt x="129" y="17"/>
                  </a:lnTo>
                  <a:lnTo>
                    <a:pt x="190" y="39"/>
                  </a:lnTo>
                  <a:lnTo>
                    <a:pt x="248" y="69"/>
                  </a:lnTo>
                  <a:lnTo>
                    <a:pt x="302" y="106"/>
                  </a:lnTo>
                  <a:lnTo>
                    <a:pt x="352" y="147"/>
                  </a:lnTo>
                  <a:cubicBezTo>
                    <a:pt x="357" y="152"/>
                    <a:pt x="363" y="157"/>
                    <a:pt x="367" y="163"/>
                  </a:cubicBezTo>
                  <a:lnTo>
                    <a:pt x="442" y="248"/>
                  </a:lnTo>
                  <a:lnTo>
                    <a:pt x="527" y="372"/>
                  </a:lnTo>
                  <a:lnTo>
                    <a:pt x="602" y="514"/>
                  </a:lnTo>
                  <a:lnTo>
                    <a:pt x="670" y="674"/>
                  </a:lnTo>
                  <a:lnTo>
                    <a:pt x="731" y="855"/>
                  </a:lnTo>
                  <a:lnTo>
                    <a:pt x="442" y="950"/>
                  </a:lnTo>
                  <a:lnTo>
                    <a:pt x="390" y="793"/>
                  </a:lnTo>
                  <a:lnTo>
                    <a:pt x="333" y="655"/>
                  </a:lnTo>
                  <a:lnTo>
                    <a:pt x="274" y="541"/>
                  </a:lnTo>
                  <a:lnTo>
                    <a:pt x="214" y="449"/>
                  </a:lnTo>
                  <a:lnTo>
                    <a:pt x="139" y="364"/>
                  </a:lnTo>
                  <a:lnTo>
                    <a:pt x="155" y="380"/>
                  </a:lnTo>
                  <a:lnTo>
                    <a:pt x="127" y="355"/>
                  </a:lnTo>
                  <a:lnTo>
                    <a:pt x="101" y="336"/>
                  </a:lnTo>
                  <a:lnTo>
                    <a:pt x="79" y="322"/>
                  </a:lnTo>
                  <a:lnTo>
                    <a:pt x="57" y="312"/>
                  </a:lnTo>
                  <a:lnTo>
                    <a:pt x="16" y="302"/>
                  </a:lnTo>
                  <a:lnTo>
                    <a:pt x="42" y="306"/>
                  </a:lnTo>
                  <a:lnTo>
                    <a:pt x="0" y="3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1" name="Freeform 42"/>
            <p:cNvSpPr>
              <a:spLocks/>
            </p:cNvSpPr>
            <p:nvPr/>
          </p:nvSpPr>
          <p:spPr bwMode="auto">
            <a:xfrm>
              <a:off x="2773926" y="3878947"/>
              <a:ext cx="79375" cy="103188"/>
            </a:xfrm>
            <a:custGeom>
              <a:avLst/>
              <a:gdLst>
                <a:gd name="T0" fmla="*/ 694 w 717"/>
                <a:gd name="T1" fmla="*/ 944 h 944"/>
                <a:gd name="T2" fmla="*/ 653 w 717"/>
                <a:gd name="T3" fmla="*/ 941 h 944"/>
                <a:gd name="T4" fmla="*/ 628 w 717"/>
                <a:gd name="T5" fmla="*/ 937 h 944"/>
                <a:gd name="T6" fmla="*/ 588 w 717"/>
                <a:gd name="T7" fmla="*/ 927 h 944"/>
                <a:gd name="T8" fmla="*/ 531 w 717"/>
                <a:gd name="T9" fmla="*/ 906 h 944"/>
                <a:gd name="T10" fmla="*/ 472 w 717"/>
                <a:gd name="T11" fmla="*/ 876 h 944"/>
                <a:gd name="T12" fmla="*/ 450 w 717"/>
                <a:gd name="T13" fmla="*/ 861 h 944"/>
                <a:gd name="T14" fmla="*/ 374 w 717"/>
                <a:gd name="T15" fmla="*/ 800 h 944"/>
                <a:gd name="T16" fmla="*/ 355 w 717"/>
                <a:gd name="T17" fmla="*/ 781 h 944"/>
                <a:gd name="T18" fmla="*/ 281 w 717"/>
                <a:gd name="T19" fmla="*/ 696 h 944"/>
                <a:gd name="T20" fmla="*/ 199 w 717"/>
                <a:gd name="T21" fmla="*/ 574 h 944"/>
                <a:gd name="T22" fmla="*/ 125 w 717"/>
                <a:gd name="T23" fmla="*/ 433 h 944"/>
                <a:gd name="T24" fmla="*/ 59 w 717"/>
                <a:gd name="T25" fmla="*/ 273 h 944"/>
                <a:gd name="T26" fmla="*/ 0 w 717"/>
                <a:gd name="T27" fmla="*/ 95 h 944"/>
                <a:gd name="T28" fmla="*/ 289 w 717"/>
                <a:gd name="T29" fmla="*/ 0 h 944"/>
                <a:gd name="T30" fmla="*/ 340 w 717"/>
                <a:gd name="T31" fmla="*/ 158 h 944"/>
                <a:gd name="T32" fmla="*/ 396 w 717"/>
                <a:gd name="T33" fmla="*/ 294 h 944"/>
                <a:gd name="T34" fmla="*/ 452 w 717"/>
                <a:gd name="T35" fmla="*/ 407 h 944"/>
                <a:gd name="T36" fmla="*/ 510 w 717"/>
                <a:gd name="T37" fmla="*/ 497 h 944"/>
                <a:gd name="T38" fmla="*/ 584 w 717"/>
                <a:gd name="T39" fmla="*/ 582 h 944"/>
                <a:gd name="T40" fmla="*/ 565 w 717"/>
                <a:gd name="T41" fmla="*/ 563 h 944"/>
                <a:gd name="T42" fmla="*/ 641 w 717"/>
                <a:gd name="T43" fmla="*/ 624 h 944"/>
                <a:gd name="T44" fmla="*/ 619 w 717"/>
                <a:gd name="T45" fmla="*/ 609 h 944"/>
                <a:gd name="T46" fmla="*/ 640 w 717"/>
                <a:gd name="T47" fmla="*/ 623 h 944"/>
                <a:gd name="T48" fmla="*/ 661 w 717"/>
                <a:gd name="T49" fmla="*/ 632 h 944"/>
                <a:gd name="T50" fmla="*/ 701 w 717"/>
                <a:gd name="T51" fmla="*/ 642 h 944"/>
                <a:gd name="T52" fmla="*/ 676 w 717"/>
                <a:gd name="T53" fmla="*/ 638 h 944"/>
                <a:gd name="T54" fmla="*/ 717 w 717"/>
                <a:gd name="T55" fmla="*/ 641 h 944"/>
                <a:gd name="T56" fmla="*/ 694 w 717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7" h="944">
                  <a:moveTo>
                    <a:pt x="694" y="944"/>
                  </a:moveTo>
                  <a:lnTo>
                    <a:pt x="653" y="941"/>
                  </a:lnTo>
                  <a:cubicBezTo>
                    <a:pt x="645" y="940"/>
                    <a:pt x="636" y="939"/>
                    <a:pt x="628" y="937"/>
                  </a:cubicBezTo>
                  <a:lnTo>
                    <a:pt x="588" y="927"/>
                  </a:lnTo>
                  <a:lnTo>
                    <a:pt x="531" y="906"/>
                  </a:lnTo>
                  <a:lnTo>
                    <a:pt x="472" y="876"/>
                  </a:lnTo>
                  <a:cubicBezTo>
                    <a:pt x="465" y="871"/>
                    <a:pt x="457" y="867"/>
                    <a:pt x="450" y="861"/>
                  </a:cubicBezTo>
                  <a:lnTo>
                    <a:pt x="374" y="800"/>
                  </a:lnTo>
                  <a:cubicBezTo>
                    <a:pt x="367" y="794"/>
                    <a:pt x="361" y="788"/>
                    <a:pt x="355" y="781"/>
                  </a:cubicBezTo>
                  <a:lnTo>
                    <a:pt x="281" y="696"/>
                  </a:lnTo>
                  <a:lnTo>
                    <a:pt x="199" y="574"/>
                  </a:lnTo>
                  <a:lnTo>
                    <a:pt x="125" y="433"/>
                  </a:lnTo>
                  <a:lnTo>
                    <a:pt x="59" y="273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8"/>
                  </a:lnTo>
                  <a:lnTo>
                    <a:pt x="396" y="294"/>
                  </a:lnTo>
                  <a:lnTo>
                    <a:pt x="452" y="407"/>
                  </a:lnTo>
                  <a:lnTo>
                    <a:pt x="510" y="497"/>
                  </a:lnTo>
                  <a:lnTo>
                    <a:pt x="584" y="582"/>
                  </a:lnTo>
                  <a:lnTo>
                    <a:pt x="565" y="563"/>
                  </a:lnTo>
                  <a:lnTo>
                    <a:pt x="641" y="624"/>
                  </a:lnTo>
                  <a:lnTo>
                    <a:pt x="619" y="609"/>
                  </a:lnTo>
                  <a:lnTo>
                    <a:pt x="640" y="623"/>
                  </a:lnTo>
                  <a:lnTo>
                    <a:pt x="661" y="632"/>
                  </a:lnTo>
                  <a:lnTo>
                    <a:pt x="701" y="642"/>
                  </a:lnTo>
                  <a:lnTo>
                    <a:pt x="676" y="638"/>
                  </a:lnTo>
                  <a:lnTo>
                    <a:pt x="717" y="641"/>
                  </a:lnTo>
                  <a:lnTo>
                    <a:pt x="694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2" name="Freeform 43"/>
            <p:cNvSpPr>
              <a:spLocks/>
            </p:cNvSpPr>
            <p:nvPr/>
          </p:nvSpPr>
          <p:spPr bwMode="auto">
            <a:xfrm>
              <a:off x="2731063" y="3791634"/>
              <a:ext cx="76200" cy="103188"/>
            </a:xfrm>
            <a:custGeom>
              <a:avLst/>
              <a:gdLst>
                <a:gd name="T0" fmla="*/ 23 w 700"/>
                <a:gd name="T1" fmla="*/ 0 h 948"/>
                <a:gd name="T2" fmla="*/ 62 w 700"/>
                <a:gd name="T3" fmla="*/ 3 h 948"/>
                <a:gd name="T4" fmla="*/ 88 w 700"/>
                <a:gd name="T5" fmla="*/ 7 h 948"/>
                <a:gd name="T6" fmla="*/ 127 w 700"/>
                <a:gd name="T7" fmla="*/ 17 h 948"/>
                <a:gd name="T8" fmla="*/ 186 w 700"/>
                <a:gd name="T9" fmla="*/ 40 h 948"/>
                <a:gd name="T10" fmla="*/ 243 w 700"/>
                <a:gd name="T11" fmla="*/ 71 h 948"/>
                <a:gd name="T12" fmla="*/ 295 w 700"/>
                <a:gd name="T13" fmla="*/ 108 h 948"/>
                <a:gd name="T14" fmla="*/ 343 w 700"/>
                <a:gd name="T15" fmla="*/ 150 h 948"/>
                <a:gd name="T16" fmla="*/ 358 w 700"/>
                <a:gd name="T17" fmla="*/ 166 h 948"/>
                <a:gd name="T18" fmla="*/ 429 w 700"/>
                <a:gd name="T19" fmla="*/ 251 h 948"/>
                <a:gd name="T20" fmla="*/ 509 w 700"/>
                <a:gd name="T21" fmla="*/ 375 h 948"/>
                <a:gd name="T22" fmla="*/ 580 w 700"/>
                <a:gd name="T23" fmla="*/ 517 h 948"/>
                <a:gd name="T24" fmla="*/ 644 w 700"/>
                <a:gd name="T25" fmla="*/ 678 h 948"/>
                <a:gd name="T26" fmla="*/ 700 w 700"/>
                <a:gd name="T27" fmla="*/ 857 h 948"/>
                <a:gd name="T28" fmla="*/ 410 w 700"/>
                <a:gd name="T29" fmla="*/ 948 h 948"/>
                <a:gd name="T30" fmla="*/ 361 w 700"/>
                <a:gd name="T31" fmla="*/ 789 h 948"/>
                <a:gd name="T32" fmla="*/ 307 w 700"/>
                <a:gd name="T33" fmla="*/ 652 h 948"/>
                <a:gd name="T34" fmla="*/ 252 w 700"/>
                <a:gd name="T35" fmla="*/ 537 h 948"/>
                <a:gd name="T36" fmla="*/ 196 w 700"/>
                <a:gd name="T37" fmla="*/ 446 h 948"/>
                <a:gd name="T38" fmla="*/ 125 w 700"/>
                <a:gd name="T39" fmla="*/ 361 h 948"/>
                <a:gd name="T40" fmla="*/ 140 w 700"/>
                <a:gd name="T41" fmla="*/ 377 h 948"/>
                <a:gd name="T42" fmla="*/ 114 w 700"/>
                <a:gd name="T43" fmla="*/ 353 h 948"/>
                <a:gd name="T44" fmla="*/ 90 w 700"/>
                <a:gd name="T45" fmla="*/ 334 h 948"/>
                <a:gd name="T46" fmla="*/ 71 w 700"/>
                <a:gd name="T47" fmla="*/ 321 h 948"/>
                <a:gd name="T48" fmla="*/ 52 w 700"/>
                <a:gd name="T49" fmla="*/ 312 h 948"/>
                <a:gd name="T50" fmla="*/ 13 w 700"/>
                <a:gd name="T51" fmla="*/ 302 h 948"/>
                <a:gd name="T52" fmla="*/ 39 w 700"/>
                <a:gd name="T53" fmla="*/ 306 h 948"/>
                <a:gd name="T54" fmla="*/ 0 w 700"/>
                <a:gd name="T55" fmla="*/ 303 h 948"/>
                <a:gd name="T56" fmla="*/ 23 w 700"/>
                <a:gd name="T57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0" h="948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6" y="40"/>
                  </a:lnTo>
                  <a:lnTo>
                    <a:pt x="243" y="71"/>
                  </a:lnTo>
                  <a:lnTo>
                    <a:pt x="295" y="108"/>
                  </a:lnTo>
                  <a:lnTo>
                    <a:pt x="343" y="150"/>
                  </a:lnTo>
                  <a:cubicBezTo>
                    <a:pt x="348" y="155"/>
                    <a:pt x="353" y="160"/>
                    <a:pt x="358" y="166"/>
                  </a:cubicBezTo>
                  <a:lnTo>
                    <a:pt x="429" y="251"/>
                  </a:lnTo>
                  <a:lnTo>
                    <a:pt x="509" y="375"/>
                  </a:lnTo>
                  <a:lnTo>
                    <a:pt x="580" y="517"/>
                  </a:lnTo>
                  <a:lnTo>
                    <a:pt x="644" y="678"/>
                  </a:lnTo>
                  <a:lnTo>
                    <a:pt x="700" y="857"/>
                  </a:lnTo>
                  <a:lnTo>
                    <a:pt x="410" y="948"/>
                  </a:lnTo>
                  <a:lnTo>
                    <a:pt x="361" y="789"/>
                  </a:lnTo>
                  <a:lnTo>
                    <a:pt x="307" y="652"/>
                  </a:lnTo>
                  <a:lnTo>
                    <a:pt x="252" y="537"/>
                  </a:lnTo>
                  <a:lnTo>
                    <a:pt x="196" y="446"/>
                  </a:lnTo>
                  <a:lnTo>
                    <a:pt x="125" y="361"/>
                  </a:lnTo>
                  <a:lnTo>
                    <a:pt x="140" y="377"/>
                  </a:lnTo>
                  <a:lnTo>
                    <a:pt x="114" y="353"/>
                  </a:lnTo>
                  <a:lnTo>
                    <a:pt x="90" y="334"/>
                  </a:lnTo>
                  <a:lnTo>
                    <a:pt x="71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3" name="Freeform 44"/>
            <p:cNvSpPr>
              <a:spLocks/>
            </p:cNvSpPr>
            <p:nvPr/>
          </p:nvSpPr>
          <p:spPr bwMode="auto">
            <a:xfrm>
              <a:off x="2842188" y="3878947"/>
              <a:ext cx="77788" cy="103188"/>
            </a:xfrm>
            <a:custGeom>
              <a:avLst/>
              <a:gdLst>
                <a:gd name="T0" fmla="*/ 23 w 716"/>
                <a:gd name="T1" fmla="*/ 944 h 944"/>
                <a:gd name="T2" fmla="*/ 64 w 716"/>
                <a:gd name="T3" fmla="*/ 941 h 944"/>
                <a:gd name="T4" fmla="*/ 89 w 716"/>
                <a:gd name="T5" fmla="*/ 937 h 944"/>
                <a:gd name="T6" fmla="*/ 129 w 716"/>
                <a:gd name="T7" fmla="*/ 927 h 944"/>
                <a:gd name="T8" fmla="*/ 186 w 716"/>
                <a:gd name="T9" fmla="*/ 906 h 944"/>
                <a:gd name="T10" fmla="*/ 245 w 716"/>
                <a:gd name="T11" fmla="*/ 876 h 944"/>
                <a:gd name="T12" fmla="*/ 267 w 716"/>
                <a:gd name="T13" fmla="*/ 861 h 944"/>
                <a:gd name="T14" fmla="*/ 343 w 716"/>
                <a:gd name="T15" fmla="*/ 800 h 944"/>
                <a:gd name="T16" fmla="*/ 362 w 716"/>
                <a:gd name="T17" fmla="*/ 781 h 944"/>
                <a:gd name="T18" fmla="*/ 436 w 716"/>
                <a:gd name="T19" fmla="*/ 696 h 944"/>
                <a:gd name="T20" fmla="*/ 518 w 716"/>
                <a:gd name="T21" fmla="*/ 573 h 944"/>
                <a:gd name="T22" fmla="*/ 591 w 716"/>
                <a:gd name="T23" fmla="*/ 434 h 944"/>
                <a:gd name="T24" fmla="*/ 657 w 716"/>
                <a:gd name="T25" fmla="*/ 273 h 944"/>
                <a:gd name="T26" fmla="*/ 716 w 716"/>
                <a:gd name="T27" fmla="*/ 95 h 944"/>
                <a:gd name="T28" fmla="*/ 427 w 716"/>
                <a:gd name="T29" fmla="*/ 0 h 944"/>
                <a:gd name="T30" fmla="*/ 376 w 716"/>
                <a:gd name="T31" fmla="*/ 158 h 944"/>
                <a:gd name="T32" fmla="*/ 322 w 716"/>
                <a:gd name="T33" fmla="*/ 293 h 944"/>
                <a:gd name="T34" fmla="*/ 263 w 716"/>
                <a:gd name="T35" fmla="*/ 408 h 944"/>
                <a:gd name="T36" fmla="*/ 207 w 716"/>
                <a:gd name="T37" fmla="*/ 497 h 944"/>
                <a:gd name="T38" fmla="*/ 133 w 716"/>
                <a:gd name="T39" fmla="*/ 582 h 944"/>
                <a:gd name="T40" fmla="*/ 152 w 716"/>
                <a:gd name="T41" fmla="*/ 563 h 944"/>
                <a:gd name="T42" fmla="*/ 76 w 716"/>
                <a:gd name="T43" fmla="*/ 624 h 944"/>
                <a:gd name="T44" fmla="*/ 98 w 716"/>
                <a:gd name="T45" fmla="*/ 609 h 944"/>
                <a:gd name="T46" fmla="*/ 77 w 716"/>
                <a:gd name="T47" fmla="*/ 623 h 944"/>
                <a:gd name="T48" fmla="*/ 56 w 716"/>
                <a:gd name="T49" fmla="*/ 632 h 944"/>
                <a:gd name="T50" fmla="*/ 16 w 716"/>
                <a:gd name="T51" fmla="*/ 642 h 944"/>
                <a:gd name="T52" fmla="*/ 41 w 716"/>
                <a:gd name="T53" fmla="*/ 638 h 944"/>
                <a:gd name="T54" fmla="*/ 0 w 716"/>
                <a:gd name="T55" fmla="*/ 641 h 944"/>
                <a:gd name="T56" fmla="*/ 23 w 716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6" h="944">
                  <a:moveTo>
                    <a:pt x="23" y="944"/>
                  </a:moveTo>
                  <a:lnTo>
                    <a:pt x="64" y="941"/>
                  </a:lnTo>
                  <a:cubicBezTo>
                    <a:pt x="72" y="940"/>
                    <a:pt x="81" y="939"/>
                    <a:pt x="89" y="937"/>
                  </a:cubicBezTo>
                  <a:lnTo>
                    <a:pt x="129" y="927"/>
                  </a:lnTo>
                  <a:lnTo>
                    <a:pt x="186" y="906"/>
                  </a:lnTo>
                  <a:lnTo>
                    <a:pt x="245" y="876"/>
                  </a:lnTo>
                  <a:cubicBezTo>
                    <a:pt x="252" y="871"/>
                    <a:pt x="260" y="867"/>
                    <a:pt x="267" y="861"/>
                  </a:cubicBezTo>
                  <a:lnTo>
                    <a:pt x="343" y="800"/>
                  </a:lnTo>
                  <a:cubicBezTo>
                    <a:pt x="350" y="794"/>
                    <a:pt x="356" y="788"/>
                    <a:pt x="362" y="781"/>
                  </a:cubicBezTo>
                  <a:lnTo>
                    <a:pt x="436" y="696"/>
                  </a:lnTo>
                  <a:lnTo>
                    <a:pt x="518" y="573"/>
                  </a:lnTo>
                  <a:lnTo>
                    <a:pt x="591" y="434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6" y="158"/>
                  </a:lnTo>
                  <a:lnTo>
                    <a:pt x="322" y="293"/>
                  </a:lnTo>
                  <a:lnTo>
                    <a:pt x="263" y="408"/>
                  </a:lnTo>
                  <a:lnTo>
                    <a:pt x="207" y="497"/>
                  </a:lnTo>
                  <a:lnTo>
                    <a:pt x="133" y="582"/>
                  </a:lnTo>
                  <a:lnTo>
                    <a:pt x="152" y="563"/>
                  </a:lnTo>
                  <a:lnTo>
                    <a:pt x="76" y="624"/>
                  </a:lnTo>
                  <a:lnTo>
                    <a:pt x="98" y="609"/>
                  </a:lnTo>
                  <a:lnTo>
                    <a:pt x="77" y="623"/>
                  </a:lnTo>
                  <a:lnTo>
                    <a:pt x="56" y="632"/>
                  </a:lnTo>
                  <a:lnTo>
                    <a:pt x="16" y="642"/>
                  </a:lnTo>
                  <a:lnTo>
                    <a:pt x="41" y="638"/>
                  </a:lnTo>
                  <a:lnTo>
                    <a:pt x="0" y="641"/>
                  </a:lnTo>
                  <a:lnTo>
                    <a:pt x="23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4" name="Freeform 45"/>
            <p:cNvSpPr>
              <a:spLocks/>
            </p:cNvSpPr>
            <p:nvPr/>
          </p:nvSpPr>
          <p:spPr bwMode="auto">
            <a:xfrm>
              <a:off x="2886638" y="3791634"/>
              <a:ext cx="76200" cy="103188"/>
            </a:xfrm>
            <a:custGeom>
              <a:avLst/>
              <a:gdLst>
                <a:gd name="T0" fmla="*/ 678 w 701"/>
                <a:gd name="T1" fmla="*/ 0 h 949"/>
                <a:gd name="T2" fmla="*/ 639 w 701"/>
                <a:gd name="T3" fmla="*/ 3 h 949"/>
                <a:gd name="T4" fmla="*/ 613 w 701"/>
                <a:gd name="T5" fmla="*/ 7 h 949"/>
                <a:gd name="T6" fmla="*/ 574 w 701"/>
                <a:gd name="T7" fmla="*/ 17 h 949"/>
                <a:gd name="T8" fmla="*/ 515 w 701"/>
                <a:gd name="T9" fmla="*/ 40 h 949"/>
                <a:gd name="T10" fmla="*/ 458 w 701"/>
                <a:gd name="T11" fmla="*/ 71 h 949"/>
                <a:gd name="T12" fmla="*/ 406 w 701"/>
                <a:gd name="T13" fmla="*/ 108 h 949"/>
                <a:gd name="T14" fmla="*/ 358 w 701"/>
                <a:gd name="T15" fmla="*/ 150 h 949"/>
                <a:gd name="T16" fmla="*/ 343 w 701"/>
                <a:gd name="T17" fmla="*/ 166 h 949"/>
                <a:gd name="T18" fmla="*/ 272 w 701"/>
                <a:gd name="T19" fmla="*/ 251 h 949"/>
                <a:gd name="T20" fmla="*/ 192 w 701"/>
                <a:gd name="T21" fmla="*/ 375 h 949"/>
                <a:gd name="T22" fmla="*/ 121 w 701"/>
                <a:gd name="T23" fmla="*/ 516 h 949"/>
                <a:gd name="T24" fmla="*/ 57 w 701"/>
                <a:gd name="T25" fmla="*/ 678 h 949"/>
                <a:gd name="T26" fmla="*/ 0 w 701"/>
                <a:gd name="T27" fmla="*/ 856 h 949"/>
                <a:gd name="T28" fmla="*/ 289 w 701"/>
                <a:gd name="T29" fmla="*/ 949 h 949"/>
                <a:gd name="T30" fmla="*/ 340 w 701"/>
                <a:gd name="T31" fmla="*/ 789 h 949"/>
                <a:gd name="T32" fmla="*/ 392 w 701"/>
                <a:gd name="T33" fmla="*/ 652 h 949"/>
                <a:gd name="T34" fmla="*/ 449 w 701"/>
                <a:gd name="T35" fmla="*/ 537 h 949"/>
                <a:gd name="T36" fmla="*/ 505 w 701"/>
                <a:gd name="T37" fmla="*/ 446 h 949"/>
                <a:gd name="T38" fmla="*/ 576 w 701"/>
                <a:gd name="T39" fmla="*/ 361 h 949"/>
                <a:gd name="T40" fmla="*/ 561 w 701"/>
                <a:gd name="T41" fmla="*/ 377 h 949"/>
                <a:gd name="T42" fmla="*/ 587 w 701"/>
                <a:gd name="T43" fmla="*/ 353 h 949"/>
                <a:gd name="T44" fmla="*/ 611 w 701"/>
                <a:gd name="T45" fmla="*/ 334 h 949"/>
                <a:gd name="T46" fmla="*/ 630 w 701"/>
                <a:gd name="T47" fmla="*/ 321 h 949"/>
                <a:gd name="T48" fmla="*/ 649 w 701"/>
                <a:gd name="T49" fmla="*/ 312 h 949"/>
                <a:gd name="T50" fmla="*/ 688 w 701"/>
                <a:gd name="T51" fmla="*/ 302 h 949"/>
                <a:gd name="T52" fmla="*/ 662 w 701"/>
                <a:gd name="T53" fmla="*/ 306 h 949"/>
                <a:gd name="T54" fmla="*/ 701 w 701"/>
                <a:gd name="T55" fmla="*/ 303 h 949"/>
                <a:gd name="T56" fmla="*/ 678 w 701"/>
                <a:gd name="T57" fmla="*/ 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1" h="949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5" y="40"/>
                  </a:lnTo>
                  <a:lnTo>
                    <a:pt x="458" y="71"/>
                  </a:lnTo>
                  <a:lnTo>
                    <a:pt x="406" y="108"/>
                  </a:lnTo>
                  <a:lnTo>
                    <a:pt x="358" y="150"/>
                  </a:lnTo>
                  <a:cubicBezTo>
                    <a:pt x="353" y="155"/>
                    <a:pt x="348" y="160"/>
                    <a:pt x="343" y="166"/>
                  </a:cubicBezTo>
                  <a:lnTo>
                    <a:pt x="272" y="251"/>
                  </a:lnTo>
                  <a:lnTo>
                    <a:pt x="192" y="375"/>
                  </a:lnTo>
                  <a:lnTo>
                    <a:pt x="121" y="516"/>
                  </a:lnTo>
                  <a:lnTo>
                    <a:pt x="57" y="678"/>
                  </a:lnTo>
                  <a:lnTo>
                    <a:pt x="0" y="856"/>
                  </a:lnTo>
                  <a:lnTo>
                    <a:pt x="289" y="949"/>
                  </a:lnTo>
                  <a:lnTo>
                    <a:pt x="340" y="789"/>
                  </a:lnTo>
                  <a:lnTo>
                    <a:pt x="392" y="652"/>
                  </a:lnTo>
                  <a:lnTo>
                    <a:pt x="449" y="537"/>
                  </a:lnTo>
                  <a:lnTo>
                    <a:pt x="505" y="446"/>
                  </a:lnTo>
                  <a:lnTo>
                    <a:pt x="576" y="361"/>
                  </a:lnTo>
                  <a:lnTo>
                    <a:pt x="561" y="377"/>
                  </a:lnTo>
                  <a:lnTo>
                    <a:pt x="587" y="353"/>
                  </a:lnTo>
                  <a:lnTo>
                    <a:pt x="611" y="334"/>
                  </a:lnTo>
                  <a:lnTo>
                    <a:pt x="630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5" name="Freeform 46"/>
            <p:cNvSpPr>
              <a:spLocks/>
            </p:cNvSpPr>
            <p:nvPr/>
          </p:nvSpPr>
          <p:spPr bwMode="auto">
            <a:xfrm>
              <a:off x="3010463" y="3878947"/>
              <a:ext cx="77788" cy="103188"/>
            </a:xfrm>
            <a:custGeom>
              <a:avLst/>
              <a:gdLst>
                <a:gd name="T0" fmla="*/ 694 w 717"/>
                <a:gd name="T1" fmla="*/ 944 h 944"/>
                <a:gd name="T2" fmla="*/ 653 w 717"/>
                <a:gd name="T3" fmla="*/ 941 h 944"/>
                <a:gd name="T4" fmla="*/ 628 w 717"/>
                <a:gd name="T5" fmla="*/ 937 h 944"/>
                <a:gd name="T6" fmla="*/ 588 w 717"/>
                <a:gd name="T7" fmla="*/ 927 h 944"/>
                <a:gd name="T8" fmla="*/ 531 w 717"/>
                <a:gd name="T9" fmla="*/ 906 h 944"/>
                <a:gd name="T10" fmla="*/ 472 w 717"/>
                <a:gd name="T11" fmla="*/ 876 h 944"/>
                <a:gd name="T12" fmla="*/ 450 w 717"/>
                <a:gd name="T13" fmla="*/ 861 h 944"/>
                <a:gd name="T14" fmla="*/ 374 w 717"/>
                <a:gd name="T15" fmla="*/ 800 h 944"/>
                <a:gd name="T16" fmla="*/ 355 w 717"/>
                <a:gd name="T17" fmla="*/ 781 h 944"/>
                <a:gd name="T18" fmla="*/ 281 w 717"/>
                <a:gd name="T19" fmla="*/ 696 h 944"/>
                <a:gd name="T20" fmla="*/ 199 w 717"/>
                <a:gd name="T21" fmla="*/ 574 h 944"/>
                <a:gd name="T22" fmla="*/ 125 w 717"/>
                <a:gd name="T23" fmla="*/ 433 h 944"/>
                <a:gd name="T24" fmla="*/ 59 w 717"/>
                <a:gd name="T25" fmla="*/ 273 h 944"/>
                <a:gd name="T26" fmla="*/ 0 w 717"/>
                <a:gd name="T27" fmla="*/ 95 h 944"/>
                <a:gd name="T28" fmla="*/ 289 w 717"/>
                <a:gd name="T29" fmla="*/ 0 h 944"/>
                <a:gd name="T30" fmla="*/ 340 w 717"/>
                <a:gd name="T31" fmla="*/ 158 h 944"/>
                <a:gd name="T32" fmla="*/ 396 w 717"/>
                <a:gd name="T33" fmla="*/ 294 h 944"/>
                <a:gd name="T34" fmla="*/ 452 w 717"/>
                <a:gd name="T35" fmla="*/ 407 h 944"/>
                <a:gd name="T36" fmla="*/ 510 w 717"/>
                <a:gd name="T37" fmla="*/ 497 h 944"/>
                <a:gd name="T38" fmla="*/ 584 w 717"/>
                <a:gd name="T39" fmla="*/ 582 h 944"/>
                <a:gd name="T40" fmla="*/ 565 w 717"/>
                <a:gd name="T41" fmla="*/ 563 h 944"/>
                <a:gd name="T42" fmla="*/ 641 w 717"/>
                <a:gd name="T43" fmla="*/ 624 h 944"/>
                <a:gd name="T44" fmla="*/ 619 w 717"/>
                <a:gd name="T45" fmla="*/ 609 h 944"/>
                <a:gd name="T46" fmla="*/ 640 w 717"/>
                <a:gd name="T47" fmla="*/ 623 h 944"/>
                <a:gd name="T48" fmla="*/ 661 w 717"/>
                <a:gd name="T49" fmla="*/ 632 h 944"/>
                <a:gd name="T50" fmla="*/ 701 w 717"/>
                <a:gd name="T51" fmla="*/ 642 h 944"/>
                <a:gd name="T52" fmla="*/ 676 w 717"/>
                <a:gd name="T53" fmla="*/ 638 h 944"/>
                <a:gd name="T54" fmla="*/ 717 w 717"/>
                <a:gd name="T55" fmla="*/ 641 h 944"/>
                <a:gd name="T56" fmla="*/ 694 w 717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7" h="944">
                  <a:moveTo>
                    <a:pt x="694" y="944"/>
                  </a:moveTo>
                  <a:lnTo>
                    <a:pt x="653" y="941"/>
                  </a:lnTo>
                  <a:cubicBezTo>
                    <a:pt x="645" y="940"/>
                    <a:pt x="636" y="939"/>
                    <a:pt x="628" y="937"/>
                  </a:cubicBezTo>
                  <a:lnTo>
                    <a:pt x="588" y="927"/>
                  </a:lnTo>
                  <a:lnTo>
                    <a:pt x="531" y="906"/>
                  </a:lnTo>
                  <a:lnTo>
                    <a:pt x="472" y="876"/>
                  </a:lnTo>
                  <a:cubicBezTo>
                    <a:pt x="465" y="871"/>
                    <a:pt x="457" y="867"/>
                    <a:pt x="450" y="861"/>
                  </a:cubicBezTo>
                  <a:lnTo>
                    <a:pt x="374" y="800"/>
                  </a:lnTo>
                  <a:cubicBezTo>
                    <a:pt x="367" y="794"/>
                    <a:pt x="361" y="788"/>
                    <a:pt x="355" y="781"/>
                  </a:cubicBezTo>
                  <a:lnTo>
                    <a:pt x="281" y="696"/>
                  </a:lnTo>
                  <a:lnTo>
                    <a:pt x="199" y="574"/>
                  </a:lnTo>
                  <a:lnTo>
                    <a:pt x="125" y="433"/>
                  </a:lnTo>
                  <a:lnTo>
                    <a:pt x="59" y="273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8"/>
                  </a:lnTo>
                  <a:lnTo>
                    <a:pt x="396" y="294"/>
                  </a:lnTo>
                  <a:lnTo>
                    <a:pt x="452" y="407"/>
                  </a:lnTo>
                  <a:lnTo>
                    <a:pt x="510" y="497"/>
                  </a:lnTo>
                  <a:lnTo>
                    <a:pt x="584" y="582"/>
                  </a:lnTo>
                  <a:lnTo>
                    <a:pt x="565" y="563"/>
                  </a:lnTo>
                  <a:lnTo>
                    <a:pt x="641" y="624"/>
                  </a:lnTo>
                  <a:lnTo>
                    <a:pt x="619" y="609"/>
                  </a:lnTo>
                  <a:lnTo>
                    <a:pt x="640" y="623"/>
                  </a:lnTo>
                  <a:lnTo>
                    <a:pt x="661" y="632"/>
                  </a:lnTo>
                  <a:lnTo>
                    <a:pt x="701" y="642"/>
                  </a:lnTo>
                  <a:lnTo>
                    <a:pt x="676" y="638"/>
                  </a:lnTo>
                  <a:lnTo>
                    <a:pt x="717" y="641"/>
                  </a:lnTo>
                  <a:lnTo>
                    <a:pt x="694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6" name="Freeform 47"/>
            <p:cNvSpPr>
              <a:spLocks/>
            </p:cNvSpPr>
            <p:nvPr/>
          </p:nvSpPr>
          <p:spPr bwMode="auto">
            <a:xfrm>
              <a:off x="2967601" y="3791634"/>
              <a:ext cx="76200" cy="103188"/>
            </a:xfrm>
            <a:custGeom>
              <a:avLst/>
              <a:gdLst>
                <a:gd name="T0" fmla="*/ 23 w 700"/>
                <a:gd name="T1" fmla="*/ 0 h 948"/>
                <a:gd name="T2" fmla="*/ 62 w 700"/>
                <a:gd name="T3" fmla="*/ 3 h 948"/>
                <a:gd name="T4" fmla="*/ 88 w 700"/>
                <a:gd name="T5" fmla="*/ 7 h 948"/>
                <a:gd name="T6" fmla="*/ 127 w 700"/>
                <a:gd name="T7" fmla="*/ 17 h 948"/>
                <a:gd name="T8" fmla="*/ 186 w 700"/>
                <a:gd name="T9" fmla="*/ 40 h 948"/>
                <a:gd name="T10" fmla="*/ 243 w 700"/>
                <a:gd name="T11" fmla="*/ 71 h 948"/>
                <a:gd name="T12" fmla="*/ 295 w 700"/>
                <a:gd name="T13" fmla="*/ 108 h 948"/>
                <a:gd name="T14" fmla="*/ 343 w 700"/>
                <a:gd name="T15" fmla="*/ 150 h 948"/>
                <a:gd name="T16" fmla="*/ 358 w 700"/>
                <a:gd name="T17" fmla="*/ 166 h 948"/>
                <a:gd name="T18" fmla="*/ 429 w 700"/>
                <a:gd name="T19" fmla="*/ 251 h 948"/>
                <a:gd name="T20" fmla="*/ 509 w 700"/>
                <a:gd name="T21" fmla="*/ 375 h 948"/>
                <a:gd name="T22" fmla="*/ 580 w 700"/>
                <a:gd name="T23" fmla="*/ 517 h 948"/>
                <a:gd name="T24" fmla="*/ 644 w 700"/>
                <a:gd name="T25" fmla="*/ 678 h 948"/>
                <a:gd name="T26" fmla="*/ 700 w 700"/>
                <a:gd name="T27" fmla="*/ 857 h 948"/>
                <a:gd name="T28" fmla="*/ 410 w 700"/>
                <a:gd name="T29" fmla="*/ 948 h 948"/>
                <a:gd name="T30" fmla="*/ 361 w 700"/>
                <a:gd name="T31" fmla="*/ 789 h 948"/>
                <a:gd name="T32" fmla="*/ 307 w 700"/>
                <a:gd name="T33" fmla="*/ 652 h 948"/>
                <a:gd name="T34" fmla="*/ 252 w 700"/>
                <a:gd name="T35" fmla="*/ 537 h 948"/>
                <a:gd name="T36" fmla="*/ 196 w 700"/>
                <a:gd name="T37" fmla="*/ 446 h 948"/>
                <a:gd name="T38" fmla="*/ 125 w 700"/>
                <a:gd name="T39" fmla="*/ 361 h 948"/>
                <a:gd name="T40" fmla="*/ 140 w 700"/>
                <a:gd name="T41" fmla="*/ 377 h 948"/>
                <a:gd name="T42" fmla="*/ 114 w 700"/>
                <a:gd name="T43" fmla="*/ 353 h 948"/>
                <a:gd name="T44" fmla="*/ 90 w 700"/>
                <a:gd name="T45" fmla="*/ 334 h 948"/>
                <a:gd name="T46" fmla="*/ 71 w 700"/>
                <a:gd name="T47" fmla="*/ 321 h 948"/>
                <a:gd name="T48" fmla="*/ 52 w 700"/>
                <a:gd name="T49" fmla="*/ 312 h 948"/>
                <a:gd name="T50" fmla="*/ 13 w 700"/>
                <a:gd name="T51" fmla="*/ 302 h 948"/>
                <a:gd name="T52" fmla="*/ 39 w 700"/>
                <a:gd name="T53" fmla="*/ 306 h 948"/>
                <a:gd name="T54" fmla="*/ 0 w 700"/>
                <a:gd name="T55" fmla="*/ 303 h 948"/>
                <a:gd name="T56" fmla="*/ 23 w 700"/>
                <a:gd name="T57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0" h="948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6" y="40"/>
                  </a:lnTo>
                  <a:lnTo>
                    <a:pt x="243" y="71"/>
                  </a:lnTo>
                  <a:lnTo>
                    <a:pt x="295" y="108"/>
                  </a:lnTo>
                  <a:lnTo>
                    <a:pt x="343" y="150"/>
                  </a:lnTo>
                  <a:cubicBezTo>
                    <a:pt x="348" y="155"/>
                    <a:pt x="353" y="160"/>
                    <a:pt x="358" y="166"/>
                  </a:cubicBezTo>
                  <a:lnTo>
                    <a:pt x="429" y="251"/>
                  </a:lnTo>
                  <a:lnTo>
                    <a:pt x="509" y="375"/>
                  </a:lnTo>
                  <a:lnTo>
                    <a:pt x="580" y="517"/>
                  </a:lnTo>
                  <a:lnTo>
                    <a:pt x="644" y="678"/>
                  </a:lnTo>
                  <a:lnTo>
                    <a:pt x="700" y="857"/>
                  </a:lnTo>
                  <a:lnTo>
                    <a:pt x="410" y="948"/>
                  </a:lnTo>
                  <a:lnTo>
                    <a:pt x="361" y="789"/>
                  </a:lnTo>
                  <a:lnTo>
                    <a:pt x="307" y="652"/>
                  </a:lnTo>
                  <a:lnTo>
                    <a:pt x="252" y="537"/>
                  </a:lnTo>
                  <a:lnTo>
                    <a:pt x="196" y="446"/>
                  </a:lnTo>
                  <a:lnTo>
                    <a:pt x="125" y="361"/>
                  </a:lnTo>
                  <a:lnTo>
                    <a:pt x="140" y="377"/>
                  </a:lnTo>
                  <a:lnTo>
                    <a:pt x="114" y="353"/>
                  </a:lnTo>
                  <a:lnTo>
                    <a:pt x="90" y="334"/>
                  </a:lnTo>
                  <a:lnTo>
                    <a:pt x="71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7" name="Freeform 48"/>
            <p:cNvSpPr>
              <a:spLocks/>
            </p:cNvSpPr>
            <p:nvPr/>
          </p:nvSpPr>
          <p:spPr bwMode="auto">
            <a:xfrm>
              <a:off x="3080313" y="3878947"/>
              <a:ext cx="79375" cy="103188"/>
            </a:xfrm>
            <a:custGeom>
              <a:avLst/>
              <a:gdLst>
                <a:gd name="T0" fmla="*/ 23 w 716"/>
                <a:gd name="T1" fmla="*/ 944 h 944"/>
                <a:gd name="T2" fmla="*/ 64 w 716"/>
                <a:gd name="T3" fmla="*/ 941 h 944"/>
                <a:gd name="T4" fmla="*/ 89 w 716"/>
                <a:gd name="T5" fmla="*/ 937 h 944"/>
                <a:gd name="T6" fmla="*/ 129 w 716"/>
                <a:gd name="T7" fmla="*/ 927 h 944"/>
                <a:gd name="T8" fmla="*/ 186 w 716"/>
                <a:gd name="T9" fmla="*/ 906 h 944"/>
                <a:gd name="T10" fmla="*/ 245 w 716"/>
                <a:gd name="T11" fmla="*/ 876 h 944"/>
                <a:gd name="T12" fmla="*/ 267 w 716"/>
                <a:gd name="T13" fmla="*/ 861 h 944"/>
                <a:gd name="T14" fmla="*/ 343 w 716"/>
                <a:gd name="T15" fmla="*/ 800 h 944"/>
                <a:gd name="T16" fmla="*/ 362 w 716"/>
                <a:gd name="T17" fmla="*/ 781 h 944"/>
                <a:gd name="T18" fmla="*/ 436 w 716"/>
                <a:gd name="T19" fmla="*/ 696 h 944"/>
                <a:gd name="T20" fmla="*/ 518 w 716"/>
                <a:gd name="T21" fmla="*/ 573 h 944"/>
                <a:gd name="T22" fmla="*/ 591 w 716"/>
                <a:gd name="T23" fmla="*/ 434 h 944"/>
                <a:gd name="T24" fmla="*/ 657 w 716"/>
                <a:gd name="T25" fmla="*/ 273 h 944"/>
                <a:gd name="T26" fmla="*/ 716 w 716"/>
                <a:gd name="T27" fmla="*/ 95 h 944"/>
                <a:gd name="T28" fmla="*/ 427 w 716"/>
                <a:gd name="T29" fmla="*/ 0 h 944"/>
                <a:gd name="T30" fmla="*/ 376 w 716"/>
                <a:gd name="T31" fmla="*/ 158 h 944"/>
                <a:gd name="T32" fmla="*/ 322 w 716"/>
                <a:gd name="T33" fmla="*/ 293 h 944"/>
                <a:gd name="T34" fmla="*/ 263 w 716"/>
                <a:gd name="T35" fmla="*/ 408 h 944"/>
                <a:gd name="T36" fmla="*/ 207 w 716"/>
                <a:gd name="T37" fmla="*/ 497 h 944"/>
                <a:gd name="T38" fmla="*/ 133 w 716"/>
                <a:gd name="T39" fmla="*/ 582 h 944"/>
                <a:gd name="T40" fmla="*/ 152 w 716"/>
                <a:gd name="T41" fmla="*/ 563 h 944"/>
                <a:gd name="T42" fmla="*/ 76 w 716"/>
                <a:gd name="T43" fmla="*/ 624 h 944"/>
                <a:gd name="T44" fmla="*/ 98 w 716"/>
                <a:gd name="T45" fmla="*/ 609 h 944"/>
                <a:gd name="T46" fmla="*/ 77 w 716"/>
                <a:gd name="T47" fmla="*/ 623 h 944"/>
                <a:gd name="T48" fmla="*/ 56 w 716"/>
                <a:gd name="T49" fmla="*/ 632 h 944"/>
                <a:gd name="T50" fmla="*/ 16 w 716"/>
                <a:gd name="T51" fmla="*/ 642 h 944"/>
                <a:gd name="T52" fmla="*/ 41 w 716"/>
                <a:gd name="T53" fmla="*/ 638 h 944"/>
                <a:gd name="T54" fmla="*/ 0 w 716"/>
                <a:gd name="T55" fmla="*/ 641 h 944"/>
                <a:gd name="T56" fmla="*/ 23 w 716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6" h="944">
                  <a:moveTo>
                    <a:pt x="23" y="944"/>
                  </a:moveTo>
                  <a:lnTo>
                    <a:pt x="64" y="941"/>
                  </a:lnTo>
                  <a:cubicBezTo>
                    <a:pt x="72" y="940"/>
                    <a:pt x="81" y="939"/>
                    <a:pt x="89" y="937"/>
                  </a:cubicBezTo>
                  <a:lnTo>
                    <a:pt x="129" y="927"/>
                  </a:lnTo>
                  <a:lnTo>
                    <a:pt x="186" y="906"/>
                  </a:lnTo>
                  <a:lnTo>
                    <a:pt x="245" y="876"/>
                  </a:lnTo>
                  <a:cubicBezTo>
                    <a:pt x="252" y="871"/>
                    <a:pt x="260" y="867"/>
                    <a:pt x="267" y="861"/>
                  </a:cubicBezTo>
                  <a:lnTo>
                    <a:pt x="343" y="800"/>
                  </a:lnTo>
                  <a:cubicBezTo>
                    <a:pt x="350" y="794"/>
                    <a:pt x="356" y="788"/>
                    <a:pt x="362" y="781"/>
                  </a:cubicBezTo>
                  <a:lnTo>
                    <a:pt x="436" y="696"/>
                  </a:lnTo>
                  <a:lnTo>
                    <a:pt x="518" y="573"/>
                  </a:lnTo>
                  <a:lnTo>
                    <a:pt x="591" y="434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6" y="158"/>
                  </a:lnTo>
                  <a:lnTo>
                    <a:pt x="322" y="293"/>
                  </a:lnTo>
                  <a:lnTo>
                    <a:pt x="263" y="408"/>
                  </a:lnTo>
                  <a:lnTo>
                    <a:pt x="207" y="497"/>
                  </a:lnTo>
                  <a:lnTo>
                    <a:pt x="133" y="582"/>
                  </a:lnTo>
                  <a:lnTo>
                    <a:pt x="152" y="563"/>
                  </a:lnTo>
                  <a:lnTo>
                    <a:pt x="76" y="624"/>
                  </a:lnTo>
                  <a:lnTo>
                    <a:pt x="98" y="609"/>
                  </a:lnTo>
                  <a:lnTo>
                    <a:pt x="77" y="623"/>
                  </a:lnTo>
                  <a:lnTo>
                    <a:pt x="56" y="632"/>
                  </a:lnTo>
                  <a:lnTo>
                    <a:pt x="16" y="642"/>
                  </a:lnTo>
                  <a:lnTo>
                    <a:pt x="41" y="638"/>
                  </a:lnTo>
                  <a:lnTo>
                    <a:pt x="0" y="641"/>
                  </a:lnTo>
                  <a:lnTo>
                    <a:pt x="23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8" name="Freeform 49"/>
            <p:cNvSpPr>
              <a:spLocks/>
            </p:cNvSpPr>
            <p:nvPr/>
          </p:nvSpPr>
          <p:spPr bwMode="auto">
            <a:xfrm>
              <a:off x="3126351" y="3791634"/>
              <a:ext cx="76200" cy="103188"/>
            </a:xfrm>
            <a:custGeom>
              <a:avLst/>
              <a:gdLst>
                <a:gd name="T0" fmla="*/ 678 w 701"/>
                <a:gd name="T1" fmla="*/ 0 h 949"/>
                <a:gd name="T2" fmla="*/ 639 w 701"/>
                <a:gd name="T3" fmla="*/ 3 h 949"/>
                <a:gd name="T4" fmla="*/ 613 w 701"/>
                <a:gd name="T5" fmla="*/ 7 h 949"/>
                <a:gd name="T6" fmla="*/ 574 w 701"/>
                <a:gd name="T7" fmla="*/ 17 h 949"/>
                <a:gd name="T8" fmla="*/ 515 w 701"/>
                <a:gd name="T9" fmla="*/ 40 h 949"/>
                <a:gd name="T10" fmla="*/ 458 w 701"/>
                <a:gd name="T11" fmla="*/ 71 h 949"/>
                <a:gd name="T12" fmla="*/ 406 w 701"/>
                <a:gd name="T13" fmla="*/ 108 h 949"/>
                <a:gd name="T14" fmla="*/ 358 w 701"/>
                <a:gd name="T15" fmla="*/ 150 h 949"/>
                <a:gd name="T16" fmla="*/ 343 w 701"/>
                <a:gd name="T17" fmla="*/ 166 h 949"/>
                <a:gd name="T18" fmla="*/ 272 w 701"/>
                <a:gd name="T19" fmla="*/ 251 h 949"/>
                <a:gd name="T20" fmla="*/ 192 w 701"/>
                <a:gd name="T21" fmla="*/ 375 h 949"/>
                <a:gd name="T22" fmla="*/ 121 w 701"/>
                <a:gd name="T23" fmla="*/ 516 h 949"/>
                <a:gd name="T24" fmla="*/ 57 w 701"/>
                <a:gd name="T25" fmla="*/ 678 h 949"/>
                <a:gd name="T26" fmla="*/ 0 w 701"/>
                <a:gd name="T27" fmla="*/ 856 h 949"/>
                <a:gd name="T28" fmla="*/ 289 w 701"/>
                <a:gd name="T29" fmla="*/ 949 h 949"/>
                <a:gd name="T30" fmla="*/ 340 w 701"/>
                <a:gd name="T31" fmla="*/ 789 h 949"/>
                <a:gd name="T32" fmla="*/ 392 w 701"/>
                <a:gd name="T33" fmla="*/ 652 h 949"/>
                <a:gd name="T34" fmla="*/ 449 w 701"/>
                <a:gd name="T35" fmla="*/ 537 h 949"/>
                <a:gd name="T36" fmla="*/ 505 w 701"/>
                <a:gd name="T37" fmla="*/ 446 h 949"/>
                <a:gd name="T38" fmla="*/ 576 w 701"/>
                <a:gd name="T39" fmla="*/ 361 h 949"/>
                <a:gd name="T40" fmla="*/ 561 w 701"/>
                <a:gd name="T41" fmla="*/ 377 h 949"/>
                <a:gd name="T42" fmla="*/ 587 w 701"/>
                <a:gd name="T43" fmla="*/ 353 h 949"/>
                <a:gd name="T44" fmla="*/ 611 w 701"/>
                <a:gd name="T45" fmla="*/ 334 h 949"/>
                <a:gd name="T46" fmla="*/ 630 w 701"/>
                <a:gd name="T47" fmla="*/ 321 h 949"/>
                <a:gd name="T48" fmla="*/ 649 w 701"/>
                <a:gd name="T49" fmla="*/ 312 h 949"/>
                <a:gd name="T50" fmla="*/ 688 w 701"/>
                <a:gd name="T51" fmla="*/ 302 h 949"/>
                <a:gd name="T52" fmla="*/ 662 w 701"/>
                <a:gd name="T53" fmla="*/ 306 h 949"/>
                <a:gd name="T54" fmla="*/ 701 w 701"/>
                <a:gd name="T55" fmla="*/ 303 h 949"/>
                <a:gd name="T56" fmla="*/ 678 w 701"/>
                <a:gd name="T57" fmla="*/ 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1" h="949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5" y="40"/>
                  </a:lnTo>
                  <a:lnTo>
                    <a:pt x="458" y="71"/>
                  </a:lnTo>
                  <a:lnTo>
                    <a:pt x="406" y="108"/>
                  </a:lnTo>
                  <a:lnTo>
                    <a:pt x="358" y="150"/>
                  </a:lnTo>
                  <a:cubicBezTo>
                    <a:pt x="353" y="155"/>
                    <a:pt x="348" y="160"/>
                    <a:pt x="343" y="166"/>
                  </a:cubicBezTo>
                  <a:lnTo>
                    <a:pt x="272" y="251"/>
                  </a:lnTo>
                  <a:lnTo>
                    <a:pt x="192" y="375"/>
                  </a:lnTo>
                  <a:lnTo>
                    <a:pt x="121" y="516"/>
                  </a:lnTo>
                  <a:lnTo>
                    <a:pt x="57" y="678"/>
                  </a:lnTo>
                  <a:lnTo>
                    <a:pt x="0" y="856"/>
                  </a:lnTo>
                  <a:lnTo>
                    <a:pt x="289" y="949"/>
                  </a:lnTo>
                  <a:lnTo>
                    <a:pt x="340" y="789"/>
                  </a:lnTo>
                  <a:lnTo>
                    <a:pt x="392" y="652"/>
                  </a:lnTo>
                  <a:lnTo>
                    <a:pt x="449" y="537"/>
                  </a:lnTo>
                  <a:lnTo>
                    <a:pt x="505" y="446"/>
                  </a:lnTo>
                  <a:lnTo>
                    <a:pt x="576" y="361"/>
                  </a:lnTo>
                  <a:lnTo>
                    <a:pt x="561" y="377"/>
                  </a:lnTo>
                  <a:lnTo>
                    <a:pt x="587" y="353"/>
                  </a:lnTo>
                  <a:lnTo>
                    <a:pt x="611" y="334"/>
                  </a:lnTo>
                  <a:lnTo>
                    <a:pt x="630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9" name="Freeform 50"/>
            <p:cNvSpPr>
              <a:spLocks/>
            </p:cNvSpPr>
            <p:nvPr/>
          </p:nvSpPr>
          <p:spPr bwMode="auto">
            <a:xfrm>
              <a:off x="3256526" y="3878947"/>
              <a:ext cx="76200" cy="103188"/>
            </a:xfrm>
            <a:custGeom>
              <a:avLst/>
              <a:gdLst>
                <a:gd name="T0" fmla="*/ 678 w 701"/>
                <a:gd name="T1" fmla="*/ 943 h 943"/>
                <a:gd name="T2" fmla="*/ 639 w 701"/>
                <a:gd name="T3" fmla="*/ 940 h 943"/>
                <a:gd name="T4" fmla="*/ 613 w 701"/>
                <a:gd name="T5" fmla="*/ 936 h 943"/>
                <a:gd name="T6" fmla="*/ 574 w 701"/>
                <a:gd name="T7" fmla="*/ 926 h 943"/>
                <a:gd name="T8" fmla="*/ 518 w 701"/>
                <a:gd name="T9" fmla="*/ 905 h 943"/>
                <a:gd name="T10" fmla="*/ 496 w 701"/>
                <a:gd name="T11" fmla="*/ 895 h 943"/>
                <a:gd name="T12" fmla="*/ 458 w 701"/>
                <a:gd name="T13" fmla="*/ 873 h 943"/>
                <a:gd name="T14" fmla="*/ 439 w 701"/>
                <a:gd name="T15" fmla="*/ 859 h 943"/>
                <a:gd name="T16" fmla="*/ 364 w 701"/>
                <a:gd name="T17" fmla="*/ 798 h 943"/>
                <a:gd name="T18" fmla="*/ 343 w 701"/>
                <a:gd name="T19" fmla="*/ 778 h 943"/>
                <a:gd name="T20" fmla="*/ 272 w 701"/>
                <a:gd name="T21" fmla="*/ 693 h 943"/>
                <a:gd name="T22" fmla="*/ 193 w 701"/>
                <a:gd name="T23" fmla="*/ 572 h 943"/>
                <a:gd name="T24" fmla="*/ 121 w 701"/>
                <a:gd name="T25" fmla="*/ 431 h 943"/>
                <a:gd name="T26" fmla="*/ 57 w 701"/>
                <a:gd name="T27" fmla="*/ 270 h 943"/>
                <a:gd name="T28" fmla="*/ 0 w 701"/>
                <a:gd name="T29" fmla="*/ 93 h 943"/>
                <a:gd name="T30" fmla="*/ 289 w 701"/>
                <a:gd name="T31" fmla="*/ 0 h 943"/>
                <a:gd name="T32" fmla="*/ 340 w 701"/>
                <a:gd name="T33" fmla="*/ 159 h 943"/>
                <a:gd name="T34" fmla="*/ 392 w 701"/>
                <a:gd name="T35" fmla="*/ 294 h 943"/>
                <a:gd name="T36" fmla="*/ 448 w 701"/>
                <a:gd name="T37" fmla="*/ 407 h 943"/>
                <a:gd name="T38" fmla="*/ 505 w 701"/>
                <a:gd name="T39" fmla="*/ 498 h 943"/>
                <a:gd name="T40" fmla="*/ 576 w 701"/>
                <a:gd name="T41" fmla="*/ 583 h 943"/>
                <a:gd name="T42" fmla="*/ 555 w 701"/>
                <a:gd name="T43" fmla="*/ 563 h 943"/>
                <a:gd name="T44" fmla="*/ 630 w 701"/>
                <a:gd name="T45" fmla="*/ 624 h 943"/>
                <a:gd name="T46" fmla="*/ 611 w 701"/>
                <a:gd name="T47" fmla="*/ 610 h 943"/>
                <a:gd name="T48" fmla="*/ 649 w 701"/>
                <a:gd name="T49" fmla="*/ 632 h 943"/>
                <a:gd name="T50" fmla="*/ 627 w 701"/>
                <a:gd name="T51" fmla="*/ 622 h 943"/>
                <a:gd name="T52" fmla="*/ 649 w 701"/>
                <a:gd name="T53" fmla="*/ 631 h 943"/>
                <a:gd name="T54" fmla="*/ 688 w 701"/>
                <a:gd name="T55" fmla="*/ 641 h 943"/>
                <a:gd name="T56" fmla="*/ 662 w 701"/>
                <a:gd name="T57" fmla="*/ 637 h 943"/>
                <a:gd name="T58" fmla="*/ 701 w 701"/>
                <a:gd name="T59" fmla="*/ 640 h 943"/>
                <a:gd name="T60" fmla="*/ 678 w 701"/>
                <a:gd name="T61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1" h="943">
                  <a:moveTo>
                    <a:pt x="678" y="943"/>
                  </a:moveTo>
                  <a:lnTo>
                    <a:pt x="639" y="940"/>
                  </a:lnTo>
                  <a:cubicBezTo>
                    <a:pt x="630" y="939"/>
                    <a:pt x="621" y="938"/>
                    <a:pt x="613" y="936"/>
                  </a:cubicBezTo>
                  <a:lnTo>
                    <a:pt x="574" y="926"/>
                  </a:lnTo>
                  <a:lnTo>
                    <a:pt x="518" y="905"/>
                  </a:lnTo>
                  <a:cubicBezTo>
                    <a:pt x="510" y="902"/>
                    <a:pt x="503" y="899"/>
                    <a:pt x="496" y="895"/>
                  </a:cubicBezTo>
                  <a:lnTo>
                    <a:pt x="458" y="873"/>
                  </a:lnTo>
                  <a:cubicBezTo>
                    <a:pt x="451" y="869"/>
                    <a:pt x="445" y="864"/>
                    <a:pt x="439" y="859"/>
                  </a:cubicBezTo>
                  <a:lnTo>
                    <a:pt x="364" y="798"/>
                  </a:lnTo>
                  <a:cubicBezTo>
                    <a:pt x="356" y="792"/>
                    <a:pt x="349" y="785"/>
                    <a:pt x="343" y="778"/>
                  </a:cubicBezTo>
                  <a:lnTo>
                    <a:pt x="272" y="693"/>
                  </a:lnTo>
                  <a:lnTo>
                    <a:pt x="193" y="572"/>
                  </a:lnTo>
                  <a:lnTo>
                    <a:pt x="121" y="431"/>
                  </a:lnTo>
                  <a:lnTo>
                    <a:pt x="57" y="270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2" y="294"/>
                  </a:lnTo>
                  <a:lnTo>
                    <a:pt x="448" y="407"/>
                  </a:lnTo>
                  <a:lnTo>
                    <a:pt x="505" y="498"/>
                  </a:lnTo>
                  <a:lnTo>
                    <a:pt x="576" y="583"/>
                  </a:lnTo>
                  <a:lnTo>
                    <a:pt x="555" y="563"/>
                  </a:lnTo>
                  <a:lnTo>
                    <a:pt x="630" y="624"/>
                  </a:lnTo>
                  <a:lnTo>
                    <a:pt x="611" y="610"/>
                  </a:lnTo>
                  <a:lnTo>
                    <a:pt x="649" y="632"/>
                  </a:lnTo>
                  <a:lnTo>
                    <a:pt x="627" y="622"/>
                  </a:lnTo>
                  <a:lnTo>
                    <a:pt x="649" y="631"/>
                  </a:lnTo>
                  <a:lnTo>
                    <a:pt x="688" y="641"/>
                  </a:lnTo>
                  <a:lnTo>
                    <a:pt x="662" y="637"/>
                  </a:lnTo>
                  <a:lnTo>
                    <a:pt x="701" y="640"/>
                  </a:lnTo>
                  <a:lnTo>
                    <a:pt x="678" y="94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0" name="Freeform 51"/>
            <p:cNvSpPr>
              <a:spLocks/>
            </p:cNvSpPr>
            <p:nvPr/>
          </p:nvSpPr>
          <p:spPr bwMode="auto">
            <a:xfrm>
              <a:off x="3212076" y="3791634"/>
              <a:ext cx="77788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1" name="Freeform 52"/>
            <p:cNvSpPr>
              <a:spLocks/>
            </p:cNvSpPr>
            <p:nvPr/>
          </p:nvSpPr>
          <p:spPr bwMode="auto">
            <a:xfrm>
              <a:off x="3323201" y="3878947"/>
              <a:ext cx="77788" cy="103188"/>
            </a:xfrm>
            <a:custGeom>
              <a:avLst/>
              <a:gdLst>
                <a:gd name="T0" fmla="*/ 11 w 350"/>
                <a:gd name="T1" fmla="*/ 471 h 471"/>
                <a:gd name="T2" fmla="*/ 31 w 350"/>
                <a:gd name="T3" fmla="*/ 470 h 471"/>
                <a:gd name="T4" fmla="*/ 44 w 350"/>
                <a:gd name="T5" fmla="*/ 468 h 471"/>
                <a:gd name="T6" fmla="*/ 63 w 350"/>
                <a:gd name="T7" fmla="*/ 463 h 471"/>
                <a:gd name="T8" fmla="*/ 91 w 350"/>
                <a:gd name="T9" fmla="*/ 452 h 471"/>
                <a:gd name="T10" fmla="*/ 102 w 350"/>
                <a:gd name="T11" fmla="*/ 447 h 471"/>
                <a:gd name="T12" fmla="*/ 121 w 350"/>
                <a:gd name="T13" fmla="*/ 436 h 471"/>
                <a:gd name="T14" fmla="*/ 131 w 350"/>
                <a:gd name="T15" fmla="*/ 429 h 471"/>
                <a:gd name="T16" fmla="*/ 168 w 350"/>
                <a:gd name="T17" fmla="*/ 399 h 471"/>
                <a:gd name="T18" fmla="*/ 179 w 350"/>
                <a:gd name="T19" fmla="*/ 389 h 471"/>
                <a:gd name="T20" fmla="*/ 214 w 350"/>
                <a:gd name="T21" fmla="*/ 346 h 471"/>
                <a:gd name="T22" fmla="*/ 254 w 350"/>
                <a:gd name="T23" fmla="*/ 286 h 471"/>
                <a:gd name="T24" fmla="*/ 290 w 350"/>
                <a:gd name="T25" fmla="*/ 215 h 471"/>
                <a:gd name="T26" fmla="*/ 322 w 350"/>
                <a:gd name="T27" fmla="*/ 135 h 471"/>
                <a:gd name="T28" fmla="*/ 350 w 350"/>
                <a:gd name="T29" fmla="*/ 46 h 471"/>
                <a:gd name="T30" fmla="*/ 205 w 350"/>
                <a:gd name="T31" fmla="*/ 0 h 471"/>
                <a:gd name="T32" fmla="*/ 180 w 350"/>
                <a:gd name="T33" fmla="*/ 79 h 471"/>
                <a:gd name="T34" fmla="*/ 153 w 350"/>
                <a:gd name="T35" fmla="*/ 147 h 471"/>
                <a:gd name="T36" fmla="*/ 126 w 350"/>
                <a:gd name="T37" fmla="*/ 203 h 471"/>
                <a:gd name="T38" fmla="*/ 98 w 350"/>
                <a:gd name="T39" fmla="*/ 249 h 471"/>
                <a:gd name="T40" fmla="*/ 62 w 350"/>
                <a:gd name="T41" fmla="*/ 291 h 471"/>
                <a:gd name="T42" fmla="*/ 73 w 350"/>
                <a:gd name="T43" fmla="*/ 281 h 471"/>
                <a:gd name="T44" fmla="*/ 35 w 350"/>
                <a:gd name="T45" fmla="*/ 312 h 471"/>
                <a:gd name="T46" fmla="*/ 45 w 350"/>
                <a:gd name="T47" fmla="*/ 305 h 471"/>
                <a:gd name="T48" fmla="*/ 26 w 350"/>
                <a:gd name="T49" fmla="*/ 316 h 471"/>
                <a:gd name="T50" fmla="*/ 37 w 350"/>
                <a:gd name="T51" fmla="*/ 311 h 471"/>
                <a:gd name="T52" fmla="*/ 26 w 350"/>
                <a:gd name="T53" fmla="*/ 315 h 471"/>
                <a:gd name="T54" fmla="*/ 6 w 350"/>
                <a:gd name="T55" fmla="*/ 320 h 471"/>
                <a:gd name="T56" fmla="*/ 19 w 350"/>
                <a:gd name="T57" fmla="*/ 318 h 471"/>
                <a:gd name="T58" fmla="*/ 0 w 350"/>
                <a:gd name="T59" fmla="*/ 320 h 471"/>
                <a:gd name="T60" fmla="*/ 11 w 350"/>
                <a:gd name="T6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471"/>
                  </a:moveTo>
                  <a:lnTo>
                    <a:pt x="31" y="470"/>
                  </a:lnTo>
                  <a:cubicBezTo>
                    <a:pt x="35" y="469"/>
                    <a:pt x="40" y="469"/>
                    <a:pt x="44" y="468"/>
                  </a:cubicBezTo>
                  <a:lnTo>
                    <a:pt x="63" y="463"/>
                  </a:lnTo>
                  <a:lnTo>
                    <a:pt x="91" y="452"/>
                  </a:lnTo>
                  <a:cubicBezTo>
                    <a:pt x="95" y="451"/>
                    <a:pt x="99" y="449"/>
                    <a:pt x="102" y="447"/>
                  </a:cubicBezTo>
                  <a:lnTo>
                    <a:pt x="121" y="436"/>
                  </a:lnTo>
                  <a:cubicBezTo>
                    <a:pt x="125" y="434"/>
                    <a:pt x="128" y="432"/>
                    <a:pt x="131" y="429"/>
                  </a:cubicBezTo>
                  <a:lnTo>
                    <a:pt x="168" y="399"/>
                  </a:lnTo>
                  <a:cubicBezTo>
                    <a:pt x="172" y="396"/>
                    <a:pt x="176" y="392"/>
                    <a:pt x="179" y="389"/>
                  </a:cubicBezTo>
                  <a:lnTo>
                    <a:pt x="214" y="346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6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7"/>
                  </a:lnTo>
                  <a:lnTo>
                    <a:pt x="126" y="203"/>
                  </a:lnTo>
                  <a:lnTo>
                    <a:pt x="98" y="249"/>
                  </a:lnTo>
                  <a:lnTo>
                    <a:pt x="62" y="291"/>
                  </a:lnTo>
                  <a:lnTo>
                    <a:pt x="73" y="281"/>
                  </a:lnTo>
                  <a:lnTo>
                    <a:pt x="35" y="312"/>
                  </a:lnTo>
                  <a:lnTo>
                    <a:pt x="45" y="305"/>
                  </a:lnTo>
                  <a:lnTo>
                    <a:pt x="26" y="316"/>
                  </a:lnTo>
                  <a:lnTo>
                    <a:pt x="37" y="311"/>
                  </a:lnTo>
                  <a:lnTo>
                    <a:pt x="26" y="315"/>
                  </a:lnTo>
                  <a:lnTo>
                    <a:pt x="6" y="320"/>
                  </a:lnTo>
                  <a:lnTo>
                    <a:pt x="19" y="318"/>
                  </a:lnTo>
                  <a:lnTo>
                    <a:pt x="0" y="320"/>
                  </a:lnTo>
                  <a:lnTo>
                    <a:pt x="11" y="4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3367651" y="3791634"/>
              <a:ext cx="77788" cy="103188"/>
            </a:xfrm>
            <a:custGeom>
              <a:avLst/>
              <a:gdLst>
                <a:gd name="T0" fmla="*/ 347 w 359"/>
                <a:gd name="T1" fmla="*/ 0 h 474"/>
                <a:gd name="T2" fmla="*/ 327 w 359"/>
                <a:gd name="T3" fmla="*/ 1 h 474"/>
                <a:gd name="T4" fmla="*/ 314 w 359"/>
                <a:gd name="T5" fmla="*/ 3 h 474"/>
                <a:gd name="T6" fmla="*/ 294 w 359"/>
                <a:gd name="T7" fmla="*/ 8 h 474"/>
                <a:gd name="T8" fmla="*/ 284 w 359"/>
                <a:gd name="T9" fmla="*/ 12 h 474"/>
                <a:gd name="T10" fmla="*/ 264 w 359"/>
                <a:gd name="T11" fmla="*/ 20 h 474"/>
                <a:gd name="T12" fmla="*/ 236 w 359"/>
                <a:gd name="T13" fmla="*/ 34 h 474"/>
                <a:gd name="T14" fmla="*/ 209 w 359"/>
                <a:gd name="T15" fmla="*/ 54 h 474"/>
                <a:gd name="T16" fmla="*/ 185 w 359"/>
                <a:gd name="T17" fmla="*/ 74 h 474"/>
                <a:gd name="T18" fmla="*/ 141 w 359"/>
                <a:gd name="T19" fmla="*/ 124 h 474"/>
                <a:gd name="T20" fmla="*/ 99 w 359"/>
                <a:gd name="T21" fmla="*/ 187 h 474"/>
                <a:gd name="T22" fmla="*/ 63 w 359"/>
                <a:gd name="T23" fmla="*/ 258 h 474"/>
                <a:gd name="T24" fmla="*/ 30 w 359"/>
                <a:gd name="T25" fmla="*/ 338 h 474"/>
                <a:gd name="T26" fmla="*/ 0 w 359"/>
                <a:gd name="T27" fmla="*/ 427 h 474"/>
                <a:gd name="T28" fmla="*/ 145 w 359"/>
                <a:gd name="T29" fmla="*/ 474 h 474"/>
                <a:gd name="T30" fmla="*/ 170 w 359"/>
                <a:gd name="T31" fmla="*/ 395 h 474"/>
                <a:gd name="T32" fmla="*/ 198 w 359"/>
                <a:gd name="T33" fmla="*/ 326 h 474"/>
                <a:gd name="T34" fmla="*/ 227 w 359"/>
                <a:gd name="T35" fmla="*/ 269 h 474"/>
                <a:gd name="T36" fmla="*/ 255 w 359"/>
                <a:gd name="T37" fmla="*/ 224 h 474"/>
                <a:gd name="T38" fmla="*/ 285 w 359"/>
                <a:gd name="T39" fmla="*/ 189 h 474"/>
                <a:gd name="T40" fmla="*/ 299 w 359"/>
                <a:gd name="T41" fmla="*/ 176 h 474"/>
                <a:gd name="T42" fmla="*/ 310 w 359"/>
                <a:gd name="T43" fmla="*/ 168 h 474"/>
                <a:gd name="T44" fmla="*/ 322 w 359"/>
                <a:gd name="T45" fmla="*/ 160 h 474"/>
                <a:gd name="T46" fmla="*/ 341 w 359"/>
                <a:gd name="T47" fmla="*/ 152 h 474"/>
                <a:gd name="T48" fmla="*/ 331 w 359"/>
                <a:gd name="T49" fmla="*/ 156 h 474"/>
                <a:gd name="T50" fmla="*/ 351 w 359"/>
                <a:gd name="T51" fmla="*/ 151 h 474"/>
                <a:gd name="T52" fmla="*/ 338 w 359"/>
                <a:gd name="T53" fmla="*/ 153 h 474"/>
                <a:gd name="T54" fmla="*/ 359 w 359"/>
                <a:gd name="T55" fmla="*/ 151 h 474"/>
                <a:gd name="T56" fmla="*/ 347 w 359"/>
                <a:gd name="T5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474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cubicBezTo>
                    <a:pt x="290" y="9"/>
                    <a:pt x="287" y="10"/>
                    <a:pt x="284" y="12"/>
                  </a:cubicBezTo>
                  <a:lnTo>
                    <a:pt x="264" y="20"/>
                  </a:lnTo>
                  <a:lnTo>
                    <a:pt x="236" y="34"/>
                  </a:lnTo>
                  <a:lnTo>
                    <a:pt x="209" y="54"/>
                  </a:lnTo>
                  <a:lnTo>
                    <a:pt x="185" y="74"/>
                  </a:lnTo>
                  <a:lnTo>
                    <a:pt x="141" y="124"/>
                  </a:lnTo>
                  <a:lnTo>
                    <a:pt x="99" y="187"/>
                  </a:lnTo>
                  <a:lnTo>
                    <a:pt x="63" y="258"/>
                  </a:lnTo>
                  <a:lnTo>
                    <a:pt x="30" y="338"/>
                  </a:lnTo>
                  <a:lnTo>
                    <a:pt x="0" y="427"/>
                  </a:lnTo>
                  <a:lnTo>
                    <a:pt x="145" y="474"/>
                  </a:lnTo>
                  <a:lnTo>
                    <a:pt x="170" y="395"/>
                  </a:lnTo>
                  <a:lnTo>
                    <a:pt x="198" y="326"/>
                  </a:lnTo>
                  <a:lnTo>
                    <a:pt x="227" y="269"/>
                  </a:lnTo>
                  <a:lnTo>
                    <a:pt x="255" y="224"/>
                  </a:lnTo>
                  <a:lnTo>
                    <a:pt x="285" y="189"/>
                  </a:lnTo>
                  <a:lnTo>
                    <a:pt x="299" y="176"/>
                  </a:lnTo>
                  <a:lnTo>
                    <a:pt x="310" y="168"/>
                  </a:lnTo>
                  <a:lnTo>
                    <a:pt x="322" y="160"/>
                  </a:lnTo>
                  <a:lnTo>
                    <a:pt x="341" y="152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3491476" y="3878947"/>
              <a:ext cx="77788" cy="103188"/>
            </a:xfrm>
            <a:custGeom>
              <a:avLst/>
              <a:gdLst>
                <a:gd name="T0" fmla="*/ 347 w 359"/>
                <a:gd name="T1" fmla="*/ 472 h 472"/>
                <a:gd name="T2" fmla="*/ 327 w 359"/>
                <a:gd name="T3" fmla="*/ 471 h 472"/>
                <a:gd name="T4" fmla="*/ 314 w 359"/>
                <a:gd name="T5" fmla="*/ 469 h 472"/>
                <a:gd name="T6" fmla="*/ 294 w 359"/>
                <a:gd name="T7" fmla="*/ 464 h 472"/>
                <a:gd name="T8" fmla="*/ 266 w 359"/>
                <a:gd name="T9" fmla="*/ 453 h 472"/>
                <a:gd name="T10" fmla="*/ 236 w 359"/>
                <a:gd name="T11" fmla="*/ 438 h 472"/>
                <a:gd name="T12" fmla="*/ 225 w 359"/>
                <a:gd name="T13" fmla="*/ 431 h 472"/>
                <a:gd name="T14" fmla="*/ 187 w 359"/>
                <a:gd name="T15" fmla="*/ 400 h 472"/>
                <a:gd name="T16" fmla="*/ 178 w 359"/>
                <a:gd name="T17" fmla="*/ 391 h 472"/>
                <a:gd name="T18" fmla="*/ 141 w 359"/>
                <a:gd name="T19" fmla="*/ 348 h 472"/>
                <a:gd name="T20" fmla="*/ 100 w 359"/>
                <a:gd name="T21" fmla="*/ 287 h 472"/>
                <a:gd name="T22" fmla="*/ 63 w 359"/>
                <a:gd name="T23" fmla="*/ 217 h 472"/>
                <a:gd name="T24" fmla="*/ 30 w 359"/>
                <a:gd name="T25" fmla="*/ 137 h 472"/>
                <a:gd name="T26" fmla="*/ 0 w 359"/>
                <a:gd name="T27" fmla="*/ 48 h 472"/>
                <a:gd name="T28" fmla="*/ 145 w 359"/>
                <a:gd name="T29" fmla="*/ 0 h 472"/>
                <a:gd name="T30" fmla="*/ 170 w 359"/>
                <a:gd name="T31" fmla="*/ 79 h 472"/>
                <a:gd name="T32" fmla="*/ 198 w 359"/>
                <a:gd name="T33" fmla="*/ 147 h 472"/>
                <a:gd name="T34" fmla="*/ 226 w 359"/>
                <a:gd name="T35" fmla="*/ 204 h 472"/>
                <a:gd name="T36" fmla="*/ 255 w 359"/>
                <a:gd name="T37" fmla="*/ 249 h 472"/>
                <a:gd name="T38" fmla="*/ 292 w 359"/>
                <a:gd name="T39" fmla="*/ 291 h 472"/>
                <a:gd name="T40" fmla="*/ 283 w 359"/>
                <a:gd name="T41" fmla="*/ 282 h 472"/>
                <a:gd name="T42" fmla="*/ 321 w 359"/>
                <a:gd name="T43" fmla="*/ 312 h 472"/>
                <a:gd name="T44" fmla="*/ 310 w 359"/>
                <a:gd name="T45" fmla="*/ 305 h 472"/>
                <a:gd name="T46" fmla="*/ 320 w 359"/>
                <a:gd name="T47" fmla="*/ 312 h 472"/>
                <a:gd name="T48" fmla="*/ 331 w 359"/>
                <a:gd name="T49" fmla="*/ 316 h 472"/>
                <a:gd name="T50" fmla="*/ 351 w 359"/>
                <a:gd name="T51" fmla="*/ 321 h 472"/>
                <a:gd name="T52" fmla="*/ 338 w 359"/>
                <a:gd name="T53" fmla="*/ 319 h 472"/>
                <a:gd name="T54" fmla="*/ 359 w 359"/>
                <a:gd name="T55" fmla="*/ 321 h 472"/>
                <a:gd name="T56" fmla="*/ 347 w 359"/>
                <a:gd name="T57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472">
                  <a:moveTo>
                    <a:pt x="347" y="472"/>
                  </a:moveTo>
                  <a:lnTo>
                    <a:pt x="327" y="471"/>
                  </a:lnTo>
                  <a:cubicBezTo>
                    <a:pt x="323" y="470"/>
                    <a:pt x="318" y="470"/>
                    <a:pt x="314" y="469"/>
                  </a:cubicBezTo>
                  <a:lnTo>
                    <a:pt x="294" y="464"/>
                  </a:lnTo>
                  <a:lnTo>
                    <a:pt x="266" y="453"/>
                  </a:lnTo>
                  <a:lnTo>
                    <a:pt x="236" y="438"/>
                  </a:lnTo>
                  <a:cubicBezTo>
                    <a:pt x="232" y="436"/>
                    <a:pt x="229" y="433"/>
                    <a:pt x="225" y="431"/>
                  </a:cubicBezTo>
                  <a:lnTo>
                    <a:pt x="187" y="400"/>
                  </a:lnTo>
                  <a:cubicBezTo>
                    <a:pt x="184" y="397"/>
                    <a:pt x="181" y="394"/>
                    <a:pt x="178" y="391"/>
                  </a:cubicBezTo>
                  <a:lnTo>
                    <a:pt x="141" y="348"/>
                  </a:lnTo>
                  <a:lnTo>
                    <a:pt x="100" y="287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8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7"/>
                  </a:lnTo>
                  <a:lnTo>
                    <a:pt x="226" y="204"/>
                  </a:lnTo>
                  <a:lnTo>
                    <a:pt x="255" y="249"/>
                  </a:lnTo>
                  <a:lnTo>
                    <a:pt x="292" y="291"/>
                  </a:lnTo>
                  <a:lnTo>
                    <a:pt x="283" y="282"/>
                  </a:lnTo>
                  <a:lnTo>
                    <a:pt x="321" y="312"/>
                  </a:lnTo>
                  <a:lnTo>
                    <a:pt x="310" y="305"/>
                  </a:lnTo>
                  <a:lnTo>
                    <a:pt x="320" y="312"/>
                  </a:lnTo>
                  <a:lnTo>
                    <a:pt x="331" y="316"/>
                  </a:lnTo>
                  <a:lnTo>
                    <a:pt x="351" y="321"/>
                  </a:lnTo>
                  <a:lnTo>
                    <a:pt x="338" y="319"/>
                  </a:lnTo>
                  <a:lnTo>
                    <a:pt x="359" y="321"/>
                  </a:lnTo>
                  <a:lnTo>
                    <a:pt x="347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3448613" y="3791634"/>
              <a:ext cx="76200" cy="103188"/>
            </a:xfrm>
            <a:custGeom>
              <a:avLst/>
              <a:gdLst>
                <a:gd name="T0" fmla="*/ 11 w 350"/>
                <a:gd name="T1" fmla="*/ 0 h 474"/>
                <a:gd name="T2" fmla="*/ 31 w 350"/>
                <a:gd name="T3" fmla="*/ 1 h 474"/>
                <a:gd name="T4" fmla="*/ 44 w 350"/>
                <a:gd name="T5" fmla="*/ 3 h 474"/>
                <a:gd name="T6" fmla="*/ 63 w 350"/>
                <a:gd name="T7" fmla="*/ 8 h 474"/>
                <a:gd name="T8" fmla="*/ 93 w 350"/>
                <a:gd name="T9" fmla="*/ 20 h 474"/>
                <a:gd name="T10" fmla="*/ 121 w 350"/>
                <a:gd name="T11" fmla="*/ 35 h 474"/>
                <a:gd name="T12" fmla="*/ 147 w 350"/>
                <a:gd name="T13" fmla="*/ 54 h 474"/>
                <a:gd name="T14" fmla="*/ 171 w 350"/>
                <a:gd name="T15" fmla="*/ 75 h 474"/>
                <a:gd name="T16" fmla="*/ 179 w 350"/>
                <a:gd name="T17" fmla="*/ 83 h 474"/>
                <a:gd name="T18" fmla="*/ 214 w 350"/>
                <a:gd name="T19" fmla="*/ 125 h 474"/>
                <a:gd name="T20" fmla="*/ 254 w 350"/>
                <a:gd name="T21" fmla="*/ 187 h 474"/>
                <a:gd name="T22" fmla="*/ 290 w 350"/>
                <a:gd name="T23" fmla="*/ 258 h 474"/>
                <a:gd name="T24" fmla="*/ 322 w 350"/>
                <a:gd name="T25" fmla="*/ 338 h 474"/>
                <a:gd name="T26" fmla="*/ 350 w 350"/>
                <a:gd name="T27" fmla="*/ 428 h 474"/>
                <a:gd name="T28" fmla="*/ 205 w 350"/>
                <a:gd name="T29" fmla="*/ 474 h 474"/>
                <a:gd name="T30" fmla="*/ 180 w 350"/>
                <a:gd name="T31" fmla="*/ 394 h 474"/>
                <a:gd name="T32" fmla="*/ 153 w 350"/>
                <a:gd name="T33" fmla="*/ 326 h 474"/>
                <a:gd name="T34" fmla="*/ 126 w 350"/>
                <a:gd name="T35" fmla="*/ 268 h 474"/>
                <a:gd name="T36" fmla="*/ 98 w 350"/>
                <a:gd name="T37" fmla="*/ 223 h 474"/>
                <a:gd name="T38" fmla="*/ 62 w 350"/>
                <a:gd name="T39" fmla="*/ 180 h 474"/>
                <a:gd name="T40" fmla="*/ 70 w 350"/>
                <a:gd name="T41" fmla="*/ 188 h 474"/>
                <a:gd name="T42" fmla="*/ 57 w 350"/>
                <a:gd name="T43" fmla="*/ 176 h 474"/>
                <a:gd name="T44" fmla="*/ 45 w 350"/>
                <a:gd name="T45" fmla="*/ 167 h 474"/>
                <a:gd name="T46" fmla="*/ 35 w 350"/>
                <a:gd name="T47" fmla="*/ 160 h 474"/>
                <a:gd name="T48" fmla="*/ 26 w 350"/>
                <a:gd name="T49" fmla="*/ 156 h 474"/>
                <a:gd name="T50" fmla="*/ 6 w 350"/>
                <a:gd name="T51" fmla="*/ 151 h 474"/>
                <a:gd name="T52" fmla="*/ 19 w 350"/>
                <a:gd name="T53" fmla="*/ 153 h 474"/>
                <a:gd name="T54" fmla="*/ 0 w 350"/>
                <a:gd name="T55" fmla="*/ 151 h 474"/>
                <a:gd name="T56" fmla="*/ 11 w 350"/>
                <a:gd name="T5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0" h="474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3" y="20"/>
                  </a:lnTo>
                  <a:lnTo>
                    <a:pt x="121" y="35"/>
                  </a:lnTo>
                  <a:lnTo>
                    <a:pt x="147" y="54"/>
                  </a:lnTo>
                  <a:lnTo>
                    <a:pt x="171" y="75"/>
                  </a:lnTo>
                  <a:cubicBezTo>
                    <a:pt x="174" y="77"/>
                    <a:pt x="176" y="80"/>
                    <a:pt x="179" y="83"/>
                  </a:cubicBezTo>
                  <a:lnTo>
                    <a:pt x="214" y="125"/>
                  </a:lnTo>
                  <a:lnTo>
                    <a:pt x="254" y="187"/>
                  </a:lnTo>
                  <a:lnTo>
                    <a:pt x="290" y="258"/>
                  </a:lnTo>
                  <a:lnTo>
                    <a:pt x="322" y="338"/>
                  </a:lnTo>
                  <a:lnTo>
                    <a:pt x="350" y="428"/>
                  </a:lnTo>
                  <a:lnTo>
                    <a:pt x="205" y="474"/>
                  </a:lnTo>
                  <a:lnTo>
                    <a:pt x="180" y="394"/>
                  </a:lnTo>
                  <a:lnTo>
                    <a:pt x="153" y="326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0"/>
                  </a:lnTo>
                  <a:lnTo>
                    <a:pt x="70" y="188"/>
                  </a:lnTo>
                  <a:lnTo>
                    <a:pt x="57" y="176"/>
                  </a:lnTo>
                  <a:lnTo>
                    <a:pt x="45" y="167"/>
                  </a:lnTo>
                  <a:lnTo>
                    <a:pt x="35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6" name="Freeform 66"/>
            <p:cNvSpPr>
              <a:spLocks/>
            </p:cNvSpPr>
            <p:nvPr/>
          </p:nvSpPr>
          <p:spPr bwMode="auto">
            <a:xfrm>
              <a:off x="4875776" y="3542397"/>
              <a:ext cx="466725" cy="692150"/>
            </a:xfrm>
            <a:custGeom>
              <a:avLst/>
              <a:gdLst>
                <a:gd name="T0" fmla="*/ 0 w 294"/>
                <a:gd name="T1" fmla="*/ 436 h 436"/>
                <a:gd name="T2" fmla="*/ 205 w 294"/>
                <a:gd name="T3" fmla="*/ 0 h 436"/>
                <a:gd name="T4" fmla="*/ 294 w 294"/>
                <a:gd name="T5" fmla="*/ 0 h 436"/>
                <a:gd name="T6" fmla="*/ 90 w 294"/>
                <a:gd name="T7" fmla="*/ 436 h 436"/>
                <a:gd name="T8" fmla="*/ 0 w 29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436">
                  <a:moveTo>
                    <a:pt x="0" y="436"/>
                  </a:moveTo>
                  <a:lnTo>
                    <a:pt x="205" y="0"/>
                  </a:lnTo>
                  <a:lnTo>
                    <a:pt x="294" y="0"/>
                  </a:lnTo>
                  <a:lnTo>
                    <a:pt x="90" y="436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7" name="Freeform 67"/>
            <p:cNvSpPr>
              <a:spLocks/>
            </p:cNvSpPr>
            <p:nvPr/>
          </p:nvSpPr>
          <p:spPr bwMode="auto">
            <a:xfrm>
              <a:off x="4871013" y="3637647"/>
              <a:ext cx="288925" cy="598488"/>
            </a:xfrm>
            <a:custGeom>
              <a:avLst/>
              <a:gdLst>
                <a:gd name="T0" fmla="*/ 177 w 182"/>
                <a:gd name="T1" fmla="*/ 0 h 377"/>
                <a:gd name="T2" fmla="*/ 0 w 182"/>
                <a:gd name="T3" fmla="*/ 374 h 377"/>
                <a:gd name="T4" fmla="*/ 6 w 182"/>
                <a:gd name="T5" fmla="*/ 377 h 377"/>
                <a:gd name="T6" fmla="*/ 182 w 182"/>
                <a:gd name="T7" fmla="*/ 3 h 377"/>
                <a:gd name="T8" fmla="*/ 177 w 182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77">
                  <a:moveTo>
                    <a:pt x="177" y="0"/>
                  </a:moveTo>
                  <a:lnTo>
                    <a:pt x="0" y="374"/>
                  </a:lnTo>
                  <a:lnTo>
                    <a:pt x="6" y="377"/>
                  </a:lnTo>
                  <a:lnTo>
                    <a:pt x="182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8" name="Freeform 68"/>
            <p:cNvSpPr>
              <a:spLocks/>
            </p:cNvSpPr>
            <p:nvPr/>
          </p:nvSpPr>
          <p:spPr bwMode="auto">
            <a:xfrm>
              <a:off x="5058338" y="3539222"/>
              <a:ext cx="288925" cy="598488"/>
            </a:xfrm>
            <a:custGeom>
              <a:avLst/>
              <a:gdLst>
                <a:gd name="T0" fmla="*/ 176 w 182"/>
                <a:gd name="T1" fmla="*/ 0 h 377"/>
                <a:gd name="T2" fmla="*/ 0 w 182"/>
                <a:gd name="T3" fmla="*/ 375 h 377"/>
                <a:gd name="T4" fmla="*/ 6 w 182"/>
                <a:gd name="T5" fmla="*/ 377 h 377"/>
                <a:gd name="T6" fmla="*/ 182 w 182"/>
                <a:gd name="T7" fmla="*/ 3 h 377"/>
                <a:gd name="T8" fmla="*/ 176 w 182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77">
                  <a:moveTo>
                    <a:pt x="176" y="0"/>
                  </a:moveTo>
                  <a:lnTo>
                    <a:pt x="0" y="375"/>
                  </a:lnTo>
                  <a:lnTo>
                    <a:pt x="6" y="377"/>
                  </a:lnTo>
                  <a:lnTo>
                    <a:pt x="182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9" name="Rectangle 75"/>
            <p:cNvSpPr>
              <a:spLocks noChangeArrowheads="1"/>
            </p:cNvSpPr>
            <p:nvPr/>
          </p:nvSpPr>
          <p:spPr bwMode="auto">
            <a:xfrm>
              <a:off x="3940739" y="3728134"/>
              <a:ext cx="206374" cy="303446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0" name="Freeform 83"/>
            <p:cNvSpPr>
              <a:spLocks/>
            </p:cNvSpPr>
            <p:nvPr/>
          </p:nvSpPr>
          <p:spPr bwMode="auto">
            <a:xfrm>
              <a:off x="5712162" y="3878947"/>
              <a:ext cx="79375" cy="103188"/>
            </a:xfrm>
            <a:custGeom>
              <a:avLst/>
              <a:gdLst>
                <a:gd name="T0" fmla="*/ 355 w 365"/>
                <a:gd name="T1" fmla="*/ 472 h 472"/>
                <a:gd name="T2" fmla="*/ 334 w 365"/>
                <a:gd name="T3" fmla="*/ 471 h 472"/>
                <a:gd name="T4" fmla="*/ 321 w 365"/>
                <a:gd name="T5" fmla="*/ 469 h 472"/>
                <a:gd name="T6" fmla="*/ 300 w 365"/>
                <a:gd name="T7" fmla="*/ 464 h 472"/>
                <a:gd name="T8" fmla="*/ 272 w 365"/>
                <a:gd name="T9" fmla="*/ 454 h 472"/>
                <a:gd name="T10" fmla="*/ 261 w 365"/>
                <a:gd name="T11" fmla="*/ 449 h 472"/>
                <a:gd name="T12" fmla="*/ 241 w 365"/>
                <a:gd name="T13" fmla="*/ 438 h 472"/>
                <a:gd name="T14" fmla="*/ 232 w 365"/>
                <a:gd name="T15" fmla="*/ 432 h 472"/>
                <a:gd name="T16" fmla="*/ 192 w 365"/>
                <a:gd name="T17" fmla="*/ 401 h 472"/>
                <a:gd name="T18" fmla="*/ 181 w 365"/>
                <a:gd name="T19" fmla="*/ 391 h 472"/>
                <a:gd name="T20" fmla="*/ 144 w 365"/>
                <a:gd name="T21" fmla="*/ 349 h 472"/>
                <a:gd name="T22" fmla="*/ 102 w 365"/>
                <a:gd name="T23" fmla="*/ 288 h 472"/>
                <a:gd name="T24" fmla="*/ 64 w 365"/>
                <a:gd name="T25" fmla="*/ 218 h 472"/>
                <a:gd name="T26" fmla="*/ 30 w 365"/>
                <a:gd name="T27" fmla="*/ 137 h 472"/>
                <a:gd name="T28" fmla="*/ 0 w 365"/>
                <a:gd name="T29" fmla="*/ 48 h 472"/>
                <a:gd name="T30" fmla="*/ 143 w 365"/>
                <a:gd name="T31" fmla="*/ 0 h 472"/>
                <a:gd name="T32" fmla="*/ 170 w 365"/>
                <a:gd name="T33" fmla="*/ 79 h 472"/>
                <a:gd name="T34" fmla="*/ 198 w 365"/>
                <a:gd name="T35" fmla="*/ 146 h 472"/>
                <a:gd name="T36" fmla="*/ 228 w 365"/>
                <a:gd name="T37" fmla="*/ 203 h 472"/>
                <a:gd name="T38" fmla="*/ 258 w 365"/>
                <a:gd name="T39" fmla="*/ 248 h 472"/>
                <a:gd name="T40" fmla="*/ 295 w 365"/>
                <a:gd name="T41" fmla="*/ 291 h 472"/>
                <a:gd name="T42" fmla="*/ 285 w 365"/>
                <a:gd name="T43" fmla="*/ 281 h 472"/>
                <a:gd name="T44" fmla="*/ 324 w 365"/>
                <a:gd name="T45" fmla="*/ 311 h 472"/>
                <a:gd name="T46" fmla="*/ 315 w 365"/>
                <a:gd name="T47" fmla="*/ 305 h 472"/>
                <a:gd name="T48" fmla="*/ 335 w 365"/>
                <a:gd name="T49" fmla="*/ 316 h 472"/>
                <a:gd name="T50" fmla="*/ 324 w 365"/>
                <a:gd name="T51" fmla="*/ 311 h 472"/>
                <a:gd name="T52" fmla="*/ 336 w 365"/>
                <a:gd name="T53" fmla="*/ 316 h 472"/>
                <a:gd name="T54" fmla="*/ 357 w 365"/>
                <a:gd name="T55" fmla="*/ 321 h 472"/>
                <a:gd name="T56" fmla="*/ 344 w 365"/>
                <a:gd name="T57" fmla="*/ 319 h 472"/>
                <a:gd name="T58" fmla="*/ 365 w 365"/>
                <a:gd name="T59" fmla="*/ 321 h 472"/>
                <a:gd name="T60" fmla="*/ 355 w 365"/>
                <a:gd name="T6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472">
                  <a:moveTo>
                    <a:pt x="355" y="472"/>
                  </a:moveTo>
                  <a:lnTo>
                    <a:pt x="334" y="471"/>
                  </a:lnTo>
                  <a:cubicBezTo>
                    <a:pt x="329" y="470"/>
                    <a:pt x="325" y="470"/>
                    <a:pt x="321" y="469"/>
                  </a:cubicBezTo>
                  <a:lnTo>
                    <a:pt x="300" y="464"/>
                  </a:lnTo>
                  <a:lnTo>
                    <a:pt x="272" y="454"/>
                  </a:lnTo>
                  <a:cubicBezTo>
                    <a:pt x="268" y="453"/>
                    <a:pt x="265" y="451"/>
                    <a:pt x="261" y="449"/>
                  </a:cubicBezTo>
                  <a:lnTo>
                    <a:pt x="241" y="438"/>
                  </a:lnTo>
                  <a:cubicBezTo>
                    <a:pt x="238" y="436"/>
                    <a:pt x="235" y="434"/>
                    <a:pt x="232" y="432"/>
                  </a:cubicBezTo>
                  <a:lnTo>
                    <a:pt x="192" y="401"/>
                  </a:lnTo>
                  <a:cubicBezTo>
                    <a:pt x="188" y="398"/>
                    <a:pt x="185" y="395"/>
                    <a:pt x="181" y="391"/>
                  </a:cubicBezTo>
                  <a:lnTo>
                    <a:pt x="144" y="349"/>
                  </a:lnTo>
                  <a:lnTo>
                    <a:pt x="102" y="288"/>
                  </a:lnTo>
                  <a:lnTo>
                    <a:pt x="64" y="218"/>
                  </a:lnTo>
                  <a:lnTo>
                    <a:pt x="30" y="137"/>
                  </a:lnTo>
                  <a:lnTo>
                    <a:pt x="0" y="48"/>
                  </a:lnTo>
                  <a:lnTo>
                    <a:pt x="143" y="0"/>
                  </a:lnTo>
                  <a:lnTo>
                    <a:pt x="170" y="79"/>
                  </a:lnTo>
                  <a:lnTo>
                    <a:pt x="198" y="146"/>
                  </a:lnTo>
                  <a:lnTo>
                    <a:pt x="228" y="203"/>
                  </a:lnTo>
                  <a:lnTo>
                    <a:pt x="258" y="248"/>
                  </a:lnTo>
                  <a:lnTo>
                    <a:pt x="295" y="291"/>
                  </a:lnTo>
                  <a:lnTo>
                    <a:pt x="285" y="281"/>
                  </a:lnTo>
                  <a:lnTo>
                    <a:pt x="324" y="311"/>
                  </a:lnTo>
                  <a:lnTo>
                    <a:pt x="315" y="305"/>
                  </a:lnTo>
                  <a:lnTo>
                    <a:pt x="335" y="316"/>
                  </a:lnTo>
                  <a:lnTo>
                    <a:pt x="324" y="311"/>
                  </a:lnTo>
                  <a:lnTo>
                    <a:pt x="336" y="316"/>
                  </a:lnTo>
                  <a:lnTo>
                    <a:pt x="357" y="321"/>
                  </a:lnTo>
                  <a:lnTo>
                    <a:pt x="344" y="319"/>
                  </a:lnTo>
                  <a:lnTo>
                    <a:pt x="365" y="321"/>
                  </a:lnTo>
                  <a:lnTo>
                    <a:pt x="355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1" name="Freeform 84"/>
            <p:cNvSpPr>
              <a:spLocks/>
            </p:cNvSpPr>
            <p:nvPr/>
          </p:nvSpPr>
          <p:spPr bwMode="auto">
            <a:xfrm>
              <a:off x="5664537" y="3791634"/>
              <a:ext cx="80963" cy="104775"/>
            </a:xfrm>
            <a:custGeom>
              <a:avLst/>
              <a:gdLst>
                <a:gd name="T0" fmla="*/ 11 w 366"/>
                <a:gd name="T1" fmla="*/ 0 h 475"/>
                <a:gd name="T2" fmla="*/ 32 w 366"/>
                <a:gd name="T3" fmla="*/ 1 h 475"/>
                <a:gd name="T4" fmla="*/ 44 w 366"/>
                <a:gd name="T5" fmla="*/ 3 h 475"/>
                <a:gd name="T6" fmla="*/ 65 w 366"/>
                <a:gd name="T7" fmla="*/ 8 h 475"/>
                <a:gd name="T8" fmla="*/ 95 w 366"/>
                <a:gd name="T9" fmla="*/ 19 h 475"/>
                <a:gd name="T10" fmla="*/ 124 w 366"/>
                <a:gd name="T11" fmla="*/ 34 h 475"/>
                <a:gd name="T12" fmla="*/ 151 w 366"/>
                <a:gd name="T13" fmla="*/ 53 h 475"/>
                <a:gd name="T14" fmla="*/ 176 w 366"/>
                <a:gd name="T15" fmla="*/ 73 h 475"/>
                <a:gd name="T16" fmla="*/ 184 w 366"/>
                <a:gd name="T17" fmla="*/ 81 h 475"/>
                <a:gd name="T18" fmla="*/ 221 w 366"/>
                <a:gd name="T19" fmla="*/ 124 h 475"/>
                <a:gd name="T20" fmla="*/ 264 w 366"/>
                <a:gd name="T21" fmla="*/ 186 h 475"/>
                <a:gd name="T22" fmla="*/ 301 w 366"/>
                <a:gd name="T23" fmla="*/ 257 h 475"/>
                <a:gd name="T24" fmla="*/ 335 w 366"/>
                <a:gd name="T25" fmla="*/ 337 h 475"/>
                <a:gd name="T26" fmla="*/ 366 w 366"/>
                <a:gd name="T27" fmla="*/ 427 h 475"/>
                <a:gd name="T28" fmla="*/ 221 w 366"/>
                <a:gd name="T29" fmla="*/ 475 h 475"/>
                <a:gd name="T30" fmla="*/ 195 w 366"/>
                <a:gd name="T31" fmla="*/ 396 h 475"/>
                <a:gd name="T32" fmla="*/ 167 w 366"/>
                <a:gd name="T33" fmla="*/ 327 h 475"/>
                <a:gd name="T34" fmla="*/ 137 w 366"/>
                <a:gd name="T35" fmla="*/ 270 h 475"/>
                <a:gd name="T36" fmla="*/ 107 w 366"/>
                <a:gd name="T37" fmla="*/ 224 h 475"/>
                <a:gd name="T38" fmla="*/ 70 w 366"/>
                <a:gd name="T39" fmla="*/ 182 h 475"/>
                <a:gd name="T40" fmla="*/ 78 w 366"/>
                <a:gd name="T41" fmla="*/ 189 h 475"/>
                <a:gd name="T42" fmla="*/ 64 w 366"/>
                <a:gd name="T43" fmla="*/ 177 h 475"/>
                <a:gd name="T44" fmla="*/ 51 w 366"/>
                <a:gd name="T45" fmla="*/ 168 h 475"/>
                <a:gd name="T46" fmla="*/ 40 w 366"/>
                <a:gd name="T47" fmla="*/ 161 h 475"/>
                <a:gd name="T48" fmla="*/ 29 w 366"/>
                <a:gd name="T49" fmla="*/ 156 h 475"/>
                <a:gd name="T50" fmla="*/ 8 w 366"/>
                <a:gd name="T51" fmla="*/ 151 h 475"/>
                <a:gd name="T52" fmla="*/ 21 w 366"/>
                <a:gd name="T53" fmla="*/ 153 h 475"/>
                <a:gd name="T54" fmla="*/ 0 w 366"/>
                <a:gd name="T55" fmla="*/ 151 h 475"/>
                <a:gd name="T56" fmla="*/ 11 w 366"/>
                <a:gd name="T5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475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5" y="8"/>
                  </a:lnTo>
                  <a:lnTo>
                    <a:pt x="95" y="19"/>
                  </a:lnTo>
                  <a:lnTo>
                    <a:pt x="124" y="34"/>
                  </a:lnTo>
                  <a:lnTo>
                    <a:pt x="151" y="53"/>
                  </a:lnTo>
                  <a:lnTo>
                    <a:pt x="176" y="73"/>
                  </a:lnTo>
                  <a:cubicBezTo>
                    <a:pt x="179" y="76"/>
                    <a:pt x="182" y="78"/>
                    <a:pt x="184" y="81"/>
                  </a:cubicBezTo>
                  <a:lnTo>
                    <a:pt x="221" y="124"/>
                  </a:lnTo>
                  <a:lnTo>
                    <a:pt x="264" y="186"/>
                  </a:lnTo>
                  <a:lnTo>
                    <a:pt x="301" y="257"/>
                  </a:lnTo>
                  <a:lnTo>
                    <a:pt x="335" y="337"/>
                  </a:lnTo>
                  <a:lnTo>
                    <a:pt x="366" y="427"/>
                  </a:lnTo>
                  <a:lnTo>
                    <a:pt x="221" y="475"/>
                  </a:lnTo>
                  <a:lnTo>
                    <a:pt x="195" y="396"/>
                  </a:lnTo>
                  <a:lnTo>
                    <a:pt x="167" y="327"/>
                  </a:lnTo>
                  <a:lnTo>
                    <a:pt x="137" y="270"/>
                  </a:lnTo>
                  <a:lnTo>
                    <a:pt x="107" y="224"/>
                  </a:lnTo>
                  <a:lnTo>
                    <a:pt x="70" y="182"/>
                  </a:lnTo>
                  <a:lnTo>
                    <a:pt x="78" y="189"/>
                  </a:lnTo>
                  <a:lnTo>
                    <a:pt x="64" y="177"/>
                  </a:lnTo>
                  <a:lnTo>
                    <a:pt x="51" y="168"/>
                  </a:lnTo>
                  <a:lnTo>
                    <a:pt x="40" y="161"/>
                  </a:lnTo>
                  <a:lnTo>
                    <a:pt x="29" y="156"/>
                  </a:lnTo>
                  <a:lnTo>
                    <a:pt x="8" y="151"/>
                  </a:lnTo>
                  <a:lnTo>
                    <a:pt x="21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2" name="Freeform 85"/>
            <p:cNvSpPr>
              <a:spLocks/>
            </p:cNvSpPr>
            <p:nvPr/>
          </p:nvSpPr>
          <p:spPr bwMode="auto">
            <a:xfrm>
              <a:off x="5780424" y="3878947"/>
              <a:ext cx="79375" cy="103188"/>
            </a:xfrm>
            <a:custGeom>
              <a:avLst/>
              <a:gdLst>
                <a:gd name="T0" fmla="*/ 11 w 366"/>
                <a:gd name="T1" fmla="*/ 472 h 472"/>
                <a:gd name="T2" fmla="*/ 32 w 366"/>
                <a:gd name="T3" fmla="*/ 471 h 472"/>
                <a:gd name="T4" fmla="*/ 44 w 366"/>
                <a:gd name="T5" fmla="*/ 469 h 472"/>
                <a:gd name="T6" fmla="*/ 65 w 366"/>
                <a:gd name="T7" fmla="*/ 464 h 472"/>
                <a:gd name="T8" fmla="*/ 94 w 366"/>
                <a:gd name="T9" fmla="*/ 454 h 472"/>
                <a:gd name="T10" fmla="*/ 104 w 366"/>
                <a:gd name="T11" fmla="*/ 449 h 472"/>
                <a:gd name="T12" fmla="*/ 124 w 366"/>
                <a:gd name="T13" fmla="*/ 438 h 472"/>
                <a:gd name="T14" fmla="*/ 134 w 366"/>
                <a:gd name="T15" fmla="*/ 432 h 472"/>
                <a:gd name="T16" fmla="*/ 173 w 366"/>
                <a:gd name="T17" fmla="*/ 401 h 472"/>
                <a:gd name="T18" fmla="*/ 184 w 366"/>
                <a:gd name="T19" fmla="*/ 391 h 472"/>
                <a:gd name="T20" fmla="*/ 221 w 366"/>
                <a:gd name="T21" fmla="*/ 349 h 472"/>
                <a:gd name="T22" fmla="*/ 263 w 366"/>
                <a:gd name="T23" fmla="*/ 288 h 472"/>
                <a:gd name="T24" fmla="*/ 301 w 366"/>
                <a:gd name="T25" fmla="*/ 217 h 472"/>
                <a:gd name="T26" fmla="*/ 335 w 366"/>
                <a:gd name="T27" fmla="*/ 138 h 472"/>
                <a:gd name="T28" fmla="*/ 366 w 366"/>
                <a:gd name="T29" fmla="*/ 48 h 472"/>
                <a:gd name="T30" fmla="*/ 221 w 366"/>
                <a:gd name="T31" fmla="*/ 0 h 472"/>
                <a:gd name="T32" fmla="*/ 196 w 366"/>
                <a:gd name="T33" fmla="*/ 78 h 472"/>
                <a:gd name="T34" fmla="*/ 167 w 366"/>
                <a:gd name="T35" fmla="*/ 147 h 472"/>
                <a:gd name="T36" fmla="*/ 138 w 366"/>
                <a:gd name="T37" fmla="*/ 203 h 472"/>
                <a:gd name="T38" fmla="*/ 107 w 366"/>
                <a:gd name="T39" fmla="*/ 248 h 472"/>
                <a:gd name="T40" fmla="*/ 70 w 366"/>
                <a:gd name="T41" fmla="*/ 291 h 472"/>
                <a:gd name="T42" fmla="*/ 81 w 366"/>
                <a:gd name="T43" fmla="*/ 281 h 472"/>
                <a:gd name="T44" fmla="*/ 41 w 366"/>
                <a:gd name="T45" fmla="*/ 311 h 472"/>
                <a:gd name="T46" fmla="*/ 51 w 366"/>
                <a:gd name="T47" fmla="*/ 305 h 472"/>
                <a:gd name="T48" fmla="*/ 31 w 366"/>
                <a:gd name="T49" fmla="*/ 316 h 472"/>
                <a:gd name="T50" fmla="*/ 41 w 366"/>
                <a:gd name="T51" fmla="*/ 311 h 472"/>
                <a:gd name="T52" fmla="*/ 29 w 366"/>
                <a:gd name="T53" fmla="*/ 316 h 472"/>
                <a:gd name="T54" fmla="*/ 8 w 366"/>
                <a:gd name="T55" fmla="*/ 321 h 472"/>
                <a:gd name="T56" fmla="*/ 21 w 366"/>
                <a:gd name="T57" fmla="*/ 319 h 472"/>
                <a:gd name="T58" fmla="*/ 0 w 366"/>
                <a:gd name="T59" fmla="*/ 321 h 472"/>
                <a:gd name="T60" fmla="*/ 11 w 366"/>
                <a:gd name="T6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6" h="472">
                  <a:moveTo>
                    <a:pt x="11" y="472"/>
                  </a:moveTo>
                  <a:lnTo>
                    <a:pt x="32" y="471"/>
                  </a:lnTo>
                  <a:cubicBezTo>
                    <a:pt x="36" y="470"/>
                    <a:pt x="40" y="470"/>
                    <a:pt x="44" y="469"/>
                  </a:cubicBezTo>
                  <a:lnTo>
                    <a:pt x="65" y="464"/>
                  </a:lnTo>
                  <a:lnTo>
                    <a:pt x="94" y="454"/>
                  </a:lnTo>
                  <a:cubicBezTo>
                    <a:pt x="97" y="453"/>
                    <a:pt x="101" y="451"/>
                    <a:pt x="104" y="449"/>
                  </a:cubicBezTo>
                  <a:lnTo>
                    <a:pt x="124" y="438"/>
                  </a:lnTo>
                  <a:cubicBezTo>
                    <a:pt x="128" y="436"/>
                    <a:pt x="131" y="434"/>
                    <a:pt x="134" y="432"/>
                  </a:cubicBezTo>
                  <a:lnTo>
                    <a:pt x="173" y="401"/>
                  </a:lnTo>
                  <a:cubicBezTo>
                    <a:pt x="177" y="398"/>
                    <a:pt x="181" y="395"/>
                    <a:pt x="184" y="391"/>
                  </a:cubicBezTo>
                  <a:lnTo>
                    <a:pt x="221" y="349"/>
                  </a:lnTo>
                  <a:lnTo>
                    <a:pt x="263" y="288"/>
                  </a:lnTo>
                  <a:lnTo>
                    <a:pt x="301" y="217"/>
                  </a:lnTo>
                  <a:lnTo>
                    <a:pt x="335" y="138"/>
                  </a:lnTo>
                  <a:lnTo>
                    <a:pt x="366" y="48"/>
                  </a:lnTo>
                  <a:lnTo>
                    <a:pt x="221" y="0"/>
                  </a:lnTo>
                  <a:lnTo>
                    <a:pt x="196" y="78"/>
                  </a:lnTo>
                  <a:lnTo>
                    <a:pt x="167" y="147"/>
                  </a:lnTo>
                  <a:lnTo>
                    <a:pt x="138" y="203"/>
                  </a:lnTo>
                  <a:lnTo>
                    <a:pt x="107" y="248"/>
                  </a:lnTo>
                  <a:lnTo>
                    <a:pt x="70" y="291"/>
                  </a:lnTo>
                  <a:lnTo>
                    <a:pt x="81" y="281"/>
                  </a:lnTo>
                  <a:lnTo>
                    <a:pt x="41" y="311"/>
                  </a:lnTo>
                  <a:lnTo>
                    <a:pt x="51" y="305"/>
                  </a:lnTo>
                  <a:lnTo>
                    <a:pt x="31" y="316"/>
                  </a:lnTo>
                  <a:lnTo>
                    <a:pt x="41" y="311"/>
                  </a:lnTo>
                  <a:lnTo>
                    <a:pt x="29" y="316"/>
                  </a:lnTo>
                  <a:lnTo>
                    <a:pt x="8" y="321"/>
                  </a:lnTo>
                  <a:lnTo>
                    <a:pt x="21" y="319"/>
                  </a:lnTo>
                  <a:lnTo>
                    <a:pt x="0" y="321"/>
                  </a:lnTo>
                  <a:lnTo>
                    <a:pt x="11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3" name="Freeform 86"/>
            <p:cNvSpPr>
              <a:spLocks/>
            </p:cNvSpPr>
            <p:nvPr/>
          </p:nvSpPr>
          <p:spPr bwMode="auto">
            <a:xfrm>
              <a:off x="5826462" y="3791634"/>
              <a:ext cx="80963" cy="104775"/>
            </a:xfrm>
            <a:custGeom>
              <a:avLst/>
              <a:gdLst>
                <a:gd name="T0" fmla="*/ 356 w 366"/>
                <a:gd name="T1" fmla="*/ 0 h 475"/>
                <a:gd name="T2" fmla="*/ 335 w 366"/>
                <a:gd name="T3" fmla="*/ 1 h 475"/>
                <a:gd name="T4" fmla="*/ 322 w 366"/>
                <a:gd name="T5" fmla="*/ 3 h 475"/>
                <a:gd name="T6" fmla="*/ 301 w 366"/>
                <a:gd name="T7" fmla="*/ 8 h 475"/>
                <a:gd name="T8" fmla="*/ 271 w 366"/>
                <a:gd name="T9" fmla="*/ 19 h 475"/>
                <a:gd name="T10" fmla="*/ 242 w 366"/>
                <a:gd name="T11" fmla="*/ 34 h 475"/>
                <a:gd name="T12" fmla="*/ 215 w 366"/>
                <a:gd name="T13" fmla="*/ 53 h 475"/>
                <a:gd name="T14" fmla="*/ 190 w 366"/>
                <a:gd name="T15" fmla="*/ 73 h 475"/>
                <a:gd name="T16" fmla="*/ 182 w 366"/>
                <a:gd name="T17" fmla="*/ 81 h 475"/>
                <a:gd name="T18" fmla="*/ 145 w 366"/>
                <a:gd name="T19" fmla="*/ 124 h 475"/>
                <a:gd name="T20" fmla="*/ 103 w 366"/>
                <a:gd name="T21" fmla="*/ 186 h 475"/>
                <a:gd name="T22" fmla="*/ 65 w 366"/>
                <a:gd name="T23" fmla="*/ 256 h 475"/>
                <a:gd name="T24" fmla="*/ 31 w 366"/>
                <a:gd name="T25" fmla="*/ 337 h 475"/>
                <a:gd name="T26" fmla="*/ 0 w 366"/>
                <a:gd name="T27" fmla="*/ 427 h 475"/>
                <a:gd name="T28" fmla="*/ 144 w 366"/>
                <a:gd name="T29" fmla="*/ 475 h 475"/>
                <a:gd name="T30" fmla="*/ 171 w 366"/>
                <a:gd name="T31" fmla="*/ 396 h 475"/>
                <a:gd name="T32" fmla="*/ 199 w 366"/>
                <a:gd name="T33" fmla="*/ 328 h 475"/>
                <a:gd name="T34" fmla="*/ 229 w 366"/>
                <a:gd name="T35" fmla="*/ 270 h 475"/>
                <a:gd name="T36" fmla="*/ 259 w 366"/>
                <a:gd name="T37" fmla="*/ 224 h 475"/>
                <a:gd name="T38" fmla="*/ 296 w 366"/>
                <a:gd name="T39" fmla="*/ 182 h 475"/>
                <a:gd name="T40" fmla="*/ 289 w 366"/>
                <a:gd name="T41" fmla="*/ 189 h 475"/>
                <a:gd name="T42" fmla="*/ 303 w 366"/>
                <a:gd name="T43" fmla="*/ 177 h 475"/>
                <a:gd name="T44" fmla="*/ 316 w 366"/>
                <a:gd name="T45" fmla="*/ 168 h 475"/>
                <a:gd name="T46" fmla="*/ 327 w 366"/>
                <a:gd name="T47" fmla="*/ 161 h 475"/>
                <a:gd name="T48" fmla="*/ 337 w 366"/>
                <a:gd name="T49" fmla="*/ 156 h 475"/>
                <a:gd name="T50" fmla="*/ 358 w 366"/>
                <a:gd name="T51" fmla="*/ 151 h 475"/>
                <a:gd name="T52" fmla="*/ 345 w 366"/>
                <a:gd name="T53" fmla="*/ 153 h 475"/>
                <a:gd name="T54" fmla="*/ 366 w 366"/>
                <a:gd name="T55" fmla="*/ 151 h 475"/>
                <a:gd name="T56" fmla="*/ 356 w 366"/>
                <a:gd name="T5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475">
                  <a:moveTo>
                    <a:pt x="356" y="0"/>
                  </a:moveTo>
                  <a:lnTo>
                    <a:pt x="335" y="1"/>
                  </a:lnTo>
                  <a:cubicBezTo>
                    <a:pt x="330" y="1"/>
                    <a:pt x="326" y="2"/>
                    <a:pt x="322" y="3"/>
                  </a:cubicBezTo>
                  <a:lnTo>
                    <a:pt x="301" y="8"/>
                  </a:lnTo>
                  <a:lnTo>
                    <a:pt x="271" y="19"/>
                  </a:lnTo>
                  <a:lnTo>
                    <a:pt x="242" y="34"/>
                  </a:lnTo>
                  <a:lnTo>
                    <a:pt x="215" y="53"/>
                  </a:lnTo>
                  <a:lnTo>
                    <a:pt x="190" y="73"/>
                  </a:lnTo>
                  <a:cubicBezTo>
                    <a:pt x="188" y="76"/>
                    <a:pt x="185" y="78"/>
                    <a:pt x="182" y="81"/>
                  </a:cubicBezTo>
                  <a:lnTo>
                    <a:pt x="145" y="124"/>
                  </a:lnTo>
                  <a:lnTo>
                    <a:pt x="103" y="186"/>
                  </a:lnTo>
                  <a:lnTo>
                    <a:pt x="65" y="256"/>
                  </a:lnTo>
                  <a:lnTo>
                    <a:pt x="31" y="337"/>
                  </a:lnTo>
                  <a:lnTo>
                    <a:pt x="0" y="427"/>
                  </a:lnTo>
                  <a:lnTo>
                    <a:pt x="144" y="475"/>
                  </a:lnTo>
                  <a:lnTo>
                    <a:pt x="171" y="396"/>
                  </a:lnTo>
                  <a:lnTo>
                    <a:pt x="199" y="328"/>
                  </a:lnTo>
                  <a:lnTo>
                    <a:pt x="229" y="270"/>
                  </a:lnTo>
                  <a:lnTo>
                    <a:pt x="259" y="224"/>
                  </a:lnTo>
                  <a:lnTo>
                    <a:pt x="296" y="182"/>
                  </a:lnTo>
                  <a:lnTo>
                    <a:pt x="289" y="189"/>
                  </a:lnTo>
                  <a:lnTo>
                    <a:pt x="303" y="177"/>
                  </a:lnTo>
                  <a:lnTo>
                    <a:pt x="316" y="168"/>
                  </a:lnTo>
                  <a:lnTo>
                    <a:pt x="327" y="161"/>
                  </a:lnTo>
                  <a:lnTo>
                    <a:pt x="337" y="156"/>
                  </a:lnTo>
                  <a:lnTo>
                    <a:pt x="358" y="151"/>
                  </a:lnTo>
                  <a:lnTo>
                    <a:pt x="345" y="153"/>
                  </a:lnTo>
                  <a:lnTo>
                    <a:pt x="366" y="151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4" name="Freeform 87"/>
            <p:cNvSpPr>
              <a:spLocks/>
            </p:cNvSpPr>
            <p:nvPr/>
          </p:nvSpPr>
          <p:spPr bwMode="auto">
            <a:xfrm>
              <a:off x="5956637" y="3878947"/>
              <a:ext cx="79375" cy="103188"/>
            </a:xfrm>
            <a:custGeom>
              <a:avLst/>
              <a:gdLst>
                <a:gd name="T0" fmla="*/ 355 w 365"/>
                <a:gd name="T1" fmla="*/ 472 h 472"/>
                <a:gd name="T2" fmla="*/ 334 w 365"/>
                <a:gd name="T3" fmla="*/ 471 h 472"/>
                <a:gd name="T4" fmla="*/ 321 w 365"/>
                <a:gd name="T5" fmla="*/ 469 h 472"/>
                <a:gd name="T6" fmla="*/ 300 w 365"/>
                <a:gd name="T7" fmla="*/ 464 h 472"/>
                <a:gd name="T8" fmla="*/ 272 w 365"/>
                <a:gd name="T9" fmla="*/ 454 h 472"/>
                <a:gd name="T10" fmla="*/ 261 w 365"/>
                <a:gd name="T11" fmla="*/ 449 h 472"/>
                <a:gd name="T12" fmla="*/ 241 w 365"/>
                <a:gd name="T13" fmla="*/ 438 h 472"/>
                <a:gd name="T14" fmla="*/ 232 w 365"/>
                <a:gd name="T15" fmla="*/ 432 h 472"/>
                <a:gd name="T16" fmla="*/ 192 w 365"/>
                <a:gd name="T17" fmla="*/ 401 h 472"/>
                <a:gd name="T18" fmla="*/ 181 w 365"/>
                <a:gd name="T19" fmla="*/ 391 h 472"/>
                <a:gd name="T20" fmla="*/ 144 w 365"/>
                <a:gd name="T21" fmla="*/ 349 h 472"/>
                <a:gd name="T22" fmla="*/ 102 w 365"/>
                <a:gd name="T23" fmla="*/ 288 h 472"/>
                <a:gd name="T24" fmla="*/ 64 w 365"/>
                <a:gd name="T25" fmla="*/ 218 h 472"/>
                <a:gd name="T26" fmla="*/ 30 w 365"/>
                <a:gd name="T27" fmla="*/ 137 h 472"/>
                <a:gd name="T28" fmla="*/ 0 w 365"/>
                <a:gd name="T29" fmla="*/ 48 h 472"/>
                <a:gd name="T30" fmla="*/ 143 w 365"/>
                <a:gd name="T31" fmla="*/ 0 h 472"/>
                <a:gd name="T32" fmla="*/ 170 w 365"/>
                <a:gd name="T33" fmla="*/ 79 h 472"/>
                <a:gd name="T34" fmla="*/ 198 w 365"/>
                <a:gd name="T35" fmla="*/ 146 h 472"/>
                <a:gd name="T36" fmla="*/ 228 w 365"/>
                <a:gd name="T37" fmla="*/ 203 h 472"/>
                <a:gd name="T38" fmla="*/ 258 w 365"/>
                <a:gd name="T39" fmla="*/ 248 h 472"/>
                <a:gd name="T40" fmla="*/ 295 w 365"/>
                <a:gd name="T41" fmla="*/ 291 h 472"/>
                <a:gd name="T42" fmla="*/ 285 w 365"/>
                <a:gd name="T43" fmla="*/ 281 h 472"/>
                <a:gd name="T44" fmla="*/ 324 w 365"/>
                <a:gd name="T45" fmla="*/ 311 h 472"/>
                <a:gd name="T46" fmla="*/ 315 w 365"/>
                <a:gd name="T47" fmla="*/ 305 h 472"/>
                <a:gd name="T48" fmla="*/ 335 w 365"/>
                <a:gd name="T49" fmla="*/ 316 h 472"/>
                <a:gd name="T50" fmla="*/ 324 w 365"/>
                <a:gd name="T51" fmla="*/ 311 h 472"/>
                <a:gd name="T52" fmla="*/ 336 w 365"/>
                <a:gd name="T53" fmla="*/ 316 h 472"/>
                <a:gd name="T54" fmla="*/ 357 w 365"/>
                <a:gd name="T55" fmla="*/ 321 h 472"/>
                <a:gd name="T56" fmla="*/ 344 w 365"/>
                <a:gd name="T57" fmla="*/ 319 h 472"/>
                <a:gd name="T58" fmla="*/ 365 w 365"/>
                <a:gd name="T59" fmla="*/ 321 h 472"/>
                <a:gd name="T60" fmla="*/ 355 w 365"/>
                <a:gd name="T6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472">
                  <a:moveTo>
                    <a:pt x="355" y="472"/>
                  </a:moveTo>
                  <a:lnTo>
                    <a:pt x="334" y="471"/>
                  </a:lnTo>
                  <a:cubicBezTo>
                    <a:pt x="329" y="470"/>
                    <a:pt x="325" y="470"/>
                    <a:pt x="321" y="469"/>
                  </a:cubicBezTo>
                  <a:lnTo>
                    <a:pt x="300" y="464"/>
                  </a:lnTo>
                  <a:lnTo>
                    <a:pt x="272" y="454"/>
                  </a:lnTo>
                  <a:cubicBezTo>
                    <a:pt x="268" y="453"/>
                    <a:pt x="265" y="451"/>
                    <a:pt x="261" y="449"/>
                  </a:cubicBezTo>
                  <a:lnTo>
                    <a:pt x="241" y="438"/>
                  </a:lnTo>
                  <a:cubicBezTo>
                    <a:pt x="238" y="436"/>
                    <a:pt x="235" y="434"/>
                    <a:pt x="232" y="432"/>
                  </a:cubicBezTo>
                  <a:lnTo>
                    <a:pt x="192" y="401"/>
                  </a:lnTo>
                  <a:cubicBezTo>
                    <a:pt x="188" y="398"/>
                    <a:pt x="185" y="395"/>
                    <a:pt x="181" y="391"/>
                  </a:cubicBezTo>
                  <a:lnTo>
                    <a:pt x="144" y="349"/>
                  </a:lnTo>
                  <a:lnTo>
                    <a:pt x="102" y="288"/>
                  </a:lnTo>
                  <a:lnTo>
                    <a:pt x="64" y="218"/>
                  </a:lnTo>
                  <a:lnTo>
                    <a:pt x="30" y="137"/>
                  </a:lnTo>
                  <a:lnTo>
                    <a:pt x="0" y="48"/>
                  </a:lnTo>
                  <a:lnTo>
                    <a:pt x="143" y="0"/>
                  </a:lnTo>
                  <a:lnTo>
                    <a:pt x="170" y="79"/>
                  </a:lnTo>
                  <a:lnTo>
                    <a:pt x="198" y="146"/>
                  </a:lnTo>
                  <a:lnTo>
                    <a:pt x="228" y="203"/>
                  </a:lnTo>
                  <a:lnTo>
                    <a:pt x="258" y="248"/>
                  </a:lnTo>
                  <a:lnTo>
                    <a:pt x="295" y="291"/>
                  </a:lnTo>
                  <a:lnTo>
                    <a:pt x="285" y="281"/>
                  </a:lnTo>
                  <a:lnTo>
                    <a:pt x="324" y="311"/>
                  </a:lnTo>
                  <a:lnTo>
                    <a:pt x="315" y="305"/>
                  </a:lnTo>
                  <a:lnTo>
                    <a:pt x="335" y="316"/>
                  </a:lnTo>
                  <a:lnTo>
                    <a:pt x="324" y="311"/>
                  </a:lnTo>
                  <a:lnTo>
                    <a:pt x="336" y="316"/>
                  </a:lnTo>
                  <a:lnTo>
                    <a:pt x="357" y="321"/>
                  </a:lnTo>
                  <a:lnTo>
                    <a:pt x="344" y="319"/>
                  </a:lnTo>
                  <a:lnTo>
                    <a:pt x="365" y="321"/>
                  </a:lnTo>
                  <a:lnTo>
                    <a:pt x="355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5" name="Freeform 88"/>
            <p:cNvSpPr>
              <a:spLocks/>
            </p:cNvSpPr>
            <p:nvPr/>
          </p:nvSpPr>
          <p:spPr bwMode="auto">
            <a:xfrm>
              <a:off x="5909012" y="3791634"/>
              <a:ext cx="80963" cy="104775"/>
            </a:xfrm>
            <a:custGeom>
              <a:avLst/>
              <a:gdLst>
                <a:gd name="T0" fmla="*/ 11 w 366"/>
                <a:gd name="T1" fmla="*/ 0 h 475"/>
                <a:gd name="T2" fmla="*/ 32 w 366"/>
                <a:gd name="T3" fmla="*/ 1 h 475"/>
                <a:gd name="T4" fmla="*/ 44 w 366"/>
                <a:gd name="T5" fmla="*/ 3 h 475"/>
                <a:gd name="T6" fmla="*/ 65 w 366"/>
                <a:gd name="T7" fmla="*/ 8 h 475"/>
                <a:gd name="T8" fmla="*/ 95 w 366"/>
                <a:gd name="T9" fmla="*/ 19 h 475"/>
                <a:gd name="T10" fmla="*/ 124 w 366"/>
                <a:gd name="T11" fmla="*/ 34 h 475"/>
                <a:gd name="T12" fmla="*/ 151 w 366"/>
                <a:gd name="T13" fmla="*/ 53 h 475"/>
                <a:gd name="T14" fmla="*/ 176 w 366"/>
                <a:gd name="T15" fmla="*/ 73 h 475"/>
                <a:gd name="T16" fmla="*/ 184 w 366"/>
                <a:gd name="T17" fmla="*/ 81 h 475"/>
                <a:gd name="T18" fmla="*/ 221 w 366"/>
                <a:gd name="T19" fmla="*/ 124 h 475"/>
                <a:gd name="T20" fmla="*/ 264 w 366"/>
                <a:gd name="T21" fmla="*/ 186 h 475"/>
                <a:gd name="T22" fmla="*/ 301 w 366"/>
                <a:gd name="T23" fmla="*/ 257 h 475"/>
                <a:gd name="T24" fmla="*/ 335 w 366"/>
                <a:gd name="T25" fmla="*/ 337 h 475"/>
                <a:gd name="T26" fmla="*/ 366 w 366"/>
                <a:gd name="T27" fmla="*/ 427 h 475"/>
                <a:gd name="T28" fmla="*/ 221 w 366"/>
                <a:gd name="T29" fmla="*/ 475 h 475"/>
                <a:gd name="T30" fmla="*/ 195 w 366"/>
                <a:gd name="T31" fmla="*/ 396 h 475"/>
                <a:gd name="T32" fmla="*/ 167 w 366"/>
                <a:gd name="T33" fmla="*/ 327 h 475"/>
                <a:gd name="T34" fmla="*/ 137 w 366"/>
                <a:gd name="T35" fmla="*/ 270 h 475"/>
                <a:gd name="T36" fmla="*/ 107 w 366"/>
                <a:gd name="T37" fmla="*/ 224 h 475"/>
                <a:gd name="T38" fmla="*/ 70 w 366"/>
                <a:gd name="T39" fmla="*/ 182 h 475"/>
                <a:gd name="T40" fmla="*/ 78 w 366"/>
                <a:gd name="T41" fmla="*/ 189 h 475"/>
                <a:gd name="T42" fmla="*/ 64 w 366"/>
                <a:gd name="T43" fmla="*/ 177 h 475"/>
                <a:gd name="T44" fmla="*/ 51 w 366"/>
                <a:gd name="T45" fmla="*/ 168 h 475"/>
                <a:gd name="T46" fmla="*/ 40 w 366"/>
                <a:gd name="T47" fmla="*/ 161 h 475"/>
                <a:gd name="T48" fmla="*/ 29 w 366"/>
                <a:gd name="T49" fmla="*/ 156 h 475"/>
                <a:gd name="T50" fmla="*/ 8 w 366"/>
                <a:gd name="T51" fmla="*/ 151 h 475"/>
                <a:gd name="T52" fmla="*/ 21 w 366"/>
                <a:gd name="T53" fmla="*/ 153 h 475"/>
                <a:gd name="T54" fmla="*/ 0 w 366"/>
                <a:gd name="T55" fmla="*/ 151 h 475"/>
                <a:gd name="T56" fmla="*/ 11 w 366"/>
                <a:gd name="T5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475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5" y="8"/>
                  </a:lnTo>
                  <a:lnTo>
                    <a:pt x="95" y="19"/>
                  </a:lnTo>
                  <a:lnTo>
                    <a:pt x="124" y="34"/>
                  </a:lnTo>
                  <a:lnTo>
                    <a:pt x="151" y="53"/>
                  </a:lnTo>
                  <a:lnTo>
                    <a:pt x="176" y="73"/>
                  </a:lnTo>
                  <a:cubicBezTo>
                    <a:pt x="179" y="76"/>
                    <a:pt x="182" y="78"/>
                    <a:pt x="184" y="81"/>
                  </a:cubicBezTo>
                  <a:lnTo>
                    <a:pt x="221" y="124"/>
                  </a:lnTo>
                  <a:lnTo>
                    <a:pt x="264" y="186"/>
                  </a:lnTo>
                  <a:lnTo>
                    <a:pt x="301" y="257"/>
                  </a:lnTo>
                  <a:lnTo>
                    <a:pt x="335" y="337"/>
                  </a:lnTo>
                  <a:lnTo>
                    <a:pt x="366" y="427"/>
                  </a:lnTo>
                  <a:lnTo>
                    <a:pt x="221" y="475"/>
                  </a:lnTo>
                  <a:lnTo>
                    <a:pt x="195" y="396"/>
                  </a:lnTo>
                  <a:lnTo>
                    <a:pt x="167" y="327"/>
                  </a:lnTo>
                  <a:lnTo>
                    <a:pt x="137" y="270"/>
                  </a:lnTo>
                  <a:lnTo>
                    <a:pt x="107" y="224"/>
                  </a:lnTo>
                  <a:lnTo>
                    <a:pt x="70" y="182"/>
                  </a:lnTo>
                  <a:lnTo>
                    <a:pt x="78" y="189"/>
                  </a:lnTo>
                  <a:lnTo>
                    <a:pt x="64" y="177"/>
                  </a:lnTo>
                  <a:lnTo>
                    <a:pt x="51" y="168"/>
                  </a:lnTo>
                  <a:lnTo>
                    <a:pt x="40" y="161"/>
                  </a:lnTo>
                  <a:lnTo>
                    <a:pt x="29" y="156"/>
                  </a:lnTo>
                  <a:lnTo>
                    <a:pt x="8" y="151"/>
                  </a:lnTo>
                  <a:lnTo>
                    <a:pt x="21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6" name="Freeform 103"/>
            <p:cNvSpPr>
              <a:spLocks/>
            </p:cNvSpPr>
            <p:nvPr/>
          </p:nvSpPr>
          <p:spPr bwMode="auto">
            <a:xfrm>
              <a:off x="1188013" y="3878947"/>
              <a:ext cx="79375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7" name="Freeform 104"/>
            <p:cNvSpPr>
              <a:spLocks/>
            </p:cNvSpPr>
            <p:nvPr/>
          </p:nvSpPr>
          <p:spPr bwMode="auto">
            <a:xfrm>
              <a:off x="1141976" y="3791634"/>
              <a:ext cx="79375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8" name="Freeform 105"/>
            <p:cNvSpPr>
              <a:spLocks/>
            </p:cNvSpPr>
            <p:nvPr/>
          </p:nvSpPr>
          <p:spPr bwMode="auto">
            <a:xfrm>
              <a:off x="1256276" y="3878947"/>
              <a:ext cx="79375" cy="103188"/>
            </a:xfrm>
            <a:custGeom>
              <a:avLst/>
              <a:gdLst>
                <a:gd name="T0" fmla="*/ 21 w 731"/>
                <a:gd name="T1" fmla="*/ 945 h 945"/>
                <a:gd name="T2" fmla="*/ 63 w 731"/>
                <a:gd name="T3" fmla="*/ 942 h 945"/>
                <a:gd name="T4" fmla="*/ 88 w 731"/>
                <a:gd name="T5" fmla="*/ 938 h 945"/>
                <a:gd name="T6" fmla="*/ 129 w 731"/>
                <a:gd name="T7" fmla="*/ 928 h 945"/>
                <a:gd name="T8" fmla="*/ 187 w 731"/>
                <a:gd name="T9" fmla="*/ 908 h 945"/>
                <a:gd name="T10" fmla="*/ 208 w 731"/>
                <a:gd name="T11" fmla="*/ 899 h 945"/>
                <a:gd name="T12" fmla="*/ 248 w 731"/>
                <a:gd name="T13" fmla="*/ 877 h 945"/>
                <a:gd name="T14" fmla="*/ 267 w 731"/>
                <a:gd name="T15" fmla="*/ 864 h 945"/>
                <a:gd name="T16" fmla="*/ 346 w 731"/>
                <a:gd name="T17" fmla="*/ 803 h 945"/>
                <a:gd name="T18" fmla="*/ 367 w 731"/>
                <a:gd name="T19" fmla="*/ 783 h 945"/>
                <a:gd name="T20" fmla="*/ 442 w 731"/>
                <a:gd name="T21" fmla="*/ 698 h 945"/>
                <a:gd name="T22" fmla="*/ 526 w 731"/>
                <a:gd name="T23" fmla="*/ 577 h 945"/>
                <a:gd name="T24" fmla="*/ 602 w 731"/>
                <a:gd name="T25" fmla="*/ 435 h 945"/>
                <a:gd name="T26" fmla="*/ 670 w 731"/>
                <a:gd name="T27" fmla="*/ 276 h 945"/>
                <a:gd name="T28" fmla="*/ 731 w 731"/>
                <a:gd name="T29" fmla="*/ 97 h 945"/>
                <a:gd name="T30" fmla="*/ 442 w 731"/>
                <a:gd name="T31" fmla="*/ 0 h 945"/>
                <a:gd name="T32" fmla="*/ 391 w 731"/>
                <a:gd name="T33" fmla="*/ 157 h 945"/>
                <a:gd name="T34" fmla="*/ 333 w 731"/>
                <a:gd name="T35" fmla="*/ 294 h 945"/>
                <a:gd name="T36" fmla="*/ 275 w 731"/>
                <a:gd name="T37" fmla="*/ 406 h 945"/>
                <a:gd name="T38" fmla="*/ 214 w 731"/>
                <a:gd name="T39" fmla="*/ 497 h 945"/>
                <a:gd name="T40" fmla="*/ 139 w 731"/>
                <a:gd name="T41" fmla="*/ 582 h 945"/>
                <a:gd name="T42" fmla="*/ 161 w 731"/>
                <a:gd name="T43" fmla="*/ 562 h 945"/>
                <a:gd name="T44" fmla="*/ 82 w 731"/>
                <a:gd name="T45" fmla="*/ 623 h 945"/>
                <a:gd name="T46" fmla="*/ 101 w 731"/>
                <a:gd name="T47" fmla="*/ 610 h 945"/>
                <a:gd name="T48" fmla="*/ 61 w 731"/>
                <a:gd name="T49" fmla="*/ 632 h 945"/>
                <a:gd name="T50" fmla="*/ 82 w 731"/>
                <a:gd name="T51" fmla="*/ 623 h 945"/>
                <a:gd name="T52" fmla="*/ 57 w 731"/>
                <a:gd name="T53" fmla="*/ 633 h 945"/>
                <a:gd name="T54" fmla="*/ 16 w 731"/>
                <a:gd name="T55" fmla="*/ 643 h 945"/>
                <a:gd name="T56" fmla="*/ 42 w 731"/>
                <a:gd name="T57" fmla="*/ 639 h 945"/>
                <a:gd name="T58" fmla="*/ 0 w 731"/>
                <a:gd name="T59" fmla="*/ 642 h 945"/>
                <a:gd name="T60" fmla="*/ 21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21" y="945"/>
                  </a:moveTo>
                  <a:lnTo>
                    <a:pt x="63" y="942"/>
                  </a:lnTo>
                  <a:cubicBezTo>
                    <a:pt x="72" y="941"/>
                    <a:pt x="80" y="940"/>
                    <a:pt x="88" y="938"/>
                  </a:cubicBezTo>
                  <a:lnTo>
                    <a:pt x="129" y="928"/>
                  </a:lnTo>
                  <a:lnTo>
                    <a:pt x="187" y="908"/>
                  </a:lnTo>
                  <a:cubicBezTo>
                    <a:pt x="194" y="906"/>
                    <a:pt x="201" y="902"/>
                    <a:pt x="208" y="899"/>
                  </a:cubicBezTo>
                  <a:lnTo>
                    <a:pt x="248" y="877"/>
                  </a:lnTo>
                  <a:cubicBezTo>
                    <a:pt x="255" y="873"/>
                    <a:pt x="261" y="869"/>
                    <a:pt x="267" y="864"/>
                  </a:cubicBezTo>
                  <a:lnTo>
                    <a:pt x="346" y="803"/>
                  </a:lnTo>
                  <a:cubicBezTo>
                    <a:pt x="354" y="797"/>
                    <a:pt x="361" y="790"/>
                    <a:pt x="367" y="783"/>
                  </a:cubicBezTo>
                  <a:lnTo>
                    <a:pt x="442" y="698"/>
                  </a:lnTo>
                  <a:lnTo>
                    <a:pt x="526" y="577"/>
                  </a:lnTo>
                  <a:lnTo>
                    <a:pt x="602" y="435"/>
                  </a:lnTo>
                  <a:lnTo>
                    <a:pt x="670" y="276"/>
                  </a:lnTo>
                  <a:lnTo>
                    <a:pt x="731" y="97"/>
                  </a:lnTo>
                  <a:lnTo>
                    <a:pt x="442" y="0"/>
                  </a:lnTo>
                  <a:lnTo>
                    <a:pt x="391" y="157"/>
                  </a:lnTo>
                  <a:lnTo>
                    <a:pt x="333" y="294"/>
                  </a:lnTo>
                  <a:lnTo>
                    <a:pt x="275" y="406"/>
                  </a:lnTo>
                  <a:lnTo>
                    <a:pt x="214" y="497"/>
                  </a:lnTo>
                  <a:lnTo>
                    <a:pt x="139" y="582"/>
                  </a:lnTo>
                  <a:lnTo>
                    <a:pt x="161" y="562"/>
                  </a:lnTo>
                  <a:lnTo>
                    <a:pt x="82" y="623"/>
                  </a:lnTo>
                  <a:lnTo>
                    <a:pt x="101" y="610"/>
                  </a:lnTo>
                  <a:lnTo>
                    <a:pt x="61" y="632"/>
                  </a:lnTo>
                  <a:lnTo>
                    <a:pt x="82" y="623"/>
                  </a:lnTo>
                  <a:lnTo>
                    <a:pt x="57" y="633"/>
                  </a:lnTo>
                  <a:lnTo>
                    <a:pt x="16" y="643"/>
                  </a:lnTo>
                  <a:lnTo>
                    <a:pt x="42" y="639"/>
                  </a:lnTo>
                  <a:lnTo>
                    <a:pt x="0" y="642"/>
                  </a:lnTo>
                  <a:lnTo>
                    <a:pt x="21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9" name="Freeform 106"/>
            <p:cNvSpPr>
              <a:spLocks/>
            </p:cNvSpPr>
            <p:nvPr/>
          </p:nvSpPr>
          <p:spPr bwMode="auto">
            <a:xfrm>
              <a:off x="1302313" y="3791634"/>
              <a:ext cx="80963" cy="104775"/>
            </a:xfrm>
            <a:custGeom>
              <a:avLst/>
              <a:gdLst>
                <a:gd name="T0" fmla="*/ 711 w 732"/>
                <a:gd name="T1" fmla="*/ 0 h 951"/>
                <a:gd name="T2" fmla="*/ 669 w 732"/>
                <a:gd name="T3" fmla="*/ 3 h 951"/>
                <a:gd name="T4" fmla="*/ 643 w 732"/>
                <a:gd name="T5" fmla="*/ 7 h 951"/>
                <a:gd name="T6" fmla="*/ 602 w 732"/>
                <a:gd name="T7" fmla="*/ 17 h 951"/>
                <a:gd name="T8" fmla="*/ 542 w 732"/>
                <a:gd name="T9" fmla="*/ 39 h 951"/>
                <a:gd name="T10" fmla="*/ 484 w 732"/>
                <a:gd name="T11" fmla="*/ 69 h 951"/>
                <a:gd name="T12" fmla="*/ 430 w 732"/>
                <a:gd name="T13" fmla="*/ 106 h 951"/>
                <a:gd name="T14" fmla="*/ 380 w 732"/>
                <a:gd name="T15" fmla="*/ 147 h 951"/>
                <a:gd name="T16" fmla="*/ 364 w 732"/>
                <a:gd name="T17" fmla="*/ 163 h 951"/>
                <a:gd name="T18" fmla="*/ 289 w 732"/>
                <a:gd name="T19" fmla="*/ 248 h 951"/>
                <a:gd name="T20" fmla="*/ 205 w 732"/>
                <a:gd name="T21" fmla="*/ 372 h 951"/>
                <a:gd name="T22" fmla="*/ 129 w 732"/>
                <a:gd name="T23" fmla="*/ 513 h 951"/>
                <a:gd name="T24" fmla="*/ 61 w 732"/>
                <a:gd name="T25" fmla="*/ 675 h 951"/>
                <a:gd name="T26" fmla="*/ 0 w 732"/>
                <a:gd name="T27" fmla="*/ 854 h 951"/>
                <a:gd name="T28" fmla="*/ 288 w 732"/>
                <a:gd name="T29" fmla="*/ 951 h 951"/>
                <a:gd name="T30" fmla="*/ 342 w 732"/>
                <a:gd name="T31" fmla="*/ 792 h 951"/>
                <a:gd name="T32" fmla="*/ 398 w 732"/>
                <a:gd name="T33" fmla="*/ 656 h 951"/>
                <a:gd name="T34" fmla="*/ 458 w 732"/>
                <a:gd name="T35" fmla="*/ 541 h 951"/>
                <a:gd name="T36" fmla="*/ 517 w 732"/>
                <a:gd name="T37" fmla="*/ 449 h 951"/>
                <a:gd name="T38" fmla="*/ 592 w 732"/>
                <a:gd name="T39" fmla="*/ 364 h 951"/>
                <a:gd name="T40" fmla="*/ 577 w 732"/>
                <a:gd name="T41" fmla="*/ 380 h 951"/>
                <a:gd name="T42" fmla="*/ 605 w 732"/>
                <a:gd name="T43" fmla="*/ 355 h 951"/>
                <a:gd name="T44" fmla="*/ 631 w 732"/>
                <a:gd name="T45" fmla="*/ 336 h 951"/>
                <a:gd name="T46" fmla="*/ 653 w 732"/>
                <a:gd name="T47" fmla="*/ 322 h 951"/>
                <a:gd name="T48" fmla="*/ 674 w 732"/>
                <a:gd name="T49" fmla="*/ 312 h 951"/>
                <a:gd name="T50" fmla="*/ 715 w 732"/>
                <a:gd name="T51" fmla="*/ 302 h 951"/>
                <a:gd name="T52" fmla="*/ 690 w 732"/>
                <a:gd name="T53" fmla="*/ 306 h 951"/>
                <a:gd name="T54" fmla="*/ 732 w 732"/>
                <a:gd name="T55" fmla="*/ 303 h 951"/>
                <a:gd name="T56" fmla="*/ 711 w 732"/>
                <a:gd name="T5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2" h="951">
                  <a:moveTo>
                    <a:pt x="711" y="0"/>
                  </a:moveTo>
                  <a:lnTo>
                    <a:pt x="669" y="3"/>
                  </a:lnTo>
                  <a:cubicBezTo>
                    <a:pt x="660" y="3"/>
                    <a:pt x="652" y="5"/>
                    <a:pt x="643" y="7"/>
                  </a:cubicBezTo>
                  <a:lnTo>
                    <a:pt x="602" y="17"/>
                  </a:lnTo>
                  <a:lnTo>
                    <a:pt x="542" y="39"/>
                  </a:lnTo>
                  <a:lnTo>
                    <a:pt x="484" y="69"/>
                  </a:lnTo>
                  <a:lnTo>
                    <a:pt x="430" y="106"/>
                  </a:lnTo>
                  <a:lnTo>
                    <a:pt x="380" y="147"/>
                  </a:lnTo>
                  <a:cubicBezTo>
                    <a:pt x="375" y="152"/>
                    <a:pt x="369" y="157"/>
                    <a:pt x="364" y="163"/>
                  </a:cubicBezTo>
                  <a:lnTo>
                    <a:pt x="289" y="248"/>
                  </a:lnTo>
                  <a:lnTo>
                    <a:pt x="205" y="372"/>
                  </a:lnTo>
                  <a:lnTo>
                    <a:pt x="129" y="513"/>
                  </a:lnTo>
                  <a:lnTo>
                    <a:pt x="61" y="675"/>
                  </a:lnTo>
                  <a:lnTo>
                    <a:pt x="0" y="854"/>
                  </a:lnTo>
                  <a:lnTo>
                    <a:pt x="288" y="951"/>
                  </a:lnTo>
                  <a:lnTo>
                    <a:pt x="342" y="792"/>
                  </a:lnTo>
                  <a:lnTo>
                    <a:pt x="398" y="656"/>
                  </a:lnTo>
                  <a:lnTo>
                    <a:pt x="458" y="541"/>
                  </a:lnTo>
                  <a:lnTo>
                    <a:pt x="517" y="449"/>
                  </a:lnTo>
                  <a:lnTo>
                    <a:pt x="592" y="364"/>
                  </a:lnTo>
                  <a:lnTo>
                    <a:pt x="577" y="380"/>
                  </a:lnTo>
                  <a:lnTo>
                    <a:pt x="605" y="355"/>
                  </a:lnTo>
                  <a:lnTo>
                    <a:pt x="631" y="336"/>
                  </a:lnTo>
                  <a:lnTo>
                    <a:pt x="653" y="322"/>
                  </a:lnTo>
                  <a:lnTo>
                    <a:pt x="674" y="312"/>
                  </a:lnTo>
                  <a:lnTo>
                    <a:pt x="715" y="302"/>
                  </a:lnTo>
                  <a:lnTo>
                    <a:pt x="690" y="306"/>
                  </a:lnTo>
                  <a:lnTo>
                    <a:pt x="732" y="30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0" name="Freeform 107"/>
            <p:cNvSpPr>
              <a:spLocks/>
            </p:cNvSpPr>
            <p:nvPr/>
          </p:nvSpPr>
          <p:spPr bwMode="auto">
            <a:xfrm>
              <a:off x="1432488" y="3878947"/>
              <a:ext cx="79375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1" name="Freeform 108"/>
            <p:cNvSpPr>
              <a:spLocks/>
            </p:cNvSpPr>
            <p:nvPr/>
          </p:nvSpPr>
          <p:spPr bwMode="auto">
            <a:xfrm>
              <a:off x="1388038" y="3791634"/>
              <a:ext cx="77788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4" name="Rectangle 151"/>
            <p:cNvSpPr>
              <a:spLocks noChangeArrowheads="1"/>
            </p:cNvSpPr>
            <p:nvPr/>
          </p:nvSpPr>
          <p:spPr bwMode="auto">
            <a:xfrm>
              <a:off x="3567676" y="3728134"/>
              <a:ext cx="373063" cy="2968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5" name="Rectangle 153"/>
            <p:cNvSpPr>
              <a:spLocks noChangeArrowheads="1"/>
            </p:cNvSpPr>
            <p:nvPr/>
          </p:nvSpPr>
          <p:spPr bwMode="auto">
            <a:xfrm>
              <a:off x="2070663" y="3739246"/>
              <a:ext cx="654050" cy="2968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699627" y="1755884"/>
            <a:ext cx="5589361" cy="696913"/>
            <a:chOff x="446651" y="3539222"/>
            <a:chExt cx="5589361" cy="696913"/>
          </a:xfrm>
        </p:grpSpPr>
        <p:sp>
          <p:nvSpPr>
            <p:cNvPr id="471" name="Freeform 57"/>
            <p:cNvSpPr>
              <a:spLocks noEditPoints="1"/>
            </p:cNvSpPr>
            <p:nvPr/>
          </p:nvSpPr>
          <p:spPr bwMode="auto">
            <a:xfrm>
              <a:off x="4084521" y="3719738"/>
              <a:ext cx="1576388" cy="320675"/>
            </a:xfrm>
            <a:custGeom>
              <a:avLst/>
              <a:gdLst>
                <a:gd name="T0" fmla="*/ 0 w 956"/>
                <a:gd name="T1" fmla="*/ 138 h 202"/>
                <a:gd name="T2" fmla="*/ 14 w 956"/>
                <a:gd name="T3" fmla="*/ 195 h 202"/>
                <a:gd name="T4" fmla="*/ 0 w 956"/>
                <a:gd name="T5" fmla="*/ 95 h 202"/>
                <a:gd name="T6" fmla="*/ 14 w 956"/>
                <a:gd name="T7" fmla="*/ 37 h 202"/>
                <a:gd name="T8" fmla="*/ 0 w 956"/>
                <a:gd name="T9" fmla="*/ 95 h 202"/>
                <a:gd name="T10" fmla="*/ 77 w 956"/>
                <a:gd name="T11" fmla="*/ 0 h 202"/>
                <a:gd name="T12" fmla="*/ 20 w 956"/>
                <a:gd name="T13" fmla="*/ 15 h 202"/>
                <a:gd name="T14" fmla="*/ 120 w 956"/>
                <a:gd name="T15" fmla="*/ 0 h 202"/>
                <a:gd name="T16" fmla="*/ 177 w 956"/>
                <a:gd name="T17" fmla="*/ 15 h 202"/>
                <a:gd name="T18" fmla="*/ 120 w 956"/>
                <a:gd name="T19" fmla="*/ 0 h 202"/>
                <a:gd name="T20" fmla="*/ 278 w 956"/>
                <a:gd name="T21" fmla="*/ 0 h 202"/>
                <a:gd name="T22" fmla="*/ 220 w 956"/>
                <a:gd name="T23" fmla="*/ 15 h 202"/>
                <a:gd name="T24" fmla="*/ 321 w 956"/>
                <a:gd name="T25" fmla="*/ 0 h 202"/>
                <a:gd name="T26" fmla="*/ 378 w 956"/>
                <a:gd name="T27" fmla="*/ 15 h 202"/>
                <a:gd name="T28" fmla="*/ 321 w 956"/>
                <a:gd name="T29" fmla="*/ 0 h 202"/>
                <a:gd name="T30" fmla="*/ 478 w 956"/>
                <a:gd name="T31" fmla="*/ 0 h 202"/>
                <a:gd name="T32" fmla="*/ 421 w 956"/>
                <a:gd name="T33" fmla="*/ 15 h 202"/>
                <a:gd name="T34" fmla="*/ 521 w 956"/>
                <a:gd name="T35" fmla="*/ 0 h 202"/>
                <a:gd name="T36" fmla="*/ 578 w 956"/>
                <a:gd name="T37" fmla="*/ 15 h 202"/>
                <a:gd name="T38" fmla="*/ 521 w 956"/>
                <a:gd name="T39" fmla="*/ 0 h 202"/>
                <a:gd name="T40" fmla="*/ 678 w 956"/>
                <a:gd name="T41" fmla="*/ 0 h 202"/>
                <a:gd name="T42" fmla="*/ 621 w 956"/>
                <a:gd name="T43" fmla="*/ 15 h 202"/>
                <a:gd name="T44" fmla="*/ 721 w 956"/>
                <a:gd name="T45" fmla="*/ 0 h 202"/>
                <a:gd name="T46" fmla="*/ 779 w 956"/>
                <a:gd name="T47" fmla="*/ 15 h 202"/>
                <a:gd name="T48" fmla="*/ 721 w 956"/>
                <a:gd name="T49" fmla="*/ 0 h 202"/>
                <a:gd name="T50" fmla="*/ 879 w 956"/>
                <a:gd name="T51" fmla="*/ 0 h 202"/>
                <a:gd name="T52" fmla="*/ 821 w 956"/>
                <a:gd name="T53" fmla="*/ 15 h 202"/>
                <a:gd name="T54" fmla="*/ 922 w 956"/>
                <a:gd name="T55" fmla="*/ 0 h 202"/>
                <a:gd name="T56" fmla="*/ 956 w 956"/>
                <a:gd name="T57" fmla="*/ 37 h 202"/>
                <a:gd name="T58" fmla="*/ 942 w 956"/>
                <a:gd name="T59" fmla="*/ 8 h 202"/>
                <a:gd name="T60" fmla="*/ 922 w 956"/>
                <a:gd name="T61" fmla="*/ 15 h 202"/>
                <a:gd name="T62" fmla="*/ 956 w 956"/>
                <a:gd name="T63" fmla="*/ 80 h 202"/>
                <a:gd name="T64" fmla="*/ 942 w 956"/>
                <a:gd name="T65" fmla="*/ 138 h 202"/>
                <a:gd name="T66" fmla="*/ 956 w 956"/>
                <a:gd name="T67" fmla="*/ 80 h 202"/>
                <a:gd name="T68" fmla="*/ 956 w 956"/>
                <a:gd name="T69" fmla="*/ 202 h 202"/>
                <a:gd name="T70" fmla="*/ 906 w 956"/>
                <a:gd name="T71" fmla="*/ 188 h 202"/>
                <a:gd name="T72" fmla="*/ 942 w 956"/>
                <a:gd name="T73" fmla="*/ 195 h 202"/>
                <a:gd name="T74" fmla="*/ 956 w 956"/>
                <a:gd name="T75" fmla="*/ 180 h 202"/>
                <a:gd name="T76" fmla="*/ 806 w 956"/>
                <a:gd name="T77" fmla="*/ 202 h 202"/>
                <a:gd name="T78" fmla="*/ 863 w 956"/>
                <a:gd name="T79" fmla="*/ 188 h 202"/>
                <a:gd name="T80" fmla="*/ 763 w 956"/>
                <a:gd name="T81" fmla="*/ 202 h 202"/>
                <a:gd name="T82" fmla="*/ 706 w 956"/>
                <a:gd name="T83" fmla="*/ 188 h 202"/>
                <a:gd name="T84" fmla="*/ 763 w 956"/>
                <a:gd name="T85" fmla="*/ 202 h 202"/>
                <a:gd name="T86" fmla="*/ 606 w 956"/>
                <a:gd name="T87" fmla="*/ 202 h 202"/>
                <a:gd name="T88" fmla="*/ 663 w 956"/>
                <a:gd name="T89" fmla="*/ 188 h 202"/>
                <a:gd name="T90" fmla="*/ 563 w 956"/>
                <a:gd name="T91" fmla="*/ 202 h 202"/>
                <a:gd name="T92" fmla="*/ 506 w 956"/>
                <a:gd name="T93" fmla="*/ 188 h 202"/>
                <a:gd name="T94" fmla="*/ 563 w 956"/>
                <a:gd name="T95" fmla="*/ 202 h 202"/>
                <a:gd name="T96" fmla="*/ 405 w 956"/>
                <a:gd name="T97" fmla="*/ 202 h 202"/>
                <a:gd name="T98" fmla="*/ 463 w 956"/>
                <a:gd name="T99" fmla="*/ 188 h 202"/>
                <a:gd name="T100" fmla="*/ 362 w 956"/>
                <a:gd name="T101" fmla="*/ 202 h 202"/>
                <a:gd name="T102" fmla="*/ 305 w 956"/>
                <a:gd name="T103" fmla="*/ 188 h 202"/>
                <a:gd name="T104" fmla="*/ 362 w 956"/>
                <a:gd name="T105" fmla="*/ 202 h 202"/>
                <a:gd name="T106" fmla="*/ 205 w 956"/>
                <a:gd name="T107" fmla="*/ 202 h 202"/>
                <a:gd name="T108" fmla="*/ 262 w 956"/>
                <a:gd name="T109" fmla="*/ 188 h 202"/>
                <a:gd name="T110" fmla="*/ 162 w 956"/>
                <a:gd name="T111" fmla="*/ 202 h 202"/>
                <a:gd name="T112" fmla="*/ 105 w 956"/>
                <a:gd name="T113" fmla="*/ 188 h 202"/>
                <a:gd name="T114" fmla="*/ 162 w 956"/>
                <a:gd name="T115" fmla="*/ 202 h 202"/>
                <a:gd name="T116" fmla="*/ 7 w 956"/>
                <a:gd name="T117" fmla="*/ 202 h 202"/>
                <a:gd name="T118" fmla="*/ 62 w 956"/>
                <a:gd name="T119" fmla="*/ 18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6" h="202">
                  <a:moveTo>
                    <a:pt x="0" y="195"/>
                  </a:moveTo>
                  <a:lnTo>
                    <a:pt x="0" y="138"/>
                  </a:lnTo>
                  <a:lnTo>
                    <a:pt x="14" y="138"/>
                  </a:lnTo>
                  <a:lnTo>
                    <a:pt x="14" y="195"/>
                  </a:lnTo>
                  <a:lnTo>
                    <a:pt x="0" y="195"/>
                  </a:lnTo>
                  <a:close/>
                  <a:moveTo>
                    <a:pt x="0" y="95"/>
                  </a:moveTo>
                  <a:lnTo>
                    <a:pt x="0" y="37"/>
                  </a:lnTo>
                  <a:lnTo>
                    <a:pt x="14" y="37"/>
                  </a:lnTo>
                  <a:lnTo>
                    <a:pt x="14" y="95"/>
                  </a:lnTo>
                  <a:lnTo>
                    <a:pt x="0" y="95"/>
                  </a:lnTo>
                  <a:close/>
                  <a:moveTo>
                    <a:pt x="20" y="0"/>
                  </a:moveTo>
                  <a:lnTo>
                    <a:pt x="77" y="0"/>
                  </a:lnTo>
                  <a:lnTo>
                    <a:pt x="77" y="15"/>
                  </a:lnTo>
                  <a:lnTo>
                    <a:pt x="20" y="15"/>
                  </a:lnTo>
                  <a:lnTo>
                    <a:pt x="20" y="0"/>
                  </a:lnTo>
                  <a:close/>
                  <a:moveTo>
                    <a:pt x="120" y="0"/>
                  </a:moveTo>
                  <a:lnTo>
                    <a:pt x="177" y="0"/>
                  </a:lnTo>
                  <a:lnTo>
                    <a:pt x="177" y="15"/>
                  </a:lnTo>
                  <a:lnTo>
                    <a:pt x="120" y="15"/>
                  </a:lnTo>
                  <a:lnTo>
                    <a:pt x="120" y="0"/>
                  </a:lnTo>
                  <a:close/>
                  <a:moveTo>
                    <a:pt x="220" y="0"/>
                  </a:moveTo>
                  <a:lnTo>
                    <a:pt x="278" y="0"/>
                  </a:lnTo>
                  <a:lnTo>
                    <a:pt x="278" y="15"/>
                  </a:lnTo>
                  <a:lnTo>
                    <a:pt x="220" y="15"/>
                  </a:lnTo>
                  <a:lnTo>
                    <a:pt x="220" y="0"/>
                  </a:lnTo>
                  <a:close/>
                  <a:moveTo>
                    <a:pt x="321" y="0"/>
                  </a:moveTo>
                  <a:lnTo>
                    <a:pt x="378" y="0"/>
                  </a:lnTo>
                  <a:lnTo>
                    <a:pt x="378" y="15"/>
                  </a:lnTo>
                  <a:lnTo>
                    <a:pt x="321" y="15"/>
                  </a:lnTo>
                  <a:lnTo>
                    <a:pt x="321" y="0"/>
                  </a:lnTo>
                  <a:close/>
                  <a:moveTo>
                    <a:pt x="421" y="0"/>
                  </a:moveTo>
                  <a:lnTo>
                    <a:pt x="478" y="0"/>
                  </a:lnTo>
                  <a:lnTo>
                    <a:pt x="478" y="15"/>
                  </a:lnTo>
                  <a:lnTo>
                    <a:pt x="421" y="15"/>
                  </a:lnTo>
                  <a:lnTo>
                    <a:pt x="421" y="0"/>
                  </a:lnTo>
                  <a:close/>
                  <a:moveTo>
                    <a:pt x="521" y="0"/>
                  </a:moveTo>
                  <a:lnTo>
                    <a:pt x="578" y="0"/>
                  </a:lnTo>
                  <a:lnTo>
                    <a:pt x="578" y="15"/>
                  </a:lnTo>
                  <a:lnTo>
                    <a:pt x="521" y="15"/>
                  </a:lnTo>
                  <a:lnTo>
                    <a:pt x="521" y="0"/>
                  </a:lnTo>
                  <a:close/>
                  <a:moveTo>
                    <a:pt x="621" y="0"/>
                  </a:moveTo>
                  <a:lnTo>
                    <a:pt x="678" y="0"/>
                  </a:lnTo>
                  <a:lnTo>
                    <a:pt x="678" y="15"/>
                  </a:lnTo>
                  <a:lnTo>
                    <a:pt x="621" y="15"/>
                  </a:lnTo>
                  <a:lnTo>
                    <a:pt x="621" y="0"/>
                  </a:lnTo>
                  <a:close/>
                  <a:moveTo>
                    <a:pt x="721" y="0"/>
                  </a:moveTo>
                  <a:lnTo>
                    <a:pt x="779" y="0"/>
                  </a:lnTo>
                  <a:lnTo>
                    <a:pt x="779" y="15"/>
                  </a:lnTo>
                  <a:lnTo>
                    <a:pt x="721" y="15"/>
                  </a:lnTo>
                  <a:lnTo>
                    <a:pt x="721" y="0"/>
                  </a:lnTo>
                  <a:close/>
                  <a:moveTo>
                    <a:pt x="821" y="0"/>
                  </a:moveTo>
                  <a:lnTo>
                    <a:pt x="879" y="0"/>
                  </a:lnTo>
                  <a:lnTo>
                    <a:pt x="879" y="15"/>
                  </a:lnTo>
                  <a:lnTo>
                    <a:pt x="821" y="15"/>
                  </a:lnTo>
                  <a:lnTo>
                    <a:pt x="821" y="0"/>
                  </a:lnTo>
                  <a:close/>
                  <a:moveTo>
                    <a:pt x="922" y="0"/>
                  </a:moveTo>
                  <a:lnTo>
                    <a:pt x="956" y="0"/>
                  </a:lnTo>
                  <a:lnTo>
                    <a:pt x="956" y="37"/>
                  </a:lnTo>
                  <a:lnTo>
                    <a:pt x="942" y="37"/>
                  </a:lnTo>
                  <a:lnTo>
                    <a:pt x="942" y="8"/>
                  </a:lnTo>
                  <a:lnTo>
                    <a:pt x="949" y="15"/>
                  </a:lnTo>
                  <a:lnTo>
                    <a:pt x="922" y="15"/>
                  </a:lnTo>
                  <a:lnTo>
                    <a:pt x="922" y="0"/>
                  </a:lnTo>
                  <a:close/>
                  <a:moveTo>
                    <a:pt x="956" y="80"/>
                  </a:moveTo>
                  <a:lnTo>
                    <a:pt x="956" y="138"/>
                  </a:lnTo>
                  <a:lnTo>
                    <a:pt x="942" y="138"/>
                  </a:lnTo>
                  <a:lnTo>
                    <a:pt x="942" y="80"/>
                  </a:lnTo>
                  <a:lnTo>
                    <a:pt x="956" y="80"/>
                  </a:lnTo>
                  <a:close/>
                  <a:moveTo>
                    <a:pt x="956" y="180"/>
                  </a:moveTo>
                  <a:lnTo>
                    <a:pt x="956" y="202"/>
                  </a:lnTo>
                  <a:lnTo>
                    <a:pt x="906" y="202"/>
                  </a:lnTo>
                  <a:lnTo>
                    <a:pt x="906" y="188"/>
                  </a:lnTo>
                  <a:lnTo>
                    <a:pt x="949" y="188"/>
                  </a:lnTo>
                  <a:lnTo>
                    <a:pt x="942" y="195"/>
                  </a:lnTo>
                  <a:lnTo>
                    <a:pt x="942" y="180"/>
                  </a:lnTo>
                  <a:lnTo>
                    <a:pt x="956" y="180"/>
                  </a:lnTo>
                  <a:close/>
                  <a:moveTo>
                    <a:pt x="863" y="202"/>
                  </a:moveTo>
                  <a:lnTo>
                    <a:pt x="806" y="202"/>
                  </a:lnTo>
                  <a:lnTo>
                    <a:pt x="806" y="188"/>
                  </a:lnTo>
                  <a:lnTo>
                    <a:pt x="863" y="188"/>
                  </a:lnTo>
                  <a:lnTo>
                    <a:pt x="863" y="202"/>
                  </a:lnTo>
                  <a:close/>
                  <a:moveTo>
                    <a:pt x="763" y="202"/>
                  </a:moveTo>
                  <a:lnTo>
                    <a:pt x="706" y="202"/>
                  </a:lnTo>
                  <a:lnTo>
                    <a:pt x="706" y="188"/>
                  </a:lnTo>
                  <a:lnTo>
                    <a:pt x="763" y="188"/>
                  </a:lnTo>
                  <a:lnTo>
                    <a:pt x="763" y="202"/>
                  </a:lnTo>
                  <a:close/>
                  <a:moveTo>
                    <a:pt x="663" y="202"/>
                  </a:moveTo>
                  <a:lnTo>
                    <a:pt x="606" y="202"/>
                  </a:lnTo>
                  <a:lnTo>
                    <a:pt x="606" y="188"/>
                  </a:lnTo>
                  <a:lnTo>
                    <a:pt x="663" y="188"/>
                  </a:lnTo>
                  <a:lnTo>
                    <a:pt x="663" y="202"/>
                  </a:lnTo>
                  <a:close/>
                  <a:moveTo>
                    <a:pt x="563" y="202"/>
                  </a:moveTo>
                  <a:lnTo>
                    <a:pt x="506" y="202"/>
                  </a:lnTo>
                  <a:lnTo>
                    <a:pt x="506" y="188"/>
                  </a:lnTo>
                  <a:lnTo>
                    <a:pt x="563" y="188"/>
                  </a:lnTo>
                  <a:lnTo>
                    <a:pt x="563" y="202"/>
                  </a:lnTo>
                  <a:close/>
                  <a:moveTo>
                    <a:pt x="463" y="202"/>
                  </a:moveTo>
                  <a:lnTo>
                    <a:pt x="405" y="202"/>
                  </a:lnTo>
                  <a:lnTo>
                    <a:pt x="405" y="188"/>
                  </a:lnTo>
                  <a:lnTo>
                    <a:pt x="463" y="188"/>
                  </a:lnTo>
                  <a:lnTo>
                    <a:pt x="463" y="202"/>
                  </a:lnTo>
                  <a:close/>
                  <a:moveTo>
                    <a:pt x="362" y="202"/>
                  </a:moveTo>
                  <a:lnTo>
                    <a:pt x="305" y="202"/>
                  </a:lnTo>
                  <a:lnTo>
                    <a:pt x="305" y="188"/>
                  </a:lnTo>
                  <a:lnTo>
                    <a:pt x="362" y="188"/>
                  </a:lnTo>
                  <a:lnTo>
                    <a:pt x="362" y="202"/>
                  </a:lnTo>
                  <a:close/>
                  <a:moveTo>
                    <a:pt x="262" y="202"/>
                  </a:moveTo>
                  <a:lnTo>
                    <a:pt x="205" y="202"/>
                  </a:lnTo>
                  <a:lnTo>
                    <a:pt x="205" y="188"/>
                  </a:lnTo>
                  <a:lnTo>
                    <a:pt x="262" y="188"/>
                  </a:lnTo>
                  <a:lnTo>
                    <a:pt x="262" y="202"/>
                  </a:lnTo>
                  <a:close/>
                  <a:moveTo>
                    <a:pt x="162" y="202"/>
                  </a:moveTo>
                  <a:lnTo>
                    <a:pt x="105" y="202"/>
                  </a:lnTo>
                  <a:lnTo>
                    <a:pt x="105" y="188"/>
                  </a:lnTo>
                  <a:lnTo>
                    <a:pt x="162" y="188"/>
                  </a:lnTo>
                  <a:lnTo>
                    <a:pt x="162" y="202"/>
                  </a:lnTo>
                  <a:close/>
                  <a:moveTo>
                    <a:pt x="62" y="202"/>
                  </a:moveTo>
                  <a:lnTo>
                    <a:pt x="7" y="202"/>
                  </a:lnTo>
                  <a:lnTo>
                    <a:pt x="7" y="188"/>
                  </a:lnTo>
                  <a:lnTo>
                    <a:pt x="62" y="188"/>
                  </a:lnTo>
                  <a:lnTo>
                    <a:pt x="62" y="20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2" name="Rectangle 18"/>
            <p:cNvSpPr>
              <a:spLocks noChangeArrowheads="1"/>
            </p:cNvSpPr>
            <p:nvPr/>
          </p:nvSpPr>
          <p:spPr bwMode="auto">
            <a:xfrm>
              <a:off x="446651" y="3780522"/>
              <a:ext cx="54021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Xct</a:t>
              </a: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73" name="Rectangle 20"/>
            <p:cNvSpPr>
              <a:spLocks noChangeArrowheads="1"/>
            </p:cNvSpPr>
            <p:nvPr/>
          </p:nvSpPr>
          <p:spPr bwMode="auto">
            <a:xfrm>
              <a:off x="1510276" y="3739247"/>
              <a:ext cx="187325" cy="296863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4" name="Freeform 36"/>
            <p:cNvSpPr>
              <a:spLocks/>
            </p:cNvSpPr>
            <p:nvPr/>
          </p:nvSpPr>
          <p:spPr bwMode="auto">
            <a:xfrm>
              <a:off x="1748401" y="3878947"/>
              <a:ext cx="79375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5" name="Freeform 37"/>
            <p:cNvSpPr>
              <a:spLocks/>
            </p:cNvSpPr>
            <p:nvPr/>
          </p:nvSpPr>
          <p:spPr bwMode="auto">
            <a:xfrm>
              <a:off x="1703951" y="3791634"/>
              <a:ext cx="77788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6" name="Freeform 38"/>
            <p:cNvSpPr>
              <a:spLocks/>
            </p:cNvSpPr>
            <p:nvPr/>
          </p:nvSpPr>
          <p:spPr bwMode="auto">
            <a:xfrm>
              <a:off x="1816663" y="3878947"/>
              <a:ext cx="80963" cy="103188"/>
            </a:xfrm>
            <a:custGeom>
              <a:avLst/>
              <a:gdLst>
                <a:gd name="T0" fmla="*/ 21 w 731"/>
                <a:gd name="T1" fmla="*/ 945 h 945"/>
                <a:gd name="T2" fmla="*/ 63 w 731"/>
                <a:gd name="T3" fmla="*/ 942 h 945"/>
                <a:gd name="T4" fmla="*/ 88 w 731"/>
                <a:gd name="T5" fmla="*/ 938 h 945"/>
                <a:gd name="T6" fmla="*/ 129 w 731"/>
                <a:gd name="T7" fmla="*/ 928 h 945"/>
                <a:gd name="T8" fmla="*/ 187 w 731"/>
                <a:gd name="T9" fmla="*/ 908 h 945"/>
                <a:gd name="T10" fmla="*/ 208 w 731"/>
                <a:gd name="T11" fmla="*/ 899 h 945"/>
                <a:gd name="T12" fmla="*/ 248 w 731"/>
                <a:gd name="T13" fmla="*/ 877 h 945"/>
                <a:gd name="T14" fmla="*/ 267 w 731"/>
                <a:gd name="T15" fmla="*/ 864 h 945"/>
                <a:gd name="T16" fmla="*/ 346 w 731"/>
                <a:gd name="T17" fmla="*/ 803 h 945"/>
                <a:gd name="T18" fmla="*/ 367 w 731"/>
                <a:gd name="T19" fmla="*/ 783 h 945"/>
                <a:gd name="T20" fmla="*/ 442 w 731"/>
                <a:gd name="T21" fmla="*/ 698 h 945"/>
                <a:gd name="T22" fmla="*/ 526 w 731"/>
                <a:gd name="T23" fmla="*/ 577 h 945"/>
                <a:gd name="T24" fmla="*/ 602 w 731"/>
                <a:gd name="T25" fmla="*/ 435 h 945"/>
                <a:gd name="T26" fmla="*/ 670 w 731"/>
                <a:gd name="T27" fmla="*/ 276 h 945"/>
                <a:gd name="T28" fmla="*/ 731 w 731"/>
                <a:gd name="T29" fmla="*/ 97 h 945"/>
                <a:gd name="T30" fmla="*/ 442 w 731"/>
                <a:gd name="T31" fmla="*/ 0 h 945"/>
                <a:gd name="T32" fmla="*/ 391 w 731"/>
                <a:gd name="T33" fmla="*/ 157 h 945"/>
                <a:gd name="T34" fmla="*/ 333 w 731"/>
                <a:gd name="T35" fmla="*/ 294 h 945"/>
                <a:gd name="T36" fmla="*/ 275 w 731"/>
                <a:gd name="T37" fmla="*/ 406 h 945"/>
                <a:gd name="T38" fmla="*/ 214 w 731"/>
                <a:gd name="T39" fmla="*/ 497 h 945"/>
                <a:gd name="T40" fmla="*/ 139 w 731"/>
                <a:gd name="T41" fmla="*/ 582 h 945"/>
                <a:gd name="T42" fmla="*/ 161 w 731"/>
                <a:gd name="T43" fmla="*/ 562 h 945"/>
                <a:gd name="T44" fmla="*/ 82 w 731"/>
                <a:gd name="T45" fmla="*/ 623 h 945"/>
                <a:gd name="T46" fmla="*/ 101 w 731"/>
                <a:gd name="T47" fmla="*/ 610 h 945"/>
                <a:gd name="T48" fmla="*/ 61 w 731"/>
                <a:gd name="T49" fmla="*/ 632 h 945"/>
                <a:gd name="T50" fmla="*/ 82 w 731"/>
                <a:gd name="T51" fmla="*/ 623 h 945"/>
                <a:gd name="T52" fmla="*/ 57 w 731"/>
                <a:gd name="T53" fmla="*/ 633 h 945"/>
                <a:gd name="T54" fmla="*/ 16 w 731"/>
                <a:gd name="T55" fmla="*/ 643 h 945"/>
                <a:gd name="T56" fmla="*/ 42 w 731"/>
                <a:gd name="T57" fmla="*/ 639 h 945"/>
                <a:gd name="T58" fmla="*/ 0 w 731"/>
                <a:gd name="T59" fmla="*/ 642 h 945"/>
                <a:gd name="T60" fmla="*/ 21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21" y="945"/>
                  </a:moveTo>
                  <a:lnTo>
                    <a:pt x="63" y="942"/>
                  </a:lnTo>
                  <a:cubicBezTo>
                    <a:pt x="72" y="941"/>
                    <a:pt x="80" y="940"/>
                    <a:pt x="88" y="938"/>
                  </a:cubicBezTo>
                  <a:lnTo>
                    <a:pt x="129" y="928"/>
                  </a:lnTo>
                  <a:lnTo>
                    <a:pt x="187" y="908"/>
                  </a:lnTo>
                  <a:cubicBezTo>
                    <a:pt x="194" y="906"/>
                    <a:pt x="201" y="902"/>
                    <a:pt x="208" y="899"/>
                  </a:cubicBezTo>
                  <a:lnTo>
                    <a:pt x="248" y="877"/>
                  </a:lnTo>
                  <a:cubicBezTo>
                    <a:pt x="255" y="873"/>
                    <a:pt x="261" y="869"/>
                    <a:pt x="267" y="864"/>
                  </a:cubicBezTo>
                  <a:lnTo>
                    <a:pt x="346" y="803"/>
                  </a:lnTo>
                  <a:cubicBezTo>
                    <a:pt x="354" y="797"/>
                    <a:pt x="361" y="790"/>
                    <a:pt x="367" y="783"/>
                  </a:cubicBezTo>
                  <a:lnTo>
                    <a:pt x="442" y="698"/>
                  </a:lnTo>
                  <a:lnTo>
                    <a:pt x="526" y="577"/>
                  </a:lnTo>
                  <a:lnTo>
                    <a:pt x="602" y="435"/>
                  </a:lnTo>
                  <a:lnTo>
                    <a:pt x="670" y="276"/>
                  </a:lnTo>
                  <a:lnTo>
                    <a:pt x="731" y="97"/>
                  </a:lnTo>
                  <a:lnTo>
                    <a:pt x="442" y="0"/>
                  </a:lnTo>
                  <a:lnTo>
                    <a:pt x="391" y="157"/>
                  </a:lnTo>
                  <a:lnTo>
                    <a:pt x="333" y="294"/>
                  </a:lnTo>
                  <a:lnTo>
                    <a:pt x="275" y="406"/>
                  </a:lnTo>
                  <a:lnTo>
                    <a:pt x="214" y="497"/>
                  </a:lnTo>
                  <a:lnTo>
                    <a:pt x="139" y="582"/>
                  </a:lnTo>
                  <a:lnTo>
                    <a:pt x="161" y="562"/>
                  </a:lnTo>
                  <a:lnTo>
                    <a:pt x="82" y="623"/>
                  </a:lnTo>
                  <a:lnTo>
                    <a:pt x="101" y="610"/>
                  </a:lnTo>
                  <a:lnTo>
                    <a:pt x="61" y="632"/>
                  </a:lnTo>
                  <a:lnTo>
                    <a:pt x="82" y="623"/>
                  </a:lnTo>
                  <a:lnTo>
                    <a:pt x="57" y="633"/>
                  </a:lnTo>
                  <a:lnTo>
                    <a:pt x="16" y="643"/>
                  </a:lnTo>
                  <a:lnTo>
                    <a:pt x="42" y="639"/>
                  </a:lnTo>
                  <a:lnTo>
                    <a:pt x="0" y="642"/>
                  </a:lnTo>
                  <a:lnTo>
                    <a:pt x="21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7" name="Freeform 39"/>
            <p:cNvSpPr>
              <a:spLocks/>
            </p:cNvSpPr>
            <p:nvPr/>
          </p:nvSpPr>
          <p:spPr bwMode="auto">
            <a:xfrm>
              <a:off x="1864288" y="3791634"/>
              <a:ext cx="79375" cy="104775"/>
            </a:xfrm>
            <a:custGeom>
              <a:avLst/>
              <a:gdLst>
                <a:gd name="T0" fmla="*/ 711 w 732"/>
                <a:gd name="T1" fmla="*/ 0 h 951"/>
                <a:gd name="T2" fmla="*/ 669 w 732"/>
                <a:gd name="T3" fmla="*/ 3 h 951"/>
                <a:gd name="T4" fmla="*/ 643 w 732"/>
                <a:gd name="T5" fmla="*/ 7 h 951"/>
                <a:gd name="T6" fmla="*/ 602 w 732"/>
                <a:gd name="T7" fmla="*/ 17 h 951"/>
                <a:gd name="T8" fmla="*/ 542 w 732"/>
                <a:gd name="T9" fmla="*/ 39 h 951"/>
                <a:gd name="T10" fmla="*/ 484 w 732"/>
                <a:gd name="T11" fmla="*/ 69 h 951"/>
                <a:gd name="T12" fmla="*/ 430 w 732"/>
                <a:gd name="T13" fmla="*/ 106 h 951"/>
                <a:gd name="T14" fmla="*/ 380 w 732"/>
                <a:gd name="T15" fmla="*/ 147 h 951"/>
                <a:gd name="T16" fmla="*/ 364 w 732"/>
                <a:gd name="T17" fmla="*/ 163 h 951"/>
                <a:gd name="T18" fmla="*/ 289 w 732"/>
                <a:gd name="T19" fmla="*/ 248 h 951"/>
                <a:gd name="T20" fmla="*/ 205 w 732"/>
                <a:gd name="T21" fmla="*/ 372 h 951"/>
                <a:gd name="T22" fmla="*/ 129 w 732"/>
                <a:gd name="T23" fmla="*/ 513 h 951"/>
                <a:gd name="T24" fmla="*/ 61 w 732"/>
                <a:gd name="T25" fmla="*/ 675 h 951"/>
                <a:gd name="T26" fmla="*/ 0 w 732"/>
                <a:gd name="T27" fmla="*/ 854 h 951"/>
                <a:gd name="T28" fmla="*/ 288 w 732"/>
                <a:gd name="T29" fmla="*/ 951 h 951"/>
                <a:gd name="T30" fmla="*/ 342 w 732"/>
                <a:gd name="T31" fmla="*/ 792 h 951"/>
                <a:gd name="T32" fmla="*/ 398 w 732"/>
                <a:gd name="T33" fmla="*/ 656 h 951"/>
                <a:gd name="T34" fmla="*/ 458 w 732"/>
                <a:gd name="T35" fmla="*/ 541 h 951"/>
                <a:gd name="T36" fmla="*/ 517 w 732"/>
                <a:gd name="T37" fmla="*/ 449 h 951"/>
                <a:gd name="T38" fmla="*/ 592 w 732"/>
                <a:gd name="T39" fmla="*/ 364 h 951"/>
                <a:gd name="T40" fmla="*/ 577 w 732"/>
                <a:gd name="T41" fmla="*/ 380 h 951"/>
                <a:gd name="T42" fmla="*/ 605 w 732"/>
                <a:gd name="T43" fmla="*/ 355 h 951"/>
                <a:gd name="T44" fmla="*/ 631 w 732"/>
                <a:gd name="T45" fmla="*/ 336 h 951"/>
                <a:gd name="T46" fmla="*/ 653 w 732"/>
                <a:gd name="T47" fmla="*/ 322 h 951"/>
                <a:gd name="T48" fmla="*/ 674 w 732"/>
                <a:gd name="T49" fmla="*/ 312 h 951"/>
                <a:gd name="T50" fmla="*/ 715 w 732"/>
                <a:gd name="T51" fmla="*/ 302 h 951"/>
                <a:gd name="T52" fmla="*/ 690 w 732"/>
                <a:gd name="T53" fmla="*/ 306 h 951"/>
                <a:gd name="T54" fmla="*/ 732 w 732"/>
                <a:gd name="T55" fmla="*/ 303 h 951"/>
                <a:gd name="T56" fmla="*/ 711 w 732"/>
                <a:gd name="T5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2" h="951">
                  <a:moveTo>
                    <a:pt x="711" y="0"/>
                  </a:moveTo>
                  <a:lnTo>
                    <a:pt x="669" y="3"/>
                  </a:lnTo>
                  <a:cubicBezTo>
                    <a:pt x="660" y="3"/>
                    <a:pt x="652" y="5"/>
                    <a:pt x="643" y="7"/>
                  </a:cubicBezTo>
                  <a:lnTo>
                    <a:pt x="602" y="17"/>
                  </a:lnTo>
                  <a:lnTo>
                    <a:pt x="542" y="39"/>
                  </a:lnTo>
                  <a:lnTo>
                    <a:pt x="484" y="69"/>
                  </a:lnTo>
                  <a:lnTo>
                    <a:pt x="430" y="106"/>
                  </a:lnTo>
                  <a:lnTo>
                    <a:pt x="380" y="147"/>
                  </a:lnTo>
                  <a:cubicBezTo>
                    <a:pt x="375" y="152"/>
                    <a:pt x="369" y="157"/>
                    <a:pt x="364" y="163"/>
                  </a:cubicBezTo>
                  <a:lnTo>
                    <a:pt x="289" y="248"/>
                  </a:lnTo>
                  <a:lnTo>
                    <a:pt x="205" y="372"/>
                  </a:lnTo>
                  <a:lnTo>
                    <a:pt x="129" y="513"/>
                  </a:lnTo>
                  <a:lnTo>
                    <a:pt x="61" y="675"/>
                  </a:lnTo>
                  <a:lnTo>
                    <a:pt x="0" y="854"/>
                  </a:lnTo>
                  <a:lnTo>
                    <a:pt x="288" y="951"/>
                  </a:lnTo>
                  <a:lnTo>
                    <a:pt x="342" y="792"/>
                  </a:lnTo>
                  <a:lnTo>
                    <a:pt x="398" y="656"/>
                  </a:lnTo>
                  <a:lnTo>
                    <a:pt x="458" y="541"/>
                  </a:lnTo>
                  <a:lnTo>
                    <a:pt x="517" y="449"/>
                  </a:lnTo>
                  <a:lnTo>
                    <a:pt x="592" y="364"/>
                  </a:lnTo>
                  <a:lnTo>
                    <a:pt x="577" y="380"/>
                  </a:lnTo>
                  <a:lnTo>
                    <a:pt x="605" y="355"/>
                  </a:lnTo>
                  <a:lnTo>
                    <a:pt x="631" y="336"/>
                  </a:lnTo>
                  <a:lnTo>
                    <a:pt x="653" y="322"/>
                  </a:lnTo>
                  <a:lnTo>
                    <a:pt x="674" y="312"/>
                  </a:lnTo>
                  <a:lnTo>
                    <a:pt x="715" y="302"/>
                  </a:lnTo>
                  <a:lnTo>
                    <a:pt x="690" y="306"/>
                  </a:lnTo>
                  <a:lnTo>
                    <a:pt x="732" y="30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8" name="Freeform 40"/>
            <p:cNvSpPr>
              <a:spLocks/>
            </p:cNvSpPr>
            <p:nvPr/>
          </p:nvSpPr>
          <p:spPr bwMode="auto">
            <a:xfrm>
              <a:off x="1992876" y="3878947"/>
              <a:ext cx="80963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9" name="Freeform 41"/>
            <p:cNvSpPr>
              <a:spLocks/>
            </p:cNvSpPr>
            <p:nvPr/>
          </p:nvSpPr>
          <p:spPr bwMode="auto">
            <a:xfrm>
              <a:off x="1946838" y="3791634"/>
              <a:ext cx="79375" cy="104775"/>
            </a:xfrm>
            <a:custGeom>
              <a:avLst/>
              <a:gdLst>
                <a:gd name="T0" fmla="*/ 21 w 731"/>
                <a:gd name="T1" fmla="*/ 0 h 950"/>
                <a:gd name="T2" fmla="*/ 63 w 731"/>
                <a:gd name="T3" fmla="*/ 3 h 950"/>
                <a:gd name="T4" fmla="*/ 88 w 731"/>
                <a:gd name="T5" fmla="*/ 7 h 950"/>
                <a:gd name="T6" fmla="*/ 129 w 731"/>
                <a:gd name="T7" fmla="*/ 17 h 950"/>
                <a:gd name="T8" fmla="*/ 190 w 731"/>
                <a:gd name="T9" fmla="*/ 39 h 950"/>
                <a:gd name="T10" fmla="*/ 248 w 731"/>
                <a:gd name="T11" fmla="*/ 69 h 950"/>
                <a:gd name="T12" fmla="*/ 302 w 731"/>
                <a:gd name="T13" fmla="*/ 106 h 950"/>
                <a:gd name="T14" fmla="*/ 352 w 731"/>
                <a:gd name="T15" fmla="*/ 147 h 950"/>
                <a:gd name="T16" fmla="*/ 367 w 731"/>
                <a:gd name="T17" fmla="*/ 163 h 950"/>
                <a:gd name="T18" fmla="*/ 442 w 731"/>
                <a:gd name="T19" fmla="*/ 248 h 950"/>
                <a:gd name="T20" fmla="*/ 527 w 731"/>
                <a:gd name="T21" fmla="*/ 372 h 950"/>
                <a:gd name="T22" fmla="*/ 602 w 731"/>
                <a:gd name="T23" fmla="*/ 514 h 950"/>
                <a:gd name="T24" fmla="*/ 670 w 731"/>
                <a:gd name="T25" fmla="*/ 674 h 950"/>
                <a:gd name="T26" fmla="*/ 731 w 731"/>
                <a:gd name="T27" fmla="*/ 855 h 950"/>
                <a:gd name="T28" fmla="*/ 442 w 731"/>
                <a:gd name="T29" fmla="*/ 950 h 950"/>
                <a:gd name="T30" fmla="*/ 390 w 731"/>
                <a:gd name="T31" fmla="*/ 793 h 950"/>
                <a:gd name="T32" fmla="*/ 333 w 731"/>
                <a:gd name="T33" fmla="*/ 655 h 950"/>
                <a:gd name="T34" fmla="*/ 274 w 731"/>
                <a:gd name="T35" fmla="*/ 541 h 950"/>
                <a:gd name="T36" fmla="*/ 214 w 731"/>
                <a:gd name="T37" fmla="*/ 449 h 950"/>
                <a:gd name="T38" fmla="*/ 139 w 731"/>
                <a:gd name="T39" fmla="*/ 364 h 950"/>
                <a:gd name="T40" fmla="*/ 155 w 731"/>
                <a:gd name="T41" fmla="*/ 380 h 950"/>
                <a:gd name="T42" fmla="*/ 127 w 731"/>
                <a:gd name="T43" fmla="*/ 355 h 950"/>
                <a:gd name="T44" fmla="*/ 101 w 731"/>
                <a:gd name="T45" fmla="*/ 336 h 950"/>
                <a:gd name="T46" fmla="*/ 79 w 731"/>
                <a:gd name="T47" fmla="*/ 322 h 950"/>
                <a:gd name="T48" fmla="*/ 57 w 731"/>
                <a:gd name="T49" fmla="*/ 312 h 950"/>
                <a:gd name="T50" fmla="*/ 16 w 731"/>
                <a:gd name="T51" fmla="*/ 302 h 950"/>
                <a:gd name="T52" fmla="*/ 42 w 731"/>
                <a:gd name="T53" fmla="*/ 306 h 950"/>
                <a:gd name="T54" fmla="*/ 0 w 731"/>
                <a:gd name="T55" fmla="*/ 303 h 950"/>
                <a:gd name="T56" fmla="*/ 21 w 731"/>
                <a:gd name="T57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1" h="950">
                  <a:moveTo>
                    <a:pt x="21" y="0"/>
                  </a:moveTo>
                  <a:lnTo>
                    <a:pt x="63" y="3"/>
                  </a:lnTo>
                  <a:cubicBezTo>
                    <a:pt x="72" y="3"/>
                    <a:pt x="80" y="5"/>
                    <a:pt x="88" y="7"/>
                  </a:cubicBezTo>
                  <a:lnTo>
                    <a:pt x="129" y="17"/>
                  </a:lnTo>
                  <a:lnTo>
                    <a:pt x="190" y="39"/>
                  </a:lnTo>
                  <a:lnTo>
                    <a:pt x="248" y="69"/>
                  </a:lnTo>
                  <a:lnTo>
                    <a:pt x="302" y="106"/>
                  </a:lnTo>
                  <a:lnTo>
                    <a:pt x="352" y="147"/>
                  </a:lnTo>
                  <a:cubicBezTo>
                    <a:pt x="357" y="152"/>
                    <a:pt x="363" y="157"/>
                    <a:pt x="367" y="163"/>
                  </a:cubicBezTo>
                  <a:lnTo>
                    <a:pt x="442" y="248"/>
                  </a:lnTo>
                  <a:lnTo>
                    <a:pt x="527" y="372"/>
                  </a:lnTo>
                  <a:lnTo>
                    <a:pt x="602" y="514"/>
                  </a:lnTo>
                  <a:lnTo>
                    <a:pt x="670" y="674"/>
                  </a:lnTo>
                  <a:lnTo>
                    <a:pt x="731" y="855"/>
                  </a:lnTo>
                  <a:lnTo>
                    <a:pt x="442" y="950"/>
                  </a:lnTo>
                  <a:lnTo>
                    <a:pt x="390" y="793"/>
                  </a:lnTo>
                  <a:lnTo>
                    <a:pt x="333" y="655"/>
                  </a:lnTo>
                  <a:lnTo>
                    <a:pt x="274" y="541"/>
                  </a:lnTo>
                  <a:lnTo>
                    <a:pt x="214" y="449"/>
                  </a:lnTo>
                  <a:lnTo>
                    <a:pt x="139" y="364"/>
                  </a:lnTo>
                  <a:lnTo>
                    <a:pt x="155" y="380"/>
                  </a:lnTo>
                  <a:lnTo>
                    <a:pt x="127" y="355"/>
                  </a:lnTo>
                  <a:lnTo>
                    <a:pt x="101" y="336"/>
                  </a:lnTo>
                  <a:lnTo>
                    <a:pt x="79" y="322"/>
                  </a:lnTo>
                  <a:lnTo>
                    <a:pt x="57" y="312"/>
                  </a:lnTo>
                  <a:lnTo>
                    <a:pt x="16" y="302"/>
                  </a:lnTo>
                  <a:lnTo>
                    <a:pt x="42" y="306"/>
                  </a:lnTo>
                  <a:lnTo>
                    <a:pt x="0" y="3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0" name="Freeform 42"/>
            <p:cNvSpPr>
              <a:spLocks/>
            </p:cNvSpPr>
            <p:nvPr/>
          </p:nvSpPr>
          <p:spPr bwMode="auto">
            <a:xfrm>
              <a:off x="2773926" y="3878947"/>
              <a:ext cx="79375" cy="103188"/>
            </a:xfrm>
            <a:custGeom>
              <a:avLst/>
              <a:gdLst>
                <a:gd name="T0" fmla="*/ 694 w 717"/>
                <a:gd name="T1" fmla="*/ 944 h 944"/>
                <a:gd name="T2" fmla="*/ 653 w 717"/>
                <a:gd name="T3" fmla="*/ 941 h 944"/>
                <a:gd name="T4" fmla="*/ 628 w 717"/>
                <a:gd name="T5" fmla="*/ 937 h 944"/>
                <a:gd name="T6" fmla="*/ 588 w 717"/>
                <a:gd name="T7" fmla="*/ 927 h 944"/>
                <a:gd name="T8" fmla="*/ 531 w 717"/>
                <a:gd name="T9" fmla="*/ 906 h 944"/>
                <a:gd name="T10" fmla="*/ 472 w 717"/>
                <a:gd name="T11" fmla="*/ 876 h 944"/>
                <a:gd name="T12" fmla="*/ 450 w 717"/>
                <a:gd name="T13" fmla="*/ 861 h 944"/>
                <a:gd name="T14" fmla="*/ 374 w 717"/>
                <a:gd name="T15" fmla="*/ 800 h 944"/>
                <a:gd name="T16" fmla="*/ 355 w 717"/>
                <a:gd name="T17" fmla="*/ 781 h 944"/>
                <a:gd name="T18" fmla="*/ 281 w 717"/>
                <a:gd name="T19" fmla="*/ 696 h 944"/>
                <a:gd name="T20" fmla="*/ 199 w 717"/>
                <a:gd name="T21" fmla="*/ 574 h 944"/>
                <a:gd name="T22" fmla="*/ 125 w 717"/>
                <a:gd name="T23" fmla="*/ 433 h 944"/>
                <a:gd name="T24" fmla="*/ 59 w 717"/>
                <a:gd name="T25" fmla="*/ 273 h 944"/>
                <a:gd name="T26" fmla="*/ 0 w 717"/>
                <a:gd name="T27" fmla="*/ 95 h 944"/>
                <a:gd name="T28" fmla="*/ 289 w 717"/>
                <a:gd name="T29" fmla="*/ 0 h 944"/>
                <a:gd name="T30" fmla="*/ 340 w 717"/>
                <a:gd name="T31" fmla="*/ 158 h 944"/>
                <a:gd name="T32" fmla="*/ 396 w 717"/>
                <a:gd name="T33" fmla="*/ 294 h 944"/>
                <a:gd name="T34" fmla="*/ 452 w 717"/>
                <a:gd name="T35" fmla="*/ 407 h 944"/>
                <a:gd name="T36" fmla="*/ 510 w 717"/>
                <a:gd name="T37" fmla="*/ 497 h 944"/>
                <a:gd name="T38" fmla="*/ 584 w 717"/>
                <a:gd name="T39" fmla="*/ 582 h 944"/>
                <a:gd name="T40" fmla="*/ 565 w 717"/>
                <a:gd name="T41" fmla="*/ 563 h 944"/>
                <a:gd name="T42" fmla="*/ 641 w 717"/>
                <a:gd name="T43" fmla="*/ 624 h 944"/>
                <a:gd name="T44" fmla="*/ 619 w 717"/>
                <a:gd name="T45" fmla="*/ 609 h 944"/>
                <a:gd name="T46" fmla="*/ 640 w 717"/>
                <a:gd name="T47" fmla="*/ 623 h 944"/>
                <a:gd name="T48" fmla="*/ 661 w 717"/>
                <a:gd name="T49" fmla="*/ 632 h 944"/>
                <a:gd name="T50" fmla="*/ 701 w 717"/>
                <a:gd name="T51" fmla="*/ 642 h 944"/>
                <a:gd name="T52" fmla="*/ 676 w 717"/>
                <a:gd name="T53" fmla="*/ 638 h 944"/>
                <a:gd name="T54" fmla="*/ 717 w 717"/>
                <a:gd name="T55" fmla="*/ 641 h 944"/>
                <a:gd name="T56" fmla="*/ 694 w 717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7" h="944">
                  <a:moveTo>
                    <a:pt x="694" y="944"/>
                  </a:moveTo>
                  <a:lnTo>
                    <a:pt x="653" y="941"/>
                  </a:lnTo>
                  <a:cubicBezTo>
                    <a:pt x="645" y="940"/>
                    <a:pt x="636" y="939"/>
                    <a:pt x="628" y="937"/>
                  </a:cubicBezTo>
                  <a:lnTo>
                    <a:pt x="588" y="927"/>
                  </a:lnTo>
                  <a:lnTo>
                    <a:pt x="531" y="906"/>
                  </a:lnTo>
                  <a:lnTo>
                    <a:pt x="472" y="876"/>
                  </a:lnTo>
                  <a:cubicBezTo>
                    <a:pt x="465" y="871"/>
                    <a:pt x="457" y="867"/>
                    <a:pt x="450" y="861"/>
                  </a:cubicBezTo>
                  <a:lnTo>
                    <a:pt x="374" y="800"/>
                  </a:lnTo>
                  <a:cubicBezTo>
                    <a:pt x="367" y="794"/>
                    <a:pt x="361" y="788"/>
                    <a:pt x="355" y="781"/>
                  </a:cubicBezTo>
                  <a:lnTo>
                    <a:pt x="281" y="696"/>
                  </a:lnTo>
                  <a:lnTo>
                    <a:pt x="199" y="574"/>
                  </a:lnTo>
                  <a:lnTo>
                    <a:pt x="125" y="433"/>
                  </a:lnTo>
                  <a:lnTo>
                    <a:pt x="59" y="273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8"/>
                  </a:lnTo>
                  <a:lnTo>
                    <a:pt x="396" y="294"/>
                  </a:lnTo>
                  <a:lnTo>
                    <a:pt x="452" y="407"/>
                  </a:lnTo>
                  <a:lnTo>
                    <a:pt x="510" y="497"/>
                  </a:lnTo>
                  <a:lnTo>
                    <a:pt x="584" y="582"/>
                  </a:lnTo>
                  <a:lnTo>
                    <a:pt x="565" y="563"/>
                  </a:lnTo>
                  <a:lnTo>
                    <a:pt x="641" y="624"/>
                  </a:lnTo>
                  <a:lnTo>
                    <a:pt x="619" y="609"/>
                  </a:lnTo>
                  <a:lnTo>
                    <a:pt x="640" y="623"/>
                  </a:lnTo>
                  <a:lnTo>
                    <a:pt x="661" y="632"/>
                  </a:lnTo>
                  <a:lnTo>
                    <a:pt x="701" y="642"/>
                  </a:lnTo>
                  <a:lnTo>
                    <a:pt x="676" y="638"/>
                  </a:lnTo>
                  <a:lnTo>
                    <a:pt x="717" y="641"/>
                  </a:lnTo>
                  <a:lnTo>
                    <a:pt x="694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1" name="Freeform 43"/>
            <p:cNvSpPr>
              <a:spLocks/>
            </p:cNvSpPr>
            <p:nvPr/>
          </p:nvSpPr>
          <p:spPr bwMode="auto">
            <a:xfrm>
              <a:off x="2731063" y="3791634"/>
              <a:ext cx="76200" cy="103188"/>
            </a:xfrm>
            <a:custGeom>
              <a:avLst/>
              <a:gdLst>
                <a:gd name="T0" fmla="*/ 23 w 700"/>
                <a:gd name="T1" fmla="*/ 0 h 948"/>
                <a:gd name="T2" fmla="*/ 62 w 700"/>
                <a:gd name="T3" fmla="*/ 3 h 948"/>
                <a:gd name="T4" fmla="*/ 88 w 700"/>
                <a:gd name="T5" fmla="*/ 7 h 948"/>
                <a:gd name="T6" fmla="*/ 127 w 700"/>
                <a:gd name="T7" fmla="*/ 17 h 948"/>
                <a:gd name="T8" fmla="*/ 186 w 700"/>
                <a:gd name="T9" fmla="*/ 40 h 948"/>
                <a:gd name="T10" fmla="*/ 243 w 700"/>
                <a:gd name="T11" fmla="*/ 71 h 948"/>
                <a:gd name="T12" fmla="*/ 295 w 700"/>
                <a:gd name="T13" fmla="*/ 108 h 948"/>
                <a:gd name="T14" fmla="*/ 343 w 700"/>
                <a:gd name="T15" fmla="*/ 150 h 948"/>
                <a:gd name="T16" fmla="*/ 358 w 700"/>
                <a:gd name="T17" fmla="*/ 166 h 948"/>
                <a:gd name="T18" fmla="*/ 429 w 700"/>
                <a:gd name="T19" fmla="*/ 251 h 948"/>
                <a:gd name="T20" fmla="*/ 509 w 700"/>
                <a:gd name="T21" fmla="*/ 375 h 948"/>
                <a:gd name="T22" fmla="*/ 580 w 700"/>
                <a:gd name="T23" fmla="*/ 517 h 948"/>
                <a:gd name="T24" fmla="*/ 644 w 700"/>
                <a:gd name="T25" fmla="*/ 678 h 948"/>
                <a:gd name="T26" fmla="*/ 700 w 700"/>
                <a:gd name="T27" fmla="*/ 857 h 948"/>
                <a:gd name="T28" fmla="*/ 410 w 700"/>
                <a:gd name="T29" fmla="*/ 948 h 948"/>
                <a:gd name="T30" fmla="*/ 361 w 700"/>
                <a:gd name="T31" fmla="*/ 789 h 948"/>
                <a:gd name="T32" fmla="*/ 307 w 700"/>
                <a:gd name="T33" fmla="*/ 652 h 948"/>
                <a:gd name="T34" fmla="*/ 252 w 700"/>
                <a:gd name="T35" fmla="*/ 537 h 948"/>
                <a:gd name="T36" fmla="*/ 196 w 700"/>
                <a:gd name="T37" fmla="*/ 446 h 948"/>
                <a:gd name="T38" fmla="*/ 125 w 700"/>
                <a:gd name="T39" fmla="*/ 361 h 948"/>
                <a:gd name="T40" fmla="*/ 140 w 700"/>
                <a:gd name="T41" fmla="*/ 377 h 948"/>
                <a:gd name="T42" fmla="*/ 114 w 700"/>
                <a:gd name="T43" fmla="*/ 353 h 948"/>
                <a:gd name="T44" fmla="*/ 90 w 700"/>
                <a:gd name="T45" fmla="*/ 334 h 948"/>
                <a:gd name="T46" fmla="*/ 71 w 700"/>
                <a:gd name="T47" fmla="*/ 321 h 948"/>
                <a:gd name="T48" fmla="*/ 52 w 700"/>
                <a:gd name="T49" fmla="*/ 312 h 948"/>
                <a:gd name="T50" fmla="*/ 13 w 700"/>
                <a:gd name="T51" fmla="*/ 302 h 948"/>
                <a:gd name="T52" fmla="*/ 39 w 700"/>
                <a:gd name="T53" fmla="*/ 306 h 948"/>
                <a:gd name="T54" fmla="*/ 0 w 700"/>
                <a:gd name="T55" fmla="*/ 303 h 948"/>
                <a:gd name="T56" fmla="*/ 23 w 700"/>
                <a:gd name="T57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0" h="948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6" y="40"/>
                  </a:lnTo>
                  <a:lnTo>
                    <a:pt x="243" y="71"/>
                  </a:lnTo>
                  <a:lnTo>
                    <a:pt x="295" y="108"/>
                  </a:lnTo>
                  <a:lnTo>
                    <a:pt x="343" y="150"/>
                  </a:lnTo>
                  <a:cubicBezTo>
                    <a:pt x="348" y="155"/>
                    <a:pt x="353" y="160"/>
                    <a:pt x="358" y="166"/>
                  </a:cubicBezTo>
                  <a:lnTo>
                    <a:pt x="429" y="251"/>
                  </a:lnTo>
                  <a:lnTo>
                    <a:pt x="509" y="375"/>
                  </a:lnTo>
                  <a:lnTo>
                    <a:pt x="580" y="517"/>
                  </a:lnTo>
                  <a:lnTo>
                    <a:pt x="644" y="678"/>
                  </a:lnTo>
                  <a:lnTo>
                    <a:pt x="700" y="857"/>
                  </a:lnTo>
                  <a:lnTo>
                    <a:pt x="410" y="948"/>
                  </a:lnTo>
                  <a:lnTo>
                    <a:pt x="361" y="789"/>
                  </a:lnTo>
                  <a:lnTo>
                    <a:pt x="307" y="652"/>
                  </a:lnTo>
                  <a:lnTo>
                    <a:pt x="252" y="537"/>
                  </a:lnTo>
                  <a:lnTo>
                    <a:pt x="196" y="446"/>
                  </a:lnTo>
                  <a:lnTo>
                    <a:pt x="125" y="361"/>
                  </a:lnTo>
                  <a:lnTo>
                    <a:pt x="140" y="377"/>
                  </a:lnTo>
                  <a:lnTo>
                    <a:pt x="114" y="353"/>
                  </a:lnTo>
                  <a:lnTo>
                    <a:pt x="90" y="334"/>
                  </a:lnTo>
                  <a:lnTo>
                    <a:pt x="71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2" name="Freeform 44"/>
            <p:cNvSpPr>
              <a:spLocks/>
            </p:cNvSpPr>
            <p:nvPr/>
          </p:nvSpPr>
          <p:spPr bwMode="auto">
            <a:xfrm>
              <a:off x="2842188" y="3878947"/>
              <a:ext cx="77788" cy="103188"/>
            </a:xfrm>
            <a:custGeom>
              <a:avLst/>
              <a:gdLst>
                <a:gd name="T0" fmla="*/ 23 w 716"/>
                <a:gd name="T1" fmla="*/ 944 h 944"/>
                <a:gd name="T2" fmla="*/ 64 w 716"/>
                <a:gd name="T3" fmla="*/ 941 h 944"/>
                <a:gd name="T4" fmla="*/ 89 w 716"/>
                <a:gd name="T5" fmla="*/ 937 h 944"/>
                <a:gd name="T6" fmla="*/ 129 w 716"/>
                <a:gd name="T7" fmla="*/ 927 h 944"/>
                <a:gd name="T8" fmla="*/ 186 w 716"/>
                <a:gd name="T9" fmla="*/ 906 h 944"/>
                <a:gd name="T10" fmla="*/ 245 w 716"/>
                <a:gd name="T11" fmla="*/ 876 h 944"/>
                <a:gd name="T12" fmla="*/ 267 w 716"/>
                <a:gd name="T13" fmla="*/ 861 h 944"/>
                <a:gd name="T14" fmla="*/ 343 w 716"/>
                <a:gd name="T15" fmla="*/ 800 h 944"/>
                <a:gd name="T16" fmla="*/ 362 w 716"/>
                <a:gd name="T17" fmla="*/ 781 h 944"/>
                <a:gd name="T18" fmla="*/ 436 w 716"/>
                <a:gd name="T19" fmla="*/ 696 h 944"/>
                <a:gd name="T20" fmla="*/ 518 w 716"/>
                <a:gd name="T21" fmla="*/ 573 h 944"/>
                <a:gd name="T22" fmla="*/ 591 w 716"/>
                <a:gd name="T23" fmla="*/ 434 h 944"/>
                <a:gd name="T24" fmla="*/ 657 w 716"/>
                <a:gd name="T25" fmla="*/ 273 h 944"/>
                <a:gd name="T26" fmla="*/ 716 w 716"/>
                <a:gd name="T27" fmla="*/ 95 h 944"/>
                <a:gd name="T28" fmla="*/ 427 w 716"/>
                <a:gd name="T29" fmla="*/ 0 h 944"/>
                <a:gd name="T30" fmla="*/ 376 w 716"/>
                <a:gd name="T31" fmla="*/ 158 h 944"/>
                <a:gd name="T32" fmla="*/ 322 w 716"/>
                <a:gd name="T33" fmla="*/ 293 h 944"/>
                <a:gd name="T34" fmla="*/ 263 w 716"/>
                <a:gd name="T35" fmla="*/ 408 h 944"/>
                <a:gd name="T36" fmla="*/ 207 w 716"/>
                <a:gd name="T37" fmla="*/ 497 h 944"/>
                <a:gd name="T38" fmla="*/ 133 w 716"/>
                <a:gd name="T39" fmla="*/ 582 h 944"/>
                <a:gd name="T40" fmla="*/ 152 w 716"/>
                <a:gd name="T41" fmla="*/ 563 h 944"/>
                <a:gd name="T42" fmla="*/ 76 w 716"/>
                <a:gd name="T43" fmla="*/ 624 h 944"/>
                <a:gd name="T44" fmla="*/ 98 w 716"/>
                <a:gd name="T45" fmla="*/ 609 h 944"/>
                <a:gd name="T46" fmla="*/ 77 w 716"/>
                <a:gd name="T47" fmla="*/ 623 h 944"/>
                <a:gd name="T48" fmla="*/ 56 w 716"/>
                <a:gd name="T49" fmla="*/ 632 h 944"/>
                <a:gd name="T50" fmla="*/ 16 w 716"/>
                <a:gd name="T51" fmla="*/ 642 h 944"/>
                <a:gd name="T52" fmla="*/ 41 w 716"/>
                <a:gd name="T53" fmla="*/ 638 h 944"/>
                <a:gd name="T54" fmla="*/ 0 w 716"/>
                <a:gd name="T55" fmla="*/ 641 h 944"/>
                <a:gd name="T56" fmla="*/ 23 w 716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6" h="944">
                  <a:moveTo>
                    <a:pt x="23" y="944"/>
                  </a:moveTo>
                  <a:lnTo>
                    <a:pt x="64" y="941"/>
                  </a:lnTo>
                  <a:cubicBezTo>
                    <a:pt x="72" y="940"/>
                    <a:pt x="81" y="939"/>
                    <a:pt x="89" y="937"/>
                  </a:cubicBezTo>
                  <a:lnTo>
                    <a:pt x="129" y="927"/>
                  </a:lnTo>
                  <a:lnTo>
                    <a:pt x="186" y="906"/>
                  </a:lnTo>
                  <a:lnTo>
                    <a:pt x="245" y="876"/>
                  </a:lnTo>
                  <a:cubicBezTo>
                    <a:pt x="252" y="871"/>
                    <a:pt x="260" y="867"/>
                    <a:pt x="267" y="861"/>
                  </a:cubicBezTo>
                  <a:lnTo>
                    <a:pt x="343" y="800"/>
                  </a:lnTo>
                  <a:cubicBezTo>
                    <a:pt x="350" y="794"/>
                    <a:pt x="356" y="788"/>
                    <a:pt x="362" y="781"/>
                  </a:cubicBezTo>
                  <a:lnTo>
                    <a:pt x="436" y="696"/>
                  </a:lnTo>
                  <a:lnTo>
                    <a:pt x="518" y="573"/>
                  </a:lnTo>
                  <a:lnTo>
                    <a:pt x="591" y="434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6" y="158"/>
                  </a:lnTo>
                  <a:lnTo>
                    <a:pt x="322" y="293"/>
                  </a:lnTo>
                  <a:lnTo>
                    <a:pt x="263" y="408"/>
                  </a:lnTo>
                  <a:lnTo>
                    <a:pt x="207" y="497"/>
                  </a:lnTo>
                  <a:lnTo>
                    <a:pt x="133" y="582"/>
                  </a:lnTo>
                  <a:lnTo>
                    <a:pt x="152" y="563"/>
                  </a:lnTo>
                  <a:lnTo>
                    <a:pt x="76" y="624"/>
                  </a:lnTo>
                  <a:lnTo>
                    <a:pt x="98" y="609"/>
                  </a:lnTo>
                  <a:lnTo>
                    <a:pt x="77" y="623"/>
                  </a:lnTo>
                  <a:lnTo>
                    <a:pt x="56" y="632"/>
                  </a:lnTo>
                  <a:lnTo>
                    <a:pt x="16" y="642"/>
                  </a:lnTo>
                  <a:lnTo>
                    <a:pt x="41" y="638"/>
                  </a:lnTo>
                  <a:lnTo>
                    <a:pt x="0" y="641"/>
                  </a:lnTo>
                  <a:lnTo>
                    <a:pt x="23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3" name="Freeform 45"/>
            <p:cNvSpPr>
              <a:spLocks/>
            </p:cNvSpPr>
            <p:nvPr/>
          </p:nvSpPr>
          <p:spPr bwMode="auto">
            <a:xfrm>
              <a:off x="2886638" y="3791634"/>
              <a:ext cx="76200" cy="103188"/>
            </a:xfrm>
            <a:custGeom>
              <a:avLst/>
              <a:gdLst>
                <a:gd name="T0" fmla="*/ 678 w 701"/>
                <a:gd name="T1" fmla="*/ 0 h 949"/>
                <a:gd name="T2" fmla="*/ 639 w 701"/>
                <a:gd name="T3" fmla="*/ 3 h 949"/>
                <a:gd name="T4" fmla="*/ 613 w 701"/>
                <a:gd name="T5" fmla="*/ 7 h 949"/>
                <a:gd name="T6" fmla="*/ 574 w 701"/>
                <a:gd name="T7" fmla="*/ 17 h 949"/>
                <a:gd name="T8" fmla="*/ 515 w 701"/>
                <a:gd name="T9" fmla="*/ 40 h 949"/>
                <a:gd name="T10" fmla="*/ 458 w 701"/>
                <a:gd name="T11" fmla="*/ 71 h 949"/>
                <a:gd name="T12" fmla="*/ 406 w 701"/>
                <a:gd name="T13" fmla="*/ 108 h 949"/>
                <a:gd name="T14" fmla="*/ 358 w 701"/>
                <a:gd name="T15" fmla="*/ 150 h 949"/>
                <a:gd name="T16" fmla="*/ 343 w 701"/>
                <a:gd name="T17" fmla="*/ 166 h 949"/>
                <a:gd name="T18" fmla="*/ 272 w 701"/>
                <a:gd name="T19" fmla="*/ 251 h 949"/>
                <a:gd name="T20" fmla="*/ 192 w 701"/>
                <a:gd name="T21" fmla="*/ 375 h 949"/>
                <a:gd name="T22" fmla="*/ 121 w 701"/>
                <a:gd name="T23" fmla="*/ 516 h 949"/>
                <a:gd name="T24" fmla="*/ 57 w 701"/>
                <a:gd name="T25" fmla="*/ 678 h 949"/>
                <a:gd name="T26" fmla="*/ 0 w 701"/>
                <a:gd name="T27" fmla="*/ 856 h 949"/>
                <a:gd name="T28" fmla="*/ 289 w 701"/>
                <a:gd name="T29" fmla="*/ 949 h 949"/>
                <a:gd name="T30" fmla="*/ 340 w 701"/>
                <a:gd name="T31" fmla="*/ 789 h 949"/>
                <a:gd name="T32" fmla="*/ 392 w 701"/>
                <a:gd name="T33" fmla="*/ 652 h 949"/>
                <a:gd name="T34" fmla="*/ 449 w 701"/>
                <a:gd name="T35" fmla="*/ 537 h 949"/>
                <a:gd name="T36" fmla="*/ 505 w 701"/>
                <a:gd name="T37" fmla="*/ 446 h 949"/>
                <a:gd name="T38" fmla="*/ 576 w 701"/>
                <a:gd name="T39" fmla="*/ 361 h 949"/>
                <a:gd name="T40" fmla="*/ 561 w 701"/>
                <a:gd name="T41" fmla="*/ 377 h 949"/>
                <a:gd name="T42" fmla="*/ 587 w 701"/>
                <a:gd name="T43" fmla="*/ 353 h 949"/>
                <a:gd name="T44" fmla="*/ 611 w 701"/>
                <a:gd name="T45" fmla="*/ 334 h 949"/>
                <a:gd name="T46" fmla="*/ 630 w 701"/>
                <a:gd name="T47" fmla="*/ 321 h 949"/>
                <a:gd name="T48" fmla="*/ 649 w 701"/>
                <a:gd name="T49" fmla="*/ 312 h 949"/>
                <a:gd name="T50" fmla="*/ 688 w 701"/>
                <a:gd name="T51" fmla="*/ 302 h 949"/>
                <a:gd name="T52" fmla="*/ 662 w 701"/>
                <a:gd name="T53" fmla="*/ 306 h 949"/>
                <a:gd name="T54" fmla="*/ 701 w 701"/>
                <a:gd name="T55" fmla="*/ 303 h 949"/>
                <a:gd name="T56" fmla="*/ 678 w 701"/>
                <a:gd name="T57" fmla="*/ 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1" h="949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5" y="40"/>
                  </a:lnTo>
                  <a:lnTo>
                    <a:pt x="458" y="71"/>
                  </a:lnTo>
                  <a:lnTo>
                    <a:pt x="406" y="108"/>
                  </a:lnTo>
                  <a:lnTo>
                    <a:pt x="358" y="150"/>
                  </a:lnTo>
                  <a:cubicBezTo>
                    <a:pt x="353" y="155"/>
                    <a:pt x="348" y="160"/>
                    <a:pt x="343" y="166"/>
                  </a:cubicBezTo>
                  <a:lnTo>
                    <a:pt x="272" y="251"/>
                  </a:lnTo>
                  <a:lnTo>
                    <a:pt x="192" y="375"/>
                  </a:lnTo>
                  <a:lnTo>
                    <a:pt x="121" y="516"/>
                  </a:lnTo>
                  <a:lnTo>
                    <a:pt x="57" y="678"/>
                  </a:lnTo>
                  <a:lnTo>
                    <a:pt x="0" y="856"/>
                  </a:lnTo>
                  <a:lnTo>
                    <a:pt x="289" y="949"/>
                  </a:lnTo>
                  <a:lnTo>
                    <a:pt x="340" y="789"/>
                  </a:lnTo>
                  <a:lnTo>
                    <a:pt x="392" y="652"/>
                  </a:lnTo>
                  <a:lnTo>
                    <a:pt x="449" y="537"/>
                  </a:lnTo>
                  <a:lnTo>
                    <a:pt x="505" y="446"/>
                  </a:lnTo>
                  <a:lnTo>
                    <a:pt x="576" y="361"/>
                  </a:lnTo>
                  <a:lnTo>
                    <a:pt x="561" y="377"/>
                  </a:lnTo>
                  <a:lnTo>
                    <a:pt x="587" y="353"/>
                  </a:lnTo>
                  <a:lnTo>
                    <a:pt x="611" y="334"/>
                  </a:lnTo>
                  <a:lnTo>
                    <a:pt x="630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4" name="Freeform 46"/>
            <p:cNvSpPr>
              <a:spLocks/>
            </p:cNvSpPr>
            <p:nvPr/>
          </p:nvSpPr>
          <p:spPr bwMode="auto">
            <a:xfrm>
              <a:off x="3010463" y="3878947"/>
              <a:ext cx="77788" cy="103188"/>
            </a:xfrm>
            <a:custGeom>
              <a:avLst/>
              <a:gdLst>
                <a:gd name="T0" fmla="*/ 694 w 717"/>
                <a:gd name="T1" fmla="*/ 944 h 944"/>
                <a:gd name="T2" fmla="*/ 653 w 717"/>
                <a:gd name="T3" fmla="*/ 941 h 944"/>
                <a:gd name="T4" fmla="*/ 628 w 717"/>
                <a:gd name="T5" fmla="*/ 937 h 944"/>
                <a:gd name="T6" fmla="*/ 588 w 717"/>
                <a:gd name="T7" fmla="*/ 927 h 944"/>
                <a:gd name="T8" fmla="*/ 531 w 717"/>
                <a:gd name="T9" fmla="*/ 906 h 944"/>
                <a:gd name="T10" fmla="*/ 472 w 717"/>
                <a:gd name="T11" fmla="*/ 876 h 944"/>
                <a:gd name="T12" fmla="*/ 450 w 717"/>
                <a:gd name="T13" fmla="*/ 861 h 944"/>
                <a:gd name="T14" fmla="*/ 374 w 717"/>
                <a:gd name="T15" fmla="*/ 800 h 944"/>
                <a:gd name="T16" fmla="*/ 355 w 717"/>
                <a:gd name="T17" fmla="*/ 781 h 944"/>
                <a:gd name="T18" fmla="*/ 281 w 717"/>
                <a:gd name="T19" fmla="*/ 696 h 944"/>
                <a:gd name="T20" fmla="*/ 199 w 717"/>
                <a:gd name="T21" fmla="*/ 574 h 944"/>
                <a:gd name="T22" fmla="*/ 125 w 717"/>
                <a:gd name="T23" fmla="*/ 433 h 944"/>
                <a:gd name="T24" fmla="*/ 59 w 717"/>
                <a:gd name="T25" fmla="*/ 273 h 944"/>
                <a:gd name="T26" fmla="*/ 0 w 717"/>
                <a:gd name="T27" fmla="*/ 95 h 944"/>
                <a:gd name="T28" fmla="*/ 289 w 717"/>
                <a:gd name="T29" fmla="*/ 0 h 944"/>
                <a:gd name="T30" fmla="*/ 340 w 717"/>
                <a:gd name="T31" fmla="*/ 158 h 944"/>
                <a:gd name="T32" fmla="*/ 396 w 717"/>
                <a:gd name="T33" fmla="*/ 294 h 944"/>
                <a:gd name="T34" fmla="*/ 452 w 717"/>
                <a:gd name="T35" fmla="*/ 407 h 944"/>
                <a:gd name="T36" fmla="*/ 510 w 717"/>
                <a:gd name="T37" fmla="*/ 497 h 944"/>
                <a:gd name="T38" fmla="*/ 584 w 717"/>
                <a:gd name="T39" fmla="*/ 582 h 944"/>
                <a:gd name="T40" fmla="*/ 565 w 717"/>
                <a:gd name="T41" fmla="*/ 563 h 944"/>
                <a:gd name="T42" fmla="*/ 641 w 717"/>
                <a:gd name="T43" fmla="*/ 624 h 944"/>
                <a:gd name="T44" fmla="*/ 619 w 717"/>
                <a:gd name="T45" fmla="*/ 609 h 944"/>
                <a:gd name="T46" fmla="*/ 640 w 717"/>
                <a:gd name="T47" fmla="*/ 623 h 944"/>
                <a:gd name="T48" fmla="*/ 661 w 717"/>
                <a:gd name="T49" fmla="*/ 632 h 944"/>
                <a:gd name="T50" fmla="*/ 701 w 717"/>
                <a:gd name="T51" fmla="*/ 642 h 944"/>
                <a:gd name="T52" fmla="*/ 676 w 717"/>
                <a:gd name="T53" fmla="*/ 638 h 944"/>
                <a:gd name="T54" fmla="*/ 717 w 717"/>
                <a:gd name="T55" fmla="*/ 641 h 944"/>
                <a:gd name="T56" fmla="*/ 694 w 717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7" h="944">
                  <a:moveTo>
                    <a:pt x="694" y="944"/>
                  </a:moveTo>
                  <a:lnTo>
                    <a:pt x="653" y="941"/>
                  </a:lnTo>
                  <a:cubicBezTo>
                    <a:pt x="645" y="940"/>
                    <a:pt x="636" y="939"/>
                    <a:pt x="628" y="937"/>
                  </a:cubicBezTo>
                  <a:lnTo>
                    <a:pt x="588" y="927"/>
                  </a:lnTo>
                  <a:lnTo>
                    <a:pt x="531" y="906"/>
                  </a:lnTo>
                  <a:lnTo>
                    <a:pt x="472" y="876"/>
                  </a:lnTo>
                  <a:cubicBezTo>
                    <a:pt x="465" y="871"/>
                    <a:pt x="457" y="867"/>
                    <a:pt x="450" y="861"/>
                  </a:cubicBezTo>
                  <a:lnTo>
                    <a:pt x="374" y="800"/>
                  </a:lnTo>
                  <a:cubicBezTo>
                    <a:pt x="367" y="794"/>
                    <a:pt x="361" y="788"/>
                    <a:pt x="355" y="781"/>
                  </a:cubicBezTo>
                  <a:lnTo>
                    <a:pt x="281" y="696"/>
                  </a:lnTo>
                  <a:lnTo>
                    <a:pt x="199" y="574"/>
                  </a:lnTo>
                  <a:lnTo>
                    <a:pt x="125" y="433"/>
                  </a:lnTo>
                  <a:lnTo>
                    <a:pt x="59" y="273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8"/>
                  </a:lnTo>
                  <a:lnTo>
                    <a:pt x="396" y="294"/>
                  </a:lnTo>
                  <a:lnTo>
                    <a:pt x="452" y="407"/>
                  </a:lnTo>
                  <a:lnTo>
                    <a:pt x="510" y="497"/>
                  </a:lnTo>
                  <a:lnTo>
                    <a:pt x="584" y="582"/>
                  </a:lnTo>
                  <a:lnTo>
                    <a:pt x="565" y="563"/>
                  </a:lnTo>
                  <a:lnTo>
                    <a:pt x="641" y="624"/>
                  </a:lnTo>
                  <a:lnTo>
                    <a:pt x="619" y="609"/>
                  </a:lnTo>
                  <a:lnTo>
                    <a:pt x="640" y="623"/>
                  </a:lnTo>
                  <a:lnTo>
                    <a:pt x="661" y="632"/>
                  </a:lnTo>
                  <a:lnTo>
                    <a:pt x="701" y="642"/>
                  </a:lnTo>
                  <a:lnTo>
                    <a:pt x="676" y="638"/>
                  </a:lnTo>
                  <a:lnTo>
                    <a:pt x="717" y="641"/>
                  </a:lnTo>
                  <a:lnTo>
                    <a:pt x="694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5" name="Freeform 47"/>
            <p:cNvSpPr>
              <a:spLocks/>
            </p:cNvSpPr>
            <p:nvPr/>
          </p:nvSpPr>
          <p:spPr bwMode="auto">
            <a:xfrm>
              <a:off x="2967601" y="3791634"/>
              <a:ext cx="76200" cy="103188"/>
            </a:xfrm>
            <a:custGeom>
              <a:avLst/>
              <a:gdLst>
                <a:gd name="T0" fmla="*/ 23 w 700"/>
                <a:gd name="T1" fmla="*/ 0 h 948"/>
                <a:gd name="T2" fmla="*/ 62 w 700"/>
                <a:gd name="T3" fmla="*/ 3 h 948"/>
                <a:gd name="T4" fmla="*/ 88 w 700"/>
                <a:gd name="T5" fmla="*/ 7 h 948"/>
                <a:gd name="T6" fmla="*/ 127 w 700"/>
                <a:gd name="T7" fmla="*/ 17 h 948"/>
                <a:gd name="T8" fmla="*/ 186 w 700"/>
                <a:gd name="T9" fmla="*/ 40 h 948"/>
                <a:gd name="T10" fmla="*/ 243 w 700"/>
                <a:gd name="T11" fmla="*/ 71 h 948"/>
                <a:gd name="T12" fmla="*/ 295 w 700"/>
                <a:gd name="T13" fmla="*/ 108 h 948"/>
                <a:gd name="T14" fmla="*/ 343 w 700"/>
                <a:gd name="T15" fmla="*/ 150 h 948"/>
                <a:gd name="T16" fmla="*/ 358 w 700"/>
                <a:gd name="T17" fmla="*/ 166 h 948"/>
                <a:gd name="T18" fmla="*/ 429 w 700"/>
                <a:gd name="T19" fmla="*/ 251 h 948"/>
                <a:gd name="T20" fmla="*/ 509 w 700"/>
                <a:gd name="T21" fmla="*/ 375 h 948"/>
                <a:gd name="T22" fmla="*/ 580 w 700"/>
                <a:gd name="T23" fmla="*/ 517 h 948"/>
                <a:gd name="T24" fmla="*/ 644 w 700"/>
                <a:gd name="T25" fmla="*/ 678 h 948"/>
                <a:gd name="T26" fmla="*/ 700 w 700"/>
                <a:gd name="T27" fmla="*/ 857 h 948"/>
                <a:gd name="T28" fmla="*/ 410 w 700"/>
                <a:gd name="T29" fmla="*/ 948 h 948"/>
                <a:gd name="T30" fmla="*/ 361 w 700"/>
                <a:gd name="T31" fmla="*/ 789 h 948"/>
                <a:gd name="T32" fmla="*/ 307 w 700"/>
                <a:gd name="T33" fmla="*/ 652 h 948"/>
                <a:gd name="T34" fmla="*/ 252 w 700"/>
                <a:gd name="T35" fmla="*/ 537 h 948"/>
                <a:gd name="T36" fmla="*/ 196 w 700"/>
                <a:gd name="T37" fmla="*/ 446 h 948"/>
                <a:gd name="T38" fmla="*/ 125 w 700"/>
                <a:gd name="T39" fmla="*/ 361 h 948"/>
                <a:gd name="T40" fmla="*/ 140 w 700"/>
                <a:gd name="T41" fmla="*/ 377 h 948"/>
                <a:gd name="T42" fmla="*/ 114 w 700"/>
                <a:gd name="T43" fmla="*/ 353 h 948"/>
                <a:gd name="T44" fmla="*/ 90 w 700"/>
                <a:gd name="T45" fmla="*/ 334 h 948"/>
                <a:gd name="T46" fmla="*/ 71 w 700"/>
                <a:gd name="T47" fmla="*/ 321 h 948"/>
                <a:gd name="T48" fmla="*/ 52 w 700"/>
                <a:gd name="T49" fmla="*/ 312 h 948"/>
                <a:gd name="T50" fmla="*/ 13 w 700"/>
                <a:gd name="T51" fmla="*/ 302 h 948"/>
                <a:gd name="T52" fmla="*/ 39 w 700"/>
                <a:gd name="T53" fmla="*/ 306 h 948"/>
                <a:gd name="T54" fmla="*/ 0 w 700"/>
                <a:gd name="T55" fmla="*/ 303 h 948"/>
                <a:gd name="T56" fmla="*/ 23 w 700"/>
                <a:gd name="T57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0" h="948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6" y="40"/>
                  </a:lnTo>
                  <a:lnTo>
                    <a:pt x="243" y="71"/>
                  </a:lnTo>
                  <a:lnTo>
                    <a:pt x="295" y="108"/>
                  </a:lnTo>
                  <a:lnTo>
                    <a:pt x="343" y="150"/>
                  </a:lnTo>
                  <a:cubicBezTo>
                    <a:pt x="348" y="155"/>
                    <a:pt x="353" y="160"/>
                    <a:pt x="358" y="166"/>
                  </a:cubicBezTo>
                  <a:lnTo>
                    <a:pt x="429" y="251"/>
                  </a:lnTo>
                  <a:lnTo>
                    <a:pt x="509" y="375"/>
                  </a:lnTo>
                  <a:lnTo>
                    <a:pt x="580" y="517"/>
                  </a:lnTo>
                  <a:lnTo>
                    <a:pt x="644" y="678"/>
                  </a:lnTo>
                  <a:lnTo>
                    <a:pt x="700" y="857"/>
                  </a:lnTo>
                  <a:lnTo>
                    <a:pt x="410" y="948"/>
                  </a:lnTo>
                  <a:lnTo>
                    <a:pt x="361" y="789"/>
                  </a:lnTo>
                  <a:lnTo>
                    <a:pt x="307" y="652"/>
                  </a:lnTo>
                  <a:lnTo>
                    <a:pt x="252" y="537"/>
                  </a:lnTo>
                  <a:lnTo>
                    <a:pt x="196" y="446"/>
                  </a:lnTo>
                  <a:lnTo>
                    <a:pt x="125" y="361"/>
                  </a:lnTo>
                  <a:lnTo>
                    <a:pt x="140" y="377"/>
                  </a:lnTo>
                  <a:lnTo>
                    <a:pt x="114" y="353"/>
                  </a:lnTo>
                  <a:lnTo>
                    <a:pt x="90" y="334"/>
                  </a:lnTo>
                  <a:lnTo>
                    <a:pt x="71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6" name="Freeform 48"/>
            <p:cNvSpPr>
              <a:spLocks/>
            </p:cNvSpPr>
            <p:nvPr/>
          </p:nvSpPr>
          <p:spPr bwMode="auto">
            <a:xfrm>
              <a:off x="3080313" y="3878947"/>
              <a:ext cx="79375" cy="103188"/>
            </a:xfrm>
            <a:custGeom>
              <a:avLst/>
              <a:gdLst>
                <a:gd name="T0" fmla="*/ 23 w 716"/>
                <a:gd name="T1" fmla="*/ 944 h 944"/>
                <a:gd name="T2" fmla="*/ 64 w 716"/>
                <a:gd name="T3" fmla="*/ 941 h 944"/>
                <a:gd name="T4" fmla="*/ 89 w 716"/>
                <a:gd name="T5" fmla="*/ 937 h 944"/>
                <a:gd name="T6" fmla="*/ 129 w 716"/>
                <a:gd name="T7" fmla="*/ 927 h 944"/>
                <a:gd name="T8" fmla="*/ 186 w 716"/>
                <a:gd name="T9" fmla="*/ 906 h 944"/>
                <a:gd name="T10" fmla="*/ 245 w 716"/>
                <a:gd name="T11" fmla="*/ 876 h 944"/>
                <a:gd name="T12" fmla="*/ 267 w 716"/>
                <a:gd name="T13" fmla="*/ 861 h 944"/>
                <a:gd name="T14" fmla="*/ 343 w 716"/>
                <a:gd name="T15" fmla="*/ 800 h 944"/>
                <a:gd name="T16" fmla="*/ 362 w 716"/>
                <a:gd name="T17" fmla="*/ 781 h 944"/>
                <a:gd name="T18" fmla="*/ 436 w 716"/>
                <a:gd name="T19" fmla="*/ 696 h 944"/>
                <a:gd name="T20" fmla="*/ 518 w 716"/>
                <a:gd name="T21" fmla="*/ 573 h 944"/>
                <a:gd name="T22" fmla="*/ 591 w 716"/>
                <a:gd name="T23" fmla="*/ 434 h 944"/>
                <a:gd name="T24" fmla="*/ 657 w 716"/>
                <a:gd name="T25" fmla="*/ 273 h 944"/>
                <a:gd name="T26" fmla="*/ 716 w 716"/>
                <a:gd name="T27" fmla="*/ 95 h 944"/>
                <a:gd name="T28" fmla="*/ 427 w 716"/>
                <a:gd name="T29" fmla="*/ 0 h 944"/>
                <a:gd name="T30" fmla="*/ 376 w 716"/>
                <a:gd name="T31" fmla="*/ 158 h 944"/>
                <a:gd name="T32" fmla="*/ 322 w 716"/>
                <a:gd name="T33" fmla="*/ 293 h 944"/>
                <a:gd name="T34" fmla="*/ 263 w 716"/>
                <a:gd name="T35" fmla="*/ 408 h 944"/>
                <a:gd name="T36" fmla="*/ 207 w 716"/>
                <a:gd name="T37" fmla="*/ 497 h 944"/>
                <a:gd name="T38" fmla="*/ 133 w 716"/>
                <a:gd name="T39" fmla="*/ 582 h 944"/>
                <a:gd name="T40" fmla="*/ 152 w 716"/>
                <a:gd name="T41" fmla="*/ 563 h 944"/>
                <a:gd name="T42" fmla="*/ 76 w 716"/>
                <a:gd name="T43" fmla="*/ 624 h 944"/>
                <a:gd name="T44" fmla="*/ 98 w 716"/>
                <a:gd name="T45" fmla="*/ 609 h 944"/>
                <a:gd name="T46" fmla="*/ 77 w 716"/>
                <a:gd name="T47" fmla="*/ 623 h 944"/>
                <a:gd name="T48" fmla="*/ 56 w 716"/>
                <a:gd name="T49" fmla="*/ 632 h 944"/>
                <a:gd name="T50" fmla="*/ 16 w 716"/>
                <a:gd name="T51" fmla="*/ 642 h 944"/>
                <a:gd name="T52" fmla="*/ 41 w 716"/>
                <a:gd name="T53" fmla="*/ 638 h 944"/>
                <a:gd name="T54" fmla="*/ 0 w 716"/>
                <a:gd name="T55" fmla="*/ 641 h 944"/>
                <a:gd name="T56" fmla="*/ 23 w 716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6" h="944">
                  <a:moveTo>
                    <a:pt x="23" y="944"/>
                  </a:moveTo>
                  <a:lnTo>
                    <a:pt x="64" y="941"/>
                  </a:lnTo>
                  <a:cubicBezTo>
                    <a:pt x="72" y="940"/>
                    <a:pt x="81" y="939"/>
                    <a:pt x="89" y="937"/>
                  </a:cubicBezTo>
                  <a:lnTo>
                    <a:pt x="129" y="927"/>
                  </a:lnTo>
                  <a:lnTo>
                    <a:pt x="186" y="906"/>
                  </a:lnTo>
                  <a:lnTo>
                    <a:pt x="245" y="876"/>
                  </a:lnTo>
                  <a:cubicBezTo>
                    <a:pt x="252" y="871"/>
                    <a:pt x="260" y="867"/>
                    <a:pt x="267" y="861"/>
                  </a:cubicBezTo>
                  <a:lnTo>
                    <a:pt x="343" y="800"/>
                  </a:lnTo>
                  <a:cubicBezTo>
                    <a:pt x="350" y="794"/>
                    <a:pt x="356" y="788"/>
                    <a:pt x="362" y="781"/>
                  </a:cubicBezTo>
                  <a:lnTo>
                    <a:pt x="436" y="696"/>
                  </a:lnTo>
                  <a:lnTo>
                    <a:pt x="518" y="573"/>
                  </a:lnTo>
                  <a:lnTo>
                    <a:pt x="591" y="434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6" y="158"/>
                  </a:lnTo>
                  <a:lnTo>
                    <a:pt x="322" y="293"/>
                  </a:lnTo>
                  <a:lnTo>
                    <a:pt x="263" y="408"/>
                  </a:lnTo>
                  <a:lnTo>
                    <a:pt x="207" y="497"/>
                  </a:lnTo>
                  <a:lnTo>
                    <a:pt x="133" y="582"/>
                  </a:lnTo>
                  <a:lnTo>
                    <a:pt x="152" y="563"/>
                  </a:lnTo>
                  <a:lnTo>
                    <a:pt x="76" y="624"/>
                  </a:lnTo>
                  <a:lnTo>
                    <a:pt x="98" y="609"/>
                  </a:lnTo>
                  <a:lnTo>
                    <a:pt x="77" y="623"/>
                  </a:lnTo>
                  <a:lnTo>
                    <a:pt x="56" y="632"/>
                  </a:lnTo>
                  <a:lnTo>
                    <a:pt x="16" y="642"/>
                  </a:lnTo>
                  <a:lnTo>
                    <a:pt x="41" y="638"/>
                  </a:lnTo>
                  <a:lnTo>
                    <a:pt x="0" y="641"/>
                  </a:lnTo>
                  <a:lnTo>
                    <a:pt x="23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7" name="Freeform 49"/>
            <p:cNvSpPr>
              <a:spLocks/>
            </p:cNvSpPr>
            <p:nvPr/>
          </p:nvSpPr>
          <p:spPr bwMode="auto">
            <a:xfrm>
              <a:off x="3126351" y="3791634"/>
              <a:ext cx="76200" cy="103188"/>
            </a:xfrm>
            <a:custGeom>
              <a:avLst/>
              <a:gdLst>
                <a:gd name="T0" fmla="*/ 678 w 701"/>
                <a:gd name="T1" fmla="*/ 0 h 949"/>
                <a:gd name="T2" fmla="*/ 639 w 701"/>
                <a:gd name="T3" fmla="*/ 3 h 949"/>
                <a:gd name="T4" fmla="*/ 613 w 701"/>
                <a:gd name="T5" fmla="*/ 7 h 949"/>
                <a:gd name="T6" fmla="*/ 574 w 701"/>
                <a:gd name="T7" fmla="*/ 17 h 949"/>
                <a:gd name="T8" fmla="*/ 515 w 701"/>
                <a:gd name="T9" fmla="*/ 40 h 949"/>
                <a:gd name="T10" fmla="*/ 458 w 701"/>
                <a:gd name="T11" fmla="*/ 71 h 949"/>
                <a:gd name="T12" fmla="*/ 406 w 701"/>
                <a:gd name="T13" fmla="*/ 108 h 949"/>
                <a:gd name="T14" fmla="*/ 358 w 701"/>
                <a:gd name="T15" fmla="*/ 150 h 949"/>
                <a:gd name="T16" fmla="*/ 343 w 701"/>
                <a:gd name="T17" fmla="*/ 166 h 949"/>
                <a:gd name="T18" fmla="*/ 272 w 701"/>
                <a:gd name="T19" fmla="*/ 251 h 949"/>
                <a:gd name="T20" fmla="*/ 192 w 701"/>
                <a:gd name="T21" fmla="*/ 375 h 949"/>
                <a:gd name="T22" fmla="*/ 121 w 701"/>
                <a:gd name="T23" fmla="*/ 516 h 949"/>
                <a:gd name="T24" fmla="*/ 57 w 701"/>
                <a:gd name="T25" fmla="*/ 678 h 949"/>
                <a:gd name="T26" fmla="*/ 0 w 701"/>
                <a:gd name="T27" fmla="*/ 856 h 949"/>
                <a:gd name="T28" fmla="*/ 289 w 701"/>
                <a:gd name="T29" fmla="*/ 949 h 949"/>
                <a:gd name="T30" fmla="*/ 340 w 701"/>
                <a:gd name="T31" fmla="*/ 789 h 949"/>
                <a:gd name="T32" fmla="*/ 392 w 701"/>
                <a:gd name="T33" fmla="*/ 652 h 949"/>
                <a:gd name="T34" fmla="*/ 449 w 701"/>
                <a:gd name="T35" fmla="*/ 537 h 949"/>
                <a:gd name="T36" fmla="*/ 505 w 701"/>
                <a:gd name="T37" fmla="*/ 446 h 949"/>
                <a:gd name="T38" fmla="*/ 576 w 701"/>
                <a:gd name="T39" fmla="*/ 361 h 949"/>
                <a:gd name="T40" fmla="*/ 561 w 701"/>
                <a:gd name="T41" fmla="*/ 377 h 949"/>
                <a:gd name="T42" fmla="*/ 587 w 701"/>
                <a:gd name="T43" fmla="*/ 353 h 949"/>
                <a:gd name="T44" fmla="*/ 611 w 701"/>
                <a:gd name="T45" fmla="*/ 334 h 949"/>
                <a:gd name="T46" fmla="*/ 630 w 701"/>
                <a:gd name="T47" fmla="*/ 321 h 949"/>
                <a:gd name="T48" fmla="*/ 649 w 701"/>
                <a:gd name="T49" fmla="*/ 312 h 949"/>
                <a:gd name="T50" fmla="*/ 688 w 701"/>
                <a:gd name="T51" fmla="*/ 302 h 949"/>
                <a:gd name="T52" fmla="*/ 662 w 701"/>
                <a:gd name="T53" fmla="*/ 306 h 949"/>
                <a:gd name="T54" fmla="*/ 701 w 701"/>
                <a:gd name="T55" fmla="*/ 303 h 949"/>
                <a:gd name="T56" fmla="*/ 678 w 701"/>
                <a:gd name="T57" fmla="*/ 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1" h="949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5" y="40"/>
                  </a:lnTo>
                  <a:lnTo>
                    <a:pt x="458" y="71"/>
                  </a:lnTo>
                  <a:lnTo>
                    <a:pt x="406" y="108"/>
                  </a:lnTo>
                  <a:lnTo>
                    <a:pt x="358" y="150"/>
                  </a:lnTo>
                  <a:cubicBezTo>
                    <a:pt x="353" y="155"/>
                    <a:pt x="348" y="160"/>
                    <a:pt x="343" y="166"/>
                  </a:cubicBezTo>
                  <a:lnTo>
                    <a:pt x="272" y="251"/>
                  </a:lnTo>
                  <a:lnTo>
                    <a:pt x="192" y="375"/>
                  </a:lnTo>
                  <a:lnTo>
                    <a:pt x="121" y="516"/>
                  </a:lnTo>
                  <a:lnTo>
                    <a:pt x="57" y="678"/>
                  </a:lnTo>
                  <a:lnTo>
                    <a:pt x="0" y="856"/>
                  </a:lnTo>
                  <a:lnTo>
                    <a:pt x="289" y="949"/>
                  </a:lnTo>
                  <a:lnTo>
                    <a:pt x="340" y="789"/>
                  </a:lnTo>
                  <a:lnTo>
                    <a:pt x="392" y="652"/>
                  </a:lnTo>
                  <a:lnTo>
                    <a:pt x="449" y="537"/>
                  </a:lnTo>
                  <a:lnTo>
                    <a:pt x="505" y="446"/>
                  </a:lnTo>
                  <a:lnTo>
                    <a:pt x="576" y="361"/>
                  </a:lnTo>
                  <a:lnTo>
                    <a:pt x="561" y="377"/>
                  </a:lnTo>
                  <a:lnTo>
                    <a:pt x="587" y="353"/>
                  </a:lnTo>
                  <a:lnTo>
                    <a:pt x="611" y="334"/>
                  </a:lnTo>
                  <a:lnTo>
                    <a:pt x="630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8" name="Freeform 50"/>
            <p:cNvSpPr>
              <a:spLocks/>
            </p:cNvSpPr>
            <p:nvPr/>
          </p:nvSpPr>
          <p:spPr bwMode="auto">
            <a:xfrm>
              <a:off x="3256526" y="3878947"/>
              <a:ext cx="76200" cy="103188"/>
            </a:xfrm>
            <a:custGeom>
              <a:avLst/>
              <a:gdLst>
                <a:gd name="T0" fmla="*/ 678 w 701"/>
                <a:gd name="T1" fmla="*/ 943 h 943"/>
                <a:gd name="T2" fmla="*/ 639 w 701"/>
                <a:gd name="T3" fmla="*/ 940 h 943"/>
                <a:gd name="T4" fmla="*/ 613 w 701"/>
                <a:gd name="T5" fmla="*/ 936 h 943"/>
                <a:gd name="T6" fmla="*/ 574 w 701"/>
                <a:gd name="T7" fmla="*/ 926 h 943"/>
                <a:gd name="T8" fmla="*/ 518 w 701"/>
                <a:gd name="T9" fmla="*/ 905 h 943"/>
                <a:gd name="T10" fmla="*/ 496 w 701"/>
                <a:gd name="T11" fmla="*/ 895 h 943"/>
                <a:gd name="T12" fmla="*/ 458 w 701"/>
                <a:gd name="T13" fmla="*/ 873 h 943"/>
                <a:gd name="T14" fmla="*/ 439 w 701"/>
                <a:gd name="T15" fmla="*/ 859 h 943"/>
                <a:gd name="T16" fmla="*/ 364 w 701"/>
                <a:gd name="T17" fmla="*/ 798 h 943"/>
                <a:gd name="T18" fmla="*/ 343 w 701"/>
                <a:gd name="T19" fmla="*/ 778 h 943"/>
                <a:gd name="T20" fmla="*/ 272 w 701"/>
                <a:gd name="T21" fmla="*/ 693 h 943"/>
                <a:gd name="T22" fmla="*/ 193 w 701"/>
                <a:gd name="T23" fmla="*/ 572 h 943"/>
                <a:gd name="T24" fmla="*/ 121 w 701"/>
                <a:gd name="T25" fmla="*/ 431 h 943"/>
                <a:gd name="T26" fmla="*/ 57 w 701"/>
                <a:gd name="T27" fmla="*/ 270 h 943"/>
                <a:gd name="T28" fmla="*/ 0 w 701"/>
                <a:gd name="T29" fmla="*/ 93 h 943"/>
                <a:gd name="T30" fmla="*/ 289 w 701"/>
                <a:gd name="T31" fmla="*/ 0 h 943"/>
                <a:gd name="T32" fmla="*/ 340 w 701"/>
                <a:gd name="T33" fmla="*/ 159 h 943"/>
                <a:gd name="T34" fmla="*/ 392 w 701"/>
                <a:gd name="T35" fmla="*/ 294 h 943"/>
                <a:gd name="T36" fmla="*/ 448 w 701"/>
                <a:gd name="T37" fmla="*/ 407 h 943"/>
                <a:gd name="T38" fmla="*/ 505 w 701"/>
                <a:gd name="T39" fmla="*/ 498 h 943"/>
                <a:gd name="T40" fmla="*/ 576 w 701"/>
                <a:gd name="T41" fmla="*/ 583 h 943"/>
                <a:gd name="T42" fmla="*/ 555 w 701"/>
                <a:gd name="T43" fmla="*/ 563 h 943"/>
                <a:gd name="T44" fmla="*/ 630 w 701"/>
                <a:gd name="T45" fmla="*/ 624 h 943"/>
                <a:gd name="T46" fmla="*/ 611 w 701"/>
                <a:gd name="T47" fmla="*/ 610 h 943"/>
                <a:gd name="T48" fmla="*/ 649 w 701"/>
                <a:gd name="T49" fmla="*/ 632 h 943"/>
                <a:gd name="T50" fmla="*/ 627 w 701"/>
                <a:gd name="T51" fmla="*/ 622 h 943"/>
                <a:gd name="T52" fmla="*/ 649 w 701"/>
                <a:gd name="T53" fmla="*/ 631 h 943"/>
                <a:gd name="T54" fmla="*/ 688 w 701"/>
                <a:gd name="T55" fmla="*/ 641 h 943"/>
                <a:gd name="T56" fmla="*/ 662 w 701"/>
                <a:gd name="T57" fmla="*/ 637 h 943"/>
                <a:gd name="T58" fmla="*/ 701 w 701"/>
                <a:gd name="T59" fmla="*/ 640 h 943"/>
                <a:gd name="T60" fmla="*/ 678 w 701"/>
                <a:gd name="T61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1" h="943">
                  <a:moveTo>
                    <a:pt x="678" y="943"/>
                  </a:moveTo>
                  <a:lnTo>
                    <a:pt x="639" y="940"/>
                  </a:lnTo>
                  <a:cubicBezTo>
                    <a:pt x="630" y="939"/>
                    <a:pt x="621" y="938"/>
                    <a:pt x="613" y="936"/>
                  </a:cubicBezTo>
                  <a:lnTo>
                    <a:pt x="574" y="926"/>
                  </a:lnTo>
                  <a:lnTo>
                    <a:pt x="518" y="905"/>
                  </a:lnTo>
                  <a:cubicBezTo>
                    <a:pt x="510" y="902"/>
                    <a:pt x="503" y="899"/>
                    <a:pt x="496" y="895"/>
                  </a:cubicBezTo>
                  <a:lnTo>
                    <a:pt x="458" y="873"/>
                  </a:lnTo>
                  <a:cubicBezTo>
                    <a:pt x="451" y="869"/>
                    <a:pt x="445" y="864"/>
                    <a:pt x="439" y="859"/>
                  </a:cubicBezTo>
                  <a:lnTo>
                    <a:pt x="364" y="798"/>
                  </a:lnTo>
                  <a:cubicBezTo>
                    <a:pt x="356" y="792"/>
                    <a:pt x="349" y="785"/>
                    <a:pt x="343" y="778"/>
                  </a:cubicBezTo>
                  <a:lnTo>
                    <a:pt x="272" y="693"/>
                  </a:lnTo>
                  <a:lnTo>
                    <a:pt x="193" y="572"/>
                  </a:lnTo>
                  <a:lnTo>
                    <a:pt x="121" y="431"/>
                  </a:lnTo>
                  <a:lnTo>
                    <a:pt x="57" y="270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2" y="294"/>
                  </a:lnTo>
                  <a:lnTo>
                    <a:pt x="448" y="407"/>
                  </a:lnTo>
                  <a:lnTo>
                    <a:pt x="505" y="498"/>
                  </a:lnTo>
                  <a:lnTo>
                    <a:pt x="576" y="583"/>
                  </a:lnTo>
                  <a:lnTo>
                    <a:pt x="555" y="563"/>
                  </a:lnTo>
                  <a:lnTo>
                    <a:pt x="630" y="624"/>
                  </a:lnTo>
                  <a:lnTo>
                    <a:pt x="611" y="610"/>
                  </a:lnTo>
                  <a:lnTo>
                    <a:pt x="649" y="632"/>
                  </a:lnTo>
                  <a:lnTo>
                    <a:pt x="627" y="622"/>
                  </a:lnTo>
                  <a:lnTo>
                    <a:pt x="649" y="631"/>
                  </a:lnTo>
                  <a:lnTo>
                    <a:pt x="688" y="641"/>
                  </a:lnTo>
                  <a:lnTo>
                    <a:pt x="662" y="637"/>
                  </a:lnTo>
                  <a:lnTo>
                    <a:pt x="701" y="640"/>
                  </a:lnTo>
                  <a:lnTo>
                    <a:pt x="678" y="94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9" name="Freeform 51"/>
            <p:cNvSpPr>
              <a:spLocks/>
            </p:cNvSpPr>
            <p:nvPr/>
          </p:nvSpPr>
          <p:spPr bwMode="auto">
            <a:xfrm>
              <a:off x="3212076" y="3791634"/>
              <a:ext cx="77788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0" name="Freeform 52"/>
            <p:cNvSpPr>
              <a:spLocks/>
            </p:cNvSpPr>
            <p:nvPr/>
          </p:nvSpPr>
          <p:spPr bwMode="auto">
            <a:xfrm>
              <a:off x="3323201" y="3878947"/>
              <a:ext cx="77788" cy="103188"/>
            </a:xfrm>
            <a:custGeom>
              <a:avLst/>
              <a:gdLst>
                <a:gd name="T0" fmla="*/ 11 w 350"/>
                <a:gd name="T1" fmla="*/ 471 h 471"/>
                <a:gd name="T2" fmla="*/ 31 w 350"/>
                <a:gd name="T3" fmla="*/ 470 h 471"/>
                <a:gd name="T4" fmla="*/ 44 w 350"/>
                <a:gd name="T5" fmla="*/ 468 h 471"/>
                <a:gd name="T6" fmla="*/ 63 w 350"/>
                <a:gd name="T7" fmla="*/ 463 h 471"/>
                <a:gd name="T8" fmla="*/ 91 w 350"/>
                <a:gd name="T9" fmla="*/ 452 h 471"/>
                <a:gd name="T10" fmla="*/ 102 w 350"/>
                <a:gd name="T11" fmla="*/ 447 h 471"/>
                <a:gd name="T12" fmla="*/ 121 w 350"/>
                <a:gd name="T13" fmla="*/ 436 h 471"/>
                <a:gd name="T14" fmla="*/ 131 w 350"/>
                <a:gd name="T15" fmla="*/ 429 h 471"/>
                <a:gd name="T16" fmla="*/ 168 w 350"/>
                <a:gd name="T17" fmla="*/ 399 h 471"/>
                <a:gd name="T18" fmla="*/ 179 w 350"/>
                <a:gd name="T19" fmla="*/ 389 h 471"/>
                <a:gd name="T20" fmla="*/ 214 w 350"/>
                <a:gd name="T21" fmla="*/ 346 h 471"/>
                <a:gd name="T22" fmla="*/ 254 w 350"/>
                <a:gd name="T23" fmla="*/ 286 h 471"/>
                <a:gd name="T24" fmla="*/ 290 w 350"/>
                <a:gd name="T25" fmla="*/ 215 h 471"/>
                <a:gd name="T26" fmla="*/ 322 w 350"/>
                <a:gd name="T27" fmla="*/ 135 h 471"/>
                <a:gd name="T28" fmla="*/ 350 w 350"/>
                <a:gd name="T29" fmla="*/ 46 h 471"/>
                <a:gd name="T30" fmla="*/ 205 w 350"/>
                <a:gd name="T31" fmla="*/ 0 h 471"/>
                <a:gd name="T32" fmla="*/ 180 w 350"/>
                <a:gd name="T33" fmla="*/ 79 h 471"/>
                <a:gd name="T34" fmla="*/ 153 w 350"/>
                <a:gd name="T35" fmla="*/ 147 h 471"/>
                <a:gd name="T36" fmla="*/ 126 w 350"/>
                <a:gd name="T37" fmla="*/ 203 h 471"/>
                <a:gd name="T38" fmla="*/ 98 w 350"/>
                <a:gd name="T39" fmla="*/ 249 h 471"/>
                <a:gd name="T40" fmla="*/ 62 w 350"/>
                <a:gd name="T41" fmla="*/ 291 h 471"/>
                <a:gd name="T42" fmla="*/ 73 w 350"/>
                <a:gd name="T43" fmla="*/ 281 h 471"/>
                <a:gd name="T44" fmla="*/ 35 w 350"/>
                <a:gd name="T45" fmla="*/ 312 h 471"/>
                <a:gd name="T46" fmla="*/ 45 w 350"/>
                <a:gd name="T47" fmla="*/ 305 h 471"/>
                <a:gd name="T48" fmla="*/ 26 w 350"/>
                <a:gd name="T49" fmla="*/ 316 h 471"/>
                <a:gd name="T50" fmla="*/ 37 w 350"/>
                <a:gd name="T51" fmla="*/ 311 h 471"/>
                <a:gd name="T52" fmla="*/ 26 w 350"/>
                <a:gd name="T53" fmla="*/ 315 h 471"/>
                <a:gd name="T54" fmla="*/ 6 w 350"/>
                <a:gd name="T55" fmla="*/ 320 h 471"/>
                <a:gd name="T56" fmla="*/ 19 w 350"/>
                <a:gd name="T57" fmla="*/ 318 h 471"/>
                <a:gd name="T58" fmla="*/ 0 w 350"/>
                <a:gd name="T59" fmla="*/ 320 h 471"/>
                <a:gd name="T60" fmla="*/ 11 w 350"/>
                <a:gd name="T6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471"/>
                  </a:moveTo>
                  <a:lnTo>
                    <a:pt x="31" y="470"/>
                  </a:lnTo>
                  <a:cubicBezTo>
                    <a:pt x="35" y="469"/>
                    <a:pt x="40" y="469"/>
                    <a:pt x="44" y="468"/>
                  </a:cubicBezTo>
                  <a:lnTo>
                    <a:pt x="63" y="463"/>
                  </a:lnTo>
                  <a:lnTo>
                    <a:pt x="91" y="452"/>
                  </a:lnTo>
                  <a:cubicBezTo>
                    <a:pt x="95" y="451"/>
                    <a:pt x="99" y="449"/>
                    <a:pt x="102" y="447"/>
                  </a:cubicBezTo>
                  <a:lnTo>
                    <a:pt x="121" y="436"/>
                  </a:lnTo>
                  <a:cubicBezTo>
                    <a:pt x="125" y="434"/>
                    <a:pt x="128" y="432"/>
                    <a:pt x="131" y="429"/>
                  </a:cubicBezTo>
                  <a:lnTo>
                    <a:pt x="168" y="399"/>
                  </a:lnTo>
                  <a:cubicBezTo>
                    <a:pt x="172" y="396"/>
                    <a:pt x="176" y="392"/>
                    <a:pt x="179" y="389"/>
                  </a:cubicBezTo>
                  <a:lnTo>
                    <a:pt x="214" y="346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6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7"/>
                  </a:lnTo>
                  <a:lnTo>
                    <a:pt x="126" y="203"/>
                  </a:lnTo>
                  <a:lnTo>
                    <a:pt x="98" y="249"/>
                  </a:lnTo>
                  <a:lnTo>
                    <a:pt x="62" y="291"/>
                  </a:lnTo>
                  <a:lnTo>
                    <a:pt x="73" y="281"/>
                  </a:lnTo>
                  <a:lnTo>
                    <a:pt x="35" y="312"/>
                  </a:lnTo>
                  <a:lnTo>
                    <a:pt x="45" y="305"/>
                  </a:lnTo>
                  <a:lnTo>
                    <a:pt x="26" y="316"/>
                  </a:lnTo>
                  <a:lnTo>
                    <a:pt x="37" y="311"/>
                  </a:lnTo>
                  <a:lnTo>
                    <a:pt x="26" y="315"/>
                  </a:lnTo>
                  <a:lnTo>
                    <a:pt x="6" y="320"/>
                  </a:lnTo>
                  <a:lnTo>
                    <a:pt x="19" y="318"/>
                  </a:lnTo>
                  <a:lnTo>
                    <a:pt x="0" y="320"/>
                  </a:lnTo>
                  <a:lnTo>
                    <a:pt x="11" y="4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1" name="Freeform 53"/>
            <p:cNvSpPr>
              <a:spLocks/>
            </p:cNvSpPr>
            <p:nvPr/>
          </p:nvSpPr>
          <p:spPr bwMode="auto">
            <a:xfrm>
              <a:off x="3367651" y="3791634"/>
              <a:ext cx="77788" cy="103188"/>
            </a:xfrm>
            <a:custGeom>
              <a:avLst/>
              <a:gdLst>
                <a:gd name="T0" fmla="*/ 347 w 359"/>
                <a:gd name="T1" fmla="*/ 0 h 474"/>
                <a:gd name="T2" fmla="*/ 327 w 359"/>
                <a:gd name="T3" fmla="*/ 1 h 474"/>
                <a:gd name="T4" fmla="*/ 314 w 359"/>
                <a:gd name="T5" fmla="*/ 3 h 474"/>
                <a:gd name="T6" fmla="*/ 294 w 359"/>
                <a:gd name="T7" fmla="*/ 8 h 474"/>
                <a:gd name="T8" fmla="*/ 284 w 359"/>
                <a:gd name="T9" fmla="*/ 12 h 474"/>
                <a:gd name="T10" fmla="*/ 264 w 359"/>
                <a:gd name="T11" fmla="*/ 20 h 474"/>
                <a:gd name="T12" fmla="*/ 236 w 359"/>
                <a:gd name="T13" fmla="*/ 34 h 474"/>
                <a:gd name="T14" fmla="*/ 209 w 359"/>
                <a:gd name="T15" fmla="*/ 54 h 474"/>
                <a:gd name="T16" fmla="*/ 185 w 359"/>
                <a:gd name="T17" fmla="*/ 74 h 474"/>
                <a:gd name="T18" fmla="*/ 141 w 359"/>
                <a:gd name="T19" fmla="*/ 124 h 474"/>
                <a:gd name="T20" fmla="*/ 99 w 359"/>
                <a:gd name="T21" fmla="*/ 187 h 474"/>
                <a:gd name="T22" fmla="*/ 63 w 359"/>
                <a:gd name="T23" fmla="*/ 258 h 474"/>
                <a:gd name="T24" fmla="*/ 30 w 359"/>
                <a:gd name="T25" fmla="*/ 338 h 474"/>
                <a:gd name="T26" fmla="*/ 0 w 359"/>
                <a:gd name="T27" fmla="*/ 427 h 474"/>
                <a:gd name="T28" fmla="*/ 145 w 359"/>
                <a:gd name="T29" fmla="*/ 474 h 474"/>
                <a:gd name="T30" fmla="*/ 170 w 359"/>
                <a:gd name="T31" fmla="*/ 395 h 474"/>
                <a:gd name="T32" fmla="*/ 198 w 359"/>
                <a:gd name="T33" fmla="*/ 326 h 474"/>
                <a:gd name="T34" fmla="*/ 227 w 359"/>
                <a:gd name="T35" fmla="*/ 269 h 474"/>
                <a:gd name="T36" fmla="*/ 255 w 359"/>
                <a:gd name="T37" fmla="*/ 224 h 474"/>
                <a:gd name="T38" fmla="*/ 285 w 359"/>
                <a:gd name="T39" fmla="*/ 189 h 474"/>
                <a:gd name="T40" fmla="*/ 299 w 359"/>
                <a:gd name="T41" fmla="*/ 176 h 474"/>
                <a:gd name="T42" fmla="*/ 310 w 359"/>
                <a:gd name="T43" fmla="*/ 168 h 474"/>
                <a:gd name="T44" fmla="*/ 322 w 359"/>
                <a:gd name="T45" fmla="*/ 160 h 474"/>
                <a:gd name="T46" fmla="*/ 341 w 359"/>
                <a:gd name="T47" fmla="*/ 152 h 474"/>
                <a:gd name="T48" fmla="*/ 331 w 359"/>
                <a:gd name="T49" fmla="*/ 156 h 474"/>
                <a:gd name="T50" fmla="*/ 351 w 359"/>
                <a:gd name="T51" fmla="*/ 151 h 474"/>
                <a:gd name="T52" fmla="*/ 338 w 359"/>
                <a:gd name="T53" fmla="*/ 153 h 474"/>
                <a:gd name="T54" fmla="*/ 359 w 359"/>
                <a:gd name="T55" fmla="*/ 151 h 474"/>
                <a:gd name="T56" fmla="*/ 347 w 359"/>
                <a:gd name="T5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474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cubicBezTo>
                    <a:pt x="290" y="9"/>
                    <a:pt x="287" y="10"/>
                    <a:pt x="284" y="12"/>
                  </a:cubicBezTo>
                  <a:lnTo>
                    <a:pt x="264" y="20"/>
                  </a:lnTo>
                  <a:lnTo>
                    <a:pt x="236" y="34"/>
                  </a:lnTo>
                  <a:lnTo>
                    <a:pt x="209" y="54"/>
                  </a:lnTo>
                  <a:lnTo>
                    <a:pt x="185" y="74"/>
                  </a:lnTo>
                  <a:lnTo>
                    <a:pt x="141" y="124"/>
                  </a:lnTo>
                  <a:lnTo>
                    <a:pt x="99" y="187"/>
                  </a:lnTo>
                  <a:lnTo>
                    <a:pt x="63" y="258"/>
                  </a:lnTo>
                  <a:lnTo>
                    <a:pt x="30" y="338"/>
                  </a:lnTo>
                  <a:lnTo>
                    <a:pt x="0" y="427"/>
                  </a:lnTo>
                  <a:lnTo>
                    <a:pt x="145" y="474"/>
                  </a:lnTo>
                  <a:lnTo>
                    <a:pt x="170" y="395"/>
                  </a:lnTo>
                  <a:lnTo>
                    <a:pt x="198" y="326"/>
                  </a:lnTo>
                  <a:lnTo>
                    <a:pt x="227" y="269"/>
                  </a:lnTo>
                  <a:lnTo>
                    <a:pt x="255" y="224"/>
                  </a:lnTo>
                  <a:lnTo>
                    <a:pt x="285" y="189"/>
                  </a:lnTo>
                  <a:lnTo>
                    <a:pt x="299" y="176"/>
                  </a:lnTo>
                  <a:lnTo>
                    <a:pt x="310" y="168"/>
                  </a:lnTo>
                  <a:lnTo>
                    <a:pt x="322" y="160"/>
                  </a:lnTo>
                  <a:lnTo>
                    <a:pt x="341" y="152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2" name="Freeform 54"/>
            <p:cNvSpPr>
              <a:spLocks/>
            </p:cNvSpPr>
            <p:nvPr/>
          </p:nvSpPr>
          <p:spPr bwMode="auto">
            <a:xfrm>
              <a:off x="3491476" y="3878947"/>
              <a:ext cx="77788" cy="103188"/>
            </a:xfrm>
            <a:custGeom>
              <a:avLst/>
              <a:gdLst>
                <a:gd name="T0" fmla="*/ 347 w 359"/>
                <a:gd name="T1" fmla="*/ 472 h 472"/>
                <a:gd name="T2" fmla="*/ 327 w 359"/>
                <a:gd name="T3" fmla="*/ 471 h 472"/>
                <a:gd name="T4" fmla="*/ 314 w 359"/>
                <a:gd name="T5" fmla="*/ 469 h 472"/>
                <a:gd name="T6" fmla="*/ 294 w 359"/>
                <a:gd name="T7" fmla="*/ 464 h 472"/>
                <a:gd name="T8" fmla="*/ 266 w 359"/>
                <a:gd name="T9" fmla="*/ 453 h 472"/>
                <a:gd name="T10" fmla="*/ 236 w 359"/>
                <a:gd name="T11" fmla="*/ 438 h 472"/>
                <a:gd name="T12" fmla="*/ 225 w 359"/>
                <a:gd name="T13" fmla="*/ 431 h 472"/>
                <a:gd name="T14" fmla="*/ 187 w 359"/>
                <a:gd name="T15" fmla="*/ 400 h 472"/>
                <a:gd name="T16" fmla="*/ 178 w 359"/>
                <a:gd name="T17" fmla="*/ 391 h 472"/>
                <a:gd name="T18" fmla="*/ 141 w 359"/>
                <a:gd name="T19" fmla="*/ 348 h 472"/>
                <a:gd name="T20" fmla="*/ 100 w 359"/>
                <a:gd name="T21" fmla="*/ 287 h 472"/>
                <a:gd name="T22" fmla="*/ 63 w 359"/>
                <a:gd name="T23" fmla="*/ 217 h 472"/>
                <a:gd name="T24" fmla="*/ 30 w 359"/>
                <a:gd name="T25" fmla="*/ 137 h 472"/>
                <a:gd name="T26" fmla="*/ 0 w 359"/>
                <a:gd name="T27" fmla="*/ 48 h 472"/>
                <a:gd name="T28" fmla="*/ 145 w 359"/>
                <a:gd name="T29" fmla="*/ 0 h 472"/>
                <a:gd name="T30" fmla="*/ 170 w 359"/>
                <a:gd name="T31" fmla="*/ 79 h 472"/>
                <a:gd name="T32" fmla="*/ 198 w 359"/>
                <a:gd name="T33" fmla="*/ 147 h 472"/>
                <a:gd name="T34" fmla="*/ 226 w 359"/>
                <a:gd name="T35" fmla="*/ 204 h 472"/>
                <a:gd name="T36" fmla="*/ 255 w 359"/>
                <a:gd name="T37" fmla="*/ 249 h 472"/>
                <a:gd name="T38" fmla="*/ 292 w 359"/>
                <a:gd name="T39" fmla="*/ 291 h 472"/>
                <a:gd name="T40" fmla="*/ 283 w 359"/>
                <a:gd name="T41" fmla="*/ 282 h 472"/>
                <a:gd name="T42" fmla="*/ 321 w 359"/>
                <a:gd name="T43" fmla="*/ 312 h 472"/>
                <a:gd name="T44" fmla="*/ 310 w 359"/>
                <a:gd name="T45" fmla="*/ 305 h 472"/>
                <a:gd name="T46" fmla="*/ 320 w 359"/>
                <a:gd name="T47" fmla="*/ 312 h 472"/>
                <a:gd name="T48" fmla="*/ 331 w 359"/>
                <a:gd name="T49" fmla="*/ 316 h 472"/>
                <a:gd name="T50" fmla="*/ 351 w 359"/>
                <a:gd name="T51" fmla="*/ 321 h 472"/>
                <a:gd name="T52" fmla="*/ 338 w 359"/>
                <a:gd name="T53" fmla="*/ 319 h 472"/>
                <a:gd name="T54" fmla="*/ 359 w 359"/>
                <a:gd name="T55" fmla="*/ 321 h 472"/>
                <a:gd name="T56" fmla="*/ 347 w 359"/>
                <a:gd name="T57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472">
                  <a:moveTo>
                    <a:pt x="347" y="472"/>
                  </a:moveTo>
                  <a:lnTo>
                    <a:pt x="327" y="471"/>
                  </a:lnTo>
                  <a:cubicBezTo>
                    <a:pt x="323" y="470"/>
                    <a:pt x="318" y="470"/>
                    <a:pt x="314" y="469"/>
                  </a:cubicBezTo>
                  <a:lnTo>
                    <a:pt x="294" y="464"/>
                  </a:lnTo>
                  <a:lnTo>
                    <a:pt x="266" y="453"/>
                  </a:lnTo>
                  <a:lnTo>
                    <a:pt x="236" y="438"/>
                  </a:lnTo>
                  <a:cubicBezTo>
                    <a:pt x="232" y="436"/>
                    <a:pt x="229" y="433"/>
                    <a:pt x="225" y="431"/>
                  </a:cubicBezTo>
                  <a:lnTo>
                    <a:pt x="187" y="400"/>
                  </a:lnTo>
                  <a:cubicBezTo>
                    <a:pt x="184" y="397"/>
                    <a:pt x="181" y="394"/>
                    <a:pt x="178" y="391"/>
                  </a:cubicBezTo>
                  <a:lnTo>
                    <a:pt x="141" y="348"/>
                  </a:lnTo>
                  <a:lnTo>
                    <a:pt x="100" y="287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8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7"/>
                  </a:lnTo>
                  <a:lnTo>
                    <a:pt x="226" y="204"/>
                  </a:lnTo>
                  <a:lnTo>
                    <a:pt x="255" y="249"/>
                  </a:lnTo>
                  <a:lnTo>
                    <a:pt x="292" y="291"/>
                  </a:lnTo>
                  <a:lnTo>
                    <a:pt x="283" y="282"/>
                  </a:lnTo>
                  <a:lnTo>
                    <a:pt x="321" y="312"/>
                  </a:lnTo>
                  <a:lnTo>
                    <a:pt x="310" y="305"/>
                  </a:lnTo>
                  <a:lnTo>
                    <a:pt x="320" y="312"/>
                  </a:lnTo>
                  <a:lnTo>
                    <a:pt x="331" y="316"/>
                  </a:lnTo>
                  <a:lnTo>
                    <a:pt x="351" y="321"/>
                  </a:lnTo>
                  <a:lnTo>
                    <a:pt x="338" y="319"/>
                  </a:lnTo>
                  <a:lnTo>
                    <a:pt x="359" y="321"/>
                  </a:lnTo>
                  <a:lnTo>
                    <a:pt x="347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3" name="Freeform 55"/>
            <p:cNvSpPr>
              <a:spLocks/>
            </p:cNvSpPr>
            <p:nvPr/>
          </p:nvSpPr>
          <p:spPr bwMode="auto">
            <a:xfrm>
              <a:off x="3448613" y="3791634"/>
              <a:ext cx="76200" cy="103188"/>
            </a:xfrm>
            <a:custGeom>
              <a:avLst/>
              <a:gdLst>
                <a:gd name="T0" fmla="*/ 11 w 350"/>
                <a:gd name="T1" fmla="*/ 0 h 474"/>
                <a:gd name="T2" fmla="*/ 31 w 350"/>
                <a:gd name="T3" fmla="*/ 1 h 474"/>
                <a:gd name="T4" fmla="*/ 44 w 350"/>
                <a:gd name="T5" fmla="*/ 3 h 474"/>
                <a:gd name="T6" fmla="*/ 63 w 350"/>
                <a:gd name="T7" fmla="*/ 8 h 474"/>
                <a:gd name="T8" fmla="*/ 93 w 350"/>
                <a:gd name="T9" fmla="*/ 20 h 474"/>
                <a:gd name="T10" fmla="*/ 121 w 350"/>
                <a:gd name="T11" fmla="*/ 35 h 474"/>
                <a:gd name="T12" fmla="*/ 147 w 350"/>
                <a:gd name="T13" fmla="*/ 54 h 474"/>
                <a:gd name="T14" fmla="*/ 171 w 350"/>
                <a:gd name="T15" fmla="*/ 75 h 474"/>
                <a:gd name="T16" fmla="*/ 179 w 350"/>
                <a:gd name="T17" fmla="*/ 83 h 474"/>
                <a:gd name="T18" fmla="*/ 214 w 350"/>
                <a:gd name="T19" fmla="*/ 125 h 474"/>
                <a:gd name="T20" fmla="*/ 254 w 350"/>
                <a:gd name="T21" fmla="*/ 187 h 474"/>
                <a:gd name="T22" fmla="*/ 290 w 350"/>
                <a:gd name="T23" fmla="*/ 258 h 474"/>
                <a:gd name="T24" fmla="*/ 322 w 350"/>
                <a:gd name="T25" fmla="*/ 338 h 474"/>
                <a:gd name="T26" fmla="*/ 350 w 350"/>
                <a:gd name="T27" fmla="*/ 428 h 474"/>
                <a:gd name="T28" fmla="*/ 205 w 350"/>
                <a:gd name="T29" fmla="*/ 474 h 474"/>
                <a:gd name="T30" fmla="*/ 180 w 350"/>
                <a:gd name="T31" fmla="*/ 394 h 474"/>
                <a:gd name="T32" fmla="*/ 153 w 350"/>
                <a:gd name="T33" fmla="*/ 326 h 474"/>
                <a:gd name="T34" fmla="*/ 126 w 350"/>
                <a:gd name="T35" fmla="*/ 268 h 474"/>
                <a:gd name="T36" fmla="*/ 98 w 350"/>
                <a:gd name="T37" fmla="*/ 223 h 474"/>
                <a:gd name="T38" fmla="*/ 62 w 350"/>
                <a:gd name="T39" fmla="*/ 180 h 474"/>
                <a:gd name="T40" fmla="*/ 70 w 350"/>
                <a:gd name="T41" fmla="*/ 188 h 474"/>
                <a:gd name="T42" fmla="*/ 57 w 350"/>
                <a:gd name="T43" fmla="*/ 176 h 474"/>
                <a:gd name="T44" fmla="*/ 45 w 350"/>
                <a:gd name="T45" fmla="*/ 167 h 474"/>
                <a:gd name="T46" fmla="*/ 35 w 350"/>
                <a:gd name="T47" fmla="*/ 160 h 474"/>
                <a:gd name="T48" fmla="*/ 26 w 350"/>
                <a:gd name="T49" fmla="*/ 156 h 474"/>
                <a:gd name="T50" fmla="*/ 6 w 350"/>
                <a:gd name="T51" fmla="*/ 151 h 474"/>
                <a:gd name="T52" fmla="*/ 19 w 350"/>
                <a:gd name="T53" fmla="*/ 153 h 474"/>
                <a:gd name="T54" fmla="*/ 0 w 350"/>
                <a:gd name="T55" fmla="*/ 151 h 474"/>
                <a:gd name="T56" fmla="*/ 11 w 350"/>
                <a:gd name="T5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0" h="474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3" y="20"/>
                  </a:lnTo>
                  <a:lnTo>
                    <a:pt x="121" y="35"/>
                  </a:lnTo>
                  <a:lnTo>
                    <a:pt x="147" y="54"/>
                  </a:lnTo>
                  <a:lnTo>
                    <a:pt x="171" y="75"/>
                  </a:lnTo>
                  <a:cubicBezTo>
                    <a:pt x="174" y="77"/>
                    <a:pt x="176" y="80"/>
                    <a:pt x="179" y="83"/>
                  </a:cubicBezTo>
                  <a:lnTo>
                    <a:pt x="214" y="125"/>
                  </a:lnTo>
                  <a:lnTo>
                    <a:pt x="254" y="187"/>
                  </a:lnTo>
                  <a:lnTo>
                    <a:pt x="290" y="258"/>
                  </a:lnTo>
                  <a:lnTo>
                    <a:pt x="322" y="338"/>
                  </a:lnTo>
                  <a:lnTo>
                    <a:pt x="350" y="428"/>
                  </a:lnTo>
                  <a:lnTo>
                    <a:pt x="205" y="474"/>
                  </a:lnTo>
                  <a:lnTo>
                    <a:pt x="180" y="394"/>
                  </a:lnTo>
                  <a:lnTo>
                    <a:pt x="153" y="326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0"/>
                  </a:lnTo>
                  <a:lnTo>
                    <a:pt x="70" y="188"/>
                  </a:lnTo>
                  <a:lnTo>
                    <a:pt x="57" y="176"/>
                  </a:lnTo>
                  <a:lnTo>
                    <a:pt x="45" y="167"/>
                  </a:lnTo>
                  <a:lnTo>
                    <a:pt x="35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4" name="Freeform 66"/>
            <p:cNvSpPr>
              <a:spLocks/>
            </p:cNvSpPr>
            <p:nvPr/>
          </p:nvSpPr>
          <p:spPr bwMode="auto">
            <a:xfrm>
              <a:off x="4875776" y="3542397"/>
              <a:ext cx="466725" cy="692150"/>
            </a:xfrm>
            <a:custGeom>
              <a:avLst/>
              <a:gdLst>
                <a:gd name="T0" fmla="*/ 0 w 294"/>
                <a:gd name="T1" fmla="*/ 436 h 436"/>
                <a:gd name="T2" fmla="*/ 205 w 294"/>
                <a:gd name="T3" fmla="*/ 0 h 436"/>
                <a:gd name="T4" fmla="*/ 294 w 294"/>
                <a:gd name="T5" fmla="*/ 0 h 436"/>
                <a:gd name="T6" fmla="*/ 90 w 294"/>
                <a:gd name="T7" fmla="*/ 436 h 436"/>
                <a:gd name="T8" fmla="*/ 0 w 29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436">
                  <a:moveTo>
                    <a:pt x="0" y="436"/>
                  </a:moveTo>
                  <a:lnTo>
                    <a:pt x="205" y="0"/>
                  </a:lnTo>
                  <a:lnTo>
                    <a:pt x="294" y="0"/>
                  </a:lnTo>
                  <a:lnTo>
                    <a:pt x="90" y="436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5" name="Freeform 67"/>
            <p:cNvSpPr>
              <a:spLocks/>
            </p:cNvSpPr>
            <p:nvPr/>
          </p:nvSpPr>
          <p:spPr bwMode="auto">
            <a:xfrm>
              <a:off x="4871013" y="3637647"/>
              <a:ext cx="288925" cy="598488"/>
            </a:xfrm>
            <a:custGeom>
              <a:avLst/>
              <a:gdLst>
                <a:gd name="T0" fmla="*/ 177 w 182"/>
                <a:gd name="T1" fmla="*/ 0 h 377"/>
                <a:gd name="T2" fmla="*/ 0 w 182"/>
                <a:gd name="T3" fmla="*/ 374 h 377"/>
                <a:gd name="T4" fmla="*/ 6 w 182"/>
                <a:gd name="T5" fmla="*/ 377 h 377"/>
                <a:gd name="T6" fmla="*/ 182 w 182"/>
                <a:gd name="T7" fmla="*/ 3 h 377"/>
                <a:gd name="T8" fmla="*/ 177 w 182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77">
                  <a:moveTo>
                    <a:pt x="177" y="0"/>
                  </a:moveTo>
                  <a:lnTo>
                    <a:pt x="0" y="374"/>
                  </a:lnTo>
                  <a:lnTo>
                    <a:pt x="6" y="377"/>
                  </a:lnTo>
                  <a:lnTo>
                    <a:pt x="182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6" name="Freeform 68"/>
            <p:cNvSpPr>
              <a:spLocks/>
            </p:cNvSpPr>
            <p:nvPr/>
          </p:nvSpPr>
          <p:spPr bwMode="auto">
            <a:xfrm>
              <a:off x="5058338" y="3539222"/>
              <a:ext cx="288925" cy="598488"/>
            </a:xfrm>
            <a:custGeom>
              <a:avLst/>
              <a:gdLst>
                <a:gd name="T0" fmla="*/ 176 w 182"/>
                <a:gd name="T1" fmla="*/ 0 h 377"/>
                <a:gd name="T2" fmla="*/ 0 w 182"/>
                <a:gd name="T3" fmla="*/ 375 h 377"/>
                <a:gd name="T4" fmla="*/ 6 w 182"/>
                <a:gd name="T5" fmla="*/ 377 h 377"/>
                <a:gd name="T6" fmla="*/ 182 w 182"/>
                <a:gd name="T7" fmla="*/ 3 h 377"/>
                <a:gd name="T8" fmla="*/ 176 w 182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77">
                  <a:moveTo>
                    <a:pt x="176" y="0"/>
                  </a:moveTo>
                  <a:lnTo>
                    <a:pt x="0" y="375"/>
                  </a:lnTo>
                  <a:lnTo>
                    <a:pt x="6" y="377"/>
                  </a:lnTo>
                  <a:lnTo>
                    <a:pt x="182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7" name="Rectangle 75"/>
            <p:cNvSpPr>
              <a:spLocks noChangeArrowheads="1"/>
            </p:cNvSpPr>
            <p:nvPr/>
          </p:nvSpPr>
          <p:spPr bwMode="auto">
            <a:xfrm>
              <a:off x="3940739" y="3728134"/>
              <a:ext cx="206374" cy="303446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8" name="Freeform 83"/>
            <p:cNvSpPr>
              <a:spLocks/>
            </p:cNvSpPr>
            <p:nvPr/>
          </p:nvSpPr>
          <p:spPr bwMode="auto">
            <a:xfrm>
              <a:off x="5712162" y="3878947"/>
              <a:ext cx="79375" cy="103188"/>
            </a:xfrm>
            <a:custGeom>
              <a:avLst/>
              <a:gdLst>
                <a:gd name="T0" fmla="*/ 355 w 365"/>
                <a:gd name="T1" fmla="*/ 472 h 472"/>
                <a:gd name="T2" fmla="*/ 334 w 365"/>
                <a:gd name="T3" fmla="*/ 471 h 472"/>
                <a:gd name="T4" fmla="*/ 321 w 365"/>
                <a:gd name="T5" fmla="*/ 469 h 472"/>
                <a:gd name="T6" fmla="*/ 300 w 365"/>
                <a:gd name="T7" fmla="*/ 464 h 472"/>
                <a:gd name="T8" fmla="*/ 272 w 365"/>
                <a:gd name="T9" fmla="*/ 454 h 472"/>
                <a:gd name="T10" fmla="*/ 261 w 365"/>
                <a:gd name="T11" fmla="*/ 449 h 472"/>
                <a:gd name="T12" fmla="*/ 241 w 365"/>
                <a:gd name="T13" fmla="*/ 438 h 472"/>
                <a:gd name="T14" fmla="*/ 232 w 365"/>
                <a:gd name="T15" fmla="*/ 432 h 472"/>
                <a:gd name="T16" fmla="*/ 192 w 365"/>
                <a:gd name="T17" fmla="*/ 401 h 472"/>
                <a:gd name="T18" fmla="*/ 181 w 365"/>
                <a:gd name="T19" fmla="*/ 391 h 472"/>
                <a:gd name="T20" fmla="*/ 144 w 365"/>
                <a:gd name="T21" fmla="*/ 349 h 472"/>
                <a:gd name="T22" fmla="*/ 102 w 365"/>
                <a:gd name="T23" fmla="*/ 288 h 472"/>
                <a:gd name="T24" fmla="*/ 64 w 365"/>
                <a:gd name="T25" fmla="*/ 218 h 472"/>
                <a:gd name="T26" fmla="*/ 30 w 365"/>
                <a:gd name="T27" fmla="*/ 137 h 472"/>
                <a:gd name="T28" fmla="*/ 0 w 365"/>
                <a:gd name="T29" fmla="*/ 48 h 472"/>
                <a:gd name="T30" fmla="*/ 143 w 365"/>
                <a:gd name="T31" fmla="*/ 0 h 472"/>
                <a:gd name="T32" fmla="*/ 170 w 365"/>
                <a:gd name="T33" fmla="*/ 79 h 472"/>
                <a:gd name="T34" fmla="*/ 198 w 365"/>
                <a:gd name="T35" fmla="*/ 146 h 472"/>
                <a:gd name="T36" fmla="*/ 228 w 365"/>
                <a:gd name="T37" fmla="*/ 203 h 472"/>
                <a:gd name="T38" fmla="*/ 258 w 365"/>
                <a:gd name="T39" fmla="*/ 248 h 472"/>
                <a:gd name="T40" fmla="*/ 295 w 365"/>
                <a:gd name="T41" fmla="*/ 291 h 472"/>
                <a:gd name="T42" fmla="*/ 285 w 365"/>
                <a:gd name="T43" fmla="*/ 281 h 472"/>
                <a:gd name="T44" fmla="*/ 324 w 365"/>
                <a:gd name="T45" fmla="*/ 311 h 472"/>
                <a:gd name="T46" fmla="*/ 315 w 365"/>
                <a:gd name="T47" fmla="*/ 305 h 472"/>
                <a:gd name="T48" fmla="*/ 335 w 365"/>
                <a:gd name="T49" fmla="*/ 316 h 472"/>
                <a:gd name="T50" fmla="*/ 324 w 365"/>
                <a:gd name="T51" fmla="*/ 311 h 472"/>
                <a:gd name="T52" fmla="*/ 336 w 365"/>
                <a:gd name="T53" fmla="*/ 316 h 472"/>
                <a:gd name="T54" fmla="*/ 357 w 365"/>
                <a:gd name="T55" fmla="*/ 321 h 472"/>
                <a:gd name="T56" fmla="*/ 344 w 365"/>
                <a:gd name="T57" fmla="*/ 319 h 472"/>
                <a:gd name="T58" fmla="*/ 365 w 365"/>
                <a:gd name="T59" fmla="*/ 321 h 472"/>
                <a:gd name="T60" fmla="*/ 355 w 365"/>
                <a:gd name="T6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472">
                  <a:moveTo>
                    <a:pt x="355" y="472"/>
                  </a:moveTo>
                  <a:lnTo>
                    <a:pt x="334" y="471"/>
                  </a:lnTo>
                  <a:cubicBezTo>
                    <a:pt x="329" y="470"/>
                    <a:pt x="325" y="470"/>
                    <a:pt x="321" y="469"/>
                  </a:cubicBezTo>
                  <a:lnTo>
                    <a:pt x="300" y="464"/>
                  </a:lnTo>
                  <a:lnTo>
                    <a:pt x="272" y="454"/>
                  </a:lnTo>
                  <a:cubicBezTo>
                    <a:pt x="268" y="453"/>
                    <a:pt x="265" y="451"/>
                    <a:pt x="261" y="449"/>
                  </a:cubicBezTo>
                  <a:lnTo>
                    <a:pt x="241" y="438"/>
                  </a:lnTo>
                  <a:cubicBezTo>
                    <a:pt x="238" y="436"/>
                    <a:pt x="235" y="434"/>
                    <a:pt x="232" y="432"/>
                  </a:cubicBezTo>
                  <a:lnTo>
                    <a:pt x="192" y="401"/>
                  </a:lnTo>
                  <a:cubicBezTo>
                    <a:pt x="188" y="398"/>
                    <a:pt x="185" y="395"/>
                    <a:pt x="181" y="391"/>
                  </a:cubicBezTo>
                  <a:lnTo>
                    <a:pt x="144" y="349"/>
                  </a:lnTo>
                  <a:lnTo>
                    <a:pt x="102" y="288"/>
                  </a:lnTo>
                  <a:lnTo>
                    <a:pt x="64" y="218"/>
                  </a:lnTo>
                  <a:lnTo>
                    <a:pt x="30" y="137"/>
                  </a:lnTo>
                  <a:lnTo>
                    <a:pt x="0" y="48"/>
                  </a:lnTo>
                  <a:lnTo>
                    <a:pt x="143" y="0"/>
                  </a:lnTo>
                  <a:lnTo>
                    <a:pt x="170" y="79"/>
                  </a:lnTo>
                  <a:lnTo>
                    <a:pt x="198" y="146"/>
                  </a:lnTo>
                  <a:lnTo>
                    <a:pt x="228" y="203"/>
                  </a:lnTo>
                  <a:lnTo>
                    <a:pt x="258" y="248"/>
                  </a:lnTo>
                  <a:lnTo>
                    <a:pt x="295" y="291"/>
                  </a:lnTo>
                  <a:lnTo>
                    <a:pt x="285" y="281"/>
                  </a:lnTo>
                  <a:lnTo>
                    <a:pt x="324" y="311"/>
                  </a:lnTo>
                  <a:lnTo>
                    <a:pt x="315" y="305"/>
                  </a:lnTo>
                  <a:lnTo>
                    <a:pt x="335" y="316"/>
                  </a:lnTo>
                  <a:lnTo>
                    <a:pt x="324" y="311"/>
                  </a:lnTo>
                  <a:lnTo>
                    <a:pt x="336" y="316"/>
                  </a:lnTo>
                  <a:lnTo>
                    <a:pt x="357" y="321"/>
                  </a:lnTo>
                  <a:lnTo>
                    <a:pt x="344" y="319"/>
                  </a:lnTo>
                  <a:lnTo>
                    <a:pt x="365" y="321"/>
                  </a:lnTo>
                  <a:lnTo>
                    <a:pt x="355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9" name="Freeform 84"/>
            <p:cNvSpPr>
              <a:spLocks/>
            </p:cNvSpPr>
            <p:nvPr/>
          </p:nvSpPr>
          <p:spPr bwMode="auto">
            <a:xfrm>
              <a:off x="5664537" y="3791634"/>
              <a:ext cx="80963" cy="104775"/>
            </a:xfrm>
            <a:custGeom>
              <a:avLst/>
              <a:gdLst>
                <a:gd name="T0" fmla="*/ 11 w 366"/>
                <a:gd name="T1" fmla="*/ 0 h 475"/>
                <a:gd name="T2" fmla="*/ 32 w 366"/>
                <a:gd name="T3" fmla="*/ 1 h 475"/>
                <a:gd name="T4" fmla="*/ 44 w 366"/>
                <a:gd name="T5" fmla="*/ 3 h 475"/>
                <a:gd name="T6" fmla="*/ 65 w 366"/>
                <a:gd name="T7" fmla="*/ 8 h 475"/>
                <a:gd name="T8" fmla="*/ 95 w 366"/>
                <a:gd name="T9" fmla="*/ 19 h 475"/>
                <a:gd name="T10" fmla="*/ 124 w 366"/>
                <a:gd name="T11" fmla="*/ 34 h 475"/>
                <a:gd name="T12" fmla="*/ 151 w 366"/>
                <a:gd name="T13" fmla="*/ 53 h 475"/>
                <a:gd name="T14" fmla="*/ 176 w 366"/>
                <a:gd name="T15" fmla="*/ 73 h 475"/>
                <a:gd name="T16" fmla="*/ 184 w 366"/>
                <a:gd name="T17" fmla="*/ 81 h 475"/>
                <a:gd name="T18" fmla="*/ 221 w 366"/>
                <a:gd name="T19" fmla="*/ 124 h 475"/>
                <a:gd name="T20" fmla="*/ 264 w 366"/>
                <a:gd name="T21" fmla="*/ 186 h 475"/>
                <a:gd name="T22" fmla="*/ 301 w 366"/>
                <a:gd name="T23" fmla="*/ 257 h 475"/>
                <a:gd name="T24" fmla="*/ 335 w 366"/>
                <a:gd name="T25" fmla="*/ 337 h 475"/>
                <a:gd name="T26" fmla="*/ 366 w 366"/>
                <a:gd name="T27" fmla="*/ 427 h 475"/>
                <a:gd name="T28" fmla="*/ 221 w 366"/>
                <a:gd name="T29" fmla="*/ 475 h 475"/>
                <a:gd name="T30" fmla="*/ 195 w 366"/>
                <a:gd name="T31" fmla="*/ 396 h 475"/>
                <a:gd name="T32" fmla="*/ 167 w 366"/>
                <a:gd name="T33" fmla="*/ 327 h 475"/>
                <a:gd name="T34" fmla="*/ 137 w 366"/>
                <a:gd name="T35" fmla="*/ 270 h 475"/>
                <a:gd name="T36" fmla="*/ 107 w 366"/>
                <a:gd name="T37" fmla="*/ 224 h 475"/>
                <a:gd name="T38" fmla="*/ 70 w 366"/>
                <a:gd name="T39" fmla="*/ 182 h 475"/>
                <a:gd name="T40" fmla="*/ 78 w 366"/>
                <a:gd name="T41" fmla="*/ 189 h 475"/>
                <a:gd name="T42" fmla="*/ 64 w 366"/>
                <a:gd name="T43" fmla="*/ 177 h 475"/>
                <a:gd name="T44" fmla="*/ 51 w 366"/>
                <a:gd name="T45" fmla="*/ 168 h 475"/>
                <a:gd name="T46" fmla="*/ 40 w 366"/>
                <a:gd name="T47" fmla="*/ 161 h 475"/>
                <a:gd name="T48" fmla="*/ 29 w 366"/>
                <a:gd name="T49" fmla="*/ 156 h 475"/>
                <a:gd name="T50" fmla="*/ 8 w 366"/>
                <a:gd name="T51" fmla="*/ 151 h 475"/>
                <a:gd name="T52" fmla="*/ 21 w 366"/>
                <a:gd name="T53" fmla="*/ 153 h 475"/>
                <a:gd name="T54" fmla="*/ 0 w 366"/>
                <a:gd name="T55" fmla="*/ 151 h 475"/>
                <a:gd name="T56" fmla="*/ 11 w 366"/>
                <a:gd name="T5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475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5" y="8"/>
                  </a:lnTo>
                  <a:lnTo>
                    <a:pt x="95" y="19"/>
                  </a:lnTo>
                  <a:lnTo>
                    <a:pt x="124" y="34"/>
                  </a:lnTo>
                  <a:lnTo>
                    <a:pt x="151" y="53"/>
                  </a:lnTo>
                  <a:lnTo>
                    <a:pt x="176" y="73"/>
                  </a:lnTo>
                  <a:cubicBezTo>
                    <a:pt x="179" y="76"/>
                    <a:pt x="182" y="78"/>
                    <a:pt x="184" y="81"/>
                  </a:cubicBezTo>
                  <a:lnTo>
                    <a:pt x="221" y="124"/>
                  </a:lnTo>
                  <a:lnTo>
                    <a:pt x="264" y="186"/>
                  </a:lnTo>
                  <a:lnTo>
                    <a:pt x="301" y="257"/>
                  </a:lnTo>
                  <a:lnTo>
                    <a:pt x="335" y="337"/>
                  </a:lnTo>
                  <a:lnTo>
                    <a:pt x="366" y="427"/>
                  </a:lnTo>
                  <a:lnTo>
                    <a:pt x="221" y="475"/>
                  </a:lnTo>
                  <a:lnTo>
                    <a:pt x="195" y="396"/>
                  </a:lnTo>
                  <a:lnTo>
                    <a:pt x="167" y="327"/>
                  </a:lnTo>
                  <a:lnTo>
                    <a:pt x="137" y="270"/>
                  </a:lnTo>
                  <a:lnTo>
                    <a:pt x="107" y="224"/>
                  </a:lnTo>
                  <a:lnTo>
                    <a:pt x="70" y="182"/>
                  </a:lnTo>
                  <a:lnTo>
                    <a:pt x="78" y="189"/>
                  </a:lnTo>
                  <a:lnTo>
                    <a:pt x="64" y="177"/>
                  </a:lnTo>
                  <a:lnTo>
                    <a:pt x="51" y="168"/>
                  </a:lnTo>
                  <a:lnTo>
                    <a:pt x="40" y="161"/>
                  </a:lnTo>
                  <a:lnTo>
                    <a:pt x="29" y="156"/>
                  </a:lnTo>
                  <a:lnTo>
                    <a:pt x="8" y="151"/>
                  </a:lnTo>
                  <a:lnTo>
                    <a:pt x="21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0" name="Freeform 85"/>
            <p:cNvSpPr>
              <a:spLocks/>
            </p:cNvSpPr>
            <p:nvPr/>
          </p:nvSpPr>
          <p:spPr bwMode="auto">
            <a:xfrm>
              <a:off x="5780424" y="3878947"/>
              <a:ext cx="79375" cy="103188"/>
            </a:xfrm>
            <a:custGeom>
              <a:avLst/>
              <a:gdLst>
                <a:gd name="T0" fmla="*/ 11 w 366"/>
                <a:gd name="T1" fmla="*/ 472 h 472"/>
                <a:gd name="T2" fmla="*/ 32 w 366"/>
                <a:gd name="T3" fmla="*/ 471 h 472"/>
                <a:gd name="T4" fmla="*/ 44 w 366"/>
                <a:gd name="T5" fmla="*/ 469 h 472"/>
                <a:gd name="T6" fmla="*/ 65 w 366"/>
                <a:gd name="T7" fmla="*/ 464 h 472"/>
                <a:gd name="T8" fmla="*/ 94 w 366"/>
                <a:gd name="T9" fmla="*/ 454 h 472"/>
                <a:gd name="T10" fmla="*/ 104 w 366"/>
                <a:gd name="T11" fmla="*/ 449 h 472"/>
                <a:gd name="T12" fmla="*/ 124 w 366"/>
                <a:gd name="T13" fmla="*/ 438 h 472"/>
                <a:gd name="T14" fmla="*/ 134 w 366"/>
                <a:gd name="T15" fmla="*/ 432 h 472"/>
                <a:gd name="T16" fmla="*/ 173 w 366"/>
                <a:gd name="T17" fmla="*/ 401 h 472"/>
                <a:gd name="T18" fmla="*/ 184 w 366"/>
                <a:gd name="T19" fmla="*/ 391 h 472"/>
                <a:gd name="T20" fmla="*/ 221 w 366"/>
                <a:gd name="T21" fmla="*/ 349 h 472"/>
                <a:gd name="T22" fmla="*/ 263 w 366"/>
                <a:gd name="T23" fmla="*/ 288 h 472"/>
                <a:gd name="T24" fmla="*/ 301 w 366"/>
                <a:gd name="T25" fmla="*/ 217 h 472"/>
                <a:gd name="T26" fmla="*/ 335 w 366"/>
                <a:gd name="T27" fmla="*/ 138 h 472"/>
                <a:gd name="T28" fmla="*/ 366 w 366"/>
                <a:gd name="T29" fmla="*/ 48 h 472"/>
                <a:gd name="T30" fmla="*/ 221 w 366"/>
                <a:gd name="T31" fmla="*/ 0 h 472"/>
                <a:gd name="T32" fmla="*/ 196 w 366"/>
                <a:gd name="T33" fmla="*/ 78 h 472"/>
                <a:gd name="T34" fmla="*/ 167 w 366"/>
                <a:gd name="T35" fmla="*/ 147 h 472"/>
                <a:gd name="T36" fmla="*/ 138 w 366"/>
                <a:gd name="T37" fmla="*/ 203 h 472"/>
                <a:gd name="T38" fmla="*/ 107 w 366"/>
                <a:gd name="T39" fmla="*/ 248 h 472"/>
                <a:gd name="T40" fmla="*/ 70 w 366"/>
                <a:gd name="T41" fmla="*/ 291 h 472"/>
                <a:gd name="T42" fmla="*/ 81 w 366"/>
                <a:gd name="T43" fmla="*/ 281 h 472"/>
                <a:gd name="T44" fmla="*/ 41 w 366"/>
                <a:gd name="T45" fmla="*/ 311 h 472"/>
                <a:gd name="T46" fmla="*/ 51 w 366"/>
                <a:gd name="T47" fmla="*/ 305 h 472"/>
                <a:gd name="T48" fmla="*/ 31 w 366"/>
                <a:gd name="T49" fmla="*/ 316 h 472"/>
                <a:gd name="T50" fmla="*/ 41 w 366"/>
                <a:gd name="T51" fmla="*/ 311 h 472"/>
                <a:gd name="T52" fmla="*/ 29 w 366"/>
                <a:gd name="T53" fmla="*/ 316 h 472"/>
                <a:gd name="T54" fmla="*/ 8 w 366"/>
                <a:gd name="T55" fmla="*/ 321 h 472"/>
                <a:gd name="T56" fmla="*/ 21 w 366"/>
                <a:gd name="T57" fmla="*/ 319 h 472"/>
                <a:gd name="T58" fmla="*/ 0 w 366"/>
                <a:gd name="T59" fmla="*/ 321 h 472"/>
                <a:gd name="T60" fmla="*/ 11 w 366"/>
                <a:gd name="T6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6" h="472">
                  <a:moveTo>
                    <a:pt x="11" y="472"/>
                  </a:moveTo>
                  <a:lnTo>
                    <a:pt x="32" y="471"/>
                  </a:lnTo>
                  <a:cubicBezTo>
                    <a:pt x="36" y="470"/>
                    <a:pt x="40" y="470"/>
                    <a:pt x="44" y="469"/>
                  </a:cubicBezTo>
                  <a:lnTo>
                    <a:pt x="65" y="464"/>
                  </a:lnTo>
                  <a:lnTo>
                    <a:pt x="94" y="454"/>
                  </a:lnTo>
                  <a:cubicBezTo>
                    <a:pt x="97" y="453"/>
                    <a:pt x="101" y="451"/>
                    <a:pt x="104" y="449"/>
                  </a:cubicBezTo>
                  <a:lnTo>
                    <a:pt x="124" y="438"/>
                  </a:lnTo>
                  <a:cubicBezTo>
                    <a:pt x="128" y="436"/>
                    <a:pt x="131" y="434"/>
                    <a:pt x="134" y="432"/>
                  </a:cubicBezTo>
                  <a:lnTo>
                    <a:pt x="173" y="401"/>
                  </a:lnTo>
                  <a:cubicBezTo>
                    <a:pt x="177" y="398"/>
                    <a:pt x="181" y="395"/>
                    <a:pt x="184" y="391"/>
                  </a:cubicBezTo>
                  <a:lnTo>
                    <a:pt x="221" y="349"/>
                  </a:lnTo>
                  <a:lnTo>
                    <a:pt x="263" y="288"/>
                  </a:lnTo>
                  <a:lnTo>
                    <a:pt x="301" y="217"/>
                  </a:lnTo>
                  <a:lnTo>
                    <a:pt x="335" y="138"/>
                  </a:lnTo>
                  <a:lnTo>
                    <a:pt x="366" y="48"/>
                  </a:lnTo>
                  <a:lnTo>
                    <a:pt x="221" y="0"/>
                  </a:lnTo>
                  <a:lnTo>
                    <a:pt x="196" y="78"/>
                  </a:lnTo>
                  <a:lnTo>
                    <a:pt x="167" y="147"/>
                  </a:lnTo>
                  <a:lnTo>
                    <a:pt x="138" y="203"/>
                  </a:lnTo>
                  <a:lnTo>
                    <a:pt x="107" y="248"/>
                  </a:lnTo>
                  <a:lnTo>
                    <a:pt x="70" y="291"/>
                  </a:lnTo>
                  <a:lnTo>
                    <a:pt x="81" y="281"/>
                  </a:lnTo>
                  <a:lnTo>
                    <a:pt x="41" y="311"/>
                  </a:lnTo>
                  <a:lnTo>
                    <a:pt x="51" y="305"/>
                  </a:lnTo>
                  <a:lnTo>
                    <a:pt x="31" y="316"/>
                  </a:lnTo>
                  <a:lnTo>
                    <a:pt x="41" y="311"/>
                  </a:lnTo>
                  <a:lnTo>
                    <a:pt x="29" y="316"/>
                  </a:lnTo>
                  <a:lnTo>
                    <a:pt x="8" y="321"/>
                  </a:lnTo>
                  <a:lnTo>
                    <a:pt x="21" y="319"/>
                  </a:lnTo>
                  <a:lnTo>
                    <a:pt x="0" y="321"/>
                  </a:lnTo>
                  <a:lnTo>
                    <a:pt x="11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1" name="Freeform 86"/>
            <p:cNvSpPr>
              <a:spLocks/>
            </p:cNvSpPr>
            <p:nvPr/>
          </p:nvSpPr>
          <p:spPr bwMode="auto">
            <a:xfrm>
              <a:off x="5826462" y="3791634"/>
              <a:ext cx="80963" cy="104775"/>
            </a:xfrm>
            <a:custGeom>
              <a:avLst/>
              <a:gdLst>
                <a:gd name="T0" fmla="*/ 356 w 366"/>
                <a:gd name="T1" fmla="*/ 0 h 475"/>
                <a:gd name="T2" fmla="*/ 335 w 366"/>
                <a:gd name="T3" fmla="*/ 1 h 475"/>
                <a:gd name="T4" fmla="*/ 322 w 366"/>
                <a:gd name="T5" fmla="*/ 3 h 475"/>
                <a:gd name="T6" fmla="*/ 301 w 366"/>
                <a:gd name="T7" fmla="*/ 8 h 475"/>
                <a:gd name="T8" fmla="*/ 271 w 366"/>
                <a:gd name="T9" fmla="*/ 19 h 475"/>
                <a:gd name="T10" fmla="*/ 242 w 366"/>
                <a:gd name="T11" fmla="*/ 34 h 475"/>
                <a:gd name="T12" fmla="*/ 215 w 366"/>
                <a:gd name="T13" fmla="*/ 53 h 475"/>
                <a:gd name="T14" fmla="*/ 190 w 366"/>
                <a:gd name="T15" fmla="*/ 73 h 475"/>
                <a:gd name="T16" fmla="*/ 182 w 366"/>
                <a:gd name="T17" fmla="*/ 81 h 475"/>
                <a:gd name="T18" fmla="*/ 145 w 366"/>
                <a:gd name="T19" fmla="*/ 124 h 475"/>
                <a:gd name="T20" fmla="*/ 103 w 366"/>
                <a:gd name="T21" fmla="*/ 186 h 475"/>
                <a:gd name="T22" fmla="*/ 65 w 366"/>
                <a:gd name="T23" fmla="*/ 256 h 475"/>
                <a:gd name="T24" fmla="*/ 31 w 366"/>
                <a:gd name="T25" fmla="*/ 337 h 475"/>
                <a:gd name="T26" fmla="*/ 0 w 366"/>
                <a:gd name="T27" fmla="*/ 427 h 475"/>
                <a:gd name="T28" fmla="*/ 144 w 366"/>
                <a:gd name="T29" fmla="*/ 475 h 475"/>
                <a:gd name="T30" fmla="*/ 171 w 366"/>
                <a:gd name="T31" fmla="*/ 396 h 475"/>
                <a:gd name="T32" fmla="*/ 199 w 366"/>
                <a:gd name="T33" fmla="*/ 328 h 475"/>
                <a:gd name="T34" fmla="*/ 229 w 366"/>
                <a:gd name="T35" fmla="*/ 270 h 475"/>
                <a:gd name="T36" fmla="*/ 259 w 366"/>
                <a:gd name="T37" fmla="*/ 224 h 475"/>
                <a:gd name="T38" fmla="*/ 296 w 366"/>
                <a:gd name="T39" fmla="*/ 182 h 475"/>
                <a:gd name="T40" fmla="*/ 289 w 366"/>
                <a:gd name="T41" fmla="*/ 189 h 475"/>
                <a:gd name="T42" fmla="*/ 303 w 366"/>
                <a:gd name="T43" fmla="*/ 177 h 475"/>
                <a:gd name="T44" fmla="*/ 316 w 366"/>
                <a:gd name="T45" fmla="*/ 168 h 475"/>
                <a:gd name="T46" fmla="*/ 327 w 366"/>
                <a:gd name="T47" fmla="*/ 161 h 475"/>
                <a:gd name="T48" fmla="*/ 337 w 366"/>
                <a:gd name="T49" fmla="*/ 156 h 475"/>
                <a:gd name="T50" fmla="*/ 358 w 366"/>
                <a:gd name="T51" fmla="*/ 151 h 475"/>
                <a:gd name="T52" fmla="*/ 345 w 366"/>
                <a:gd name="T53" fmla="*/ 153 h 475"/>
                <a:gd name="T54" fmla="*/ 366 w 366"/>
                <a:gd name="T55" fmla="*/ 151 h 475"/>
                <a:gd name="T56" fmla="*/ 356 w 366"/>
                <a:gd name="T5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475">
                  <a:moveTo>
                    <a:pt x="356" y="0"/>
                  </a:moveTo>
                  <a:lnTo>
                    <a:pt x="335" y="1"/>
                  </a:lnTo>
                  <a:cubicBezTo>
                    <a:pt x="330" y="1"/>
                    <a:pt x="326" y="2"/>
                    <a:pt x="322" y="3"/>
                  </a:cubicBezTo>
                  <a:lnTo>
                    <a:pt x="301" y="8"/>
                  </a:lnTo>
                  <a:lnTo>
                    <a:pt x="271" y="19"/>
                  </a:lnTo>
                  <a:lnTo>
                    <a:pt x="242" y="34"/>
                  </a:lnTo>
                  <a:lnTo>
                    <a:pt x="215" y="53"/>
                  </a:lnTo>
                  <a:lnTo>
                    <a:pt x="190" y="73"/>
                  </a:lnTo>
                  <a:cubicBezTo>
                    <a:pt x="188" y="76"/>
                    <a:pt x="185" y="78"/>
                    <a:pt x="182" y="81"/>
                  </a:cubicBezTo>
                  <a:lnTo>
                    <a:pt x="145" y="124"/>
                  </a:lnTo>
                  <a:lnTo>
                    <a:pt x="103" y="186"/>
                  </a:lnTo>
                  <a:lnTo>
                    <a:pt x="65" y="256"/>
                  </a:lnTo>
                  <a:lnTo>
                    <a:pt x="31" y="337"/>
                  </a:lnTo>
                  <a:lnTo>
                    <a:pt x="0" y="427"/>
                  </a:lnTo>
                  <a:lnTo>
                    <a:pt x="144" y="475"/>
                  </a:lnTo>
                  <a:lnTo>
                    <a:pt x="171" y="396"/>
                  </a:lnTo>
                  <a:lnTo>
                    <a:pt x="199" y="328"/>
                  </a:lnTo>
                  <a:lnTo>
                    <a:pt x="229" y="270"/>
                  </a:lnTo>
                  <a:lnTo>
                    <a:pt x="259" y="224"/>
                  </a:lnTo>
                  <a:lnTo>
                    <a:pt x="296" y="182"/>
                  </a:lnTo>
                  <a:lnTo>
                    <a:pt x="289" y="189"/>
                  </a:lnTo>
                  <a:lnTo>
                    <a:pt x="303" y="177"/>
                  </a:lnTo>
                  <a:lnTo>
                    <a:pt x="316" y="168"/>
                  </a:lnTo>
                  <a:lnTo>
                    <a:pt x="327" y="161"/>
                  </a:lnTo>
                  <a:lnTo>
                    <a:pt x="337" y="156"/>
                  </a:lnTo>
                  <a:lnTo>
                    <a:pt x="358" y="151"/>
                  </a:lnTo>
                  <a:lnTo>
                    <a:pt x="345" y="153"/>
                  </a:lnTo>
                  <a:lnTo>
                    <a:pt x="366" y="151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2" name="Freeform 87"/>
            <p:cNvSpPr>
              <a:spLocks/>
            </p:cNvSpPr>
            <p:nvPr/>
          </p:nvSpPr>
          <p:spPr bwMode="auto">
            <a:xfrm>
              <a:off x="5956637" y="3878947"/>
              <a:ext cx="79375" cy="103188"/>
            </a:xfrm>
            <a:custGeom>
              <a:avLst/>
              <a:gdLst>
                <a:gd name="T0" fmla="*/ 355 w 365"/>
                <a:gd name="T1" fmla="*/ 472 h 472"/>
                <a:gd name="T2" fmla="*/ 334 w 365"/>
                <a:gd name="T3" fmla="*/ 471 h 472"/>
                <a:gd name="T4" fmla="*/ 321 w 365"/>
                <a:gd name="T5" fmla="*/ 469 h 472"/>
                <a:gd name="T6" fmla="*/ 300 w 365"/>
                <a:gd name="T7" fmla="*/ 464 h 472"/>
                <a:gd name="T8" fmla="*/ 272 w 365"/>
                <a:gd name="T9" fmla="*/ 454 h 472"/>
                <a:gd name="T10" fmla="*/ 261 w 365"/>
                <a:gd name="T11" fmla="*/ 449 h 472"/>
                <a:gd name="T12" fmla="*/ 241 w 365"/>
                <a:gd name="T13" fmla="*/ 438 h 472"/>
                <a:gd name="T14" fmla="*/ 232 w 365"/>
                <a:gd name="T15" fmla="*/ 432 h 472"/>
                <a:gd name="T16" fmla="*/ 192 w 365"/>
                <a:gd name="T17" fmla="*/ 401 h 472"/>
                <a:gd name="T18" fmla="*/ 181 w 365"/>
                <a:gd name="T19" fmla="*/ 391 h 472"/>
                <a:gd name="T20" fmla="*/ 144 w 365"/>
                <a:gd name="T21" fmla="*/ 349 h 472"/>
                <a:gd name="T22" fmla="*/ 102 w 365"/>
                <a:gd name="T23" fmla="*/ 288 h 472"/>
                <a:gd name="T24" fmla="*/ 64 w 365"/>
                <a:gd name="T25" fmla="*/ 218 h 472"/>
                <a:gd name="T26" fmla="*/ 30 w 365"/>
                <a:gd name="T27" fmla="*/ 137 h 472"/>
                <a:gd name="T28" fmla="*/ 0 w 365"/>
                <a:gd name="T29" fmla="*/ 48 h 472"/>
                <a:gd name="T30" fmla="*/ 143 w 365"/>
                <a:gd name="T31" fmla="*/ 0 h 472"/>
                <a:gd name="T32" fmla="*/ 170 w 365"/>
                <a:gd name="T33" fmla="*/ 79 h 472"/>
                <a:gd name="T34" fmla="*/ 198 w 365"/>
                <a:gd name="T35" fmla="*/ 146 h 472"/>
                <a:gd name="T36" fmla="*/ 228 w 365"/>
                <a:gd name="T37" fmla="*/ 203 h 472"/>
                <a:gd name="T38" fmla="*/ 258 w 365"/>
                <a:gd name="T39" fmla="*/ 248 h 472"/>
                <a:gd name="T40" fmla="*/ 295 w 365"/>
                <a:gd name="T41" fmla="*/ 291 h 472"/>
                <a:gd name="T42" fmla="*/ 285 w 365"/>
                <a:gd name="T43" fmla="*/ 281 h 472"/>
                <a:gd name="T44" fmla="*/ 324 w 365"/>
                <a:gd name="T45" fmla="*/ 311 h 472"/>
                <a:gd name="T46" fmla="*/ 315 w 365"/>
                <a:gd name="T47" fmla="*/ 305 h 472"/>
                <a:gd name="T48" fmla="*/ 335 w 365"/>
                <a:gd name="T49" fmla="*/ 316 h 472"/>
                <a:gd name="T50" fmla="*/ 324 w 365"/>
                <a:gd name="T51" fmla="*/ 311 h 472"/>
                <a:gd name="T52" fmla="*/ 336 w 365"/>
                <a:gd name="T53" fmla="*/ 316 h 472"/>
                <a:gd name="T54" fmla="*/ 357 w 365"/>
                <a:gd name="T55" fmla="*/ 321 h 472"/>
                <a:gd name="T56" fmla="*/ 344 w 365"/>
                <a:gd name="T57" fmla="*/ 319 h 472"/>
                <a:gd name="T58" fmla="*/ 365 w 365"/>
                <a:gd name="T59" fmla="*/ 321 h 472"/>
                <a:gd name="T60" fmla="*/ 355 w 365"/>
                <a:gd name="T6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472">
                  <a:moveTo>
                    <a:pt x="355" y="472"/>
                  </a:moveTo>
                  <a:lnTo>
                    <a:pt x="334" y="471"/>
                  </a:lnTo>
                  <a:cubicBezTo>
                    <a:pt x="329" y="470"/>
                    <a:pt x="325" y="470"/>
                    <a:pt x="321" y="469"/>
                  </a:cubicBezTo>
                  <a:lnTo>
                    <a:pt x="300" y="464"/>
                  </a:lnTo>
                  <a:lnTo>
                    <a:pt x="272" y="454"/>
                  </a:lnTo>
                  <a:cubicBezTo>
                    <a:pt x="268" y="453"/>
                    <a:pt x="265" y="451"/>
                    <a:pt x="261" y="449"/>
                  </a:cubicBezTo>
                  <a:lnTo>
                    <a:pt x="241" y="438"/>
                  </a:lnTo>
                  <a:cubicBezTo>
                    <a:pt x="238" y="436"/>
                    <a:pt x="235" y="434"/>
                    <a:pt x="232" y="432"/>
                  </a:cubicBezTo>
                  <a:lnTo>
                    <a:pt x="192" y="401"/>
                  </a:lnTo>
                  <a:cubicBezTo>
                    <a:pt x="188" y="398"/>
                    <a:pt x="185" y="395"/>
                    <a:pt x="181" y="391"/>
                  </a:cubicBezTo>
                  <a:lnTo>
                    <a:pt x="144" y="349"/>
                  </a:lnTo>
                  <a:lnTo>
                    <a:pt x="102" y="288"/>
                  </a:lnTo>
                  <a:lnTo>
                    <a:pt x="64" y="218"/>
                  </a:lnTo>
                  <a:lnTo>
                    <a:pt x="30" y="137"/>
                  </a:lnTo>
                  <a:lnTo>
                    <a:pt x="0" y="48"/>
                  </a:lnTo>
                  <a:lnTo>
                    <a:pt x="143" y="0"/>
                  </a:lnTo>
                  <a:lnTo>
                    <a:pt x="170" y="79"/>
                  </a:lnTo>
                  <a:lnTo>
                    <a:pt x="198" y="146"/>
                  </a:lnTo>
                  <a:lnTo>
                    <a:pt x="228" y="203"/>
                  </a:lnTo>
                  <a:lnTo>
                    <a:pt x="258" y="248"/>
                  </a:lnTo>
                  <a:lnTo>
                    <a:pt x="295" y="291"/>
                  </a:lnTo>
                  <a:lnTo>
                    <a:pt x="285" y="281"/>
                  </a:lnTo>
                  <a:lnTo>
                    <a:pt x="324" y="311"/>
                  </a:lnTo>
                  <a:lnTo>
                    <a:pt x="315" y="305"/>
                  </a:lnTo>
                  <a:lnTo>
                    <a:pt x="335" y="316"/>
                  </a:lnTo>
                  <a:lnTo>
                    <a:pt x="324" y="311"/>
                  </a:lnTo>
                  <a:lnTo>
                    <a:pt x="336" y="316"/>
                  </a:lnTo>
                  <a:lnTo>
                    <a:pt x="357" y="321"/>
                  </a:lnTo>
                  <a:lnTo>
                    <a:pt x="344" y="319"/>
                  </a:lnTo>
                  <a:lnTo>
                    <a:pt x="365" y="321"/>
                  </a:lnTo>
                  <a:lnTo>
                    <a:pt x="355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3" name="Freeform 88"/>
            <p:cNvSpPr>
              <a:spLocks/>
            </p:cNvSpPr>
            <p:nvPr/>
          </p:nvSpPr>
          <p:spPr bwMode="auto">
            <a:xfrm>
              <a:off x="5909012" y="3791634"/>
              <a:ext cx="80963" cy="104775"/>
            </a:xfrm>
            <a:custGeom>
              <a:avLst/>
              <a:gdLst>
                <a:gd name="T0" fmla="*/ 11 w 366"/>
                <a:gd name="T1" fmla="*/ 0 h 475"/>
                <a:gd name="T2" fmla="*/ 32 w 366"/>
                <a:gd name="T3" fmla="*/ 1 h 475"/>
                <a:gd name="T4" fmla="*/ 44 w 366"/>
                <a:gd name="T5" fmla="*/ 3 h 475"/>
                <a:gd name="T6" fmla="*/ 65 w 366"/>
                <a:gd name="T7" fmla="*/ 8 h 475"/>
                <a:gd name="T8" fmla="*/ 95 w 366"/>
                <a:gd name="T9" fmla="*/ 19 h 475"/>
                <a:gd name="T10" fmla="*/ 124 w 366"/>
                <a:gd name="T11" fmla="*/ 34 h 475"/>
                <a:gd name="T12" fmla="*/ 151 w 366"/>
                <a:gd name="T13" fmla="*/ 53 h 475"/>
                <a:gd name="T14" fmla="*/ 176 w 366"/>
                <a:gd name="T15" fmla="*/ 73 h 475"/>
                <a:gd name="T16" fmla="*/ 184 w 366"/>
                <a:gd name="T17" fmla="*/ 81 h 475"/>
                <a:gd name="T18" fmla="*/ 221 w 366"/>
                <a:gd name="T19" fmla="*/ 124 h 475"/>
                <a:gd name="T20" fmla="*/ 264 w 366"/>
                <a:gd name="T21" fmla="*/ 186 h 475"/>
                <a:gd name="T22" fmla="*/ 301 w 366"/>
                <a:gd name="T23" fmla="*/ 257 h 475"/>
                <a:gd name="T24" fmla="*/ 335 w 366"/>
                <a:gd name="T25" fmla="*/ 337 h 475"/>
                <a:gd name="T26" fmla="*/ 366 w 366"/>
                <a:gd name="T27" fmla="*/ 427 h 475"/>
                <a:gd name="T28" fmla="*/ 221 w 366"/>
                <a:gd name="T29" fmla="*/ 475 h 475"/>
                <a:gd name="T30" fmla="*/ 195 w 366"/>
                <a:gd name="T31" fmla="*/ 396 h 475"/>
                <a:gd name="T32" fmla="*/ 167 w 366"/>
                <a:gd name="T33" fmla="*/ 327 h 475"/>
                <a:gd name="T34" fmla="*/ 137 w 366"/>
                <a:gd name="T35" fmla="*/ 270 h 475"/>
                <a:gd name="T36" fmla="*/ 107 w 366"/>
                <a:gd name="T37" fmla="*/ 224 h 475"/>
                <a:gd name="T38" fmla="*/ 70 w 366"/>
                <a:gd name="T39" fmla="*/ 182 h 475"/>
                <a:gd name="T40" fmla="*/ 78 w 366"/>
                <a:gd name="T41" fmla="*/ 189 h 475"/>
                <a:gd name="T42" fmla="*/ 64 w 366"/>
                <a:gd name="T43" fmla="*/ 177 h 475"/>
                <a:gd name="T44" fmla="*/ 51 w 366"/>
                <a:gd name="T45" fmla="*/ 168 h 475"/>
                <a:gd name="T46" fmla="*/ 40 w 366"/>
                <a:gd name="T47" fmla="*/ 161 h 475"/>
                <a:gd name="T48" fmla="*/ 29 w 366"/>
                <a:gd name="T49" fmla="*/ 156 h 475"/>
                <a:gd name="T50" fmla="*/ 8 w 366"/>
                <a:gd name="T51" fmla="*/ 151 h 475"/>
                <a:gd name="T52" fmla="*/ 21 w 366"/>
                <a:gd name="T53" fmla="*/ 153 h 475"/>
                <a:gd name="T54" fmla="*/ 0 w 366"/>
                <a:gd name="T55" fmla="*/ 151 h 475"/>
                <a:gd name="T56" fmla="*/ 11 w 366"/>
                <a:gd name="T5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475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5" y="8"/>
                  </a:lnTo>
                  <a:lnTo>
                    <a:pt x="95" y="19"/>
                  </a:lnTo>
                  <a:lnTo>
                    <a:pt x="124" y="34"/>
                  </a:lnTo>
                  <a:lnTo>
                    <a:pt x="151" y="53"/>
                  </a:lnTo>
                  <a:lnTo>
                    <a:pt x="176" y="73"/>
                  </a:lnTo>
                  <a:cubicBezTo>
                    <a:pt x="179" y="76"/>
                    <a:pt x="182" y="78"/>
                    <a:pt x="184" y="81"/>
                  </a:cubicBezTo>
                  <a:lnTo>
                    <a:pt x="221" y="124"/>
                  </a:lnTo>
                  <a:lnTo>
                    <a:pt x="264" y="186"/>
                  </a:lnTo>
                  <a:lnTo>
                    <a:pt x="301" y="257"/>
                  </a:lnTo>
                  <a:lnTo>
                    <a:pt x="335" y="337"/>
                  </a:lnTo>
                  <a:lnTo>
                    <a:pt x="366" y="427"/>
                  </a:lnTo>
                  <a:lnTo>
                    <a:pt x="221" y="475"/>
                  </a:lnTo>
                  <a:lnTo>
                    <a:pt x="195" y="396"/>
                  </a:lnTo>
                  <a:lnTo>
                    <a:pt x="167" y="327"/>
                  </a:lnTo>
                  <a:lnTo>
                    <a:pt x="137" y="270"/>
                  </a:lnTo>
                  <a:lnTo>
                    <a:pt x="107" y="224"/>
                  </a:lnTo>
                  <a:lnTo>
                    <a:pt x="70" y="182"/>
                  </a:lnTo>
                  <a:lnTo>
                    <a:pt x="78" y="189"/>
                  </a:lnTo>
                  <a:lnTo>
                    <a:pt x="64" y="177"/>
                  </a:lnTo>
                  <a:lnTo>
                    <a:pt x="51" y="168"/>
                  </a:lnTo>
                  <a:lnTo>
                    <a:pt x="40" y="161"/>
                  </a:lnTo>
                  <a:lnTo>
                    <a:pt x="29" y="156"/>
                  </a:lnTo>
                  <a:lnTo>
                    <a:pt x="8" y="151"/>
                  </a:lnTo>
                  <a:lnTo>
                    <a:pt x="21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4" name="Freeform 103"/>
            <p:cNvSpPr>
              <a:spLocks/>
            </p:cNvSpPr>
            <p:nvPr/>
          </p:nvSpPr>
          <p:spPr bwMode="auto">
            <a:xfrm>
              <a:off x="1188013" y="3878947"/>
              <a:ext cx="79375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5" name="Freeform 104"/>
            <p:cNvSpPr>
              <a:spLocks/>
            </p:cNvSpPr>
            <p:nvPr/>
          </p:nvSpPr>
          <p:spPr bwMode="auto">
            <a:xfrm>
              <a:off x="1141976" y="3791634"/>
              <a:ext cx="79375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6" name="Freeform 105"/>
            <p:cNvSpPr>
              <a:spLocks/>
            </p:cNvSpPr>
            <p:nvPr/>
          </p:nvSpPr>
          <p:spPr bwMode="auto">
            <a:xfrm>
              <a:off x="1256276" y="3878947"/>
              <a:ext cx="79375" cy="103188"/>
            </a:xfrm>
            <a:custGeom>
              <a:avLst/>
              <a:gdLst>
                <a:gd name="T0" fmla="*/ 21 w 731"/>
                <a:gd name="T1" fmla="*/ 945 h 945"/>
                <a:gd name="T2" fmla="*/ 63 w 731"/>
                <a:gd name="T3" fmla="*/ 942 h 945"/>
                <a:gd name="T4" fmla="*/ 88 w 731"/>
                <a:gd name="T5" fmla="*/ 938 h 945"/>
                <a:gd name="T6" fmla="*/ 129 w 731"/>
                <a:gd name="T7" fmla="*/ 928 h 945"/>
                <a:gd name="T8" fmla="*/ 187 w 731"/>
                <a:gd name="T9" fmla="*/ 908 h 945"/>
                <a:gd name="T10" fmla="*/ 208 w 731"/>
                <a:gd name="T11" fmla="*/ 899 h 945"/>
                <a:gd name="T12" fmla="*/ 248 w 731"/>
                <a:gd name="T13" fmla="*/ 877 h 945"/>
                <a:gd name="T14" fmla="*/ 267 w 731"/>
                <a:gd name="T15" fmla="*/ 864 h 945"/>
                <a:gd name="T16" fmla="*/ 346 w 731"/>
                <a:gd name="T17" fmla="*/ 803 h 945"/>
                <a:gd name="T18" fmla="*/ 367 w 731"/>
                <a:gd name="T19" fmla="*/ 783 h 945"/>
                <a:gd name="T20" fmla="*/ 442 w 731"/>
                <a:gd name="T21" fmla="*/ 698 h 945"/>
                <a:gd name="T22" fmla="*/ 526 w 731"/>
                <a:gd name="T23" fmla="*/ 577 h 945"/>
                <a:gd name="T24" fmla="*/ 602 w 731"/>
                <a:gd name="T25" fmla="*/ 435 h 945"/>
                <a:gd name="T26" fmla="*/ 670 w 731"/>
                <a:gd name="T27" fmla="*/ 276 h 945"/>
                <a:gd name="T28" fmla="*/ 731 w 731"/>
                <a:gd name="T29" fmla="*/ 97 h 945"/>
                <a:gd name="T30" fmla="*/ 442 w 731"/>
                <a:gd name="T31" fmla="*/ 0 h 945"/>
                <a:gd name="T32" fmla="*/ 391 w 731"/>
                <a:gd name="T33" fmla="*/ 157 h 945"/>
                <a:gd name="T34" fmla="*/ 333 w 731"/>
                <a:gd name="T35" fmla="*/ 294 h 945"/>
                <a:gd name="T36" fmla="*/ 275 w 731"/>
                <a:gd name="T37" fmla="*/ 406 h 945"/>
                <a:gd name="T38" fmla="*/ 214 w 731"/>
                <a:gd name="T39" fmla="*/ 497 h 945"/>
                <a:gd name="T40" fmla="*/ 139 w 731"/>
                <a:gd name="T41" fmla="*/ 582 h 945"/>
                <a:gd name="T42" fmla="*/ 161 w 731"/>
                <a:gd name="T43" fmla="*/ 562 h 945"/>
                <a:gd name="T44" fmla="*/ 82 w 731"/>
                <a:gd name="T45" fmla="*/ 623 h 945"/>
                <a:gd name="T46" fmla="*/ 101 w 731"/>
                <a:gd name="T47" fmla="*/ 610 h 945"/>
                <a:gd name="T48" fmla="*/ 61 w 731"/>
                <a:gd name="T49" fmla="*/ 632 h 945"/>
                <a:gd name="T50" fmla="*/ 82 w 731"/>
                <a:gd name="T51" fmla="*/ 623 h 945"/>
                <a:gd name="T52" fmla="*/ 57 w 731"/>
                <a:gd name="T53" fmla="*/ 633 h 945"/>
                <a:gd name="T54" fmla="*/ 16 w 731"/>
                <a:gd name="T55" fmla="*/ 643 h 945"/>
                <a:gd name="T56" fmla="*/ 42 w 731"/>
                <a:gd name="T57" fmla="*/ 639 h 945"/>
                <a:gd name="T58" fmla="*/ 0 w 731"/>
                <a:gd name="T59" fmla="*/ 642 h 945"/>
                <a:gd name="T60" fmla="*/ 21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21" y="945"/>
                  </a:moveTo>
                  <a:lnTo>
                    <a:pt x="63" y="942"/>
                  </a:lnTo>
                  <a:cubicBezTo>
                    <a:pt x="72" y="941"/>
                    <a:pt x="80" y="940"/>
                    <a:pt x="88" y="938"/>
                  </a:cubicBezTo>
                  <a:lnTo>
                    <a:pt x="129" y="928"/>
                  </a:lnTo>
                  <a:lnTo>
                    <a:pt x="187" y="908"/>
                  </a:lnTo>
                  <a:cubicBezTo>
                    <a:pt x="194" y="906"/>
                    <a:pt x="201" y="902"/>
                    <a:pt x="208" y="899"/>
                  </a:cubicBezTo>
                  <a:lnTo>
                    <a:pt x="248" y="877"/>
                  </a:lnTo>
                  <a:cubicBezTo>
                    <a:pt x="255" y="873"/>
                    <a:pt x="261" y="869"/>
                    <a:pt x="267" y="864"/>
                  </a:cubicBezTo>
                  <a:lnTo>
                    <a:pt x="346" y="803"/>
                  </a:lnTo>
                  <a:cubicBezTo>
                    <a:pt x="354" y="797"/>
                    <a:pt x="361" y="790"/>
                    <a:pt x="367" y="783"/>
                  </a:cubicBezTo>
                  <a:lnTo>
                    <a:pt x="442" y="698"/>
                  </a:lnTo>
                  <a:lnTo>
                    <a:pt x="526" y="577"/>
                  </a:lnTo>
                  <a:lnTo>
                    <a:pt x="602" y="435"/>
                  </a:lnTo>
                  <a:lnTo>
                    <a:pt x="670" y="276"/>
                  </a:lnTo>
                  <a:lnTo>
                    <a:pt x="731" y="97"/>
                  </a:lnTo>
                  <a:lnTo>
                    <a:pt x="442" y="0"/>
                  </a:lnTo>
                  <a:lnTo>
                    <a:pt x="391" y="157"/>
                  </a:lnTo>
                  <a:lnTo>
                    <a:pt x="333" y="294"/>
                  </a:lnTo>
                  <a:lnTo>
                    <a:pt x="275" y="406"/>
                  </a:lnTo>
                  <a:lnTo>
                    <a:pt x="214" y="497"/>
                  </a:lnTo>
                  <a:lnTo>
                    <a:pt x="139" y="582"/>
                  </a:lnTo>
                  <a:lnTo>
                    <a:pt x="161" y="562"/>
                  </a:lnTo>
                  <a:lnTo>
                    <a:pt x="82" y="623"/>
                  </a:lnTo>
                  <a:lnTo>
                    <a:pt x="101" y="610"/>
                  </a:lnTo>
                  <a:lnTo>
                    <a:pt x="61" y="632"/>
                  </a:lnTo>
                  <a:lnTo>
                    <a:pt x="82" y="623"/>
                  </a:lnTo>
                  <a:lnTo>
                    <a:pt x="57" y="633"/>
                  </a:lnTo>
                  <a:lnTo>
                    <a:pt x="16" y="643"/>
                  </a:lnTo>
                  <a:lnTo>
                    <a:pt x="42" y="639"/>
                  </a:lnTo>
                  <a:lnTo>
                    <a:pt x="0" y="642"/>
                  </a:lnTo>
                  <a:lnTo>
                    <a:pt x="21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7" name="Freeform 106"/>
            <p:cNvSpPr>
              <a:spLocks/>
            </p:cNvSpPr>
            <p:nvPr/>
          </p:nvSpPr>
          <p:spPr bwMode="auto">
            <a:xfrm>
              <a:off x="1302313" y="3791634"/>
              <a:ext cx="80963" cy="104775"/>
            </a:xfrm>
            <a:custGeom>
              <a:avLst/>
              <a:gdLst>
                <a:gd name="T0" fmla="*/ 711 w 732"/>
                <a:gd name="T1" fmla="*/ 0 h 951"/>
                <a:gd name="T2" fmla="*/ 669 w 732"/>
                <a:gd name="T3" fmla="*/ 3 h 951"/>
                <a:gd name="T4" fmla="*/ 643 w 732"/>
                <a:gd name="T5" fmla="*/ 7 h 951"/>
                <a:gd name="T6" fmla="*/ 602 w 732"/>
                <a:gd name="T7" fmla="*/ 17 h 951"/>
                <a:gd name="T8" fmla="*/ 542 w 732"/>
                <a:gd name="T9" fmla="*/ 39 h 951"/>
                <a:gd name="T10" fmla="*/ 484 w 732"/>
                <a:gd name="T11" fmla="*/ 69 h 951"/>
                <a:gd name="T12" fmla="*/ 430 w 732"/>
                <a:gd name="T13" fmla="*/ 106 h 951"/>
                <a:gd name="T14" fmla="*/ 380 w 732"/>
                <a:gd name="T15" fmla="*/ 147 h 951"/>
                <a:gd name="T16" fmla="*/ 364 w 732"/>
                <a:gd name="T17" fmla="*/ 163 h 951"/>
                <a:gd name="T18" fmla="*/ 289 w 732"/>
                <a:gd name="T19" fmla="*/ 248 h 951"/>
                <a:gd name="T20" fmla="*/ 205 w 732"/>
                <a:gd name="T21" fmla="*/ 372 h 951"/>
                <a:gd name="T22" fmla="*/ 129 w 732"/>
                <a:gd name="T23" fmla="*/ 513 h 951"/>
                <a:gd name="T24" fmla="*/ 61 w 732"/>
                <a:gd name="T25" fmla="*/ 675 h 951"/>
                <a:gd name="T26" fmla="*/ 0 w 732"/>
                <a:gd name="T27" fmla="*/ 854 h 951"/>
                <a:gd name="T28" fmla="*/ 288 w 732"/>
                <a:gd name="T29" fmla="*/ 951 h 951"/>
                <a:gd name="T30" fmla="*/ 342 w 732"/>
                <a:gd name="T31" fmla="*/ 792 h 951"/>
                <a:gd name="T32" fmla="*/ 398 w 732"/>
                <a:gd name="T33" fmla="*/ 656 h 951"/>
                <a:gd name="T34" fmla="*/ 458 w 732"/>
                <a:gd name="T35" fmla="*/ 541 h 951"/>
                <a:gd name="T36" fmla="*/ 517 w 732"/>
                <a:gd name="T37" fmla="*/ 449 h 951"/>
                <a:gd name="T38" fmla="*/ 592 w 732"/>
                <a:gd name="T39" fmla="*/ 364 h 951"/>
                <a:gd name="T40" fmla="*/ 577 w 732"/>
                <a:gd name="T41" fmla="*/ 380 h 951"/>
                <a:gd name="T42" fmla="*/ 605 w 732"/>
                <a:gd name="T43" fmla="*/ 355 h 951"/>
                <a:gd name="T44" fmla="*/ 631 w 732"/>
                <a:gd name="T45" fmla="*/ 336 h 951"/>
                <a:gd name="T46" fmla="*/ 653 w 732"/>
                <a:gd name="T47" fmla="*/ 322 h 951"/>
                <a:gd name="T48" fmla="*/ 674 w 732"/>
                <a:gd name="T49" fmla="*/ 312 h 951"/>
                <a:gd name="T50" fmla="*/ 715 w 732"/>
                <a:gd name="T51" fmla="*/ 302 h 951"/>
                <a:gd name="T52" fmla="*/ 690 w 732"/>
                <a:gd name="T53" fmla="*/ 306 h 951"/>
                <a:gd name="T54" fmla="*/ 732 w 732"/>
                <a:gd name="T55" fmla="*/ 303 h 951"/>
                <a:gd name="T56" fmla="*/ 711 w 732"/>
                <a:gd name="T5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2" h="951">
                  <a:moveTo>
                    <a:pt x="711" y="0"/>
                  </a:moveTo>
                  <a:lnTo>
                    <a:pt x="669" y="3"/>
                  </a:lnTo>
                  <a:cubicBezTo>
                    <a:pt x="660" y="3"/>
                    <a:pt x="652" y="5"/>
                    <a:pt x="643" y="7"/>
                  </a:cubicBezTo>
                  <a:lnTo>
                    <a:pt x="602" y="17"/>
                  </a:lnTo>
                  <a:lnTo>
                    <a:pt x="542" y="39"/>
                  </a:lnTo>
                  <a:lnTo>
                    <a:pt x="484" y="69"/>
                  </a:lnTo>
                  <a:lnTo>
                    <a:pt x="430" y="106"/>
                  </a:lnTo>
                  <a:lnTo>
                    <a:pt x="380" y="147"/>
                  </a:lnTo>
                  <a:cubicBezTo>
                    <a:pt x="375" y="152"/>
                    <a:pt x="369" y="157"/>
                    <a:pt x="364" y="163"/>
                  </a:cubicBezTo>
                  <a:lnTo>
                    <a:pt x="289" y="248"/>
                  </a:lnTo>
                  <a:lnTo>
                    <a:pt x="205" y="372"/>
                  </a:lnTo>
                  <a:lnTo>
                    <a:pt x="129" y="513"/>
                  </a:lnTo>
                  <a:lnTo>
                    <a:pt x="61" y="675"/>
                  </a:lnTo>
                  <a:lnTo>
                    <a:pt x="0" y="854"/>
                  </a:lnTo>
                  <a:lnTo>
                    <a:pt x="288" y="951"/>
                  </a:lnTo>
                  <a:lnTo>
                    <a:pt x="342" y="792"/>
                  </a:lnTo>
                  <a:lnTo>
                    <a:pt x="398" y="656"/>
                  </a:lnTo>
                  <a:lnTo>
                    <a:pt x="458" y="541"/>
                  </a:lnTo>
                  <a:lnTo>
                    <a:pt x="517" y="449"/>
                  </a:lnTo>
                  <a:lnTo>
                    <a:pt x="592" y="364"/>
                  </a:lnTo>
                  <a:lnTo>
                    <a:pt x="577" y="380"/>
                  </a:lnTo>
                  <a:lnTo>
                    <a:pt x="605" y="355"/>
                  </a:lnTo>
                  <a:lnTo>
                    <a:pt x="631" y="336"/>
                  </a:lnTo>
                  <a:lnTo>
                    <a:pt x="653" y="322"/>
                  </a:lnTo>
                  <a:lnTo>
                    <a:pt x="674" y="312"/>
                  </a:lnTo>
                  <a:lnTo>
                    <a:pt x="715" y="302"/>
                  </a:lnTo>
                  <a:lnTo>
                    <a:pt x="690" y="306"/>
                  </a:lnTo>
                  <a:lnTo>
                    <a:pt x="732" y="30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8" name="Freeform 107"/>
            <p:cNvSpPr>
              <a:spLocks/>
            </p:cNvSpPr>
            <p:nvPr/>
          </p:nvSpPr>
          <p:spPr bwMode="auto">
            <a:xfrm>
              <a:off x="1432488" y="3878947"/>
              <a:ext cx="79375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9" name="Freeform 108"/>
            <p:cNvSpPr>
              <a:spLocks/>
            </p:cNvSpPr>
            <p:nvPr/>
          </p:nvSpPr>
          <p:spPr bwMode="auto">
            <a:xfrm>
              <a:off x="1388038" y="3791634"/>
              <a:ext cx="77788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0" name="Rectangle 151"/>
            <p:cNvSpPr>
              <a:spLocks noChangeArrowheads="1"/>
            </p:cNvSpPr>
            <p:nvPr/>
          </p:nvSpPr>
          <p:spPr bwMode="auto">
            <a:xfrm>
              <a:off x="3567676" y="3728134"/>
              <a:ext cx="373063" cy="2968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1" name="Rectangle 153"/>
            <p:cNvSpPr>
              <a:spLocks noChangeArrowheads="1"/>
            </p:cNvSpPr>
            <p:nvPr/>
          </p:nvSpPr>
          <p:spPr bwMode="auto">
            <a:xfrm>
              <a:off x="2070663" y="3739246"/>
              <a:ext cx="654050" cy="2968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513" name="Group 512"/>
          <p:cNvGrpSpPr/>
          <p:nvPr/>
        </p:nvGrpSpPr>
        <p:grpSpPr>
          <a:xfrm>
            <a:off x="1088907" y="2367757"/>
            <a:ext cx="5589361" cy="696913"/>
            <a:chOff x="446651" y="3539222"/>
            <a:chExt cx="5589361" cy="696913"/>
          </a:xfrm>
        </p:grpSpPr>
        <p:sp>
          <p:nvSpPr>
            <p:cNvPr id="514" name="Freeform 57"/>
            <p:cNvSpPr>
              <a:spLocks noEditPoints="1"/>
            </p:cNvSpPr>
            <p:nvPr/>
          </p:nvSpPr>
          <p:spPr bwMode="auto">
            <a:xfrm>
              <a:off x="4084521" y="3719738"/>
              <a:ext cx="1576388" cy="320675"/>
            </a:xfrm>
            <a:custGeom>
              <a:avLst/>
              <a:gdLst>
                <a:gd name="T0" fmla="*/ 0 w 956"/>
                <a:gd name="T1" fmla="*/ 138 h 202"/>
                <a:gd name="T2" fmla="*/ 14 w 956"/>
                <a:gd name="T3" fmla="*/ 195 h 202"/>
                <a:gd name="T4" fmla="*/ 0 w 956"/>
                <a:gd name="T5" fmla="*/ 95 h 202"/>
                <a:gd name="T6" fmla="*/ 14 w 956"/>
                <a:gd name="T7" fmla="*/ 37 h 202"/>
                <a:gd name="T8" fmla="*/ 0 w 956"/>
                <a:gd name="T9" fmla="*/ 95 h 202"/>
                <a:gd name="T10" fmla="*/ 77 w 956"/>
                <a:gd name="T11" fmla="*/ 0 h 202"/>
                <a:gd name="T12" fmla="*/ 20 w 956"/>
                <a:gd name="T13" fmla="*/ 15 h 202"/>
                <a:gd name="T14" fmla="*/ 120 w 956"/>
                <a:gd name="T15" fmla="*/ 0 h 202"/>
                <a:gd name="T16" fmla="*/ 177 w 956"/>
                <a:gd name="T17" fmla="*/ 15 h 202"/>
                <a:gd name="T18" fmla="*/ 120 w 956"/>
                <a:gd name="T19" fmla="*/ 0 h 202"/>
                <a:gd name="T20" fmla="*/ 278 w 956"/>
                <a:gd name="T21" fmla="*/ 0 h 202"/>
                <a:gd name="T22" fmla="*/ 220 w 956"/>
                <a:gd name="T23" fmla="*/ 15 h 202"/>
                <a:gd name="T24" fmla="*/ 321 w 956"/>
                <a:gd name="T25" fmla="*/ 0 h 202"/>
                <a:gd name="T26" fmla="*/ 378 w 956"/>
                <a:gd name="T27" fmla="*/ 15 h 202"/>
                <a:gd name="T28" fmla="*/ 321 w 956"/>
                <a:gd name="T29" fmla="*/ 0 h 202"/>
                <a:gd name="T30" fmla="*/ 478 w 956"/>
                <a:gd name="T31" fmla="*/ 0 h 202"/>
                <a:gd name="T32" fmla="*/ 421 w 956"/>
                <a:gd name="T33" fmla="*/ 15 h 202"/>
                <a:gd name="T34" fmla="*/ 521 w 956"/>
                <a:gd name="T35" fmla="*/ 0 h 202"/>
                <a:gd name="T36" fmla="*/ 578 w 956"/>
                <a:gd name="T37" fmla="*/ 15 h 202"/>
                <a:gd name="T38" fmla="*/ 521 w 956"/>
                <a:gd name="T39" fmla="*/ 0 h 202"/>
                <a:gd name="T40" fmla="*/ 678 w 956"/>
                <a:gd name="T41" fmla="*/ 0 h 202"/>
                <a:gd name="T42" fmla="*/ 621 w 956"/>
                <a:gd name="T43" fmla="*/ 15 h 202"/>
                <a:gd name="T44" fmla="*/ 721 w 956"/>
                <a:gd name="T45" fmla="*/ 0 h 202"/>
                <a:gd name="T46" fmla="*/ 779 w 956"/>
                <a:gd name="T47" fmla="*/ 15 h 202"/>
                <a:gd name="T48" fmla="*/ 721 w 956"/>
                <a:gd name="T49" fmla="*/ 0 h 202"/>
                <a:gd name="T50" fmla="*/ 879 w 956"/>
                <a:gd name="T51" fmla="*/ 0 h 202"/>
                <a:gd name="T52" fmla="*/ 821 w 956"/>
                <a:gd name="T53" fmla="*/ 15 h 202"/>
                <a:gd name="T54" fmla="*/ 922 w 956"/>
                <a:gd name="T55" fmla="*/ 0 h 202"/>
                <a:gd name="T56" fmla="*/ 956 w 956"/>
                <a:gd name="T57" fmla="*/ 37 h 202"/>
                <a:gd name="T58" fmla="*/ 942 w 956"/>
                <a:gd name="T59" fmla="*/ 8 h 202"/>
                <a:gd name="T60" fmla="*/ 922 w 956"/>
                <a:gd name="T61" fmla="*/ 15 h 202"/>
                <a:gd name="T62" fmla="*/ 956 w 956"/>
                <a:gd name="T63" fmla="*/ 80 h 202"/>
                <a:gd name="T64" fmla="*/ 942 w 956"/>
                <a:gd name="T65" fmla="*/ 138 h 202"/>
                <a:gd name="T66" fmla="*/ 956 w 956"/>
                <a:gd name="T67" fmla="*/ 80 h 202"/>
                <a:gd name="T68" fmla="*/ 956 w 956"/>
                <a:gd name="T69" fmla="*/ 202 h 202"/>
                <a:gd name="T70" fmla="*/ 906 w 956"/>
                <a:gd name="T71" fmla="*/ 188 h 202"/>
                <a:gd name="T72" fmla="*/ 942 w 956"/>
                <a:gd name="T73" fmla="*/ 195 h 202"/>
                <a:gd name="T74" fmla="*/ 956 w 956"/>
                <a:gd name="T75" fmla="*/ 180 h 202"/>
                <a:gd name="T76" fmla="*/ 806 w 956"/>
                <a:gd name="T77" fmla="*/ 202 h 202"/>
                <a:gd name="T78" fmla="*/ 863 w 956"/>
                <a:gd name="T79" fmla="*/ 188 h 202"/>
                <a:gd name="T80" fmla="*/ 763 w 956"/>
                <a:gd name="T81" fmla="*/ 202 h 202"/>
                <a:gd name="T82" fmla="*/ 706 w 956"/>
                <a:gd name="T83" fmla="*/ 188 h 202"/>
                <a:gd name="T84" fmla="*/ 763 w 956"/>
                <a:gd name="T85" fmla="*/ 202 h 202"/>
                <a:gd name="T86" fmla="*/ 606 w 956"/>
                <a:gd name="T87" fmla="*/ 202 h 202"/>
                <a:gd name="T88" fmla="*/ 663 w 956"/>
                <a:gd name="T89" fmla="*/ 188 h 202"/>
                <a:gd name="T90" fmla="*/ 563 w 956"/>
                <a:gd name="T91" fmla="*/ 202 h 202"/>
                <a:gd name="T92" fmla="*/ 506 w 956"/>
                <a:gd name="T93" fmla="*/ 188 h 202"/>
                <a:gd name="T94" fmla="*/ 563 w 956"/>
                <a:gd name="T95" fmla="*/ 202 h 202"/>
                <a:gd name="T96" fmla="*/ 405 w 956"/>
                <a:gd name="T97" fmla="*/ 202 h 202"/>
                <a:gd name="T98" fmla="*/ 463 w 956"/>
                <a:gd name="T99" fmla="*/ 188 h 202"/>
                <a:gd name="T100" fmla="*/ 362 w 956"/>
                <a:gd name="T101" fmla="*/ 202 h 202"/>
                <a:gd name="T102" fmla="*/ 305 w 956"/>
                <a:gd name="T103" fmla="*/ 188 h 202"/>
                <a:gd name="T104" fmla="*/ 362 w 956"/>
                <a:gd name="T105" fmla="*/ 202 h 202"/>
                <a:gd name="T106" fmla="*/ 205 w 956"/>
                <a:gd name="T107" fmla="*/ 202 h 202"/>
                <a:gd name="T108" fmla="*/ 262 w 956"/>
                <a:gd name="T109" fmla="*/ 188 h 202"/>
                <a:gd name="T110" fmla="*/ 162 w 956"/>
                <a:gd name="T111" fmla="*/ 202 h 202"/>
                <a:gd name="T112" fmla="*/ 105 w 956"/>
                <a:gd name="T113" fmla="*/ 188 h 202"/>
                <a:gd name="T114" fmla="*/ 162 w 956"/>
                <a:gd name="T115" fmla="*/ 202 h 202"/>
                <a:gd name="T116" fmla="*/ 7 w 956"/>
                <a:gd name="T117" fmla="*/ 202 h 202"/>
                <a:gd name="T118" fmla="*/ 62 w 956"/>
                <a:gd name="T119" fmla="*/ 18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6" h="202">
                  <a:moveTo>
                    <a:pt x="0" y="195"/>
                  </a:moveTo>
                  <a:lnTo>
                    <a:pt x="0" y="138"/>
                  </a:lnTo>
                  <a:lnTo>
                    <a:pt x="14" y="138"/>
                  </a:lnTo>
                  <a:lnTo>
                    <a:pt x="14" y="195"/>
                  </a:lnTo>
                  <a:lnTo>
                    <a:pt x="0" y="195"/>
                  </a:lnTo>
                  <a:close/>
                  <a:moveTo>
                    <a:pt x="0" y="95"/>
                  </a:moveTo>
                  <a:lnTo>
                    <a:pt x="0" y="37"/>
                  </a:lnTo>
                  <a:lnTo>
                    <a:pt x="14" y="37"/>
                  </a:lnTo>
                  <a:lnTo>
                    <a:pt x="14" y="95"/>
                  </a:lnTo>
                  <a:lnTo>
                    <a:pt x="0" y="95"/>
                  </a:lnTo>
                  <a:close/>
                  <a:moveTo>
                    <a:pt x="20" y="0"/>
                  </a:moveTo>
                  <a:lnTo>
                    <a:pt x="77" y="0"/>
                  </a:lnTo>
                  <a:lnTo>
                    <a:pt x="77" y="15"/>
                  </a:lnTo>
                  <a:lnTo>
                    <a:pt x="20" y="15"/>
                  </a:lnTo>
                  <a:lnTo>
                    <a:pt x="20" y="0"/>
                  </a:lnTo>
                  <a:close/>
                  <a:moveTo>
                    <a:pt x="120" y="0"/>
                  </a:moveTo>
                  <a:lnTo>
                    <a:pt x="177" y="0"/>
                  </a:lnTo>
                  <a:lnTo>
                    <a:pt x="177" y="15"/>
                  </a:lnTo>
                  <a:lnTo>
                    <a:pt x="120" y="15"/>
                  </a:lnTo>
                  <a:lnTo>
                    <a:pt x="120" y="0"/>
                  </a:lnTo>
                  <a:close/>
                  <a:moveTo>
                    <a:pt x="220" y="0"/>
                  </a:moveTo>
                  <a:lnTo>
                    <a:pt x="278" y="0"/>
                  </a:lnTo>
                  <a:lnTo>
                    <a:pt x="278" y="15"/>
                  </a:lnTo>
                  <a:lnTo>
                    <a:pt x="220" y="15"/>
                  </a:lnTo>
                  <a:lnTo>
                    <a:pt x="220" y="0"/>
                  </a:lnTo>
                  <a:close/>
                  <a:moveTo>
                    <a:pt x="321" y="0"/>
                  </a:moveTo>
                  <a:lnTo>
                    <a:pt x="378" y="0"/>
                  </a:lnTo>
                  <a:lnTo>
                    <a:pt x="378" y="15"/>
                  </a:lnTo>
                  <a:lnTo>
                    <a:pt x="321" y="15"/>
                  </a:lnTo>
                  <a:lnTo>
                    <a:pt x="321" y="0"/>
                  </a:lnTo>
                  <a:close/>
                  <a:moveTo>
                    <a:pt x="421" y="0"/>
                  </a:moveTo>
                  <a:lnTo>
                    <a:pt x="478" y="0"/>
                  </a:lnTo>
                  <a:lnTo>
                    <a:pt x="478" y="15"/>
                  </a:lnTo>
                  <a:lnTo>
                    <a:pt x="421" y="15"/>
                  </a:lnTo>
                  <a:lnTo>
                    <a:pt x="421" y="0"/>
                  </a:lnTo>
                  <a:close/>
                  <a:moveTo>
                    <a:pt x="521" y="0"/>
                  </a:moveTo>
                  <a:lnTo>
                    <a:pt x="578" y="0"/>
                  </a:lnTo>
                  <a:lnTo>
                    <a:pt x="578" y="15"/>
                  </a:lnTo>
                  <a:lnTo>
                    <a:pt x="521" y="15"/>
                  </a:lnTo>
                  <a:lnTo>
                    <a:pt x="521" y="0"/>
                  </a:lnTo>
                  <a:close/>
                  <a:moveTo>
                    <a:pt x="621" y="0"/>
                  </a:moveTo>
                  <a:lnTo>
                    <a:pt x="678" y="0"/>
                  </a:lnTo>
                  <a:lnTo>
                    <a:pt x="678" y="15"/>
                  </a:lnTo>
                  <a:lnTo>
                    <a:pt x="621" y="15"/>
                  </a:lnTo>
                  <a:lnTo>
                    <a:pt x="621" y="0"/>
                  </a:lnTo>
                  <a:close/>
                  <a:moveTo>
                    <a:pt x="721" y="0"/>
                  </a:moveTo>
                  <a:lnTo>
                    <a:pt x="779" y="0"/>
                  </a:lnTo>
                  <a:lnTo>
                    <a:pt x="779" y="15"/>
                  </a:lnTo>
                  <a:lnTo>
                    <a:pt x="721" y="15"/>
                  </a:lnTo>
                  <a:lnTo>
                    <a:pt x="721" y="0"/>
                  </a:lnTo>
                  <a:close/>
                  <a:moveTo>
                    <a:pt x="821" y="0"/>
                  </a:moveTo>
                  <a:lnTo>
                    <a:pt x="879" y="0"/>
                  </a:lnTo>
                  <a:lnTo>
                    <a:pt x="879" y="15"/>
                  </a:lnTo>
                  <a:lnTo>
                    <a:pt x="821" y="15"/>
                  </a:lnTo>
                  <a:lnTo>
                    <a:pt x="821" y="0"/>
                  </a:lnTo>
                  <a:close/>
                  <a:moveTo>
                    <a:pt x="922" y="0"/>
                  </a:moveTo>
                  <a:lnTo>
                    <a:pt x="956" y="0"/>
                  </a:lnTo>
                  <a:lnTo>
                    <a:pt x="956" y="37"/>
                  </a:lnTo>
                  <a:lnTo>
                    <a:pt x="942" y="37"/>
                  </a:lnTo>
                  <a:lnTo>
                    <a:pt x="942" y="8"/>
                  </a:lnTo>
                  <a:lnTo>
                    <a:pt x="949" y="15"/>
                  </a:lnTo>
                  <a:lnTo>
                    <a:pt x="922" y="15"/>
                  </a:lnTo>
                  <a:lnTo>
                    <a:pt x="922" y="0"/>
                  </a:lnTo>
                  <a:close/>
                  <a:moveTo>
                    <a:pt x="956" y="80"/>
                  </a:moveTo>
                  <a:lnTo>
                    <a:pt x="956" y="138"/>
                  </a:lnTo>
                  <a:lnTo>
                    <a:pt x="942" y="138"/>
                  </a:lnTo>
                  <a:lnTo>
                    <a:pt x="942" y="80"/>
                  </a:lnTo>
                  <a:lnTo>
                    <a:pt x="956" y="80"/>
                  </a:lnTo>
                  <a:close/>
                  <a:moveTo>
                    <a:pt x="956" y="180"/>
                  </a:moveTo>
                  <a:lnTo>
                    <a:pt x="956" y="202"/>
                  </a:lnTo>
                  <a:lnTo>
                    <a:pt x="906" y="202"/>
                  </a:lnTo>
                  <a:lnTo>
                    <a:pt x="906" y="188"/>
                  </a:lnTo>
                  <a:lnTo>
                    <a:pt x="949" y="188"/>
                  </a:lnTo>
                  <a:lnTo>
                    <a:pt x="942" y="195"/>
                  </a:lnTo>
                  <a:lnTo>
                    <a:pt x="942" y="180"/>
                  </a:lnTo>
                  <a:lnTo>
                    <a:pt x="956" y="180"/>
                  </a:lnTo>
                  <a:close/>
                  <a:moveTo>
                    <a:pt x="863" y="202"/>
                  </a:moveTo>
                  <a:lnTo>
                    <a:pt x="806" y="202"/>
                  </a:lnTo>
                  <a:lnTo>
                    <a:pt x="806" y="188"/>
                  </a:lnTo>
                  <a:lnTo>
                    <a:pt x="863" y="188"/>
                  </a:lnTo>
                  <a:lnTo>
                    <a:pt x="863" y="202"/>
                  </a:lnTo>
                  <a:close/>
                  <a:moveTo>
                    <a:pt x="763" y="202"/>
                  </a:moveTo>
                  <a:lnTo>
                    <a:pt x="706" y="202"/>
                  </a:lnTo>
                  <a:lnTo>
                    <a:pt x="706" y="188"/>
                  </a:lnTo>
                  <a:lnTo>
                    <a:pt x="763" y="188"/>
                  </a:lnTo>
                  <a:lnTo>
                    <a:pt x="763" y="202"/>
                  </a:lnTo>
                  <a:close/>
                  <a:moveTo>
                    <a:pt x="663" y="202"/>
                  </a:moveTo>
                  <a:lnTo>
                    <a:pt x="606" y="202"/>
                  </a:lnTo>
                  <a:lnTo>
                    <a:pt x="606" y="188"/>
                  </a:lnTo>
                  <a:lnTo>
                    <a:pt x="663" y="188"/>
                  </a:lnTo>
                  <a:lnTo>
                    <a:pt x="663" y="202"/>
                  </a:lnTo>
                  <a:close/>
                  <a:moveTo>
                    <a:pt x="563" y="202"/>
                  </a:moveTo>
                  <a:lnTo>
                    <a:pt x="506" y="202"/>
                  </a:lnTo>
                  <a:lnTo>
                    <a:pt x="506" y="188"/>
                  </a:lnTo>
                  <a:lnTo>
                    <a:pt x="563" y="188"/>
                  </a:lnTo>
                  <a:lnTo>
                    <a:pt x="563" y="202"/>
                  </a:lnTo>
                  <a:close/>
                  <a:moveTo>
                    <a:pt x="463" y="202"/>
                  </a:moveTo>
                  <a:lnTo>
                    <a:pt x="405" y="202"/>
                  </a:lnTo>
                  <a:lnTo>
                    <a:pt x="405" y="188"/>
                  </a:lnTo>
                  <a:lnTo>
                    <a:pt x="463" y="188"/>
                  </a:lnTo>
                  <a:lnTo>
                    <a:pt x="463" y="202"/>
                  </a:lnTo>
                  <a:close/>
                  <a:moveTo>
                    <a:pt x="362" y="202"/>
                  </a:moveTo>
                  <a:lnTo>
                    <a:pt x="305" y="202"/>
                  </a:lnTo>
                  <a:lnTo>
                    <a:pt x="305" y="188"/>
                  </a:lnTo>
                  <a:lnTo>
                    <a:pt x="362" y="188"/>
                  </a:lnTo>
                  <a:lnTo>
                    <a:pt x="362" y="202"/>
                  </a:lnTo>
                  <a:close/>
                  <a:moveTo>
                    <a:pt x="262" y="202"/>
                  </a:moveTo>
                  <a:lnTo>
                    <a:pt x="205" y="202"/>
                  </a:lnTo>
                  <a:lnTo>
                    <a:pt x="205" y="188"/>
                  </a:lnTo>
                  <a:lnTo>
                    <a:pt x="262" y="188"/>
                  </a:lnTo>
                  <a:lnTo>
                    <a:pt x="262" y="202"/>
                  </a:lnTo>
                  <a:close/>
                  <a:moveTo>
                    <a:pt x="162" y="202"/>
                  </a:moveTo>
                  <a:lnTo>
                    <a:pt x="105" y="202"/>
                  </a:lnTo>
                  <a:lnTo>
                    <a:pt x="105" y="188"/>
                  </a:lnTo>
                  <a:lnTo>
                    <a:pt x="162" y="188"/>
                  </a:lnTo>
                  <a:lnTo>
                    <a:pt x="162" y="202"/>
                  </a:lnTo>
                  <a:close/>
                  <a:moveTo>
                    <a:pt x="62" y="202"/>
                  </a:moveTo>
                  <a:lnTo>
                    <a:pt x="7" y="202"/>
                  </a:lnTo>
                  <a:lnTo>
                    <a:pt x="7" y="188"/>
                  </a:lnTo>
                  <a:lnTo>
                    <a:pt x="62" y="188"/>
                  </a:lnTo>
                  <a:lnTo>
                    <a:pt x="62" y="20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5" name="Rectangle 18"/>
            <p:cNvSpPr>
              <a:spLocks noChangeArrowheads="1"/>
            </p:cNvSpPr>
            <p:nvPr/>
          </p:nvSpPr>
          <p:spPr bwMode="auto">
            <a:xfrm>
              <a:off x="446651" y="3780522"/>
              <a:ext cx="5770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Xct</a:t>
              </a: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516" name="Rectangle 20"/>
            <p:cNvSpPr>
              <a:spLocks noChangeArrowheads="1"/>
            </p:cNvSpPr>
            <p:nvPr/>
          </p:nvSpPr>
          <p:spPr bwMode="auto">
            <a:xfrm>
              <a:off x="1510276" y="3739247"/>
              <a:ext cx="187325" cy="296863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7" name="Freeform 36"/>
            <p:cNvSpPr>
              <a:spLocks/>
            </p:cNvSpPr>
            <p:nvPr/>
          </p:nvSpPr>
          <p:spPr bwMode="auto">
            <a:xfrm>
              <a:off x="1748401" y="3878947"/>
              <a:ext cx="79375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8" name="Freeform 37"/>
            <p:cNvSpPr>
              <a:spLocks/>
            </p:cNvSpPr>
            <p:nvPr/>
          </p:nvSpPr>
          <p:spPr bwMode="auto">
            <a:xfrm>
              <a:off x="1703951" y="3791634"/>
              <a:ext cx="77788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9" name="Freeform 38"/>
            <p:cNvSpPr>
              <a:spLocks/>
            </p:cNvSpPr>
            <p:nvPr/>
          </p:nvSpPr>
          <p:spPr bwMode="auto">
            <a:xfrm>
              <a:off x="1816663" y="3878947"/>
              <a:ext cx="80963" cy="103188"/>
            </a:xfrm>
            <a:custGeom>
              <a:avLst/>
              <a:gdLst>
                <a:gd name="T0" fmla="*/ 21 w 731"/>
                <a:gd name="T1" fmla="*/ 945 h 945"/>
                <a:gd name="T2" fmla="*/ 63 w 731"/>
                <a:gd name="T3" fmla="*/ 942 h 945"/>
                <a:gd name="T4" fmla="*/ 88 w 731"/>
                <a:gd name="T5" fmla="*/ 938 h 945"/>
                <a:gd name="T6" fmla="*/ 129 w 731"/>
                <a:gd name="T7" fmla="*/ 928 h 945"/>
                <a:gd name="T8" fmla="*/ 187 w 731"/>
                <a:gd name="T9" fmla="*/ 908 h 945"/>
                <a:gd name="T10" fmla="*/ 208 w 731"/>
                <a:gd name="T11" fmla="*/ 899 h 945"/>
                <a:gd name="T12" fmla="*/ 248 w 731"/>
                <a:gd name="T13" fmla="*/ 877 h 945"/>
                <a:gd name="T14" fmla="*/ 267 w 731"/>
                <a:gd name="T15" fmla="*/ 864 h 945"/>
                <a:gd name="T16" fmla="*/ 346 w 731"/>
                <a:gd name="T17" fmla="*/ 803 h 945"/>
                <a:gd name="T18" fmla="*/ 367 w 731"/>
                <a:gd name="T19" fmla="*/ 783 h 945"/>
                <a:gd name="T20" fmla="*/ 442 w 731"/>
                <a:gd name="T21" fmla="*/ 698 h 945"/>
                <a:gd name="T22" fmla="*/ 526 w 731"/>
                <a:gd name="T23" fmla="*/ 577 h 945"/>
                <a:gd name="T24" fmla="*/ 602 w 731"/>
                <a:gd name="T25" fmla="*/ 435 h 945"/>
                <a:gd name="T26" fmla="*/ 670 w 731"/>
                <a:gd name="T27" fmla="*/ 276 h 945"/>
                <a:gd name="T28" fmla="*/ 731 w 731"/>
                <a:gd name="T29" fmla="*/ 97 h 945"/>
                <a:gd name="T30" fmla="*/ 442 w 731"/>
                <a:gd name="T31" fmla="*/ 0 h 945"/>
                <a:gd name="T32" fmla="*/ 391 w 731"/>
                <a:gd name="T33" fmla="*/ 157 h 945"/>
                <a:gd name="T34" fmla="*/ 333 w 731"/>
                <a:gd name="T35" fmla="*/ 294 h 945"/>
                <a:gd name="T36" fmla="*/ 275 w 731"/>
                <a:gd name="T37" fmla="*/ 406 h 945"/>
                <a:gd name="T38" fmla="*/ 214 w 731"/>
                <a:gd name="T39" fmla="*/ 497 h 945"/>
                <a:gd name="T40" fmla="*/ 139 w 731"/>
                <a:gd name="T41" fmla="*/ 582 h 945"/>
                <a:gd name="T42" fmla="*/ 161 w 731"/>
                <a:gd name="T43" fmla="*/ 562 h 945"/>
                <a:gd name="T44" fmla="*/ 82 w 731"/>
                <a:gd name="T45" fmla="*/ 623 h 945"/>
                <a:gd name="T46" fmla="*/ 101 w 731"/>
                <a:gd name="T47" fmla="*/ 610 h 945"/>
                <a:gd name="T48" fmla="*/ 61 w 731"/>
                <a:gd name="T49" fmla="*/ 632 h 945"/>
                <a:gd name="T50" fmla="*/ 82 w 731"/>
                <a:gd name="T51" fmla="*/ 623 h 945"/>
                <a:gd name="T52" fmla="*/ 57 w 731"/>
                <a:gd name="T53" fmla="*/ 633 h 945"/>
                <a:gd name="T54" fmla="*/ 16 w 731"/>
                <a:gd name="T55" fmla="*/ 643 h 945"/>
                <a:gd name="T56" fmla="*/ 42 w 731"/>
                <a:gd name="T57" fmla="*/ 639 h 945"/>
                <a:gd name="T58" fmla="*/ 0 w 731"/>
                <a:gd name="T59" fmla="*/ 642 h 945"/>
                <a:gd name="T60" fmla="*/ 21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21" y="945"/>
                  </a:moveTo>
                  <a:lnTo>
                    <a:pt x="63" y="942"/>
                  </a:lnTo>
                  <a:cubicBezTo>
                    <a:pt x="72" y="941"/>
                    <a:pt x="80" y="940"/>
                    <a:pt x="88" y="938"/>
                  </a:cubicBezTo>
                  <a:lnTo>
                    <a:pt x="129" y="928"/>
                  </a:lnTo>
                  <a:lnTo>
                    <a:pt x="187" y="908"/>
                  </a:lnTo>
                  <a:cubicBezTo>
                    <a:pt x="194" y="906"/>
                    <a:pt x="201" y="902"/>
                    <a:pt x="208" y="899"/>
                  </a:cubicBezTo>
                  <a:lnTo>
                    <a:pt x="248" y="877"/>
                  </a:lnTo>
                  <a:cubicBezTo>
                    <a:pt x="255" y="873"/>
                    <a:pt x="261" y="869"/>
                    <a:pt x="267" y="864"/>
                  </a:cubicBezTo>
                  <a:lnTo>
                    <a:pt x="346" y="803"/>
                  </a:lnTo>
                  <a:cubicBezTo>
                    <a:pt x="354" y="797"/>
                    <a:pt x="361" y="790"/>
                    <a:pt x="367" y="783"/>
                  </a:cubicBezTo>
                  <a:lnTo>
                    <a:pt x="442" y="698"/>
                  </a:lnTo>
                  <a:lnTo>
                    <a:pt x="526" y="577"/>
                  </a:lnTo>
                  <a:lnTo>
                    <a:pt x="602" y="435"/>
                  </a:lnTo>
                  <a:lnTo>
                    <a:pt x="670" y="276"/>
                  </a:lnTo>
                  <a:lnTo>
                    <a:pt x="731" y="97"/>
                  </a:lnTo>
                  <a:lnTo>
                    <a:pt x="442" y="0"/>
                  </a:lnTo>
                  <a:lnTo>
                    <a:pt x="391" y="157"/>
                  </a:lnTo>
                  <a:lnTo>
                    <a:pt x="333" y="294"/>
                  </a:lnTo>
                  <a:lnTo>
                    <a:pt x="275" y="406"/>
                  </a:lnTo>
                  <a:lnTo>
                    <a:pt x="214" y="497"/>
                  </a:lnTo>
                  <a:lnTo>
                    <a:pt x="139" y="582"/>
                  </a:lnTo>
                  <a:lnTo>
                    <a:pt x="161" y="562"/>
                  </a:lnTo>
                  <a:lnTo>
                    <a:pt x="82" y="623"/>
                  </a:lnTo>
                  <a:lnTo>
                    <a:pt x="101" y="610"/>
                  </a:lnTo>
                  <a:lnTo>
                    <a:pt x="61" y="632"/>
                  </a:lnTo>
                  <a:lnTo>
                    <a:pt x="82" y="623"/>
                  </a:lnTo>
                  <a:lnTo>
                    <a:pt x="57" y="633"/>
                  </a:lnTo>
                  <a:lnTo>
                    <a:pt x="16" y="643"/>
                  </a:lnTo>
                  <a:lnTo>
                    <a:pt x="42" y="639"/>
                  </a:lnTo>
                  <a:lnTo>
                    <a:pt x="0" y="642"/>
                  </a:lnTo>
                  <a:lnTo>
                    <a:pt x="21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0" name="Freeform 39"/>
            <p:cNvSpPr>
              <a:spLocks/>
            </p:cNvSpPr>
            <p:nvPr/>
          </p:nvSpPr>
          <p:spPr bwMode="auto">
            <a:xfrm>
              <a:off x="1864288" y="3791634"/>
              <a:ext cx="79375" cy="104775"/>
            </a:xfrm>
            <a:custGeom>
              <a:avLst/>
              <a:gdLst>
                <a:gd name="T0" fmla="*/ 711 w 732"/>
                <a:gd name="T1" fmla="*/ 0 h 951"/>
                <a:gd name="T2" fmla="*/ 669 w 732"/>
                <a:gd name="T3" fmla="*/ 3 h 951"/>
                <a:gd name="T4" fmla="*/ 643 w 732"/>
                <a:gd name="T5" fmla="*/ 7 h 951"/>
                <a:gd name="T6" fmla="*/ 602 w 732"/>
                <a:gd name="T7" fmla="*/ 17 h 951"/>
                <a:gd name="T8" fmla="*/ 542 w 732"/>
                <a:gd name="T9" fmla="*/ 39 h 951"/>
                <a:gd name="T10" fmla="*/ 484 w 732"/>
                <a:gd name="T11" fmla="*/ 69 h 951"/>
                <a:gd name="T12" fmla="*/ 430 w 732"/>
                <a:gd name="T13" fmla="*/ 106 h 951"/>
                <a:gd name="T14" fmla="*/ 380 w 732"/>
                <a:gd name="T15" fmla="*/ 147 h 951"/>
                <a:gd name="T16" fmla="*/ 364 w 732"/>
                <a:gd name="T17" fmla="*/ 163 h 951"/>
                <a:gd name="T18" fmla="*/ 289 w 732"/>
                <a:gd name="T19" fmla="*/ 248 h 951"/>
                <a:gd name="T20" fmla="*/ 205 w 732"/>
                <a:gd name="T21" fmla="*/ 372 h 951"/>
                <a:gd name="T22" fmla="*/ 129 w 732"/>
                <a:gd name="T23" fmla="*/ 513 h 951"/>
                <a:gd name="T24" fmla="*/ 61 w 732"/>
                <a:gd name="T25" fmla="*/ 675 h 951"/>
                <a:gd name="T26" fmla="*/ 0 w 732"/>
                <a:gd name="T27" fmla="*/ 854 h 951"/>
                <a:gd name="T28" fmla="*/ 288 w 732"/>
                <a:gd name="T29" fmla="*/ 951 h 951"/>
                <a:gd name="T30" fmla="*/ 342 w 732"/>
                <a:gd name="T31" fmla="*/ 792 h 951"/>
                <a:gd name="T32" fmla="*/ 398 w 732"/>
                <a:gd name="T33" fmla="*/ 656 h 951"/>
                <a:gd name="T34" fmla="*/ 458 w 732"/>
                <a:gd name="T35" fmla="*/ 541 h 951"/>
                <a:gd name="T36" fmla="*/ 517 w 732"/>
                <a:gd name="T37" fmla="*/ 449 h 951"/>
                <a:gd name="T38" fmla="*/ 592 w 732"/>
                <a:gd name="T39" fmla="*/ 364 h 951"/>
                <a:gd name="T40" fmla="*/ 577 w 732"/>
                <a:gd name="T41" fmla="*/ 380 h 951"/>
                <a:gd name="T42" fmla="*/ 605 w 732"/>
                <a:gd name="T43" fmla="*/ 355 h 951"/>
                <a:gd name="T44" fmla="*/ 631 w 732"/>
                <a:gd name="T45" fmla="*/ 336 h 951"/>
                <a:gd name="T46" fmla="*/ 653 w 732"/>
                <a:gd name="T47" fmla="*/ 322 h 951"/>
                <a:gd name="T48" fmla="*/ 674 w 732"/>
                <a:gd name="T49" fmla="*/ 312 h 951"/>
                <a:gd name="T50" fmla="*/ 715 w 732"/>
                <a:gd name="T51" fmla="*/ 302 h 951"/>
                <a:gd name="T52" fmla="*/ 690 w 732"/>
                <a:gd name="T53" fmla="*/ 306 h 951"/>
                <a:gd name="T54" fmla="*/ 732 w 732"/>
                <a:gd name="T55" fmla="*/ 303 h 951"/>
                <a:gd name="T56" fmla="*/ 711 w 732"/>
                <a:gd name="T5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2" h="951">
                  <a:moveTo>
                    <a:pt x="711" y="0"/>
                  </a:moveTo>
                  <a:lnTo>
                    <a:pt x="669" y="3"/>
                  </a:lnTo>
                  <a:cubicBezTo>
                    <a:pt x="660" y="3"/>
                    <a:pt x="652" y="5"/>
                    <a:pt x="643" y="7"/>
                  </a:cubicBezTo>
                  <a:lnTo>
                    <a:pt x="602" y="17"/>
                  </a:lnTo>
                  <a:lnTo>
                    <a:pt x="542" y="39"/>
                  </a:lnTo>
                  <a:lnTo>
                    <a:pt x="484" y="69"/>
                  </a:lnTo>
                  <a:lnTo>
                    <a:pt x="430" y="106"/>
                  </a:lnTo>
                  <a:lnTo>
                    <a:pt x="380" y="147"/>
                  </a:lnTo>
                  <a:cubicBezTo>
                    <a:pt x="375" y="152"/>
                    <a:pt x="369" y="157"/>
                    <a:pt x="364" y="163"/>
                  </a:cubicBezTo>
                  <a:lnTo>
                    <a:pt x="289" y="248"/>
                  </a:lnTo>
                  <a:lnTo>
                    <a:pt x="205" y="372"/>
                  </a:lnTo>
                  <a:lnTo>
                    <a:pt x="129" y="513"/>
                  </a:lnTo>
                  <a:lnTo>
                    <a:pt x="61" y="675"/>
                  </a:lnTo>
                  <a:lnTo>
                    <a:pt x="0" y="854"/>
                  </a:lnTo>
                  <a:lnTo>
                    <a:pt x="288" y="951"/>
                  </a:lnTo>
                  <a:lnTo>
                    <a:pt x="342" y="792"/>
                  </a:lnTo>
                  <a:lnTo>
                    <a:pt x="398" y="656"/>
                  </a:lnTo>
                  <a:lnTo>
                    <a:pt x="458" y="541"/>
                  </a:lnTo>
                  <a:lnTo>
                    <a:pt x="517" y="449"/>
                  </a:lnTo>
                  <a:lnTo>
                    <a:pt x="592" y="364"/>
                  </a:lnTo>
                  <a:lnTo>
                    <a:pt x="577" y="380"/>
                  </a:lnTo>
                  <a:lnTo>
                    <a:pt x="605" y="355"/>
                  </a:lnTo>
                  <a:lnTo>
                    <a:pt x="631" y="336"/>
                  </a:lnTo>
                  <a:lnTo>
                    <a:pt x="653" y="322"/>
                  </a:lnTo>
                  <a:lnTo>
                    <a:pt x="674" y="312"/>
                  </a:lnTo>
                  <a:lnTo>
                    <a:pt x="715" y="302"/>
                  </a:lnTo>
                  <a:lnTo>
                    <a:pt x="690" y="306"/>
                  </a:lnTo>
                  <a:lnTo>
                    <a:pt x="732" y="30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1" name="Freeform 40"/>
            <p:cNvSpPr>
              <a:spLocks/>
            </p:cNvSpPr>
            <p:nvPr/>
          </p:nvSpPr>
          <p:spPr bwMode="auto">
            <a:xfrm>
              <a:off x="1992876" y="3878947"/>
              <a:ext cx="80963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2" name="Freeform 41"/>
            <p:cNvSpPr>
              <a:spLocks/>
            </p:cNvSpPr>
            <p:nvPr/>
          </p:nvSpPr>
          <p:spPr bwMode="auto">
            <a:xfrm>
              <a:off x="1946838" y="3791634"/>
              <a:ext cx="79375" cy="104775"/>
            </a:xfrm>
            <a:custGeom>
              <a:avLst/>
              <a:gdLst>
                <a:gd name="T0" fmla="*/ 21 w 731"/>
                <a:gd name="T1" fmla="*/ 0 h 950"/>
                <a:gd name="T2" fmla="*/ 63 w 731"/>
                <a:gd name="T3" fmla="*/ 3 h 950"/>
                <a:gd name="T4" fmla="*/ 88 w 731"/>
                <a:gd name="T5" fmla="*/ 7 h 950"/>
                <a:gd name="T6" fmla="*/ 129 w 731"/>
                <a:gd name="T7" fmla="*/ 17 h 950"/>
                <a:gd name="T8" fmla="*/ 190 w 731"/>
                <a:gd name="T9" fmla="*/ 39 h 950"/>
                <a:gd name="T10" fmla="*/ 248 w 731"/>
                <a:gd name="T11" fmla="*/ 69 h 950"/>
                <a:gd name="T12" fmla="*/ 302 w 731"/>
                <a:gd name="T13" fmla="*/ 106 h 950"/>
                <a:gd name="T14" fmla="*/ 352 w 731"/>
                <a:gd name="T15" fmla="*/ 147 h 950"/>
                <a:gd name="T16" fmla="*/ 367 w 731"/>
                <a:gd name="T17" fmla="*/ 163 h 950"/>
                <a:gd name="T18" fmla="*/ 442 w 731"/>
                <a:gd name="T19" fmla="*/ 248 h 950"/>
                <a:gd name="T20" fmla="*/ 527 w 731"/>
                <a:gd name="T21" fmla="*/ 372 h 950"/>
                <a:gd name="T22" fmla="*/ 602 w 731"/>
                <a:gd name="T23" fmla="*/ 514 h 950"/>
                <a:gd name="T24" fmla="*/ 670 w 731"/>
                <a:gd name="T25" fmla="*/ 674 h 950"/>
                <a:gd name="T26" fmla="*/ 731 w 731"/>
                <a:gd name="T27" fmla="*/ 855 h 950"/>
                <a:gd name="T28" fmla="*/ 442 w 731"/>
                <a:gd name="T29" fmla="*/ 950 h 950"/>
                <a:gd name="T30" fmla="*/ 390 w 731"/>
                <a:gd name="T31" fmla="*/ 793 h 950"/>
                <a:gd name="T32" fmla="*/ 333 w 731"/>
                <a:gd name="T33" fmla="*/ 655 h 950"/>
                <a:gd name="T34" fmla="*/ 274 w 731"/>
                <a:gd name="T35" fmla="*/ 541 h 950"/>
                <a:gd name="T36" fmla="*/ 214 w 731"/>
                <a:gd name="T37" fmla="*/ 449 h 950"/>
                <a:gd name="T38" fmla="*/ 139 w 731"/>
                <a:gd name="T39" fmla="*/ 364 h 950"/>
                <a:gd name="T40" fmla="*/ 155 w 731"/>
                <a:gd name="T41" fmla="*/ 380 h 950"/>
                <a:gd name="T42" fmla="*/ 127 w 731"/>
                <a:gd name="T43" fmla="*/ 355 h 950"/>
                <a:gd name="T44" fmla="*/ 101 w 731"/>
                <a:gd name="T45" fmla="*/ 336 h 950"/>
                <a:gd name="T46" fmla="*/ 79 w 731"/>
                <a:gd name="T47" fmla="*/ 322 h 950"/>
                <a:gd name="T48" fmla="*/ 57 w 731"/>
                <a:gd name="T49" fmla="*/ 312 h 950"/>
                <a:gd name="T50" fmla="*/ 16 w 731"/>
                <a:gd name="T51" fmla="*/ 302 h 950"/>
                <a:gd name="T52" fmla="*/ 42 w 731"/>
                <a:gd name="T53" fmla="*/ 306 h 950"/>
                <a:gd name="T54" fmla="*/ 0 w 731"/>
                <a:gd name="T55" fmla="*/ 303 h 950"/>
                <a:gd name="T56" fmla="*/ 21 w 731"/>
                <a:gd name="T57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1" h="950">
                  <a:moveTo>
                    <a:pt x="21" y="0"/>
                  </a:moveTo>
                  <a:lnTo>
                    <a:pt x="63" y="3"/>
                  </a:lnTo>
                  <a:cubicBezTo>
                    <a:pt x="72" y="3"/>
                    <a:pt x="80" y="5"/>
                    <a:pt x="88" y="7"/>
                  </a:cubicBezTo>
                  <a:lnTo>
                    <a:pt x="129" y="17"/>
                  </a:lnTo>
                  <a:lnTo>
                    <a:pt x="190" y="39"/>
                  </a:lnTo>
                  <a:lnTo>
                    <a:pt x="248" y="69"/>
                  </a:lnTo>
                  <a:lnTo>
                    <a:pt x="302" y="106"/>
                  </a:lnTo>
                  <a:lnTo>
                    <a:pt x="352" y="147"/>
                  </a:lnTo>
                  <a:cubicBezTo>
                    <a:pt x="357" y="152"/>
                    <a:pt x="363" y="157"/>
                    <a:pt x="367" y="163"/>
                  </a:cubicBezTo>
                  <a:lnTo>
                    <a:pt x="442" y="248"/>
                  </a:lnTo>
                  <a:lnTo>
                    <a:pt x="527" y="372"/>
                  </a:lnTo>
                  <a:lnTo>
                    <a:pt x="602" y="514"/>
                  </a:lnTo>
                  <a:lnTo>
                    <a:pt x="670" y="674"/>
                  </a:lnTo>
                  <a:lnTo>
                    <a:pt x="731" y="855"/>
                  </a:lnTo>
                  <a:lnTo>
                    <a:pt x="442" y="950"/>
                  </a:lnTo>
                  <a:lnTo>
                    <a:pt x="390" y="793"/>
                  </a:lnTo>
                  <a:lnTo>
                    <a:pt x="333" y="655"/>
                  </a:lnTo>
                  <a:lnTo>
                    <a:pt x="274" y="541"/>
                  </a:lnTo>
                  <a:lnTo>
                    <a:pt x="214" y="449"/>
                  </a:lnTo>
                  <a:lnTo>
                    <a:pt x="139" y="364"/>
                  </a:lnTo>
                  <a:lnTo>
                    <a:pt x="155" y="380"/>
                  </a:lnTo>
                  <a:lnTo>
                    <a:pt x="127" y="355"/>
                  </a:lnTo>
                  <a:lnTo>
                    <a:pt x="101" y="336"/>
                  </a:lnTo>
                  <a:lnTo>
                    <a:pt x="79" y="322"/>
                  </a:lnTo>
                  <a:lnTo>
                    <a:pt x="57" y="312"/>
                  </a:lnTo>
                  <a:lnTo>
                    <a:pt x="16" y="302"/>
                  </a:lnTo>
                  <a:lnTo>
                    <a:pt x="42" y="306"/>
                  </a:lnTo>
                  <a:lnTo>
                    <a:pt x="0" y="3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3" name="Freeform 42"/>
            <p:cNvSpPr>
              <a:spLocks/>
            </p:cNvSpPr>
            <p:nvPr/>
          </p:nvSpPr>
          <p:spPr bwMode="auto">
            <a:xfrm>
              <a:off x="2773926" y="3878947"/>
              <a:ext cx="79375" cy="103188"/>
            </a:xfrm>
            <a:custGeom>
              <a:avLst/>
              <a:gdLst>
                <a:gd name="T0" fmla="*/ 694 w 717"/>
                <a:gd name="T1" fmla="*/ 944 h 944"/>
                <a:gd name="T2" fmla="*/ 653 w 717"/>
                <a:gd name="T3" fmla="*/ 941 h 944"/>
                <a:gd name="T4" fmla="*/ 628 w 717"/>
                <a:gd name="T5" fmla="*/ 937 h 944"/>
                <a:gd name="T6" fmla="*/ 588 w 717"/>
                <a:gd name="T7" fmla="*/ 927 h 944"/>
                <a:gd name="T8" fmla="*/ 531 w 717"/>
                <a:gd name="T9" fmla="*/ 906 h 944"/>
                <a:gd name="T10" fmla="*/ 472 w 717"/>
                <a:gd name="T11" fmla="*/ 876 h 944"/>
                <a:gd name="T12" fmla="*/ 450 w 717"/>
                <a:gd name="T13" fmla="*/ 861 h 944"/>
                <a:gd name="T14" fmla="*/ 374 w 717"/>
                <a:gd name="T15" fmla="*/ 800 h 944"/>
                <a:gd name="T16" fmla="*/ 355 w 717"/>
                <a:gd name="T17" fmla="*/ 781 h 944"/>
                <a:gd name="T18" fmla="*/ 281 w 717"/>
                <a:gd name="T19" fmla="*/ 696 h 944"/>
                <a:gd name="T20" fmla="*/ 199 w 717"/>
                <a:gd name="T21" fmla="*/ 574 h 944"/>
                <a:gd name="T22" fmla="*/ 125 w 717"/>
                <a:gd name="T23" fmla="*/ 433 h 944"/>
                <a:gd name="T24" fmla="*/ 59 w 717"/>
                <a:gd name="T25" fmla="*/ 273 h 944"/>
                <a:gd name="T26" fmla="*/ 0 w 717"/>
                <a:gd name="T27" fmla="*/ 95 h 944"/>
                <a:gd name="T28" fmla="*/ 289 w 717"/>
                <a:gd name="T29" fmla="*/ 0 h 944"/>
                <a:gd name="T30" fmla="*/ 340 w 717"/>
                <a:gd name="T31" fmla="*/ 158 h 944"/>
                <a:gd name="T32" fmla="*/ 396 w 717"/>
                <a:gd name="T33" fmla="*/ 294 h 944"/>
                <a:gd name="T34" fmla="*/ 452 w 717"/>
                <a:gd name="T35" fmla="*/ 407 h 944"/>
                <a:gd name="T36" fmla="*/ 510 w 717"/>
                <a:gd name="T37" fmla="*/ 497 h 944"/>
                <a:gd name="T38" fmla="*/ 584 w 717"/>
                <a:gd name="T39" fmla="*/ 582 h 944"/>
                <a:gd name="T40" fmla="*/ 565 w 717"/>
                <a:gd name="T41" fmla="*/ 563 h 944"/>
                <a:gd name="T42" fmla="*/ 641 w 717"/>
                <a:gd name="T43" fmla="*/ 624 h 944"/>
                <a:gd name="T44" fmla="*/ 619 w 717"/>
                <a:gd name="T45" fmla="*/ 609 h 944"/>
                <a:gd name="T46" fmla="*/ 640 w 717"/>
                <a:gd name="T47" fmla="*/ 623 h 944"/>
                <a:gd name="T48" fmla="*/ 661 w 717"/>
                <a:gd name="T49" fmla="*/ 632 h 944"/>
                <a:gd name="T50" fmla="*/ 701 w 717"/>
                <a:gd name="T51" fmla="*/ 642 h 944"/>
                <a:gd name="T52" fmla="*/ 676 w 717"/>
                <a:gd name="T53" fmla="*/ 638 h 944"/>
                <a:gd name="T54" fmla="*/ 717 w 717"/>
                <a:gd name="T55" fmla="*/ 641 h 944"/>
                <a:gd name="T56" fmla="*/ 694 w 717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7" h="944">
                  <a:moveTo>
                    <a:pt x="694" y="944"/>
                  </a:moveTo>
                  <a:lnTo>
                    <a:pt x="653" y="941"/>
                  </a:lnTo>
                  <a:cubicBezTo>
                    <a:pt x="645" y="940"/>
                    <a:pt x="636" y="939"/>
                    <a:pt x="628" y="937"/>
                  </a:cubicBezTo>
                  <a:lnTo>
                    <a:pt x="588" y="927"/>
                  </a:lnTo>
                  <a:lnTo>
                    <a:pt x="531" y="906"/>
                  </a:lnTo>
                  <a:lnTo>
                    <a:pt x="472" y="876"/>
                  </a:lnTo>
                  <a:cubicBezTo>
                    <a:pt x="465" y="871"/>
                    <a:pt x="457" y="867"/>
                    <a:pt x="450" y="861"/>
                  </a:cubicBezTo>
                  <a:lnTo>
                    <a:pt x="374" y="800"/>
                  </a:lnTo>
                  <a:cubicBezTo>
                    <a:pt x="367" y="794"/>
                    <a:pt x="361" y="788"/>
                    <a:pt x="355" y="781"/>
                  </a:cubicBezTo>
                  <a:lnTo>
                    <a:pt x="281" y="696"/>
                  </a:lnTo>
                  <a:lnTo>
                    <a:pt x="199" y="574"/>
                  </a:lnTo>
                  <a:lnTo>
                    <a:pt x="125" y="433"/>
                  </a:lnTo>
                  <a:lnTo>
                    <a:pt x="59" y="273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8"/>
                  </a:lnTo>
                  <a:lnTo>
                    <a:pt x="396" y="294"/>
                  </a:lnTo>
                  <a:lnTo>
                    <a:pt x="452" y="407"/>
                  </a:lnTo>
                  <a:lnTo>
                    <a:pt x="510" y="497"/>
                  </a:lnTo>
                  <a:lnTo>
                    <a:pt x="584" y="582"/>
                  </a:lnTo>
                  <a:lnTo>
                    <a:pt x="565" y="563"/>
                  </a:lnTo>
                  <a:lnTo>
                    <a:pt x="641" y="624"/>
                  </a:lnTo>
                  <a:lnTo>
                    <a:pt x="619" y="609"/>
                  </a:lnTo>
                  <a:lnTo>
                    <a:pt x="640" y="623"/>
                  </a:lnTo>
                  <a:lnTo>
                    <a:pt x="661" y="632"/>
                  </a:lnTo>
                  <a:lnTo>
                    <a:pt x="701" y="642"/>
                  </a:lnTo>
                  <a:lnTo>
                    <a:pt x="676" y="638"/>
                  </a:lnTo>
                  <a:lnTo>
                    <a:pt x="717" y="641"/>
                  </a:lnTo>
                  <a:lnTo>
                    <a:pt x="694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4" name="Freeform 43"/>
            <p:cNvSpPr>
              <a:spLocks/>
            </p:cNvSpPr>
            <p:nvPr/>
          </p:nvSpPr>
          <p:spPr bwMode="auto">
            <a:xfrm>
              <a:off x="2731063" y="3791634"/>
              <a:ext cx="76200" cy="103188"/>
            </a:xfrm>
            <a:custGeom>
              <a:avLst/>
              <a:gdLst>
                <a:gd name="T0" fmla="*/ 23 w 700"/>
                <a:gd name="T1" fmla="*/ 0 h 948"/>
                <a:gd name="T2" fmla="*/ 62 w 700"/>
                <a:gd name="T3" fmla="*/ 3 h 948"/>
                <a:gd name="T4" fmla="*/ 88 w 700"/>
                <a:gd name="T5" fmla="*/ 7 h 948"/>
                <a:gd name="T6" fmla="*/ 127 w 700"/>
                <a:gd name="T7" fmla="*/ 17 h 948"/>
                <a:gd name="T8" fmla="*/ 186 w 700"/>
                <a:gd name="T9" fmla="*/ 40 h 948"/>
                <a:gd name="T10" fmla="*/ 243 w 700"/>
                <a:gd name="T11" fmla="*/ 71 h 948"/>
                <a:gd name="T12" fmla="*/ 295 w 700"/>
                <a:gd name="T13" fmla="*/ 108 h 948"/>
                <a:gd name="T14" fmla="*/ 343 w 700"/>
                <a:gd name="T15" fmla="*/ 150 h 948"/>
                <a:gd name="T16" fmla="*/ 358 w 700"/>
                <a:gd name="T17" fmla="*/ 166 h 948"/>
                <a:gd name="T18" fmla="*/ 429 w 700"/>
                <a:gd name="T19" fmla="*/ 251 h 948"/>
                <a:gd name="T20" fmla="*/ 509 w 700"/>
                <a:gd name="T21" fmla="*/ 375 h 948"/>
                <a:gd name="T22" fmla="*/ 580 w 700"/>
                <a:gd name="T23" fmla="*/ 517 h 948"/>
                <a:gd name="T24" fmla="*/ 644 w 700"/>
                <a:gd name="T25" fmla="*/ 678 h 948"/>
                <a:gd name="T26" fmla="*/ 700 w 700"/>
                <a:gd name="T27" fmla="*/ 857 h 948"/>
                <a:gd name="T28" fmla="*/ 410 w 700"/>
                <a:gd name="T29" fmla="*/ 948 h 948"/>
                <a:gd name="T30" fmla="*/ 361 w 700"/>
                <a:gd name="T31" fmla="*/ 789 h 948"/>
                <a:gd name="T32" fmla="*/ 307 w 700"/>
                <a:gd name="T33" fmla="*/ 652 h 948"/>
                <a:gd name="T34" fmla="*/ 252 w 700"/>
                <a:gd name="T35" fmla="*/ 537 h 948"/>
                <a:gd name="T36" fmla="*/ 196 w 700"/>
                <a:gd name="T37" fmla="*/ 446 h 948"/>
                <a:gd name="T38" fmla="*/ 125 w 700"/>
                <a:gd name="T39" fmla="*/ 361 h 948"/>
                <a:gd name="T40" fmla="*/ 140 w 700"/>
                <a:gd name="T41" fmla="*/ 377 h 948"/>
                <a:gd name="T42" fmla="*/ 114 w 700"/>
                <a:gd name="T43" fmla="*/ 353 h 948"/>
                <a:gd name="T44" fmla="*/ 90 w 700"/>
                <a:gd name="T45" fmla="*/ 334 h 948"/>
                <a:gd name="T46" fmla="*/ 71 w 700"/>
                <a:gd name="T47" fmla="*/ 321 h 948"/>
                <a:gd name="T48" fmla="*/ 52 w 700"/>
                <a:gd name="T49" fmla="*/ 312 h 948"/>
                <a:gd name="T50" fmla="*/ 13 w 700"/>
                <a:gd name="T51" fmla="*/ 302 h 948"/>
                <a:gd name="T52" fmla="*/ 39 w 700"/>
                <a:gd name="T53" fmla="*/ 306 h 948"/>
                <a:gd name="T54" fmla="*/ 0 w 700"/>
                <a:gd name="T55" fmla="*/ 303 h 948"/>
                <a:gd name="T56" fmla="*/ 23 w 700"/>
                <a:gd name="T57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0" h="948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6" y="40"/>
                  </a:lnTo>
                  <a:lnTo>
                    <a:pt x="243" y="71"/>
                  </a:lnTo>
                  <a:lnTo>
                    <a:pt x="295" y="108"/>
                  </a:lnTo>
                  <a:lnTo>
                    <a:pt x="343" y="150"/>
                  </a:lnTo>
                  <a:cubicBezTo>
                    <a:pt x="348" y="155"/>
                    <a:pt x="353" y="160"/>
                    <a:pt x="358" y="166"/>
                  </a:cubicBezTo>
                  <a:lnTo>
                    <a:pt x="429" y="251"/>
                  </a:lnTo>
                  <a:lnTo>
                    <a:pt x="509" y="375"/>
                  </a:lnTo>
                  <a:lnTo>
                    <a:pt x="580" y="517"/>
                  </a:lnTo>
                  <a:lnTo>
                    <a:pt x="644" y="678"/>
                  </a:lnTo>
                  <a:lnTo>
                    <a:pt x="700" y="857"/>
                  </a:lnTo>
                  <a:lnTo>
                    <a:pt x="410" y="948"/>
                  </a:lnTo>
                  <a:lnTo>
                    <a:pt x="361" y="789"/>
                  </a:lnTo>
                  <a:lnTo>
                    <a:pt x="307" y="652"/>
                  </a:lnTo>
                  <a:lnTo>
                    <a:pt x="252" y="537"/>
                  </a:lnTo>
                  <a:lnTo>
                    <a:pt x="196" y="446"/>
                  </a:lnTo>
                  <a:lnTo>
                    <a:pt x="125" y="361"/>
                  </a:lnTo>
                  <a:lnTo>
                    <a:pt x="140" y="377"/>
                  </a:lnTo>
                  <a:lnTo>
                    <a:pt x="114" y="353"/>
                  </a:lnTo>
                  <a:lnTo>
                    <a:pt x="90" y="334"/>
                  </a:lnTo>
                  <a:lnTo>
                    <a:pt x="71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5" name="Freeform 44"/>
            <p:cNvSpPr>
              <a:spLocks/>
            </p:cNvSpPr>
            <p:nvPr/>
          </p:nvSpPr>
          <p:spPr bwMode="auto">
            <a:xfrm>
              <a:off x="2842188" y="3878947"/>
              <a:ext cx="77788" cy="103188"/>
            </a:xfrm>
            <a:custGeom>
              <a:avLst/>
              <a:gdLst>
                <a:gd name="T0" fmla="*/ 23 w 716"/>
                <a:gd name="T1" fmla="*/ 944 h 944"/>
                <a:gd name="T2" fmla="*/ 64 w 716"/>
                <a:gd name="T3" fmla="*/ 941 h 944"/>
                <a:gd name="T4" fmla="*/ 89 w 716"/>
                <a:gd name="T5" fmla="*/ 937 h 944"/>
                <a:gd name="T6" fmla="*/ 129 w 716"/>
                <a:gd name="T7" fmla="*/ 927 h 944"/>
                <a:gd name="T8" fmla="*/ 186 w 716"/>
                <a:gd name="T9" fmla="*/ 906 h 944"/>
                <a:gd name="T10" fmla="*/ 245 w 716"/>
                <a:gd name="T11" fmla="*/ 876 h 944"/>
                <a:gd name="T12" fmla="*/ 267 w 716"/>
                <a:gd name="T13" fmla="*/ 861 h 944"/>
                <a:gd name="T14" fmla="*/ 343 w 716"/>
                <a:gd name="T15" fmla="*/ 800 h 944"/>
                <a:gd name="T16" fmla="*/ 362 w 716"/>
                <a:gd name="T17" fmla="*/ 781 h 944"/>
                <a:gd name="T18" fmla="*/ 436 w 716"/>
                <a:gd name="T19" fmla="*/ 696 h 944"/>
                <a:gd name="T20" fmla="*/ 518 w 716"/>
                <a:gd name="T21" fmla="*/ 573 h 944"/>
                <a:gd name="T22" fmla="*/ 591 w 716"/>
                <a:gd name="T23" fmla="*/ 434 h 944"/>
                <a:gd name="T24" fmla="*/ 657 w 716"/>
                <a:gd name="T25" fmla="*/ 273 h 944"/>
                <a:gd name="T26" fmla="*/ 716 w 716"/>
                <a:gd name="T27" fmla="*/ 95 h 944"/>
                <a:gd name="T28" fmla="*/ 427 w 716"/>
                <a:gd name="T29" fmla="*/ 0 h 944"/>
                <a:gd name="T30" fmla="*/ 376 w 716"/>
                <a:gd name="T31" fmla="*/ 158 h 944"/>
                <a:gd name="T32" fmla="*/ 322 w 716"/>
                <a:gd name="T33" fmla="*/ 293 h 944"/>
                <a:gd name="T34" fmla="*/ 263 w 716"/>
                <a:gd name="T35" fmla="*/ 408 h 944"/>
                <a:gd name="T36" fmla="*/ 207 w 716"/>
                <a:gd name="T37" fmla="*/ 497 h 944"/>
                <a:gd name="T38" fmla="*/ 133 w 716"/>
                <a:gd name="T39" fmla="*/ 582 h 944"/>
                <a:gd name="T40" fmla="*/ 152 w 716"/>
                <a:gd name="T41" fmla="*/ 563 h 944"/>
                <a:gd name="T42" fmla="*/ 76 w 716"/>
                <a:gd name="T43" fmla="*/ 624 h 944"/>
                <a:gd name="T44" fmla="*/ 98 w 716"/>
                <a:gd name="T45" fmla="*/ 609 h 944"/>
                <a:gd name="T46" fmla="*/ 77 w 716"/>
                <a:gd name="T47" fmla="*/ 623 h 944"/>
                <a:gd name="T48" fmla="*/ 56 w 716"/>
                <a:gd name="T49" fmla="*/ 632 h 944"/>
                <a:gd name="T50" fmla="*/ 16 w 716"/>
                <a:gd name="T51" fmla="*/ 642 h 944"/>
                <a:gd name="T52" fmla="*/ 41 w 716"/>
                <a:gd name="T53" fmla="*/ 638 h 944"/>
                <a:gd name="T54" fmla="*/ 0 w 716"/>
                <a:gd name="T55" fmla="*/ 641 h 944"/>
                <a:gd name="T56" fmla="*/ 23 w 716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6" h="944">
                  <a:moveTo>
                    <a:pt x="23" y="944"/>
                  </a:moveTo>
                  <a:lnTo>
                    <a:pt x="64" y="941"/>
                  </a:lnTo>
                  <a:cubicBezTo>
                    <a:pt x="72" y="940"/>
                    <a:pt x="81" y="939"/>
                    <a:pt x="89" y="937"/>
                  </a:cubicBezTo>
                  <a:lnTo>
                    <a:pt x="129" y="927"/>
                  </a:lnTo>
                  <a:lnTo>
                    <a:pt x="186" y="906"/>
                  </a:lnTo>
                  <a:lnTo>
                    <a:pt x="245" y="876"/>
                  </a:lnTo>
                  <a:cubicBezTo>
                    <a:pt x="252" y="871"/>
                    <a:pt x="260" y="867"/>
                    <a:pt x="267" y="861"/>
                  </a:cubicBezTo>
                  <a:lnTo>
                    <a:pt x="343" y="800"/>
                  </a:lnTo>
                  <a:cubicBezTo>
                    <a:pt x="350" y="794"/>
                    <a:pt x="356" y="788"/>
                    <a:pt x="362" y="781"/>
                  </a:cubicBezTo>
                  <a:lnTo>
                    <a:pt x="436" y="696"/>
                  </a:lnTo>
                  <a:lnTo>
                    <a:pt x="518" y="573"/>
                  </a:lnTo>
                  <a:lnTo>
                    <a:pt x="591" y="434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6" y="158"/>
                  </a:lnTo>
                  <a:lnTo>
                    <a:pt x="322" y="293"/>
                  </a:lnTo>
                  <a:lnTo>
                    <a:pt x="263" y="408"/>
                  </a:lnTo>
                  <a:lnTo>
                    <a:pt x="207" y="497"/>
                  </a:lnTo>
                  <a:lnTo>
                    <a:pt x="133" y="582"/>
                  </a:lnTo>
                  <a:lnTo>
                    <a:pt x="152" y="563"/>
                  </a:lnTo>
                  <a:lnTo>
                    <a:pt x="76" y="624"/>
                  </a:lnTo>
                  <a:lnTo>
                    <a:pt x="98" y="609"/>
                  </a:lnTo>
                  <a:lnTo>
                    <a:pt x="77" y="623"/>
                  </a:lnTo>
                  <a:lnTo>
                    <a:pt x="56" y="632"/>
                  </a:lnTo>
                  <a:lnTo>
                    <a:pt x="16" y="642"/>
                  </a:lnTo>
                  <a:lnTo>
                    <a:pt x="41" y="638"/>
                  </a:lnTo>
                  <a:lnTo>
                    <a:pt x="0" y="641"/>
                  </a:lnTo>
                  <a:lnTo>
                    <a:pt x="23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6" name="Freeform 45"/>
            <p:cNvSpPr>
              <a:spLocks/>
            </p:cNvSpPr>
            <p:nvPr/>
          </p:nvSpPr>
          <p:spPr bwMode="auto">
            <a:xfrm>
              <a:off x="2886638" y="3791634"/>
              <a:ext cx="76200" cy="103188"/>
            </a:xfrm>
            <a:custGeom>
              <a:avLst/>
              <a:gdLst>
                <a:gd name="T0" fmla="*/ 678 w 701"/>
                <a:gd name="T1" fmla="*/ 0 h 949"/>
                <a:gd name="T2" fmla="*/ 639 w 701"/>
                <a:gd name="T3" fmla="*/ 3 h 949"/>
                <a:gd name="T4" fmla="*/ 613 w 701"/>
                <a:gd name="T5" fmla="*/ 7 h 949"/>
                <a:gd name="T6" fmla="*/ 574 w 701"/>
                <a:gd name="T7" fmla="*/ 17 h 949"/>
                <a:gd name="T8" fmla="*/ 515 w 701"/>
                <a:gd name="T9" fmla="*/ 40 h 949"/>
                <a:gd name="T10" fmla="*/ 458 w 701"/>
                <a:gd name="T11" fmla="*/ 71 h 949"/>
                <a:gd name="T12" fmla="*/ 406 w 701"/>
                <a:gd name="T13" fmla="*/ 108 h 949"/>
                <a:gd name="T14" fmla="*/ 358 w 701"/>
                <a:gd name="T15" fmla="*/ 150 h 949"/>
                <a:gd name="T16" fmla="*/ 343 w 701"/>
                <a:gd name="T17" fmla="*/ 166 h 949"/>
                <a:gd name="T18" fmla="*/ 272 w 701"/>
                <a:gd name="T19" fmla="*/ 251 h 949"/>
                <a:gd name="T20" fmla="*/ 192 w 701"/>
                <a:gd name="T21" fmla="*/ 375 h 949"/>
                <a:gd name="T22" fmla="*/ 121 w 701"/>
                <a:gd name="T23" fmla="*/ 516 h 949"/>
                <a:gd name="T24" fmla="*/ 57 w 701"/>
                <a:gd name="T25" fmla="*/ 678 h 949"/>
                <a:gd name="T26" fmla="*/ 0 w 701"/>
                <a:gd name="T27" fmla="*/ 856 h 949"/>
                <a:gd name="T28" fmla="*/ 289 w 701"/>
                <a:gd name="T29" fmla="*/ 949 h 949"/>
                <a:gd name="T30" fmla="*/ 340 w 701"/>
                <a:gd name="T31" fmla="*/ 789 h 949"/>
                <a:gd name="T32" fmla="*/ 392 w 701"/>
                <a:gd name="T33" fmla="*/ 652 h 949"/>
                <a:gd name="T34" fmla="*/ 449 w 701"/>
                <a:gd name="T35" fmla="*/ 537 h 949"/>
                <a:gd name="T36" fmla="*/ 505 w 701"/>
                <a:gd name="T37" fmla="*/ 446 h 949"/>
                <a:gd name="T38" fmla="*/ 576 w 701"/>
                <a:gd name="T39" fmla="*/ 361 h 949"/>
                <a:gd name="T40" fmla="*/ 561 w 701"/>
                <a:gd name="T41" fmla="*/ 377 h 949"/>
                <a:gd name="T42" fmla="*/ 587 w 701"/>
                <a:gd name="T43" fmla="*/ 353 h 949"/>
                <a:gd name="T44" fmla="*/ 611 w 701"/>
                <a:gd name="T45" fmla="*/ 334 h 949"/>
                <a:gd name="T46" fmla="*/ 630 w 701"/>
                <a:gd name="T47" fmla="*/ 321 h 949"/>
                <a:gd name="T48" fmla="*/ 649 w 701"/>
                <a:gd name="T49" fmla="*/ 312 h 949"/>
                <a:gd name="T50" fmla="*/ 688 w 701"/>
                <a:gd name="T51" fmla="*/ 302 h 949"/>
                <a:gd name="T52" fmla="*/ 662 w 701"/>
                <a:gd name="T53" fmla="*/ 306 h 949"/>
                <a:gd name="T54" fmla="*/ 701 w 701"/>
                <a:gd name="T55" fmla="*/ 303 h 949"/>
                <a:gd name="T56" fmla="*/ 678 w 701"/>
                <a:gd name="T57" fmla="*/ 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1" h="949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5" y="40"/>
                  </a:lnTo>
                  <a:lnTo>
                    <a:pt x="458" y="71"/>
                  </a:lnTo>
                  <a:lnTo>
                    <a:pt x="406" y="108"/>
                  </a:lnTo>
                  <a:lnTo>
                    <a:pt x="358" y="150"/>
                  </a:lnTo>
                  <a:cubicBezTo>
                    <a:pt x="353" y="155"/>
                    <a:pt x="348" y="160"/>
                    <a:pt x="343" y="166"/>
                  </a:cubicBezTo>
                  <a:lnTo>
                    <a:pt x="272" y="251"/>
                  </a:lnTo>
                  <a:lnTo>
                    <a:pt x="192" y="375"/>
                  </a:lnTo>
                  <a:lnTo>
                    <a:pt x="121" y="516"/>
                  </a:lnTo>
                  <a:lnTo>
                    <a:pt x="57" y="678"/>
                  </a:lnTo>
                  <a:lnTo>
                    <a:pt x="0" y="856"/>
                  </a:lnTo>
                  <a:lnTo>
                    <a:pt x="289" y="949"/>
                  </a:lnTo>
                  <a:lnTo>
                    <a:pt x="340" y="789"/>
                  </a:lnTo>
                  <a:lnTo>
                    <a:pt x="392" y="652"/>
                  </a:lnTo>
                  <a:lnTo>
                    <a:pt x="449" y="537"/>
                  </a:lnTo>
                  <a:lnTo>
                    <a:pt x="505" y="446"/>
                  </a:lnTo>
                  <a:lnTo>
                    <a:pt x="576" y="361"/>
                  </a:lnTo>
                  <a:lnTo>
                    <a:pt x="561" y="377"/>
                  </a:lnTo>
                  <a:lnTo>
                    <a:pt x="587" y="353"/>
                  </a:lnTo>
                  <a:lnTo>
                    <a:pt x="611" y="334"/>
                  </a:lnTo>
                  <a:lnTo>
                    <a:pt x="630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7" name="Freeform 46"/>
            <p:cNvSpPr>
              <a:spLocks/>
            </p:cNvSpPr>
            <p:nvPr/>
          </p:nvSpPr>
          <p:spPr bwMode="auto">
            <a:xfrm>
              <a:off x="3010463" y="3878947"/>
              <a:ext cx="77788" cy="103188"/>
            </a:xfrm>
            <a:custGeom>
              <a:avLst/>
              <a:gdLst>
                <a:gd name="T0" fmla="*/ 694 w 717"/>
                <a:gd name="T1" fmla="*/ 944 h 944"/>
                <a:gd name="T2" fmla="*/ 653 w 717"/>
                <a:gd name="T3" fmla="*/ 941 h 944"/>
                <a:gd name="T4" fmla="*/ 628 w 717"/>
                <a:gd name="T5" fmla="*/ 937 h 944"/>
                <a:gd name="T6" fmla="*/ 588 w 717"/>
                <a:gd name="T7" fmla="*/ 927 h 944"/>
                <a:gd name="T8" fmla="*/ 531 w 717"/>
                <a:gd name="T9" fmla="*/ 906 h 944"/>
                <a:gd name="T10" fmla="*/ 472 w 717"/>
                <a:gd name="T11" fmla="*/ 876 h 944"/>
                <a:gd name="T12" fmla="*/ 450 w 717"/>
                <a:gd name="T13" fmla="*/ 861 h 944"/>
                <a:gd name="T14" fmla="*/ 374 w 717"/>
                <a:gd name="T15" fmla="*/ 800 h 944"/>
                <a:gd name="T16" fmla="*/ 355 w 717"/>
                <a:gd name="T17" fmla="*/ 781 h 944"/>
                <a:gd name="T18" fmla="*/ 281 w 717"/>
                <a:gd name="T19" fmla="*/ 696 h 944"/>
                <a:gd name="T20" fmla="*/ 199 w 717"/>
                <a:gd name="T21" fmla="*/ 574 h 944"/>
                <a:gd name="T22" fmla="*/ 125 w 717"/>
                <a:gd name="T23" fmla="*/ 433 h 944"/>
                <a:gd name="T24" fmla="*/ 59 w 717"/>
                <a:gd name="T25" fmla="*/ 273 h 944"/>
                <a:gd name="T26" fmla="*/ 0 w 717"/>
                <a:gd name="T27" fmla="*/ 95 h 944"/>
                <a:gd name="T28" fmla="*/ 289 w 717"/>
                <a:gd name="T29" fmla="*/ 0 h 944"/>
                <a:gd name="T30" fmla="*/ 340 w 717"/>
                <a:gd name="T31" fmla="*/ 158 h 944"/>
                <a:gd name="T32" fmla="*/ 396 w 717"/>
                <a:gd name="T33" fmla="*/ 294 h 944"/>
                <a:gd name="T34" fmla="*/ 452 w 717"/>
                <a:gd name="T35" fmla="*/ 407 h 944"/>
                <a:gd name="T36" fmla="*/ 510 w 717"/>
                <a:gd name="T37" fmla="*/ 497 h 944"/>
                <a:gd name="T38" fmla="*/ 584 w 717"/>
                <a:gd name="T39" fmla="*/ 582 h 944"/>
                <a:gd name="T40" fmla="*/ 565 w 717"/>
                <a:gd name="T41" fmla="*/ 563 h 944"/>
                <a:gd name="T42" fmla="*/ 641 w 717"/>
                <a:gd name="T43" fmla="*/ 624 h 944"/>
                <a:gd name="T44" fmla="*/ 619 w 717"/>
                <a:gd name="T45" fmla="*/ 609 h 944"/>
                <a:gd name="T46" fmla="*/ 640 w 717"/>
                <a:gd name="T47" fmla="*/ 623 h 944"/>
                <a:gd name="T48" fmla="*/ 661 w 717"/>
                <a:gd name="T49" fmla="*/ 632 h 944"/>
                <a:gd name="T50" fmla="*/ 701 w 717"/>
                <a:gd name="T51" fmla="*/ 642 h 944"/>
                <a:gd name="T52" fmla="*/ 676 w 717"/>
                <a:gd name="T53" fmla="*/ 638 h 944"/>
                <a:gd name="T54" fmla="*/ 717 w 717"/>
                <a:gd name="T55" fmla="*/ 641 h 944"/>
                <a:gd name="T56" fmla="*/ 694 w 717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7" h="944">
                  <a:moveTo>
                    <a:pt x="694" y="944"/>
                  </a:moveTo>
                  <a:lnTo>
                    <a:pt x="653" y="941"/>
                  </a:lnTo>
                  <a:cubicBezTo>
                    <a:pt x="645" y="940"/>
                    <a:pt x="636" y="939"/>
                    <a:pt x="628" y="937"/>
                  </a:cubicBezTo>
                  <a:lnTo>
                    <a:pt x="588" y="927"/>
                  </a:lnTo>
                  <a:lnTo>
                    <a:pt x="531" y="906"/>
                  </a:lnTo>
                  <a:lnTo>
                    <a:pt x="472" y="876"/>
                  </a:lnTo>
                  <a:cubicBezTo>
                    <a:pt x="465" y="871"/>
                    <a:pt x="457" y="867"/>
                    <a:pt x="450" y="861"/>
                  </a:cubicBezTo>
                  <a:lnTo>
                    <a:pt x="374" y="800"/>
                  </a:lnTo>
                  <a:cubicBezTo>
                    <a:pt x="367" y="794"/>
                    <a:pt x="361" y="788"/>
                    <a:pt x="355" y="781"/>
                  </a:cubicBezTo>
                  <a:lnTo>
                    <a:pt x="281" y="696"/>
                  </a:lnTo>
                  <a:lnTo>
                    <a:pt x="199" y="574"/>
                  </a:lnTo>
                  <a:lnTo>
                    <a:pt x="125" y="433"/>
                  </a:lnTo>
                  <a:lnTo>
                    <a:pt x="59" y="273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8"/>
                  </a:lnTo>
                  <a:lnTo>
                    <a:pt x="396" y="294"/>
                  </a:lnTo>
                  <a:lnTo>
                    <a:pt x="452" y="407"/>
                  </a:lnTo>
                  <a:lnTo>
                    <a:pt x="510" y="497"/>
                  </a:lnTo>
                  <a:lnTo>
                    <a:pt x="584" y="582"/>
                  </a:lnTo>
                  <a:lnTo>
                    <a:pt x="565" y="563"/>
                  </a:lnTo>
                  <a:lnTo>
                    <a:pt x="641" y="624"/>
                  </a:lnTo>
                  <a:lnTo>
                    <a:pt x="619" y="609"/>
                  </a:lnTo>
                  <a:lnTo>
                    <a:pt x="640" y="623"/>
                  </a:lnTo>
                  <a:lnTo>
                    <a:pt x="661" y="632"/>
                  </a:lnTo>
                  <a:lnTo>
                    <a:pt x="701" y="642"/>
                  </a:lnTo>
                  <a:lnTo>
                    <a:pt x="676" y="638"/>
                  </a:lnTo>
                  <a:lnTo>
                    <a:pt x="717" y="641"/>
                  </a:lnTo>
                  <a:lnTo>
                    <a:pt x="694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8" name="Freeform 47"/>
            <p:cNvSpPr>
              <a:spLocks/>
            </p:cNvSpPr>
            <p:nvPr/>
          </p:nvSpPr>
          <p:spPr bwMode="auto">
            <a:xfrm>
              <a:off x="2967601" y="3791634"/>
              <a:ext cx="76200" cy="103188"/>
            </a:xfrm>
            <a:custGeom>
              <a:avLst/>
              <a:gdLst>
                <a:gd name="T0" fmla="*/ 23 w 700"/>
                <a:gd name="T1" fmla="*/ 0 h 948"/>
                <a:gd name="T2" fmla="*/ 62 w 700"/>
                <a:gd name="T3" fmla="*/ 3 h 948"/>
                <a:gd name="T4" fmla="*/ 88 w 700"/>
                <a:gd name="T5" fmla="*/ 7 h 948"/>
                <a:gd name="T6" fmla="*/ 127 w 700"/>
                <a:gd name="T7" fmla="*/ 17 h 948"/>
                <a:gd name="T8" fmla="*/ 186 w 700"/>
                <a:gd name="T9" fmla="*/ 40 h 948"/>
                <a:gd name="T10" fmla="*/ 243 w 700"/>
                <a:gd name="T11" fmla="*/ 71 h 948"/>
                <a:gd name="T12" fmla="*/ 295 w 700"/>
                <a:gd name="T13" fmla="*/ 108 h 948"/>
                <a:gd name="T14" fmla="*/ 343 w 700"/>
                <a:gd name="T15" fmla="*/ 150 h 948"/>
                <a:gd name="T16" fmla="*/ 358 w 700"/>
                <a:gd name="T17" fmla="*/ 166 h 948"/>
                <a:gd name="T18" fmla="*/ 429 w 700"/>
                <a:gd name="T19" fmla="*/ 251 h 948"/>
                <a:gd name="T20" fmla="*/ 509 w 700"/>
                <a:gd name="T21" fmla="*/ 375 h 948"/>
                <a:gd name="T22" fmla="*/ 580 w 700"/>
                <a:gd name="T23" fmla="*/ 517 h 948"/>
                <a:gd name="T24" fmla="*/ 644 w 700"/>
                <a:gd name="T25" fmla="*/ 678 h 948"/>
                <a:gd name="T26" fmla="*/ 700 w 700"/>
                <a:gd name="T27" fmla="*/ 857 h 948"/>
                <a:gd name="T28" fmla="*/ 410 w 700"/>
                <a:gd name="T29" fmla="*/ 948 h 948"/>
                <a:gd name="T30" fmla="*/ 361 w 700"/>
                <a:gd name="T31" fmla="*/ 789 h 948"/>
                <a:gd name="T32" fmla="*/ 307 w 700"/>
                <a:gd name="T33" fmla="*/ 652 h 948"/>
                <a:gd name="T34" fmla="*/ 252 w 700"/>
                <a:gd name="T35" fmla="*/ 537 h 948"/>
                <a:gd name="T36" fmla="*/ 196 w 700"/>
                <a:gd name="T37" fmla="*/ 446 h 948"/>
                <a:gd name="T38" fmla="*/ 125 w 700"/>
                <a:gd name="T39" fmla="*/ 361 h 948"/>
                <a:gd name="T40" fmla="*/ 140 w 700"/>
                <a:gd name="T41" fmla="*/ 377 h 948"/>
                <a:gd name="T42" fmla="*/ 114 w 700"/>
                <a:gd name="T43" fmla="*/ 353 h 948"/>
                <a:gd name="T44" fmla="*/ 90 w 700"/>
                <a:gd name="T45" fmla="*/ 334 h 948"/>
                <a:gd name="T46" fmla="*/ 71 w 700"/>
                <a:gd name="T47" fmla="*/ 321 h 948"/>
                <a:gd name="T48" fmla="*/ 52 w 700"/>
                <a:gd name="T49" fmla="*/ 312 h 948"/>
                <a:gd name="T50" fmla="*/ 13 w 700"/>
                <a:gd name="T51" fmla="*/ 302 h 948"/>
                <a:gd name="T52" fmla="*/ 39 w 700"/>
                <a:gd name="T53" fmla="*/ 306 h 948"/>
                <a:gd name="T54" fmla="*/ 0 w 700"/>
                <a:gd name="T55" fmla="*/ 303 h 948"/>
                <a:gd name="T56" fmla="*/ 23 w 700"/>
                <a:gd name="T57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0" h="948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6" y="40"/>
                  </a:lnTo>
                  <a:lnTo>
                    <a:pt x="243" y="71"/>
                  </a:lnTo>
                  <a:lnTo>
                    <a:pt x="295" y="108"/>
                  </a:lnTo>
                  <a:lnTo>
                    <a:pt x="343" y="150"/>
                  </a:lnTo>
                  <a:cubicBezTo>
                    <a:pt x="348" y="155"/>
                    <a:pt x="353" y="160"/>
                    <a:pt x="358" y="166"/>
                  </a:cubicBezTo>
                  <a:lnTo>
                    <a:pt x="429" y="251"/>
                  </a:lnTo>
                  <a:lnTo>
                    <a:pt x="509" y="375"/>
                  </a:lnTo>
                  <a:lnTo>
                    <a:pt x="580" y="517"/>
                  </a:lnTo>
                  <a:lnTo>
                    <a:pt x="644" y="678"/>
                  </a:lnTo>
                  <a:lnTo>
                    <a:pt x="700" y="857"/>
                  </a:lnTo>
                  <a:lnTo>
                    <a:pt x="410" y="948"/>
                  </a:lnTo>
                  <a:lnTo>
                    <a:pt x="361" y="789"/>
                  </a:lnTo>
                  <a:lnTo>
                    <a:pt x="307" y="652"/>
                  </a:lnTo>
                  <a:lnTo>
                    <a:pt x="252" y="537"/>
                  </a:lnTo>
                  <a:lnTo>
                    <a:pt x="196" y="446"/>
                  </a:lnTo>
                  <a:lnTo>
                    <a:pt x="125" y="361"/>
                  </a:lnTo>
                  <a:lnTo>
                    <a:pt x="140" y="377"/>
                  </a:lnTo>
                  <a:lnTo>
                    <a:pt x="114" y="353"/>
                  </a:lnTo>
                  <a:lnTo>
                    <a:pt x="90" y="334"/>
                  </a:lnTo>
                  <a:lnTo>
                    <a:pt x="71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9" name="Freeform 48"/>
            <p:cNvSpPr>
              <a:spLocks/>
            </p:cNvSpPr>
            <p:nvPr/>
          </p:nvSpPr>
          <p:spPr bwMode="auto">
            <a:xfrm>
              <a:off x="3080313" y="3878947"/>
              <a:ext cx="79375" cy="103188"/>
            </a:xfrm>
            <a:custGeom>
              <a:avLst/>
              <a:gdLst>
                <a:gd name="T0" fmla="*/ 23 w 716"/>
                <a:gd name="T1" fmla="*/ 944 h 944"/>
                <a:gd name="T2" fmla="*/ 64 w 716"/>
                <a:gd name="T3" fmla="*/ 941 h 944"/>
                <a:gd name="T4" fmla="*/ 89 w 716"/>
                <a:gd name="T5" fmla="*/ 937 h 944"/>
                <a:gd name="T6" fmla="*/ 129 w 716"/>
                <a:gd name="T7" fmla="*/ 927 h 944"/>
                <a:gd name="T8" fmla="*/ 186 w 716"/>
                <a:gd name="T9" fmla="*/ 906 h 944"/>
                <a:gd name="T10" fmla="*/ 245 w 716"/>
                <a:gd name="T11" fmla="*/ 876 h 944"/>
                <a:gd name="T12" fmla="*/ 267 w 716"/>
                <a:gd name="T13" fmla="*/ 861 h 944"/>
                <a:gd name="T14" fmla="*/ 343 w 716"/>
                <a:gd name="T15" fmla="*/ 800 h 944"/>
                <a:gd name="T16" fmla="*/ 362 w 716"/>
                <a:gd name="T17" fmla="*/ 781 h 944"/>
                <a:gd name="T18" fmla="*/ 436 w 716"/>
                <a:gd name="T19" fmla="*/ 696 h 944"/>
                <a:gd name="T20" fmla="*/ 518 w 716"/>
                <a:gd name="T21" fmla="*/ 573 h 944"/>
                <a:gd name="T22" fmla="*/ 591 w 716"/>
                <a:gd name="T23" fmla="*/ 434 h 944"/>
                <a:gd name="T24" fmla="*/ 657 w 716"/>
                <a:gd name="T25" fmla="*/ 273 h 944"/>
                <a:gd name="T26" fmla="*/ 716 w 716"/>
                <a:gd name="T27" fmla="*/ 95 h 944"/>
                <a:gd name="T28" fmla="*/ 427 w 716"/>
                <a:gd name="T29" fmla="*/ 0 h 944"/>
                <a:gd name="T30" fmla="*/ 376 w 716"/>
                <a:gd name="T31" fmla="*/ 158 h 944"/>
                <a:gd name="T32" fmla="*/ 322 w 716"/>
                <a:gd name="T33" fmla="*/ 293 h 944"/>
                <a:gd name="T34" fmla="*/ 263 w 716"/>
                <a:gd name="T35" fmla="*/ 408 h 944"/>
                <a:gd name="T36" fmla="*/ 207 w 716"/>
                <a:gd name="T37" fmla="*/ 497 h 944"/>
                <a:gd name="T38" fmla="*/ 133 w 716"/>
                <a:gd name="T39" fmla="*/ 582 h 944"/>
                <a:gd name="T40" fmla="*/ 152 w 716"/>
                <a:gd name="T41" fmla="*/ 563 h 944"/>
                <a:gd name="T42" fmla="*/ 76 w 716"/>
                <a:gd name="T43" fmla="*/ 624 h 944"/>
                <a:gd name="T44" fmla="*/ 98 w 716"/>
                <a:gd name="T45" fmla="*/ 609 h 944"/>
                <a:gd name="T46" fmla="*/ 77 w 716"/>
                <a:gd name="T47" fmla="*/ 623 h 944"/>
                <a:gd name="T48" fmla="*/ 56 w 716"/>
                <a:gd name="T49" fmla="*/ 632 h 944"/>
                <a:gd name="T50" fmla="*/ 16 w 716"/>
                <a:gd name="T51" fmla="*/ 642 h 944"/>
                <a:gd name="T52" fmla="*/ 41 w 716"/>
                <a:gd name="T53" fmla="*/ 638 h 944"/>
                <a:gd name="T54" fmla="*/ 0 w 716"/>
                <a:gd name="T55" fmla="*/ 641 h 944"/>
                <a:gd name="T56" fmla="*/ 23 w 716"/>
                <a:gd name="T5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6" h="944">
                  <a:moveTo>
                    <a:pt x="23" y="944"/>
                  </a:moveTo>
                  <a:lnTo>
                    <a:pt x="64" y="941"/>
                  </a:lnTo>
                  <a:cubicBezTo>
                    <a:pt x="72" y="940"/>
                    <a:pt x="81" y="939"/>
                    <a:pt x="89" y="937"/>
                  </a:cubicBezTo>
                  <a:lnTo>
                    <a:pt x="129" y="927"/>
                  </a:lnTo>
                  <a:lnTo>
                    <a:pt x="186" y="906"/>
                  </a:lnTo>
                  <a:lnTo>
                    <a:pt x="245" y="876"/>
                  </a:lnTo>
                  <a:cubicBezTo>
                    <a:pt x="252" y="871"/>
                    <a:pt x="260" y="867"/>
                    <a:pt x="267" y="861"/>
                  </a:cubicBezTo>
                  <a:lnTo>
                    <a:pt x="343" y="800"/>
                  </a:lnTo>
                  <a:cubicBezTo>
                    <a:pt x="350" y="794"/>
                    <a:pt x="356" y="788"/>
                    <a:pt x="362" y="781"/>
                  </a:cubicBezTo>
                  <a:lnTo>
                    <a:pt x="436" y="696"/>
                  </a:lnTo>
                  <a:lnTo>
                    <a:pt x="518" y="573"/>
                  </a:lnTo>
                  <a:lnTo>
                    <a:pt x="591" y="434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6" y="158"/>
                  </a:lnTo>
                  <a:lnTo>
                    <a:pt x="322" y="293"/>
                  </a:lnTo>
                  <a:lnTo>
                    <a:pt x="263" y="408"/>
                  </a:lnTo>
                  <a:lnTo>
                    <a:pt x="207" y="497"/>
                  </a:lnTo>
                  <a:lnTo>
                    <a:pt x="133" y="582"/>
                  </a:lnTo>
                  <a:lnTo>
                    <a:pt x="152" y="563"/>
                  </a:lnTo>
                  <a:lnTo>
                    <a:pt x="76" y="624"/>
                  </a:lnTo>
                  <a:lnTo>
                    <a:pt x="98" y="609"/>
                  </a:lnTo>
                  <a:lnTo>
                    <a:pt x="77" y="623"/>
                  </a:lnTo>
                  <a:lnTo>
                    <a:pt x="56" y="632"/>
                  </a:lnTo>
                  <a:lnTo>
                    <a:pt x="16" y="642"/>
                  </a:lnTo>
                  <a:lnTo>
                    <a:pt x="41" y="638"/>
                  </a:lnTo>
                  <a:lnTo>
                    <a:pt x="0" y="641"/>
                  </a:lnTo>
                  <a:lnTo>
                    <a:pt x="23" y="94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0" name="Freeform 49"/>
            <p:cNvSpPr>
              <a:spLocks/>
            </p:cNvSpPr>
            <p:nvPr/>
          </p:nvSpPr>
          <p:spPr bwMode="auto">
            <a:xfrm>
              <a:off x="3126351" y="3791634"/>
              <a:ext cx="76200" cy="103188"/>
            </a:xfrm>
            <a:custGeom>
              <a:avLst/>
              <a:gdLst>
                <a:gd name="T0" fmla="*/ 678 w 701"/>
                <a:gd name="T1" fmla="*/ 0 h 949"/>
                <a:gd name="T2" fmla="*/ 639 w 701"/>
                <a:gd name="T3" fmla="*/ 3 h 949"/>
                <a:gd name="T4" fmla="*/ 613 w 701"/>
                <a:gd name="T5" fmla="*/ 7 h 949"/>
                <a:gd name="T6" fmla="*/ 574 w 701"/>
                <a:gd name="T7" fmla="*/ 17 h 949"/>
                <a:gd name="T8" fmla="*/ 515 w 701"/>
                <a:gd name="T9" fmla="*/ 40 h 949"/>
                <a:gd name="T10" fmla="*/ 458 w 701"/>
                <a:gd name="T11" fmla="*/ 71 h 949"/>
                <a:gd name="T12" fmla="*/ 406 w 701"/>
                <a:gd name="T13" fmla="*/ 108 h 949"/>
                <a:gd name="T14" fmla="*/ 358 w 701"/>
                <a:gd name="T15" fmla="*/ 150 h 949"/>
                <a:gd name="T16" fmla="*/ 343 w 701"/>
                <a:gd name="T17" fmla="*/ 166 h 949"/>
                <a:gd name="T18" fmla="*/ 272 w 701"/>
                <a:gd name="T19" fmla="*/ 251 h 949"/>
                <a:gd name="T20" fmla="*/ 192 w 701"/>
                <a:gd name="T21" fmla="*/ 375 h 949"/>
                <a:gd name="T22" fmla="*/ 121 w 701"/>
                <a:gd name="T23" fmla="*/ 516 h 949"/>
                <a:gd name="T24" fmla="*/ 57 w 701"/>
                <a:gd name="T25" fmla="*/ 678 h 949"/>
                <a:gd name="T26" fmla="*/ 0 w 701"/>
                <a:gd name="T27" fmla="*/ 856 h 949"/>
                <a:gd name="T28" fmla="*/ 289 w 701"/>
                <a:gd name="T29" fmla="*/ 949 h 949"/>
                <a:gd name="T30" fmla="*/ 340 w 701"/>
                <a:gd name="T31" fmla="*/ 789 h 949"/>
                <a:gd name="T32" fmla="*/ 392 w 701"/>
                <a:gd name="T33" fmla="*/ 652 h 949"/>
                <a:gd name="T34" fmla="*/ 449 w 701"/>
                <a:gd name="T35" fmla="*/ 537 h 949"/>
                <a:gd name="T36" fmla="*/ 505 w 701"/>
                <a:gd name="T37" fmla="*/ 446 h 949"/>
                <a:gd name="T38" fmla="*/ 576 w 701"/>
                <a:gd name="T39" fmla="*/ 361 h 949"/>
                <a:gd name="T40" fmla="*/ 561 w 701"/>
                <a:gd name="T41" fmla="*/ 377 h 949"/>
                <a:gd name="T42" fmla="*/ 587 w 701"/>
                <a:gd name="T43" fmla="*/ 353 h 949"/>
                <a:gd name="T44" fmla="*/ 611 w 701"/>
                <a:gd name="T45" fmla="*/ 334 h 949"/>
                <a:gd name="T46" fmla="*/ 630 w 701"/>
                <a:gd name="T47" fmla="*/ 321 h 949"/>
                <a:gd name="T48" fmla="*/ 649 w 701"/>
                <a:gd name="T49" fmla="*/ 312 h 949"/>
                <a:gd name="T50" fmla="*/ 688 w 701"/>
                <a:gd name="T51" fmla="*/ 302 h 949"/>
                <a:gd name="T52" fmla="*/ 662 w 701"/>
                <a:gd name="T53" fmla="*/ 306 h 949"/>
                <a:gd name="T54" fmla="*/ 701 w 701"/>
                <a:gd name="T55" fmla="*/ 303 h 949"/>
                <a:gd name="T56" fmla="*/ 678 w 701"/>
                <a:gd name="T57" fmla="*/ 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1" h="949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5" y="40"/>
                  </a:lnTo>
                  <a:lnTo>
                    <a:pt x="458" y="71"/>
                  </a:lnTo>
                  <a:lnTo>
                    <a:pt x="406" y="108"/>
                  </a:lnTo>
                  <a:lnTo>
                    <a:pt x="358" y="150"/>
                  </a:lnTo>
                  <a:cubicBezTo>
                    <a:pt x="353" y="155"/>
                    <a:pt x="348" y="160"/>
                    <a:pt x="343" y="166"/>
                  </a:cubicBezTo>
                  <a:lnTo>
                    <a:pt x="272" y="251"/>
                  </a:lnTo>
                  <a:lnTo>
                    <a:pt x="192" y="375"/>
                  </a:lnTo>
                  <a:lnTo>
                    <a:pt x="121" y="516"/>
                  </a:lnTo>
                  <a:lnTo>
                    <a:pt x="57" y="678"/>
                  </a:lnTo>
                  <a:lnTo>
                    <a:pt x="0" y="856"/>
                  </a:lnTo>
                  <a:lnTo>
                    <a:pt x="289" y="949"/>
                  </a:lnTo>
                  <a:lnTo>
                    <a:pt x="340" y="789"/>
                  </a:lnTo>
                  <a:lnTo>
                    <a:pt x="392" y="652"/>
                  </a:lnTo>
                  <a:lnTo>
                    <a:pt x="449" y="537"/>
                  </a:lnTo>
                  <a:lnTo>
                    <a:pt x="505" y="446"/>
                  </a:lnTo>
                  <a:lnTo>
                    <a:pt x="576" y="361"/>
                  </a:lnTo>
                  <a:lnTo>
                    <a:pt x="561" y="377"/>
                  </a:lnTo>
                  <a:lnTo>
                    <a:pt x="587" y="353"/>
                  </a:lnTo>
                  <a:lnTo>
                    <a:pt x="611" y="334"/>
                  </a:lnTo>
                  <a:lnTo>
                    <a:pt x="630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1" name="Freeform 50"/>
            <p:cNvSpPr>
              <a:spLocks/>
            </p:cNvSpPr>
            <p:nvPr/>
          </p:nvSpPr>
          <p:spPr bwMode="auto">
            <a:xfrm>
              <a:off x="3256526" y="3878947"/>
              <a:ext cx="76200" cy="103188"/>
            </a:xfrm>
            <a:custGeom>
              <a:avLst/>
              <a:gdLst>
                <a:gd name="T0" fmla="*/ 678 w 701"/>
                <a:gd name="T1" fmla="*/ 943 h 943"/>
                <a:gd name="T2" fmla="*/ 639 w 701"/>
                <a:gd name="T3" fmla="*/ 940 h 943"/>
                <a:gd name="T4" fmla="*/ 613 w 701"/>
                <a:gd name="T5" fmla="*/ 936 h 943"/>
                <a:gd name="T6" fmla="*/ 574 w 701"/>
                <a:gd name="T7" fmla="*/ 926 h 943"/>
                <a:gd name="T8" fmla="*/ 518 w 701"/>
                <a:gd name="T9" fmla="*/ 905 h 943"/>
                <a:gd name="T10" fmla="*/ 496 w 701"/>
                <a:gd name="T11" fmla="*/ 895 h 943"/>
                <a:gd name="T12" fmla="*/ 458 w 701"/>
                <a:gd name="T13" fmla="*/ 873 h 943"/>
                <a:gd name="T14" fmla="*/ 439 w 701"/>
                <a:gd name="T15" fmla="*/ 859 h 943"/>
                <a:gd name="T16" fmla="*/ 364 w 701"/>
                <a:gd name="T17" fmla="*/ 798 h 943"/>
                <a:gd name="T18" fmla="*/ 343 w 701"/>
                <a:gd name="T19" fmla="*/ 778 h 943"/>
                <a:gd name="T20" fmla="*/ 272 w 701"/>
                <a:gd name="T21" fmla="*/ 693 h 943"/>
                <a:gd name="T22" fmla="*/ 193 w 701"/>
                <a:gd name="T23" fmla="*/ 572 h 943"/>
                <a:gd name="T24" fmla="*/ 121 w 701"/>
                <a:gd name="T25" fmla="*/ 431 h 943"/>
                <a:gd name="T26" fmla="*/ 57 w 701"/>
                <a:gd name="T27" fmla="*/ 270 h 943"/>
                <a:gd name="T28" fmla="*/ 0 w 701"/>
                <a:gd name="T29" fmla="*/ 93 h 943"/>
                <a:gd name="T30" fmla="*/ 289 w 701"/>
                <a:gd name="T31" fmla="*/ 0 h 943"/>
                <a:gd name="T32" fmla="*/ 340 w 701"/>
                <a:gd name="T33" fmla="*/ 159 h 943"/>
                <a:gd name="T34" fmla="*/ 392 w 701"/>
                <a:gd name="T35" fmla="*/ 294 h 943"/>
                <a:gd name="T36" fmla="*/ 448 w 701"/>
                <a:gd name="T37" fmla="*/ 407 h 943"/>
                <a:gd name="T38" fmla="*/ 505 w 701"/>
                <a:gd name="T39" fmla="*/ 498 h 943"/>
                <a:gd name="T40" fmla="*/ 576 w 701"/>
                <a:gd name="T41" fmla="*/ 583 h 943"/>
                <a:gd name="T42" fmla="*/ 555 w 701"/>
                <a:gd name="T43" fmla="*/ 563 h 943"/>
                <a:gd name="T44" fmla="*/ 630 w 701"/>
                <a:gd name="T45" fmla="*/ 624 h 943"/>
                <a:gd name="T46" fmla="*/ 611 w 701"/>
                <a:gd name="T47" fmla="*/ 610 h 943"/>
                <a:gd name="T48" fmla="*/ 649 w 701"/>
                <a:gd name="T49" fmla="*/ 632 h 943"/>
                <a:gd name="T50" fmla="*/ 627 w 701"/>
                <a:gd name="T51" fmla="*/ 622 h 943"/>
                <a:gd name="T52" fmla="*/ 649 w 701"/>
                <a:gd name="T53" fmla="*/ 631 h 943"/>
                <a:gd name="T54" fmla="*/ 688 w 701"/>
                <a:gd name="T55" fmla="*/ 641 h 943"/>
                <a:gd name="T56" fmla="*/ 662 w 701"/>
                <a:gd name="T57" fmla="*/ 637 h 943"/>
                <a:gd name="T58" fmla="*/ 701 w 701"/>
                <a:gd name="T59" fmla="*/ 640 h 943"/>
                <a:gd name="T60" fmla="*/ 678 w 701"/>
                <a:gd name="T61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1" h="943">
                  <a:moveTo>
                    <a:pt x="678" y="943"/>
                  </a:moveTo>
                  <a:lnTo>
                    <a:pt x="639" y="940"/>
                  </a:lnTo>
                  <a:cubicBezTo>
                    <a:pt x="630" y="939"/>
                    <a:pt x="621" y="938"/>
                    <a:pt x="613" y="936"/>
                  </a:cubicBezTo>
                  <a:lnTo>
                    <a:pt x="574" y="926"/>
                  </a:lnTo>
                  <a:lnTo>
                    <a:pt x="518" y="905"/>
                  </a:lnTo>
                  <a:cubicBezTo>
                    <a:pt x="510" y="902"/>
                    <a:pt x="503" y="899"/>
                    <a:pt x="496" y="895"/>
                  </a:cubicBezTo>
                  <a:lnTo>
                    <a:pt x="458" y="873"/>
                  </a:lnTo>
                  <a:cubicBezTo>
                    <a:pt x="451" y="869"/>
                    <a:pt x="445" y="864"/>
                    <a:pt x="439" y="859"/>
                  </a:cubicBezTo>
                  <a:lnTo>
                    <a:pt x="364" y="798"/>
                  </a:lnTo>
                  <a:cubicBezTo>
                    <a:pt x="356" y="792"/>
                    <a:pt x="349" y="785"/>
                    <a:pt x="343" y="778"/>
                  </a:cubicBezTo>
                  <a:lnTo>
                    <a:pt x="272" y="693"/>
                  </a:lnTo>
                  <a:lnTo>
                    <a:pt x="193" y="572"/>
                  </a:lnTo>
                  <a:lnTo>
                    <a:pt x="121" y="431"/>
                  </a:lnTo>
                  <a:lnTo>
                    <a:pt x="57" y="270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2" y="294"/>
                  </a:lnTo>
                  <a:lnTo>
                    <a:pt x="448" y="407"/>
                  </a:lnTo>
                  <a:lnTo>
                    <a:pt x="505" y="498"/>
                  </a:lnTo>
                  <a:lnTo>
                    <a:pt x="576" y="583"/>
                  </a:lnTo>
                  <a:lnTo>
                    <a:pt x="555" y="563"/>
                  </a:lnTo>
                  <a:lnTo>
                    <a:pt x="630" y="624"/>
                  </a:lnTo>
                  <a:lnTo>
                    <a:pt x="611" y="610"/>
                  </a:lnTo>
                  <a:lnTo>
                    <a:pt x="649" y="632"/>
                  </a:lnTo>
                  <a:lnTo>
                    <a:pt x="627" y="622"/>
                  </a:lnTo>
                  <a:lnTo>
                    <a:pt x="649" y="631"/>
                  </a:lnTo>
                  <a:lnTo>
                    <a:pt x="688" y="641"/>
                  </a:lnTo>
                  <a:lnTo>
                    <a:pt x="662" y="637"/>
                  </a:lnTo>
                  <a:lnTo>
                    <a:pt x="701" y="640"/>
                  </a:lnTo>
                  <a:lnTo>
                    <a:pt x="678" y="94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2" name="Freeform 51"/>
            <p:cNvSpPr>
              <a:spLocks/>
            </p:cNvSpPr>
            <p:nvPr/>
          </p:nvSpPr>
          <p:spPr bwMode="auto">
            <a:xfrm>
              <a:off x="3212076" y="3791634"/>
              <a:ext cx="77788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3" name="Freeform 52"/>
            <p:cNvSpPr>
              <a:spLocks/>
            </p:cNvSpPr>
            <p:nvPr/>
          </p:nvSpPr>
          <p:spPr bwMode="auto">
            <a:xfrm>
              <a:off x="3323201" y="3878947"/>
              <a:ext cx="77788" cy="103188"/>
            </a:xfrm>
            <a:custGeom>
              <a:avLst/>
              <a:gdLst>
                <a:gd name="T0" fmla="*/ 11 w 350"/>
                <a:gd name="T1" fmla="*/ 471 h 471"/>
                <a:gd name="T2" fmla="*/ 31 w 350"/>
                <a:gd name="T3" fmla="*/ 470 h 471"/>
                <a:gd name="T4" fmla="*/ 44 w 350"/>
                <a:gd name="T5" fmla="*/ 468 h 471"/>
                <a:gd name="T6" fmla="*/ 63 w 350"/>
                <a:gd name="T7" fmla="*/ 463 h 471"/>
                <a:gd name="T8" fmla="*/ 91 w 350"/>
                <a:gd name="T9" fmla="*/ 452 h 471"/>
                <a:gd name="T10" fmla="*/ 102 w 350"/>
                <a:gd name="T11" fmla="*/ 447 h 471"/>
                <a:gd name="T12" fmla="*/ 121 w 350"/>
                <a:gd name="T13" fmla="*/ 436 h 471"/>
                <a:gd name="T14" fmla="*/ 131 w 350"/>
                <a:gd name="T15" fmla="*/ 429 h 471"/>
                <a:gd name="T16" fmla="*/ 168 w 350"/>
                <a:gd name="T17" fmla="*/ 399 h 471"/>
                <a:gd name="T18" fmla="*/ 179 w 350"/>
                <a:gd name="T19" fmla="*/ 389 h 471"/>
                <a:gd name="T20" fmla="*/ 214 w 350"/>
                <a:gd name="T21" fmla="*/ 346 h 471"/>
                <a:gd name="T22" fmla="*/ 254 w 350"/>
                <a:gd name="T23" fmla="*/ 286 h 471"/>
                <a:gd name="T24" fmla="*/ 290 w 350"/>
                <a:gd name="T25" fmla="*/ 215 h 471"/>
                <a:gd name="T26" fmla="*/ 322 w 350"/>
                <a:gd name="T27" fmla="*/ 135 h 471"/>
                <a:gd name="T28" fmla="*/ 350 w 350"/>
                <a:gd name="T29" fmla="*/ 46 h 471"/>
                <a:gd name="T30" fmla="*/ 205 w 350"/>
                <a:gd name="T31" fmla="*/ 0 h 471"/>
                <a:gd name="T32" fmla="*/ 180 w 350"/>
                <a:gd name="T33" fmla="*/ 79 h 471"/>
                <a:gd name="T34" fmla="*/ 153 w 350"/>
                <a:gd name="T35" fmla="*/ 147 h 471"/>
                <a:gd name="T36" fmla="*/ 126 w 350"/>
                <a:gd name="T37" fmla="*/ 203 h 471"/>
                <a:gd name="T38" fmla="*/ 98 w 350"/>
                <a:gd name="T39" fmla="*/ 249 h 471"/>
                <a:gd name="T40" fmla="*/ 62 w 350"/>
                <a:gd name="T41" fmla="*/ 291 h 471"/>
                <a:gd name="T42" fmla="*/ 73 w 350"/>
                <a:gd name="T43" fmla="*/ 281 h 471"/>
                <a:gd name="T44" fmla="*/ 35 w 350"/>
                <a:gd name="T45" fmla="*/ 312 h 471"/>
                <a:gd name="T46" fmla="*/ 45 w 350"/>
                <a:gd name="T47" fmla="*/ 305 h 471"/>
                <a:gd name="T48" fmla="*/ 26 w 350"/>
                <a:gd name="T49" fmla="*/ 316 h 471"/>
                <a:gd name="T50" fmla="*/ 37 w 350"/>
                <a:gd name="T51" fmla="*/ 311 h 471"/>
                <a:gd name="T52" fmla="*/ 26 w 350"/>
                <a:gd name="T53" fmla="*/ 315 h 471"/>
                <a:gd name="T54" fmla="*/ 6 w 350"/>
                <a:gd name="T55" fmla="*/ 320 h 471"/>
                <a:gd name="T56" fmla="*/ 19 w 350"/>
                <a:gd name="T57" fmla="*/ 318 h 471"/>
                <a:gd name="T58" fmla="*/ 0 w 350"/>
                <a:gd name="T59" fmla="*/ 320 h 471"/>
                <a:gd name="T60" fmla="*/ 11 w 350"/>
                <a:gd name="T6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471"/>
                  </a:moveTo>
                  <a:lnTo>
                    <a:pt x="31" y="470"/>
                  </a:lnTo>
                  <a:cubicBezTo>
                    <a:pt x="35" y="469"/>
                    <a:pt x="40" y="469"/>
                    <a:pt x="44" y="468"/>
                  </a:cubicBezTo>
                  <a:lnTo>
                    <a:pt x="63" y="463"/>
                  </a:lnTo>
                  <a:lnTo>
                    <a:pt x="91" y="452"/>
                  </a:lnTo>
                  <a:cubicBezTo>
                    <a:pt x="95" y="451"/>
                    <a:pt x="99" y="449"/>
                    <a:pt x="102" y="447"/>
                  </a:cubicBezTo>
                  <a:lnTo>
                    <a:pt x="121" y="436"/>
                  </a:lnTo>
                  <a:cubicBezTo>
                    <a:pt x="125" y="434"/>
                    <a:pt x="128" y="432"/>
                    <a:pt x="131" y="429"/>
                  </a:cubicBezTo>
                  <a:lnTo>
                    <a:pt x="168" y="399"/>
                  </a:lnTo>
                  <a:cubicBezTo>
                    <a:pt x="172" y="396"/>
                    <a:pt x="176" y="392"/>
                    <a:pt x="179" y="389"/>
                  </a:cubicBezTo>
                  <a:lnTo>
                    <a:pt x="214" y="346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6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7"/>
                  </a:lnTo>
                  <a:lnTo>
                    <a:pt x="126" y="203"/>
                  </a:lnTo>
                  <a:lnTo>
                    <a:pt x="98" y="249"/>
                  </a:lnTo>
                  <a:lnTo>
                    <a:pt x="62" y="291"/>
                  </a:lnTo>
                  <a:lnTo>
                    <a:pt x="73" y="281"/>
                  </a:lnTo>
                  <a:lnTo>
                    <a:pt x="35" y="312"/>
                  </a:lnTo>
                  <a:lnTo>
                    <a:pt x="45" y="305"/>
                  </a:lnTo>
                  <a:lnTo>
                    <a:pt x="26" y="316"/>
                  </a:lnTo>
                  <a:lnTo>
                    <a:pt x="37" y="311"/>
                  </a:lnTo>
                  <a:lnTo>
                    <a:pt x="26" y="315"/>
                  </a:lnTo>
                  <a:lnTo>
                    <a:pt x="6" y="320"/>
                  </a:lnTo>
                  <a:lnTo>
                    <a:pt x="19" y="318"/>
                  </a:lnTo>
                  <a:lnTo>
                    <a:pt x="0" y="320"/>
                  </a:lnTo>
                  <a:lnTo>
                    <a:pt x="11" y="4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4" name="Freeform 53"/>
            <p:cNvSpPr>
              <a:spLocks/>
            </p:cNvSpPr>
            <p:nvPr/>
          </p:nvSpPr>
          <p:spPr bwMode="auto">
            <a:xfrm>
              <a:off x="3367651" y="3791634"/>
              <a:ext cx="77788" cy="103188"/>
            </a:xfrm>
            <a:custGeom>
              <a:avLst/>
              <a:gdLst>
                <a:gd name="T0" fmla="*/ 347 w 359"/>
                <a:gd name="T1" fmla="*/ 0 h 474"/>
                <a:gd name="T2" fmla="*/ 327 w 359"/>
                <a:gd name="T3" fmla="*/ 1 h 474"/>
                <a:gd name="T4" fmla="*/ 314 w 359"/>
                <a:gd name="T5" fmla="*/ 3 h 474"/>
                <a:gd name="T6" fmla="*/ 294 w 359"/>
                <a:gd name="T7" fmla="*/ 8 h 474"/>
                <a:gd name="T8" fmla="*/ 284 w 359"/>
                <a:gd name="T9" fmla="*/ 12 h 474"/>
                <a:gd name="T10" fmla="*/ 264 w 359"/>
                <a:gd name="T11" fmla="*/ 20 h 474"/>
                <a:gd name="T12" fmla="*/ 236 w 359"/>
                <a:gd name="T13" fmla="*/ 34 h 474"/>
                <a:gd name="T14" fmla="*/ 209 w 359"/>
                <a:gd name="T15" fmla="*/ 54 h 474"/>
                <a:gd name="T16" fmla="*/ 185 w 359"/>
                <a:gd name="T17" fmla="*/ 74 h 474"/>
                <a:gd name="T18" fmla="*/ 141 w 359"/>
                <a:gd name="T19" fmla="*/ 124 h 474"/>
                <a:gd name="T20" fmla="*/ 99 w 359"/>
                <a:gd name="T21" fmla="*/ 187 h 474"/>
                <a:gd name="T22" fmla="*/ 63 w 359"/>
                <a:gd name="T23" fmla="*/ 258 h 474"/>
                <a:gd name="T24" fmla="*/ 30 w 359"/>
                <a:gd name="T25" fmla="*/ 338 h 474"/>
                <a:gd name="T26" fmla="*/ 0 w 359"/>
                <a:gd name="T27" fmla="*/ 427 h 474"/>
                <a:gd name="T28" fmla="*/ 145 w 359"/>
                <a:gd name="T29" fmla="*/ 474 h 474"/>
                <a:gd name="T30" fmla="*/ 170 w 359"/>
                <a:gd name="T31" fmla="*/ 395 h 474"/>
                <a:gd name="T32" fmla="*/ 198 w 359"/>
                <a:gd name="T33" fmla="*/ 326 h 474"/>
                <a:gd name="T34" fmla="*/ 227 w 359"/>
                <a:gd name="T35" fmla="*/ 269 h 474"/>
                <a:gd name="T36" fmla="*/ 255 w 359"/>
                <a:gd name="T37" fmla="*/ 224 h 474"/>
                <a:gd name="T38" fmla="*/ 285 w 359"/>
                <a:gd name="T39" fmla="*/ 189 h 474"/>
                <a:gd name="T40" fmla="*/ 299 w 359"/>
                <a:gd name="T41" fmla="*/ 176 h 474"/>
                <a:gd name="T42" fmla="*/ 310 w 359"/>
                <a:gd name="T43" fmla="*/ 168 h 474"/>
                <a:gd name="T44" fmla="*/ 322 w 359"/>
                <a:gd name="T45" fmla="*/ 160 h 474"/>
                <a:gd name="T46" fmla="*/ 341 w 359"/>
                <a:gd name="T47" fmla="*/ 152 h 474"/>
                <a:gd name="T48" fmla="*/ 331 w 359"/>
                <a:gd name="T49" fmla="*/ 156 h 474"/>
                <a:gd name="T50" fmla="*/ 351 w 359"/>
                <a:gd name="T51" fmla="*/ 151 h 474"/>
                <a:gd name="T52" fmla="*/ 338 w 359"/>
                <a:gd name="T53" fmla="*/ 153 h 474"/>
                <a:gd name="T54" fmla="*/ 359 w 359"/>
                <a:gd name="T55" fmla="*/ 151 h 474"/>
                <a:gd name="T56" fmla="*/ 347 w 359"/>
                <a:gd name="T5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474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cubicBezTo>
                    <a:pt x="290" y="9"/>
                    <a:pt x="287" y="10"/>
                    <a:pt x="284" y="12"/>
                  </a:cubicBezTo>
                  <a:lnTo>
                    <a:pt x="264" y="20"/>
                  </a:lnTo>
                  <a:lnTo>
                    <a:pt x="236" y="34"/>
                  </a:lnTo>
                  <a:lnTo>
                    <a:pt x="209" y="54"/>
                  </a:lnTo>
                  <a:lnTo>
                    <a:pt x="185" y="74"/>
                  </a:lnTo>
                  <a:lnTo>
                    <a:pt x="141" y="124"/>
                  </a:lnTo>
                  <a:lnTo>
                    <a:pt x="99" y="187"/>
                  </a:lnTo>
                  <a:lnTo>
                    <a:pt x="63" y="258"/>
                  </a:lnTo>
                  <a:lnTo>
                    <a:pt x="30" y="338"/>
                  </a:lnTo>
                  <a:lnTo>
                    <a:pt x="0" y="427"/>
                  </a:lnTo>
                  <a:lnTo>
                    <a:pt x="145" y="474"/>
                  </a:lnTo>
                  <a:lnTo>
                    <a:pt x="170" y="395"/>
                  </a:lnTo>
                  <a:lnTo>
                    <a:pt x="198" y="326"/>
                  </a:lnTo>
                  <a:lnTo>
                    <a:pt x="227" y="269"/>
                  </a:lnTo>
                  <a:lnTo>
                    <a:pt x="255" y="224"/>
                  </a:lnTo>
                  <a:lnTo>
                    <a:pt x="285" y="189"/>
                  </a:lnTo>
                  <a:lnTo>
                    <a:pt x="299" y="176"/>
                  </a:lnTo>
                  <a:lnTo>
                    <a:pt x="310" y="168"/>
                  </a:lnTo>
                  <a:lnTo>
                    <a:pt x="322" y="160"/>
                  </a:lnTo>
                  <a:lnTo>
                    <a:pt x="341" y="152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5" name="Freeform 54"/>
            <p:cNvSpPr>
              <a:spLocks/>
            </p:cNvSpPr>
            <p:nvPr/>
          </p:nvSpPr>
          <p:spPr bwMode="auto">
            <a:xfrm>
              <a:off x="3491476" y="3878947"/>
              <a:ext cx="77788" cy="103188"/>
            </a:xfrm>
            <a:custGeom>
              <a:avLst/>
              <a:gdLst>
                <a:gd name="T0" fmla="*/ 347 w 359"/>
                <a:gd name="T1" fmla="*/ 472 h 472"/>
                <a:gd name="T2" fmla="*/ 327 w 359"/>
                <a:gd name="T3" fmla="*/ 471 h 472"/>
                <a:gd name="T4" fmla="*/ 314 w 359"/>
                <a:gd name="T5" fmla="*/ 469 h 472"/>
                <a:gd name="T6" fmla="*/ 294 w 359"/>
                <a:gd name="T7" fmla="*/ 464 h 472"/>
                <a:gd name="T8" fmla="*/ 266 w 359"/>
                <a:gd name="T9" fmla="*/ 453 h 472"/>
                <a:gd name="T10" fmla="*/ 236 w 359"/>
                <a:gd name="T11" fmla="*/ 438 h 472"/>
                <a:gd name="T12" fmla="*/ 225 w 359"/>
                <a:gd name="T13" fmla="*/ 431 h 472"/>
                <a:gd name="T14" fmla="*/ 187 w 359"/>
                <a:gd name="T15" fmla="*/ 400 h 472"/>
                <a:gd name="T16" fmla="*/ 178 w 359"/>
                <a:gd name="T17" fmla="*/ 391 h 472"/>
                <a:gd name="T18" fmla="*/ 141 w 359"/>
                <a:gd name="T19" fmla="*/ 348 h 472"/>
                <a:gd name="T20" fmla="*/ 100 w 359"/>
                <a:gd name="T21" fmla="*/ 287 h 472"/>
                <a:gd name="T22" fmla="*/ 63 w 359"/>
                <a:gd name="T23" fmla="*/ 217 h 472"/>
                <a:gd name="T24" fmla="*/ 30 w 359"/>
                <a:gd name="T25" fmla="*/ 137 h 472"/>
                <a:gd name="T26" fmla="*/ 0 w 359"/>
                <a:gd name="T27" fmla="*/ 48 h 472"/>
                <a:gd name="T28" fmla="*/ 145 w 359"/>
                <a:gd name="T29" fmla="*/ 0 h 472"/>
                <a:gd name="T30" fmla="*/ 170 w 359"/>
                <a:gd name="T31" fmla="*/ 79 h 472"/>
                <a:gd name="T32" fmla="*/ 198 w 359"/>
                <a:gd name="T33" fmla="*/ 147 h 472"/>
                <a:gd name="T34" fmla="*/ 226 w 359"/>
                <a:gd name="T35" fmla="*/ 204 h 472"/>
                <a:gd name="T36" fmla="*/ 255 w 359"/>
                <a:gd name="T37" fmla="*/ 249 h 472"/>
                <a:gd name="T38" fmla="*/ 292 w 359"/>
                <a:gd name="T39" fmla="*/ 291 h 472"/>
                <a:gd name="T40" fmla="*/ 283 w 359"/>
                <a:gd name="T41" fmla="*/ 282 h 472"/>
                <a:gd name="T42" fmla="*/ 321 w 359"/>
                <a:gd name="T43" fmla="*/ 312 h 472"/>
                <a:gd name="T44" fmla="*/ 310 w 359"/>
                <a:gd name="T45" fmla="*/ 305 h 472"/>
                <a:gd name="T46" fmla="*/ 320 w 359"/>
                <a:gd name="T47" fmla="*/ 312 h 472"/>
                <a:gd name="T48" fmla="*/ 331 w 359"/>
                <a:gd name="T49" fmla="*/ 316 h 472"/>
                <a:gd name="T50" fmla="*/ 351 w 359"/>
                <a:gd name="T51" fmla="*/ 321 h 472"/>
                <a:gd name="T52" fmla="*/ 338 w 359"/>
                <a:gd name="T53" fmla="*/ 319 h 472"/>
                <a:gd name="T54" fmla="*/ 359 w 359"/>
                <a:gd name="T55" fmla="*/ 321 h 472"/>
                <a:gd name="T56" fmla="*/ 347 w 359"/>
                <a:gd name="T57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472">
                  <a:moveTo>
                    <a:pt x="347" y="472"/>
                  </a:moveTo>
                  <a:lnTo>
                    <a:pt x="327" y="471"/>
                  </a:lnTo>
                  <a:cubicBezTo>
                    <a:pt x="323" y="470"/>
                    <a:pt x="318" y="470"/>
                    <a:pt x="314" y="469"/>
                  </a:cubicBezTo>
                  <a:lnTo>
                    <a:pt x="294" y="464"/>
                  </a:lnTo>
                  <a:lnTo>
                    <a:pt x="266" y="453"/>
                  </a:lnTo>
                  <a:lnTo>
                    <a:pt x="236" y="438"/>
                  </a:lnTo>
                  <a:cubicBezTo>
                    <a:pt x="232" y="436"/>
                    <a:pt x="229" y="433"/>
                    <a:pt x="225" y="431"/>
                  </a:cubicBezTo>
                  <a:lnTo>
                    <a:pt x="187" y="400"/>
                  </a:lnTo>
                  <a:cubicBezTo>
                    <a:pt x="184" y="397"/>
                    <a:pt x="181" y="394"/>
                    <a:pt x="178" y="391"/>
                  </a:cubicBezTo>
                  <a:lnTo>
                    <a:pt x="141" y="348"/>
                  </a:lnTo>
                  <a:lnTo>
                    <a:pt x="100" y="287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8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7"/>
                  </a:lnTo>
                  <a:lnTo>
                    <a:pt x="226" y="204"/>
                  </a:lnTo>
                  <a:lnTo>
                    <a:pt x="255" y="249"/>
                  </a:lnTo>
                  <a:lnTo>
                    <a:pt x="292" y="291"/>
                  </a:lnTo>
                  <a:lnTo>
                    <a:pt x="283" y="282"/>
                  </a:lnTo>
                  <a:lnTo>
                    <a:pt x="321" y="312"/>
                  </a:lnTo>
                  <a:lnTo>
                    <a:pt x="310" y="305"/>
                  </a:lnTo>
                  <a:lnTo>
                    <a:pt x="320" y="312"/>
                  </a:lnTo>
                  <a:lnTo>
                    <a:pt x="331" y="316"/>
                  </a:lnTo>
                  <a:lnTo>
                    <a:pt x="351" y="321"/>
                  </a:lnTo>
                  <a:lnTo>
                    <a:pt x="338" y="319"/>
                  </a:lnTo>
                  <a:lnTo>
                    <a:pt x="359" y="321"/>
                  </a:lnTo>
                  <a:lnTo>
                    <a:pt x="347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6" name="Freeform 55"/>
            <p:cNvSpPr>
              <a:spLocks/>
            </p:cNvSpPr>
            <p:nvPr/>
          </p:nvSpPr>
          <p:spPr bwMode="auto">
            <a:xfrm>
              <a:off x="3448613" y="3791634"/>
              <a:ext cx="76200" cy="103188"/>
            </a:xfrm>
            <a:custGeom>
              <a:avLst/>
              <a:gdLst>
                <a:gd name="T0" fmla="*/ 11 w 350"/>
                <a:gd name="T1" fmla="*/ 0 h 474"/>
                <a:gd name="T2" fmla="*/ 31 w 350"/>
                <a:gd name="T3" fmla="*/ 1 h 474"/>
                <a:gd name="T4" fmla="*/ 44 w 350"/>
                <a:gd name="T5" fmla="*/ 3 h 474"/>
                <a:gd name="T6" fmla="*/ 63 w 350"/>
                <a:gd name="T7" fmla="*/ 8 h 474"/>
                <a:gd name="T8" fmla="*/ 93 w 350"/>
                <a:gd name="T9" fmla="*/ 20 h 474"/>
                <a:gd name="T10" fmla="*/ 121 w 350"/>
                <a:gd name="T11" fmla="*/ 35 h 474"/>
                <a:gd name="T12" fmla="*/ 147 w 350"/>
                <a:gd name="T13" fmla="*/ 54 h 474"/>
                <a:gd name="T14" fmla="*/ 171 w 350"/>
                <a:gd name="T15" fmla="*/ 75 h 474"/>
                <a:gd name="T16" fmla="*/ 179 w 350"/>
                <a:gd name="T17" fmla="*/ 83 h 474"/>
                <a:gd name="T18" fmla="*/ 214 w 350"/>
                <a:gd name="T19" fmla="*/ 125 h 474"/>
                <a:gd name="T20" fmla="*/ 254 w 350"/>
                <a:gd name="T21" fmla="*/ 187 h 474"/>
                <a:gd name="T22" fmla="*/ 290 w 350"/>
                <a:gd name="T23" fmla="*/ 258 h 474"/>
                <a:gd name="T24" fmla="*/ 322 w 350"/>
                <a:gd name="T25" fmla="*/ 338 h 474"/>
                <a:gd name="T26" fmla="*/ 350 w 350"/>
                <a:gd name="T27" fmla="*/ 428 h 474"/>
                <a:gd name="T28" fmla="*/ 205 w 350"/>
                <a:gd name="T29" fmla="*/ 474 h 474"/>
                <a:gd name="T30" fmla="*/ 180 w 350"/>
                <a:gd name="T31" fmla="*/ 394 h 474"/>
                <a:gd name="T32" fmla="*/ 153 w 350"/>
                <a:gd name="T33" fmla="*/ 326 h 474"/>
                <a:gd name="T34" fmla="*/ 126 w 350"/>
                <a:gd name="T35" fmla="*/ 268 h 474"/>
                <a:gd name="T36" fmla="*/ 98 w 350"/>
                <a:gd name="T37" fmla="*/ 223 h 474"/>
                <a:gd name="T38" fmla="*/ 62 w 350"/>
                <a:gd name="T39" fmla="*/ 180 h 474"/>
                <a:gd name="T40" fmla="*/ 70 w 350"/>
                <a:gd name="T41" fmla="*/ 188 h 474"/>
                <a:gd name="T42" fmla="*/ 57 w 350"/>
                <a:gd name="T43" fmla="*/ 176 h 474"/>
                <a:gd name="T44" fmla="*/ 45 w 350"/>
                <a:gd name="T45" fmla="*/ 167 h 474"/>
                <a:gd name="T46" fmla="*/ 35 w 350"/>
                <a:gd name="T47" fmla="*/ 160 h 474"/>
                <a:gd name="T48" fmla="*/ 26 w 350"/>
                <a:gd name="T49" fmla="*/ 156 h 474"/>
                <a:gd name="T50" fmla="*/ 6 w 350"/>
                <a:gd name="T51" fmla="*/ 151 h 474"/>
                <a:gd name="T52" fmla="*/ 19 w 350"/>
                <a:gd name="T53" fmla="*/ 153 h 474"/>
                <a:gd name="T54" fmla="*/ 0 w 350"/>
                <a:gd name="T55" fmla="*/ 151 h 474"/>
                <a:gd name="T56" fmla="*/ 11 w 350"/>
                <a:gd name="T5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0" h="474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3" y="20"/>
                  </a:lnTo>
                  <a:lnTo>
                    <a:pt x="121" y="35"/>
                  </a:lnTo>
                  <a:lnTo>
                    <a:pt x="147" y="54"/>
                  </a:lnTo>
                  <a:lnTo>
                    <a:pt x="171" y="75"/>
                  </a:lnTo>
                  <a:cubicBezTo>
                    <a:pt x="174" y="77"/>
                    <a:pt x="176" y="80"/>
                    <a:pt x="179" y="83"/>
                  </a:cubicBezTo>
                  <a:lnTo>
                    <a:pt x="214" y="125"/>
                  </a:lnTo>
                  <a:lnTo>
                    <a:pt x="254" y="187"/>
                  </a:lnTo>
                  <a:lnTo>
                    <a:pt x="290" y="258"/>
                  </a:lnTo>
                  <a:lnTo>
                    <a:pt x="322" y="338"/>
                  </a:lnTo>
                  <a:lnTo>
                    <a:pt x="350" y="428"/>
                  </a:lnTo>
                  <a:lnTo>
                    <a:pt x="205" y="474"/>
                  </a:lnTo>
                  <a:lnTo>
                    <a:pt x="180" y="394"/>
                  </a:lnTo>
                  <a:lnTo>
                    <a:pt x="153" y="326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0"/>
                  </a:lnTo>
                  <a:lnTo>
                    <a:pt x="70" y="188"/>
                  </a:lnTo>
                  <a:lnTo>
                    <a:pt x="57" y="176"/>
                  </a:lnTo>
                  <a:lnTo>
                    <a:pt x="45" y="167"/>
                  </a:lnTo>
                  <a:lnTo>
                    <a:pt x="35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7" name="Freeform 66"/>
            <p:cNvSpPr>
              <a:spLocks/>
            </p:cNvSpPr>
            <p:nvPr/>
          </p:nvSpPr>
          <p:spPr bwMode="auto">
            <a:xfrm>
              <a:off x="4875776" y="3542397"/>
              <a:ext cx="466725" cy="692150"/>
            </a:xfrm>
            <a:custGeom>
              <a:avLst/>
              <a:gdLst>
                <a:gd name="T0" fmla="*/ 0 w 294"/>
                <a:gd name="T1" fmla="*/ 436 h 436"/>
                <a:gd name="T2" fmla="*/ 205 w 294"/>
                <a:gd name="T3" fmla="*/ 0 h 436"/>
                <a:gd name="T4" fmla="*/ 294 w 294"/>
                <a:gd name="T5" fmla="*/ 0 h 436"/>
                <a:gd name="T6" fmla="*/ 90 w 294"/>
                <a:gd name="T7" fmla="*/ 436 h 436"/>
                <a:gd name="T8" fmla="*/ 0 w 294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436">
                  <a:moveTo>
                    <a:pt x="0" y="436"/>
                  </a:moveTo>
                  <a:lnTo>
                    <a:pt x="205" y="0"/>
                  </a:lnTo>
                  <a:lnTo>
                    <a:pt x="294" y="0"/>
                  </a:lnTo>
                  <a:lnTo>
                    <a:pt x="90" y="436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8" name="Freeform 67"/>
            <p:cNvSpPr>
              <a:spLocks/>
            </p:cNvSpPr>
            <p:nvPr/>
          </p:nvSpPr>
          <p:spPr bwMode="auto">
            <a:xfrm>
              <a:off x="4871013" y="3637647"/>
              <a:ext cx="288925" cy="598488"/>
            </a:xfrm>
            <a:custGeom>
              <a:avLst/>
              <a:gdLst>
                <a:gd name="T0" fmla="*/ 177 w 182"/>
                <a:gd name="T1" fmla="*/ 0 h 377"/>
                <a:gd name="T2" fmla="*/ 0 w 182"/>
                <a:gd name="T3" fmla="*/ 374 h 377"/>
                <a:gd name="T4" fmla="*/ 6 w 182"/>
                <a:gd name="T5" fmla="*/ 377 h 377"/>
                <a:gd name="T6" fmla="*/ 182 w 182"/>
                <a:gd name="T7" fmla="*/ 3 h 377"/>
                <a:gd name="T8" fmla="*/ 177 w 182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77">
                  <a:moveTo>
                    <a:pt x="177" y="0"/>
                  </a:moveTo>
                  <a:lnTo>
                    <a:pt x="0" y="374"/>
                  </a:lnTo>
                  <a:lnTo>
                    <a:pt x="6" y="377"/>
                  </a:lnTo>
                  <a:lnTo>
                    <a:pt x="182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9" name="Freeform 68"/>
            <p:cNvSpPr>
              <a:spLocks/>
            </p:cNvSpPr>
            <p:nvPr/>
          </p:nvSpPr>
          <p:spPr bwMode="auto">
            <a:xfrm>
              <a:off x="5058338" y="3539222"/>
              <a:ext cx="288925" cy="598488"/>
            </a:xfrm>
            <a:custGeom>
              <a:avLst/>
              <a:gdLst>
                <a:gd name="T0" fmla="*/ 176 w 182"/>
                <a:gd name="T1" fmla="*/ 0 h 377"/>
                <a:gd name="T2" fmla="*/ 0 w 182"/>
                <a:gd name="T3" fmla="*/ 375 h 377"/>
                <a:gd name="T4" fmla="*/ 6 w 182"/>
                <a:gd name="T5" fmla="*/ 377 h 377"/>
                <a:gd name="T6" fmla="*/ 182 w 182"/>
                <a:gd name="T7" fmla="*/ 3 h 377"/>
                <a:gd name="T8" fmla="*/ 176 w 182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77">
                  <a:moveTo>
                    <a:pt x="176" y="0"/>
                  </a:moveTo>
                  <a:lnTo>
                    <a:pt x="0" y="375"/>
                  </a:lnTo>
                  <a:lnTo>
                    <a:pt x="6" y="377"/>
                  </a:lnTo>
                  <a:lnTo>
                    <a:pt x="182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0" name="Rectangle 75"/>
            <p:cNvSpPr>
              <a:spLocks noChangeArrowheads="1"/>
            </p:cNvSpPr>
            <p:nvPr/>
          </p:nvSpPr>
          <p:spPr bwMode="auto">
            <a:xfrm>
              <a:off x="3940739" y="3728134"/>
              <a:ext cx="206374" cy="303446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1" name="Freeform 83"/>
            <p:cNvSpPr>
              <a:spLocks/>
            </p:cNvSpPr>
            <p:nvPr/>
          </p:nvSpPr>
          <p:spPr bwMode="auto">
            <a:xfrm>
              <a:off x="5712162" y="3878947"/>
              <a:ext cx="79375" cy="103188"/>
            </a:xfrm>
            <a:custGeom>
              <a:avLst/>
              <a:gdLst>
                <a:gd name="T0" fmla="*/ 355 w 365"/>
                <a:gd name="T1" fmla="*/ 472 h 472"/>
                <a:gd name="T2" fmla="*/ 334 w 365"/>
                <a:gd name="T3" fmla="*/ 471 h 472"/>
                <a:gd name="T4" fmla="*/ 321 w 365"/>
                <a:gd name="T5" fmla="*/ 469 h 472"/>
                <a:gd name="T6" fmla="*/ 300 w 365"/>
                <a:gd name="T7" fmla="*/ 464 h 472"/>
                <a:gd name="T8" fmla="*/ 272 w 365"/>
                <a:gd name="T9" fmla="*/ 454 h 472"/>
                <a:gd name="T10" fmla="*/ 261 w 365"/>
                <a:gd name="T11" fmla="*/ 449 h 472"/>
                <a:gd name="T12" fmla="*/ 241 w 365"/>
                <a:gd name="T13" fmla="*/ 438 h 472"/>
                <a:gd name="T14" fmla="*/ 232 w 365"/>
                <a:gd name="T15" fmla="*/ 432 h 472"/>
                <a:gd name="T16" fmla="*/ 192 w 365"/>
                <a:gd name="T17" fmla="*/ 401 h 472"/>
                <a:gd name="T18" fmla="*/ 181 w 365"/>
                <a:gd name="T19" fmla="*/ 391 h 472"/>
                <a:gd name="T20" fmla="*/ 144 w 365"/>
                <a:gd name="T21" fmla="*/ 349 h 472"/>
                <a:gd name="T22" fmla="*/ 102 w 365"/>
                <a:gd name="T23" fmla="*/ 288 h 472"/>
                <a:gd name="T24" fmla="*/ 64 w 365"/>
                <a:gd name="T25" fmla="*/ 218 h 472"/>
                <a:gd name="T26" fmla="*/ 30 w 365"/>
                <a:gd name="T27" fmla="*/ 137 h 472"/>
                <a:gd name="T28" fmla="*/ 0 w 365"/>
                <a:gd name="T29" fmla="*/ 48 h 472"/>
                <a:gd name="T30" fmla="*/ 143 w 365"/>
                <a:gd name="T31" fmla="*/ 0 h 472"/>
                <a:gd name="T32" fmla="*/ 170 w 365"/>
                <a:gd name="T33" fmla="*/ 79 h 472"/>
                <a:gd name="T34" fmla="*/ 198 w 365"/>
                <a:gd name="T35" fmla="*/ 146 h 472"/>
                <a:gd name="T36" fmla="*/ 228 w 365"/>
                <a:gd name="T37" fmla="*/ 203 h 472"/>
                <a:gd name="T38" fmla="*/ 258 w 365"/>
                <a:gd name="T39" fmla="*/ 248 h 472"/>
                <a:gd name="T40" fmla="*/ 295 w 365"/>
                <a:gd name="T41" fmla="*/ 291 h 472"/>
                <a:gd name="T42" fmla="*/ 285 w 365"/>
                <a:gd name="T43" fmla="*/ 281 h 472"/>
                <a:gd name="T44" fmla="*/ 324 w 365"/>
                <a:gd name="T45" fmla="*/ 311 h 472"/>
                <a:gd name="T46" fmla="*/ 315 w 365"/>
                <a:gd name="T47" fmla="*/ 305 h 472"/>
                <a:gd name="T48" fmla="*/ 335 w 365"/>
                <a:gd name="T49" fmla="*/ 316 h 472"/>
                <a:gd name="T50" fmla="*/ 324 w 365"/>
                <a:gd name="T51" fmla="*/ 311 h 472"/>
                <a:gd name="T52" fmla="*/ 336 w 365"/>
                <a:gd name="T53" fmla="*/ 316 h 472"/>
                <a:gd name="T54" fmla="*/ 357 w 365"/>
                <a:gd name="T55" fmla="*/ 321 h 472"/>
                <a:gd name="T56" fmla="*/ 344 w 365"/>
                <a:gd name="T57" fmla="*/ 319 h 472"/>
                <a:gd name="T58" fmla="*/ 365 w 365"/>
                <a:gd name="T59" fmla="*/ 321 h 472"/>
                <a:gd name="T60" fmla="*/ 355 w 365"/>
                <a:gd name="T6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472">
                  <a:moveTo>
                    <a:pt x="355" y="472"/>
                  </a:moveTo>
                  <a:lnTo>
                    <a:pt x="334" y="471"/>
                  </a:lnTo>
                  <a:cubicBezTo>
                    <a:pt x="329" y="470"/>
                    <a:pt x="325" y="470"/>
                    <a:pt x="321" y="469"/>
                  </a:cubicBezTo>
                  <a:lnTo>
                    <a:pt x="300" y="464"/>
                  </a:lnTo>
                  <a:lnTo>
                    <a:pt x="272" y="454"/>
                  </a:lnTo>
                  <a:cubicBezTo>
                    <a:pt x="268" y="453"/>
                    <a:pt x="265" y="451"/>
                    <a:pt x="261" y="449"/>
                  </a:cubicBezTo>
                  <a:lnTo>
                    <a:pt x="241" y="438"/>
                  </a:lnTo>
                  <a:cubicBezTo>
                    <a:pt x="238" y="436"/>
                    <a:pt x="235" y="434"/>
                    <a:pt x="232" y="432"/>
                  </a:cubicBezTo>
                  <a:lnTo>
                    <a:pt x="192" y="401"/>
                  </a:lnTo>
                  <a:cubicBezTo>
                    <a:pt x="188" y="398"/>
                    <a:pt x="185" y="395"/>
                    <a:pt x="181" y="391"/>
                  </a:cubicBezTo>
                  <a:lnTo>
                    <a:pt x="144" y="349"/>
                  </a:lnTo>
                  <a:lnTo>
                    <a:pt x="102" y="288"/>
                  </a:lnTo>
                  <a:lnTo>
                    <a:pt x="64" y="218"/>
                  </a:lnTo>
                  <a:lnTo>
                    <a:pt x="30" y="137"/>
                  </a:lnTo>
                  <a:lnTo>
                    <a:pt x="0" y="48"/>
                  </a:lnTo>
                  <a:lnTo>
                    <a:pt x="143" y="0"/>
                  </a:lnTo>
                  <a:lnTo>
                    <a:pt x="170" y="79"/>
                  </a:lnTo>
                  <a:lnTo>
                    <a:pt x="198" y="146"/>
                  </a:lnTo>
                  <a:lnTo>
                    <a:pt x="228" y="203"/>
                  </a:lnTo>
                  <a:lnTo>
                    <a:pt x="258" y="248"/>
                  </a:lnTo>
                  <a:lnTo>
                    <a:pt x="295" y="291"/>
                  </a:lnTo>
                  <a:lnTo>
                    <a:pt x="285" y="281"/>
                  </a:lnTo>
                  <a:lnTo>
                    <a:pt x="324" y="311"/>
                  </a:lnTo>
                  <a:lnTo>
                    <a:pt x="315" y="305"/>
                  </a:lnTo>
                  <a:lnTo>
                    <a:pt x="335" y="316"/>
                  </a:lnTo>
                  <a:lnTo>
                    <a:pt x="324" y="311"/>
                  </a:lnTo>
                  <a:lnTo>
                    <a:pt x="336" y="316"/>
                  </a:lnTo>
                  <a:lnTo>
                    <a:pt x="357" y="321"/>
                  </a:lnTo>
                  <a:lnTo>
                    <a:pt x="344" y="319"/>
                  </a:lnTo>
                  <a:lnTo>
                    <a:pt x="365" y="321"/>
                  </a:lnTo>
                  <a:lnTo>
                    <a:pt x="355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2" name="Freeform 84"/>
            <p:cNvSpPr>
              <a:spLocks/>
            </p:cNvSpPr>
            <p:nvPr/>
          </p:nvSpPr>
          <p:spPr bwMode="auto">
            <a:xfrm>
              <a:off x="5664537" y="3791634"/>
              <a:ext cx="80963" cy="104775"/>
            </a:xfrm>
            <a:custGeom>
              <a:avLst/>
              <a:gdLst>
                <a:gd name="T0" fmla="*/ 11 w 366"/>
                <a:gd name="T1" fmla="*/ 0 h 475"/>
                <a:gd name="T2" fmla="*/ 32 w 366"/>
                <a:gd name="T3" fmla="*/ 1 h 475"/>
                <a:gd name="T4" fmla="*/ 44 w 366"/>
                <a:gd name="T5" fmla="*/ 3 h 475"/>
                <a:gd name="T6" fmla="*/ 65 w 366"/>
                <a:gd name="T7" fmla="*/ 8 h 475"/>
                <a:gd name="T8" fmla="*/ 95 w 366"/>
                <a:gd name="T9" fmla="*/ 19 h 475"/>
                <a:gd name="T10" fmla="*/ 124 w 366"/>
                <a:gd name="T11" fmla="*/ 34 h 475"/>
                <a:gd name="T12" fmla="*/ 151 w 366"/>
                <a:gd name="T13" fmla="*/ 53 h 475"/>
                <a:gd name="T14" fmla="*/ 176 w 366"/>
                <a:gd name="T15" fmla="*/ 73 h 475"/>
                <a:gd name="T16" fmla="*/ 184 w 366"/>
                <a:gd name="T17" fmla="*/ 81 h 475"/>
                <a:gd name="T18" fmla="*/ 221 w 366"/>
                <a:gd name="T19" fmla="*/ 124 h 475"/>
                <a:gd name="T20" fmla="*/ 264 w 366"/>
                <a:gd name="T21" fmla="*/ 186 h 475"/>
                <a:gd name="T22" fmla="*/ 301 w 366"/>
                <a:gd name="T23" fmla="*/ 257 h 475"/>
                <a:gd name="T24" fmla="*/ 335 w 366"/>
                <a:gd name="T25" fmla="*/ 337 h 475"/>
                <a:gd name="T26" fmla="*/ 366 w 366"/>
                <a:gd name="T27" fmla="*/ 427 h 475"/>
                <a:gd name="T28" fmla="*/ 221 w 366"/>
                <a:gd name="T29" fmla="*/ 475 h 475"/>
                <a:gd name="T30" fmla="*/ 195 w 366"/>
                <a:gd name="T31" fmla="*/ 396 h 475"/>
                <a:gd name="T32" fmla="*/ 167 w 366"/>
                <a:gd name="T33" fmla="*/ 327 h 475"/>
                <a:gd name="T34" fmla="*/ 137 w 366"/>
                <a:gd name="T35" fmla="*/ 270 h 475"/>
                <a:gd name="T36" fmla="*/ 107 w 366"/>
                <a:gd name="T37" fmla="*/ 224 h 475"/>
                <a:gd name="T38" fmla="*/ 70 w 366"/>
                <a:gd name="T39" fmla="*/ 182 h 475"/>
                <a:gd name="T40" fmla="*/ 78 w 366"/>
                <a:gd name="T41" fmla="*/ 189 h 475"/>
                <a:gd name="T42" fmla="*/ 64 w 366"/>
                <a:gd name="T43" fmla="*/ 177 h 475"/>
                <a:gd name="T44" fmla="*/ 51 w 366"/>
                <a:gd name="T45" fmla="*/ 168 h 475"/>
                <a:gd name="T46" fmla="*/ 40 w 366"/>
                <a:gd name="T47" fmla="*/ 161 h 475"/>
                <a:gd name="T48" fmla="*/ 29 w 366"/>
                <a:gd name="T49" fmla="*/ 156 h 475"/>
                <a:gd name="T50" fmla="*/ 8 w 366"/>
                <a:gd name="T51" fmla="*/ 151 h 475"/>
                <a:gd name="T52" fmla="*/ 21 w 366"/>
                <a:gd name="T53" fmla="*/ 153 h 475"/>
                <a:gd name="T54" fmla="*/ 0 w 366"/>
                <a:gd name="T55" fmla="*/ 151 h 475"/>
                <a:gd name="T56" fmla="*/ 11 w 366"/>
                <a:gd name="T5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475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5" y="8"/>
                  </a:lnTo>
                  <a:lnTo>
                    <a:pt x="95" y="19"/>
                  </a:lnTo>
                  <a:lnTo>
                    <a:pt x="124" y="34"/>
                  </a:lnTo>
                  <a:lnTo>
                    <a:pt x="151" y="53"/>
                  </a:lnTo>
                  <a:lnTo>
                    <a:pt x="176" y="73"/>
                  </a:lnTo>
                  <a:cubicBezTo>
                    <a:pt x="179" y="76"/>
                    <a:pt x="182" y="78"/>
                    <a:pt x="184" y="81"/>
                  </a:cubicBezTo>
                  <a:lnTo>
                    <a:pt x="221" y="124"/>
                  </a:lnTo>
                  <a:lnTo>
                    <a:pt x="264" y="186"/>
                  </a:lnTo>
                  <a:lnTo>
                    <a:pt x="301" y="257"/>
                  </a:lnTo>
                  <a:lnTo>
                    <a:pt x="335" y="337"/>
                  </a:lnTo>
                  <a:lnTo>
                    <a:pt x="366" y="427"/>
                  </a:lnTo>
                  <a:lnTo>
                    <a:pt x="221" y="475"/>
                  </a:lnTo>
                  <a:lnTo>
                    <a:pt x="195" y="396"/>
                  </a:lnTo>
                  <a:lnTo>
                    <a:pt x="167" y="327"/>
                  </a:lnTo>
                  <a:lnTo>
                    <a:pt x="137" y="270"/>
                  </a:lnTo>
                  <a:lnTo>
                    <a:pt x="107" y="224"/>
                  </a:lnTo>
                  <a:lnTo>
                    <a:pt x="70" y="182"/>
                  </a:lnTo>
                  <a:lnTo>
                    <a:pt x="78" y="189"/>
                  </a:lnTo>
                  <a:lnTo>
                    <a:pt x="64" y="177"/>
                  </a:lnTo>
                  <a:lnTo>
                    <a:pt x="51" y="168"/>
                  </a:lnTo>
                  <a:lnTo>
                    <a:pt x="40" y="161"/>
                  </a:lnTo>
                  <a:lnTo>
                    <a:pt x="29" y="156"/>
                  </a:lnTo>
                  <a:lnTo>
                    <a:pt x="8" y="151"/>
                  </a:lnTo>
                  <a:lnTo>
                    <a:pt x="21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3" name="Freeform 85"/>
            <p:cNvSpPr>
              <a:spLocks/>
            </p:cNvSpPr>
            <p:nvPr/>
          </p:nvSpPr>
          <p:spPr bwMode="auto">
            <a:xfrm>
              <a:off x="5780424" y="3878947"/>
              <a:ext cx="79375" cy="103188"/>
            </a:xfrm>
            <a:custGeom>
              <a:avLst/>
              <a:gdLst>
                <a:gd name="T0" fmla="*/ 11 w 366"/>
                <a:gd name="T1" fmla="*/ 472 h 472"/>
                <a:gd name="T2" fmla="*/ 32 w 366"/>
                <a:gd name="T3" fmla="*/ 471 h 472"/>
                <a:gd name="T4" fmla="*/ 44 w 366"/>
                <a:gd name="T5" fmla="*/ 469 h 472"/>
                <a:gd name="T6" fmla="*/ 65 w 366"/>
                <a:gd name="T7" fmla="*/ 464 h 472"/>
                <a:gd name="T8" fmla="*/ 94 w 366"/>
                <a:gd name="T9" fmla="*/ 454 h 472"/>
                <a:gd name="T10" fmla="*/ 104 w 366"/>
                <a:gd name="T11" fmla="*/ 449 h 472"/>
                <a:gd name="T12" fmla="*/ 124 w 366"/>
                <a:gd name="T13" fmla="*/ 438 h 472"/>
                <a:gd name="T14" fmla="*/ 134 w 366"/>
                <a:gd name="T15" fmla="*/ 432 h 472"/>
                <a:gd name="T16" fmla="*/ 173 w 366"/>
                <a:gd name="T17" fmla="*/ 401 h 472"/>
                <a:gd name="T18" fmla="*/ 184 w 366"/>
                <a:gd name="T19" fmla="*/ 391 h 472"/>
                <a:gd name="T20" fmla="*/ 221 w 366"/>
                <a:gd name="T21" fmla="*/ 349 h 472"/>
                <a:gd name="T22" fmla="*/ 263 w 366"/>
                <a:gd name="T23" fmla="*/ 288 h 472"/>
                <a:gd name="T24" fmla="*/ 301 w 366"/>
                <a:gd name="T25" fmla="*/ 217 h 472"/>
                <a:gd name="T26" fmla="*/ 335 w 366"/>
                <a:gd name="T27" fmla="*/ 138 h 472"/>
                <a:gd name="T28" fmla="*/ 366 w 366"/>
                <a:gd name="T29" fmla="*/ 48 h 472"/>
                <a:gd name="T30" fmla="*/ 221 w 366"/>
                <a:gd name="T31" fmla="*/ 0 h 472"/>
                <a:gd name="T32" fmla="*/ 196 w 366"/>
                <a:gd name="T33" fmla="*/ 78 h 472"/>
                <a:gd name="T34" fmla="*/ 167 w 366"/>
                <a:gd name="T35" fmla="*/ 147 h 472"/>
                <a:gd name="T36" fmla="*/ 138 w 366"/>
                <a:gd name="T37" fmla="*/ 203 h 472"/>
                <a:gd name="T38" fmla="*/ 107 w 366"/>
                <a:gd name="T39" fmla="*/ 248 h 472"/>
                <a:gd name="T40" fmla="*/ 70 w 366"/>
                <a:gd name="T41" fmla="*/ 291 h 472"/>
                <a:gd name="T42" fmla="*/ 81 w 366"/>
                <a:gd name="T43" fmla="*/ 281 h 472"/>
                <a:gd name="T44" fmla="*/ 41 w 366"/>
                <a:gd name="T45" fmla="*/ 311 h 472"/>
                <a:gd name="T46" fmla="*/ 51 w 366"/>
                <a:gd name="T47" fmla="*/ 305 h 472"/>
                <a:gd name="T48" fmla="*/ 31 w 366"/>
                <a:gd name="T49" fmla="*/ 316 h 472"/>
                <a:gd name="T50" fmla="*/ 41 w 366"/>
                <a:gd name="T51" fmla="*/ 311 h 472"/>
                <a:gd name="T52" fmla="*/ 29 w 366"/>
                <a:gd name="T53" fmla="*/ 316 h 472"/>
                <a:gd name="T54" fmla="*/ 8 w 366"/>
                <a:gd name="T55" fmla="*/ 321 h 472"/>
                <a:gd name="T56" fmla="*/ 21 w 366"/>
                <a:gd name="T57" fmla="*/ 319 h 472"/>
                <a:gd name="T58" fmla="*/ 0 w 366"/>
                <a:gd name="T59" fmla="*/ 321 h 472"/>
                <a:gd name="T60" fmla="*/ 11 w 366"/>
                <a:gd name="T6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6" h="472">
                  <a:moveTo>
                    <a:pt x="11" y="472"/>
                  </a:moveTo>
                  <a:lnTo>
                    <a:pt x="32" y="471"/>
                  </a:lnTo>
                  <a:cubicBezTo>
                    <a:pt x="36" y="470"/>
                    <a:pt x="40" y="470"/>
                    <a:pt x="44" y="469"/>
                  </a:cubicBezTo>
                  <a:lnTo>
                    <a:pt x="65" y="464"/>
                  </a:lnTo>
                  <a:lnTo>
                    <a:pt x="94" y="454"/>
                  </a:lnTo>
                  <a:cubicBezTo>
                    <a:pt x="97" y="453"/>
                    <a:pt x="101" y="451"/>
                    <a:pt x="104" y="449"/>
                  </a:cubicBezTo>
                  <a:lnTo>
                    <a:pt x="124" y="438"/>
                  </a:lnTo>
                  <a:cubicBezTo>
                    <a:pt x="128" y="436"/>
                    <a:pt x="131" y="434"/>
                    <a:pt x="134" y="432"/>
                  </a:cubicBezTo>
                  <a:lnTo>
                    <a:pt x="173" y="401"/>
                  </a:lnTo>
                  <a:cubicBezTo>
                    <a:pt x="177" y="398"/>
                    <a:pt x="181" y="395"/>
                    <a:pt x="184" y="391"/>
                  </a:cubicBezTo>
                  <a:lnTo>
                    <a:pt x="221" y="349"/>
                  </a:lnTo>
                  <a:lnTo>
                    <a:pt x="263" y="288"/>
                  </a:lnTo>
                  <a:lnTo>
                    <a:pt x="301" y="217"/>
                  </a:lnTo>
                  <a:lnTo>
                    <a:pt x="335" y="138"/>
                  </a:lnTo>
                  <a:lnTo>
                    <a:pt x="366" y="48"/>
                  </a:lnTo>
                  <a:lnTo>
                    <a:pt x="221" y="0"/>
                  </a:lnTo>
                  <a:lnTo>
                    <a:pt x="196" y="78"/>
                  </a:lnTo>
                  <a:lnTo>
                    <a:pt x="167" y="147"/>
                  </a:lnTo>
                  <a:lnTo>
                    <a:pt x="138" y="203"/>
                  </a:lnTo>
                  <a:lnTo>
                    <a:pt x="107" y="248"/>
                  </a:lnTo>
                  <a:lnTo>
                    <a:pt x="70" y="291"/>
                  </a:lnTo>
                  <a:lnTo>
                    <a:pt x="81" y="281"/>
                  </a:lnTo>
                  <a:lnTo>
                    <a:pt x="41" y="311"/>
                  </a:lnTo>
                  <a:lnTo>
                    <a:pt x="51" y="305"/>
                  </a:lnTo>
                  <a:lnTo>
                    <a:pt x="31" y="316"/>
                  </a:lnTo>
                  <a:lnTo>
                    <a:pt x="41" y="311"/>
                  </a:lnTo>
                  <a:lnTo>
                    <a:pt x="29" y="316"/>
                  </a:lnTo>
                  <a:lnTo>
                    <a:pt x="8" y="321"/>
                  </a:lnTo>
                  <a:lnTo>
                    <a:pt x="21" y="319"/>
                  </a:lnTo>
                  <a:lnTo>
                    <a:pt x="0" y="321"/>
                  </a:lnTo>
                  <a:lnTo>
                    <a:pt x="11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4" name="Freeform 86"/>
            <p:cNvSpPr>
              <a:spLocks/>
            </p:cNvSpPr>
            <p:nvPr/>
          </p:nvSpPr>
          <p:spPr bwMode="auto">
            <a:xfrm>
              <a:off x="5826462" y="3791634"/>
              <a:ext cx="80963" cy="104775"/>
            </a:xfrm>
            <a:custGeom>
              <a:avLst/>
              <a:gdLst>
                <a:gd name="T0" fmla="*/ 356 w 366"/>
                <a:gd name="T1" fmla="*/ 0 h 475"/>
                <a:gd name="T2" fmla="*/ 335 w 366"/>
                <a:gd name="T3" fmla="*/ 1 h 475"/>
                <a:gd name="T4" fmla="*/ 322 w 366"/>
                <a:gd name="T5" fmla="*/ 3 h 475"/>
                <a:gd name="T6" fmla="*/ 301 w 366"/>
                <a:gd name="T7" fmla="*/ 8 h 475"/>
                <a:gd name="T8" fmla="*/ 271 w 366"/>
                <a:gd name="T9" fmla="*/ 19 h 475"/>
                <a:gd name="T10" fmla="*/ 242 w 366"/>
                <a:gd name="T11" fmla="*/ 34 h 475"/>
                <a:gd name="T12" fmla="*/ 215 w 366"/>
                <a:gd name="T13" fmla="*/ 53 h 475"/>
                <a:gd name="T14" fmla="*/ 190 w 366"/>
                <a:gd name="T15" fmla="*/ 73 h 475"/>
                <a:gd name="T16" fmla="*/ 182 w 366"/>
                <a:gd name="T17" fmla="*/ 81 h 475"/>
                <a:gd name="T18" fmla="*/ 145 w 366"/>
                <a:gd name="T19" fmla="*/ 124 h 475"/>
                <a:gd name="T20" fmla="*/ 103 w 366"/>
                <a:gd name="T21" fmla="*/ 186 h 475"/>
                <a:gd name="T22" fmla="*/ 65 w 366"/>
                <a:gd name="T23" fmla="*/ 256 h 475"/>
                <a:gd name="T24" fmla="*/ 31 w 366"/>
                <a:gd name="T25" fmla="*/ 337 h 475"/>
                <a:gd name="T26" fmla="*/ 0 w 366"/>
                <a:gd name="T27" fmla="*/ 427 h 475"/>
                <a:gd name="T28" fmla="*/ 144 w 366"/>
                <a:gd name="T29" fmla="*/ 475 h 475"/>
                <a:gd name="T30" fmla="*/ 171 w 366"/>
                <a:gd name="T31" fmla="*/ 396 h 475"/>
                <a:gd name="T32" fmla="*/ 199 w 366"/>
                <a:gd name="T33" fmla="*/ 328 h 475"/>
                <a:gd name="T34" fmla="*/ 229 w 366"/>
                <a:gd name="T35" fmla="*/ 270 h 475"/>
                <a:gd name="T36" fmla="*/ 259 w 366"/>
                <a:gd name="T37" fmla="*/ 224 h 475"/>
                <a:gd name="T38" fmla="*/ 296 w 366"/>
                <a:gd name="T39" fmla="*/ 182 h 475"/>
                <a:gd name="T40" fmla="*/ 289 w 366"/>
                <a:gd name="T41" fmla="*/ 189 h 475"/>
                <a:gd name="T42" fmla="*/ 303 w 366"/>
                <a:gd name="T43" fmla="*/ 177 h 475"/>
                <a:gd name="T44" fmla="*/ 316 w 366"/>
                <a:gd name="T45" fmla="*/ 168 h 475"/>
                <a:gd name="T46" fmla="*/ 327 w 366"/>
                <a:gd name="T47" fmla="*/ 161 h 475"/>
                <a:gd name="T48" fmla="*/ 337 w 366"/>
                <a:gd name="T49" fmla="*/ 156 h 475"/>
                <a:gd name="T50" fmla="*/ 358 w 366"/>
                <a:gd name="T51" fmla="*/ 151 h 475"/>
                <a:gd name="T52" fmla="*/ 345 w 366"/>
                <a:gd name="T53" fmla="*/ 153 h 475"/>
                <a:gd name="T54" fmla="*/ 366 w 366"/>
                <a:gd name="T55" fmla="*/ 151 h 475"/>
                <a:gd name="T56" fmla="*/ 356 w 366"/>
                <a:gd name="T5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475">
                  <a:moveTo>
                    <a:pt x="356" y="0"/>
                  </a:moveTo>
                  <a:lnTo>
                    <a:pt x="335" y="1"/>
                  </a:lnTo>
                  <a:cubicBezTo>
                    <a:pt x="330" y="1"/>
                    <a:pt x="326" y="2"/>
                    <a:pt x="322" y="3"/>
                  </a:cubicBezTo>
                  <a:lnTo>
                    <a:pt x="301" y="8"/>
                  </a:lnTo>
                  <a:lnTo>
                    <a:pt x="271" y="19"/>
                  </a:lnTo>
                  <a:lnTo>
                    <a:pt x="242" y="34"/>
                  </a:lnTo>
                  <a:lnTo>
                    <a:pt x="215" y="53"/>
                  </a:lnTo>
                  <a:lnTo>
                    <a:pt x="190" y="73"/>
                  </a:lnTo>
                  <a:cubicBezTo>
                    <a:pt x="188" y="76"/>
                    <a:pt x="185" y="78"/>
                    <a:pt x="182" y="81"/>
                  </a:cubicBezTo>
                  <a:lnTo>
                    <a:pt x="145" y="124"/>
                  </a:lnTo>
                  <a:lnTo>
                    <a:pt x="103" y="186"/>
                  </a:lnTo>
                  <a:lnTo>
                    <a:pt x="65" y="256"/>
                  </a:lnTo>
                  <a:lnTo>
                    <a:pt x="31" y="337"/>
                  </a:lnTo>
                  <a:lnTo>
                    <a:pt x="0" y="427"/>
                  </a:lnTo>
                  <a:lnTo>
                    <a:pt x="144" y="475"/>
                  </a:lnTo>
                  <a:lnTo>
                    <a:pt x="171" y="396"/>
                  </a:lnTo>
                  <a:lnTo>
                    <a:pt x="199" y="328"/>
                  </a:lnTo>
                  <a:lnTo>
                    <a:pt x="229" y="270"/>
                  </a:lnTo>
                  <a:lnTo>
                    <a:pt x="259" y="224"/>
                  </a:lnTo>
                  <a:lnTo>
                    <a:pt x="296" y="182"/>
                  </a:lnTo>
                  <a:lnTo>
                    <a:pt x="289" y="189"/>
                  </a:lnTo>
                  <a:lnTo>
                    <a:pt x="303" y="177"/>
                  </a:lnTo>
                  <a:lnTo>
                    <a:pt x="316" y="168"/>
                  </a:lnTo>
                  <a:lnTo>
                    <a:pt x="327" y="161"/>
                  </a:lnTo>
                  <a:lnTo>
                    <a:pt x="337" y="156"/>
                  </a:lnTo>
                  <a:lnTo>
                    <a:pt x="358" y="151"/>
                  </a:lnTo>
                  <a:lnTo>
                    <a:pt x="345" y="153"/>
                  </a:lnTo>
                  <a:lnTo>
                    <a:pt x="366" y="151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5" name="Freeform 87"/>
            <p:cNvSpPr>
              <a:spLocks/>
            </p:cNvSpPr>
            <p:nvPr/>
          </p:nvSpPr>
          <p:spPr bwMode="auto">
            <a:xfrm>
              <a:off x="5956637" y="3878947"/>
              <a:ext cx="79375" cy="103188"/>
            </a:xfrm>
            <a:custGeom>
              <a:avLst/>
              <a:gdLst>
                <a:gd name="T0" fmla="*/ 355 w 365"/>
                <a:gd name="T1" fmla="*/ 472 h 472"/>
                <a:gd name="T2" fmla="*/ 334 w 365"/>
                <a:gd name="T3" fmla="*/ 471 h 472"/>
                <a:gd name="T4" fmla="*/ 321 w 365"/>
                <a:gd name="T5" fmla="*/ 469 h 472"/>
                <a:gd name="T6" fmla="*/ 300 w 365"/>
                <a:gd name="T7" fmla="*/ 464 h 472"/>
                <a:gd name="T8" fmla="*/ 272 w 365"/>
                <a:gd name="T9" fmla="*/ 454 h 472"/>
                <a:gd name="T10" fmla="*/ 261 w 365"/>
                <a:gd name="T11" fmla="*/ 449 h 472"/>
                <a:gd name="T12" fmla="*/ 241 w 365"/>
                <a:gd name="T13" fmla="*/ 438 h 472"/>
                <a:gd name="T14" fmla="*/ 232 w 365"/>
                <a:gd name="T15" fmla="*/ 432 h 472"/>
                <a:gd name="T16" fmla="*/ 192 w 365"/>
                <a:gd name="T17" fmla="*/ 401 h 472"/>
                <a:gd name="T18" fmla="*/ 181 w 365"/>
                <a:gd name="T19" fmla="*/ 391 h 472"/>
                <a:gd name="T20" fmla="*/ 144 w 365"/>
                <a:gd name="T21" fmla="*/ 349 h 472"/>
                <a:gd name="T22" fmla="*/ 102 w 365"/>
                <a:gd name="T23" fmla="*/ 288 h 472"/>
                <a:gd name="T24" fmla="*/ 64 w 365"/>
                <a:gd name="T25" fmla="*/ 218 h 472"/>
                <a:gd name="T26" fmla="*/ 30 w 365"/>
                <a:gd name="T27" fmla="*/ 137 h 472"/>
                <a:gd name="T28" fmla="*/ 0 w 365"/>
                <a:gd name="T29" fmla="*/ 48 h 472"/>
                <a:gd name="T30" fmla="*/ 143 w 365"/>
                <a:gd name="T31" fmla="*/ 0 h 472"/>
                <a:gd name="T32" fmla="*/ 170 w 365"/>
                <a:gd name="T33" fmla="*/ 79 h 472"/>
                <a:gd name="T34" fmla="*/ 198 w 365"/>
                <a:gd name="T35" fmla="*/ 146 h 472"/>
                <a:gd name="T36" fmla="*/ 228 w 365"/>
                <a:gd name="T37" fmla="*/ 203 h 472"/>
                <a:gd name="T38" fmla="*/ 258 w 365"/>
                <a:gd name="T39" fmla="*/ 248 h 472"/>
                <a:gd name="T40" fmla="*/ 295 w 365"/>
                <a:gd name="T41" fmla="*/ 291 h 472"/>
                <a:gd name="T42" fmla="*/ 285 w 365"/>
                <a:gd name="T43" fmla="*/ 281 h 472"/>
                <a:gd name="T44" fmla="*/ 324 w 365"/>
                <a:gd name="T45" fmla="*/ 311 h 472"/>
                <a:gd name="T46" fmla="*/ 315 w 365"/>
                <a:gd name="T47" fmla="*/ 305 h 472"/>
                <a:gd name="T48" fmla="*/ 335 w 365"/>
                <a:gd name="T49" fmla="*/ 316 h 472"/>
                <a:gd name="T50" fmla="*/ 324 w 365"/>
                <a:gd name="T51" fmla="*/ 311 h 472"/>
                <a:gd name="T52" fmla="*/ 336 w 365"/>
                <a:gd name="T53" fmla="*/ 316 h 472"/>
                <a:gd name="T54" fmla="*/ 357 w 365"/>
                <a:gd name="T55" fmla="*/ 321 h 472"/>
                <a:gd name="T56" fmla="*/ 344 w 365"/>
                <a:gd name="T57" fmla="*/ 319 h 472"/>
                <a:gd name="T58" fmla="*/ 365 w 365"/>
                <a:gd name="T59" fmla="*/ 321 h 472"/>
                <a:gd name="T60" fmla="*/ 355 w 365"/>
                <a:gd name="T6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472">
                  <a:moveTo>
                    <a:pt x="355" y="472"/>
                  </a:moveTo>
                  <a:lnTo>
                    <a:pt x="334" y="471"/>
                  </a:lnTo>
                  <a:cubicBezTo>
                    <a:pt x="329" y="470"/>
                    <a:pt x="325" y="470"/>
                    <a:pt x="321" y="469"/>
                  </a:cubicBezTo>
                  <a:lnTo>
                    <a:pt x="300" y="464"/>
                  </a:lnTo>
                  <a:lnTo>
                    <a:pt x="272" y="454"/>
                  </a:lnTo>
                  <a:cubicBezTo>
                    <a:pt x="268" y="453"/>
                    <a:pt x="265" y="451"/>
                    <a:pt x="261" y="449"/>
                  </a:cubicBezTo>
                  <a:lnTo>
                    <a:pt x="241" y="438"/>
                  </a:lnTo>
                  <a:cubicBezTo>
                    <a:pt x="238" y="436"/>
                    <a:pt x="235" y="434"/>
                    <a:pt x="232" y="432"/>
                  </a:cubicBezTo>
                  <a:lnTo>
                    <a:pt x="192" y="401"/>
                  </a:lnTo>
                  <a:cubicBezTo>
                    <a:pt x="188" y="398"/>
                    <a:pt x="185" y="395"/>
                    <a:pt x="181" y="391"/>
                  </a:cubicBezTo>
                  <a:lnTo>
                    <a:pt x="144" y="349"/>
                  </a:lnTo>
                  <a:lnTo>
                    <a:pt x="102" y="288"/>
                  </a:lnTo>
                  <a:lnTo>
                    <a:pt x="64" y="218"/>
                  </a:lnTo>
                  <a:lnTo>
                    <a:pt x="30" y="137"/>
                  </a:lnTo>
                  <a:lnTo>
                    <a:pt x="0" y="48"/>
                  </a:lnTo>
                  <a:lnTo>
                    <a:pt x="143" y="0"/>
                  </a:lnTo>
                  <a:lnTo>
                    <a:pt x="170" y="79"/>
                  </a:lnTo>
                  <a:lnTo>
                    <a:pt x="198" y="146"/>
                  </a:lnTo>
                  <a:lnTo>
                    <a:pt x="228" y="203"/>
                  </a:lnTo>
                  <a:lnTo>
                    <a:pt x="258" y="248"/>
                  </a:lnTo>
                  <a:lnTo>
                    <a:pt x="295" y="291"/>
                  </a:lnTo>
                  <a:lnTo>
                    <a:pt x="285" y="281"/>
                  </a:lnTo>
                  <a:lnTo>
                    <a:pt x="324" y="311"/>
                  </a:lnTo>
                  <a:lnTo>
                    <a:pt x="315" y="305"/>
                  </a:lnTo>
                  <a:lnTo>
                    <a:pt x="335" y="316"/>
                  </a:lnTo>
                  <a:lnTo>
                    <a:pt x="324" y="311"/>
                  </a:lnTo>
                  <a:lnTo>
                    <a:pt x="336" y="316"/>
                  </a:lnTo>
                  <a:lnTo>
                    <a:pt x="357" y="321"/>
                  </a:lnTo>
                  <a:lnTo>
                    <a:pt x="344" y="319"/>
                  </a:lnTo>
                  <a:lnTo>
                    <a:pt x="365" y="321"/>
                  </a:lnTo>
                  <a:lnTo>
                    <a:pt x="355" y="4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6" name="Freeform 88"/>
            <p:cNvSpPr>
              <a:spLocks/>
            </p:cNvSpPr>
            <p:nvPr/>
          </p:nvSpPr>
          <p:spPr bwMode="auto">
            <a:xfrm>
              <a:off x="5909012" y="3791634"/>
              <a:ext cx="80963" cy="104775"/>
            </a:xfrm>
            <a:custGeom>
              <a:avLst/>
              <a:gdLst>
                <a:gd name="T0" fmla="*/ 11 w 366"/>
                <a:gd name="T1" fmla="*/ 0 h 475"/>
                <a:gd name="T2" fmla="*/ 32 w 366"/>
                <a:gd name="T3" fmla="*/ 1 h 475"/>
                <a:gd name="T4" fmla="*/ 44 w 366"/>
                <a:gd name="T5" fmla="*/ 3 h 475"/>
                <a:gd name="T6" fmla="*/ 65 w 366"/>
                <a:gd name="T7" fmla="*/ 8 h 475"/>
                <a:gd name="T8" fmla="*/ 95 w 366"/>
                <a:gd name="T9" fmla="*/ 19 h 475"/>
                <a:gd name="T10" fmla="*/ 124 w 366"/>
                <a:gd name="T11" fmla="*/ 34 h 475"/>
                <a:gd name="T12" fmla="*/ 151 w 366"/>
                <a:gd name="T13" fmla="*/ 53 h 475"/>
                <a:gd name="T14" fmla="*/ 176 w 366"/>
                <a:gd name="T15" fmla="*/ 73 h 475"/>
                <a:gd name="T16" fmla="*/ 184 w 366"/>
                <a:gd name="T17" fmla="*/ 81 h 475"/>
                <a:gd name="T18" fmla="*/ 221 w 366"/>
                <a:gd name="T19" fmla="*/ 124 h 475"/>
                <a:gd name="T20" fmla="*/ 264 w 366"/>
                <a:gd name="T21" fmla="*/ 186 h 475"/>
                <a:gd name="T22" fmla="*/ 301 w 366"/>
                <a:gd name="T23" fmla="*/ 257 h 475"/>
                <a:gd name="T24" fmla="*/ 335 w 366"/>
                <a:gd name="T25" fmla="*/ 337 h 475"/>
                <a:gd name="T26" fmla="*/ 366 w 366"/>
                <a:gd name="T27" fmla="*/ 427 h 475"/>
                <a:gd name="T28" fmla="*/ 221 w 366"/>
                <a:gd name="T29" fmla="*/ 475 h 475"/>
                <a:gd name="T30" fmla="*/ 195 w 366"/>
                <a:gd name="T31" fmla="*/ 396 h 475"/>
                <a:gd name="T32" fmla="*/ 167 w 366"/>
                <a:gd name="T33" fmla="*/ 327 h 475"/>
                <a:gd name="T34" fmla="*/ 137 w 366"/>
                <a:gd name="T35" fmla="*/ 270 h 475"/>
                <a:gd name="T36" fmla="*/ 107 w 366"/>
                <a:gd name="T37" fmla="*/ 224 h 475"/>
                <a:gd name="T38" fmla="*/ 70 w 366"/>
                <a:gd name="T39" fmla="*/ 182 h 475"/>
                <a:gd name="T40" fmla="*/ 78 w 366"/>
                <a:gd name="T41" fmla="*/ 189 h 475"/>
                <a:gd name="T42" fmla="*/ 64 w 366"/>
                <a:gd name="T43" fmla="*/ 177 h 475"/>
                <a:gd name="T44" fmla="*/ 51 w 366"/>
                <a:gd name="T45" fmla="*/ 168 h 475"/>
                <a:gd name="T46" fmla="*/ 40 w 366"/>
                <a:gd name="T47" fmla="*/ 161 h 475"/>
                <a:gd name="T48" fmla="*/ 29 w 366"/>
                <a:gd name="T49" fmla="*/ 156 h 475"/>
                <a:gd name="T50" fmla="*/ 8 w 366"/>
                <a:gd name="T51" fmla="*/ 151 h 475"/>
                <a:gd name="T52" fmla="*/ 21 w 366"/>
                <a:gd name="T53" fmla="*/ 153 h 475"/>
                <a:gd name="T54" fmla="*/ 0 w 366"/>
                <a:gd name="T55" fmla="*/ 151 h 475"/>
                <a:gd name="T56" fmla="*/ 11 w 366"/>
                <a:gd name="T5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475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5" y="8"/>
                  </a:lnTo>
                  <a:lnTo>
                    <a:pt x="95" y="19"/>
                  </a:lnTo>
                  <a:lnTo>
                    <a:pt x="124" y="34"/>
                  </a:lnTo>
                  <a:lnTo>
                    <a:pt x="151" y="53"/>
                  </a:lnTo>
                  <a:lnTo>
                    <a:pt x="176" y="73"/>
                  </a:lnTo>
                  <a:cubicBezTo>
                    <a:pt x="179" y="76"/>
                    <a:pt x="182" y="78"/>
                    <a:pt x="184" y="81"/>
                  </a:cubicBezTo>
                  <a:lnTo>
                    <a:pt x="221" y="124"/>
                  </a:lnTo>
                  <a:lnTo>
                    <a:pt x="264" y="186"/>
                  </a:lnTo>
                  <a:lnTo>
                    <a:pt x="301" y="257"/>
                  </a:lnTo>
                  <a:lnTo>
                    <a:pt x="335" y="337"/>
                  </a:lnTo>
                  <a:lnTo>
                    <a:pt x="366" y="427"/>
                  </a:lnTo>
                  <a:lnTo>
                    <a:pt x="221" y="475"/>
                  </a:lnTo>
                  <a:lnTo>
                    <a:pt x="195" y="396"/>
                  </a:lnTo>
                  <a:lnTo>
                    <a:pt x="167" y="327"/>
                  </a:lnTo>
                  <a:lnTo>
                    <a:pt x="137" y="270"/>
                  </a:lnTo>
                  <a:lnTo>
                    <a:pt x="107" y="224"/>
                  </a:lnTo>
                  <a:lnTo>
                    <a:pt x="70" y="182"/>
                  </a:lnTo>
                  <a:lnTo>
                    <a:pt x="78" y="189"/>
                  </a:lnTo>
                  <a:lnTo>
                    <a:pt x="64" y="177"/>
                  </a:lnTo>
                  <a:lnTo>
                    <a:pt x="51" y="168"/>
                  </a:lnTo>
                  <a:lnTo>
                    <a:pt x="40" y="161"/>
                  </a:lnTo>
                  <a:lnTo>
                    <a:pt x="29" y="156"/>
                  </a:lnTo>
                  <a:lnTo>
                    <a:pt x="8" y="151"/>
                  </a:lnTo>
                  <a:lnTo>
                    <a:pt x="21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7" name="Freeform 103"/>
            <p:cNvSpPr>
              <a:spLocks/>
            </p:cNvSpPr>
            <p:nvPr/>
          </p:nvSpPr>
          <p:spPr bwMode="auto">
            <a:xfrm>
              <a:off x="1188013" y="3878947"/>
              <a:ext cx="79375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8" name="Freeform 104"/>
            <p:cNvSpPr>
              <a:spLocks/>
            </p:cNvSpPr>
            <p:nvPr/>
          </p:nvSpPr>
          <p:spPr bwMode="auto">
            <a:xfrm>
              <a:off x="1141976" y="3791634"/>
              <a:ext cx="79375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9" name="Freeform 105"/>
            <p:cNvSpPr>
              <a:spLocks/>
            </p:cNvSpPr>
            <p:nvPr/>
          </p:nvSpPr>
          <p:spPr bwMode="auto">
            <a:xfrm>
              <a:off x="1256276" y="3878947"/>
              <a:ext cx="79375" cy="103188"/>
            </a:xfrm>
            <a:custGeom>
              <a:avLst/>
              <a:gdLst>
                <a:gd name="T0" fmla="*/ 21 w 731"/>
                <a:gd name="T1" fmla="*/ 945 h 945"/>
                <a:gd name="T2" fmla="*/ 63 w 731"/>
                <a:gd name="T3" fmla="*/ 942 h 945"/>
                <a:gd name="T4" fmla="*/ 88 w 731"/>
                <a:gd name="T5" fmla="*/ 938 h 945"/>
                <a:gd name="T6" fmla="*/ 129 w 731"/>
                <a:gd name="T7" fmla="*/ 928 h 945"/>
                <a:gd name="T8" fmla="*/ 187 w 731"/>
                <a:gd name="T9" fmla="*/ 908 h 945"/>
                <a:gd name="T10" fmla="*/ 208 w 731"/>
                <a:gd name="T11" fmla="*/ 899 h 945"/>
                <a:gd name="T12" fmla="*/ 248 w 731"/>
                <a:gd name="T13" fmla="*/ 877 h 945"/>
                <a:gd name="T14" fmla="*/ 267 w 731"/>
                <a:gd name="T15" fmla="*/ 864 h 945"/>
                <a:gd name="T16" fmla="*/ 346 w 731"/>
                <a:gd name="T17" fmla="*/ 803 h 945"/>
                <a:gd name="T18" fmla="*/ 367 w 731"/>
                <a:gd name="T19" fmla="*/ 783 h 945"/>
                <a:gd name="T20" fmla="*/ 442 w 731"/>
                <a:gd name="T21" fmla="*/ 698 h 945"/>
                <a:gd name="T22" fmla="*/ 526 w 731"/>
                <a:gd name="T23" fmla="*/ 577 h 945"/>
                <a:gd name="T24" fmla="*/ 602 w 731"/>
                <a:gd name="T25" fmla="*/ 435 h 945"/>
                <a:gd name="T26" fmla="*/ 670 w 731"/>
                <a:gd name="T27" fmla="*/ 276 h 945"/>
                <a:gd name="T28" fmla="*/ 731 w 731"/>
                <a:gd name="T29" fmla="*/ 97 h 945"/>
                <a:gd name="T30" fmla="*/ 442 w 731"/>
                <a:gd name="T31" fmla="*/ 0 h 945"/>
                <a:gd name="T32" fmla="*/ 391 w 731"/>
                <a:gd name="T33" fmla="*/ 157 h 945"/>
                <a:gd name="T34" fmla="*/ 333 w 731"/>
                <a:gd name="T35" fmla="*/ 294 h 945"/>
                <a:gd name="T36" fmla="*/ 275 w 731"/>
                <a:gd name="T37" fmla="*/ 406 h 945"/>
                <a:gd name="T38" fmla="*/ 214 w 731"/>
                <a:gd name="T39" fmla="*/ 497 h 945"/>
                <a:gd name="T40" fmla="*/ 139 w 731"/>
                <a:gd name="T41" fmla="*/ 582 h 945"/>
                <a:gd name="T42" fmla="*/ 161 w 731"/>
                <a:gd name="T43" fmla="*/ 562 h 945"/>
                <a:gd name="T44" fmla="*/ 82 w 731"/>
                <a:gd name="T45" fmla="*/ 623 h 945"/>
                <a:gd name="T46" fmla="*/ 101 w 731"/>
                <a:gd name="T47" fmla="*/ 610 h 945"/>
                <a:gd name="T48" fmla="*/ 61 w 731"/>
                <a:gd name="T49" fmla="*/ 632 h 945"/>
                <a:gd name="T50" fmla="*/ 82 w 731"/>
                <a:gd name="T51" fmla="*/ 623 h 945"/>
                <a:gd name="T52" fmla="*/ 57 w 731"/>
                <a:gd name="T53" fmla="*/ 633 h 945"/>
                <a:gd name="T54" fmla="*/ 16 w 731"/>
                <a:gd name="T55" fmla="*/ 643 h 945"/>
                <a:gd name="T56" fmla="*/ 42 w 731"/>
                <a:gd name="T57" fmla="*/ 639 h 945"/>
                <a:gd name="T58" fmla="*/ 0 w 731"/>
                <a:gd name="T59" fmla="*/ 642 h 945"/>
                <a:gd name="T60" fmla="*/ 21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21" y="945"/>
                  </a:moveTo>
                  <a:lnTo>
                    <a:pt x="63" y="942"/>
                  </a:lnTo>
                  <a:cubicBezTo>
                    <a:pt x="72" y="941"/>
                    <a:pt x="80" y="940"/>
                    <a:pt x="88" y="938"/>
                  </a:cubicBezTo>
                  <a:lnTo>
                    <a:pt x="129" y="928"/>
                  </a:lnTo>
                  <a:lnTo>
                    <a:pt x="187" y="908"/>
                  </a:lnTo>
                  <a:cubicBezTo>
                    <a:pt x="194" y="906"/>
                    <a:pt x="201" y="902"/>
                    <a:pt x="208" y="899"/>
                  </a:cubicBezTo>
                  <a:lnTo>
                    <a:pt x="248" y="877"/>
                  </a:lnTo>
                  <a:cubicBezTo>
                    <a:pt x="255" y="873"/>
                    <a:pt x="261" y="869"/>
                    <a:pt x="267" y="864"/>
                  </a:cubicBezTo>
                  <a:lnTo>
                    <a:pt x="346" y="803"/>
                  </a:lnTo>
                  <a:cubicBezTo>
                    <a:pt x="354" y="797"/>
                    <a:pt x="361" y="790"/>
                    <a:pt x="367" y="783"/>
                  </a:cubicBezTo>
                  <a:lnTo>
                    <a:pt x="442" y="698"/>
                  </a:lnTo>
                  <a:lnTo>
                    <a:pt x="526" y="577"/>
                  </a:lnTo>
                  <a:lnTo>
                    <a:pt x="602" y="435"/>
                  </a:lnTo>
                  <a:lnTo>
                    <a:pt x="670" y="276"/>
                  </a:lnTo>
                  <a:lnTo>
                    <a:pt x="731" y="97"/>
                  </a:lnTo>
                  <a:lnTo>
                    <a:pt x="442" y="0"/>
                  </a:lnTo>
                  <a:lnTo>
                    <a:pt x="391" y="157"/>
                  </a:lnTo>
                  <a:lnTo>
                    <a:pt x="333" y="294"/>
                  </a:lnTo>
                  <a:lnTo>
                    <a:pt x="275" y="406"/>
                  </a:lnTo>
                  <a:lnTo>
                    <a:pt x="214" y="497"/>
                  </a:lnTo>
                  <a:lnTo>
                    <a:pt x="139" y="582"/>
                  </a:lnTo>
                  <a:lnTo>
                    <a:pt x="161" y="562"/>
                  </a:lnTo>
                  <a:lnTo>
                    <a:pt x="82" y="623"/>
                  </a:lnTo>
                  <a:lnTo>
                    <a:pt x="101" y="610"/>
                  </a:lnTo>
                  <a:lnTo>
                    <a:pt x="61" y="632"/>
                  </a:lnTo>
                  <a:lnTo>
                    <a:pt x="82" y="623"/>
                  </a:lnTo>
                  <a:lnTo>
                    <a:pt x="57" y="633"/>
                  </a:lnTo>
                  <a:lnTo>
                    <a:pt x="16" y="643"/>
                  </a:lnTo>
                  <a:lnTo>
                    <a:pt x="42" y="639"/>
                  </a:lnTo>
                  <a:lnTo>
                    <a:pt x="0" y="642"/>
                  </a:lnTo>
                  <a:lnTo>
                    <a:pt x="21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0" name="Freeform 106"/>
            <p:cNvSpPr>
              <a:spLocks/>
            </p:cNvSpPr>
            <p:nvPr/>
          </p:nvSpPr>
          <p:spPr bwMode="auto">
            <a:xfrm>
              <a:off x="1302313" y="3791634"/>
              <a:ext cx="80963" cy="104775"/>
            </a:xfrm>
            <a:custGeom>
              <a:avLst/>
              <a:gdLst>
                <a:gd name="T0" fmla="*/ 711 w 732"/>
                <a:gd name="T1" fmla="*/ 0 h 951"/>
                <a:gd name="T2" fmla="*/ 669 w 732"/>
                <a:gd name="T3" fmla="*/ 3 h 951"/>
                <a:gd name="T4" fmla="*/ 643 w 732"/>
                <a:gd name="T5" fmla="*/ 7 h 951"/>
                <a:gd name="T6" fmla="*/ 602 w 732"/>
                <a:gd name="T7" fmla="*/ 17 h 951"/>
                <a:gd name="T8" fmla="*/ 542 w 732"/>
                <a:gd name="T9" fmla="*/ 39 h 951"/>
                <a:gd name="T10" fmla="*/ 484 w 732"/>
                <a:gd name="T11" fmla="*/ 69 h 951"/>
                <a:gd name="T12" fmla="*/ 430 w 732"/>
                <a:gd name="T13" fmla="*/ 106 h 951"/>
                <a:gd name="T14" fmla="*/ 380 w 732"/>
                <a:gd name="T15" fmla="*/ 147 h 951"/>
                <a:gd name="T16" fmla="*/ 364 w 732"/>
                <a:gd name="T17" fmla="*/ 163 h 951"/>
                <a:gd name="T18" fmla="*/ 289 w 732"/>
                <a:gd name="T19" fmla="*/ 248 h 951"/>
                <a:gd name="T20" fmla="*/ 205 w 732"/>
                <a:gd name="T21" fmla="*/ 372 h 951"/>
                <a:gd name="T22" fmla="*/ 129 w 732"/>
                <a:gd name="T23" fmla="*/ 513 h 951"/>
                <a:gd name="T24" fmla="*/ 61 w 732"/>
                <a:gd name="T25" fmla="*/ 675 h 951"/>
                <a:gd name="T26" fmla="*/ 0 w 732"/>
                <a:gd name="T27" fmla="*/ 854 h 951"/>
                <a:gd name="T28" fmla="*/ 288 w 732"/>
                <a:gd name="T29" fmla="*/ 951 h 951"/>
                <a:gd name="T30" fmla="*/ 342 w 732"/>
                <a:gd name="T31" fmla="*/ 792 h 951"/>
                <a:gd name="T32" fmla="*/ 398 w 732"/>
                <a:gd name="T33" fmla="*/ 656 h 951"/>
                <a:gd name="T34" fmla="*/ 458 w 732"/>
                <a:gd name="T35" fmla="*/ 541 h 951"/>
                <a:gd name="T36" fmla="*/ 517 w 732"/>
                <a:gd name="T37" fmla="*/ 449 h 951"/>
                <a:gd name="T38" fmla="*/ 592 w 732"/>
                <a:gd name="T39" fmla="*/ 364 h 951"/>
                <a:gd name="T40" fmla="*/ 577 w 732"/>
                <a:gd name="T41" fmla="*/ 380 h 951"/>
                <a:gd name="T42" fmla="*/ 605 w 732"/>
                <a:gd name="T43" fmla="*/ 355 h 951"/>
                <a:gd name="T44" fmla="*/ 631 w 732"/>
                <a:gd name="T45" fmla="*/ 336 h 951"/>
                <a:gd name="T46" fmla="*/ 653 w 732"/>
                <a:gd name="T47" fmla="*/ 322 h 951"/>
                <a:gd name="T48" fmla="*/ 674 w 732"/>
                <a:gd name="T49" fmla="*/ 312 h 951"/>
                <a:gd name="T50" fmla="*/ 715 w 732"/>
                <a:gd name="T51" fmla="*/ 302 h 951"/>
                <a:gd name="T52" fmla="*/ 690 w 732"/>
                <a:gd name="T53" fmla="*/ 306 h 951"/>
                <a:gd name="T54" fmla="*/ 732 w 732"/>
                <a:gd name="T55" fmla="*/ 303 h 951"/>
                <a:gd name="T56" fmla="*/ 711 w 732"/>
                <a:gd name="T5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2" h="951">
                  <a:moveTo>
                    <a:pt x="711" y="0"/>
                  </a:moveTo>
                  <a:lnTo>
                    <a:pt x="669" y="3"/>
                  </a:lnTo>
                  <a:cubicBezTo>
                    <a:pt x="660" y="3"/>
                    <a:pt x="652" y="5"/>
                    <a:pt x="643" y="7"/>
                  </a:cubicBezTo>
                  <a:lnTo>
                    <a:pt x="602" y="17"/>
                  </a:lnTo>
                  <a:lnTo>
                    <a:pt x="542" y="39"/>
                  </a:lnTo>
                  <a:lnTo>
                    <a:pt x="484" y="69"/>
                  </a:lnTo>
                  <a:lnTo>
                    <a:pt x="430" y="106"/>
                  </a:lnTo>
                  <a:lnTo>
                    <a:pt x="380" y="147"/>
                  </a:lnTo>
                  <a:cubicBezTo>
                    <a:pt x="375" y="152"/>
                    <a:pt x="369" y="157"/>
                    <a:pt x="364" y="163"/>
                  </a:cubicBezTo>
                  <a:lnTo>
                    <a:pt x="289" y="248"/>
                  </a:lnTo>
                  <a:lnTo>
                    <a:pt x="205" y="372"/>
                  </a:lnTo>
                  <a:lnTo>
                    <a:pt x="129" y="513"/>
                  </a:lnTo>
                  <a:lnTo>
                    <a:pt x="61" y="675"/>
                  </a:lnTo>
                  <a:lnTo>
                    <a:pt x="0" y="854"/>
                  </a:lnTo>
                  <a:lnTo>
                    <a:pt x="288" y="951"/>
                  </a:lnTo>
                  <a:lnTo>
                    <a:pt x="342" y="792"/>
                  </a:lnTo>
                  <a:lnTo>
                    <a:pt x="398" y="656"/>
                  </a:lnTo>
                  <a:lnTo>
                    <a:pt x="458" y="541"/>
                  </a:lnTo>
                  <a:lnTo>
                    <a:pt x="517" y="449"/>
                  </a:lnTo>
                  <a:lnTo>
                    <a:pt x="592" y="364"/>
                  </a:lnTo>
                  <a:lnTo>
                    <a:pt x="577" y="380"/>
                  </a:lnTo>
                  <a:lnTo>
                    <a:pt x="605" y="355"/>
                  </a:lnTo>
                  <a:lnTo>
                    <a:pt x="631" y="336"/>
                  </a:lnTo>
                  <a:lnTo>
                    <a:pt x="653" y="322"/>
                  </a:lnTo>
                  <a:lnTo>
                    <a:pt x="674" y="312"/>
                  </a:lnTo>
                  <a:lnTo>
                    <a:pt x="715" y="302"/>
                  </a:lnTo>
                  <a:lnTo>
                    <a:pt x="690" y="306"/>
                  </a:lnTo>
                  <a:lnTo>
                    <a:pt x="732" y="30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1" name="Freeform 107"/>
            <p:cNvSpPr>
              <a:spLocks/>
            </p:cNvSpPr>
            <p:nvPr/>
          </p:nvSpPr>
          <p:spPr bwMode="auto">
            <a:xfrm>
              <a:off x="1432488" y="3878947"/>
              <a:ext cx="79375" cy="103188"/>
            </a:xfrm>
            <a:custGeom>
              <a:avLst/>
              <a:gdLst>
                <a:gd name="T0" fmla="*/ 710 w 731"/>
                <a:gd name="T1" fmla="*/ 945 h 945"/>
                <a:gd name="T2" fmla="*/ 668 w 731"/>
                <a:gd name="T3" fmla="*/ 942 h 945"/>
                <a:gd name="T4" fmla="*/ 642 w 731"/>
                <a:gd name="T5" fmla="*/ 938 h 945"/>
                <a:gd name="T6" fmla="*/ 601 w 731"/>
                <a:gd name="T7" fmla="*/ 928 h 945"/>
                <a:gd name="T8" fmla="*/ 544 w 731"/>
                <a:gd name="T9" fmla="*/ 908 h 945"/>
                <a:gd name="T10" fmla="*/ 523 w 731"/>
                <a:gd name="T11" fmla="*/ 899 h 945"/>
                <a:gd name="T12" fmla="*/ 483 w 731"/>
                <a:gd name="T13" fmla="*/ 877 h 945"/>
                <a:gd name="T14" fmla="*/ 464 w 731"/>
                <a:gd name="T15" fmla="*/ 864 h 945"/>
                <a:gd name="T16" fmla="*/ 385 w 731"/>
                <a:gd name="T17" fmla="*/ 803 h 945"/>
                <a:gd name="T18" fmla="*/ 363 w 731"/>
                <a:gd name="T19" fmla="*/ 783 h 945"/>
                <a:gd name="T20" fmla="*/ 288 w 731"/>
                <a:gd name="T21" fmla="*/ 698 h 945"/>
                <a:gd name="T22" fmla="*/ 205 w 731"/>
                <a:gd name="T23" fmla="*/ 577 h 945"/>
                <a:gd name="T24" fmla="*/ 128 w 731"/>
                <a:gd name="T25" fmla="*/ 436 h 945"/>
                <a:gd name="T26" fmla="*/ 60 w 731"/>
                <a:gd name="T27" fmla="*/ 275 h 945"/>
                <a:gd name="T28" fmla="*/ 0 w 731"/>
                <a:gd name="T29" fmla="*/ 97 h 945"/>
                <a:gd name="T30" fmla="*/ 287 w 731"/>
                <a:gd name="T31" fmla="*/ 0 h 945"/>
                <a:gd name="T32" fmla="*/ 341 w 731"/>
                <a:gd name="T33" fmla="*/ 158 h 945"/>
                <a:gd name="T34" fmla="*/ 396 w 731"/>
                <a:gd name="T35" fmla="*/ 293 h 945"/>
                <a:gd name="T36" fmla="*/ 456 w 731"/>
                <a:gd name="T37" fmla="*/ 406 h 945"/>
                <a:gd name="T38" fmla="*/ 516 w 731"/>
                <a:gd name="T39" fmla="*/ 497 h 945"/>
                <a:gd name="T40" fmla="*/ 591 w 731"/>
                <a:gd name="T41" fmla="*/ 582 h 945"/>
                <a:gd name="T42" fmla="*/ 570 w 731"/>
                <a:gd name="T43" fmla="*/ 562 h 945"/>
                <a:gd name="T44" fmla="*/ 649 w 731"/>
                <a:gd name="T45" fmla="*/ 623 h 945"/>
                <a:gd name="T46" fmla="*/ 630 w 731"/>
                <a:gd name="T47" fmla="*/ 610 h 945"/>
                <a:gd name="T48" fmla="*/ 670 w 731"/>
                <a:gd name="T49" fmla="*/ 632 h 945"/>
                <a:gd name="T50" fmla="*/ 649 w 731"/>
                <a:gd name="T51" fmla="*/ 623 h 945"/>
                <a:gd name="T52" fmla="*/ 673 w 731"/>
                <a:gd name="T53" fmla="*/ 633 h 945"/>
                <a:gd name="T54" fmla="*/ 714 w 731"/>
                <a:gd name="T55" fmla="*/ 643 h 945"/>
                <a:gd name="T56" fmla="*/ 689 w 731"/>
                <a:gd name="T57" fmla="*/ 639 h 945"/>
                <a:gd name="T58" fmla="*/ 731 w 731"/>
                <a:gd name="T59" fmla="*/ 642 h 945"/>
                <a:gd name="T60" fmla="*/ 710 w 731"/>
                <a:gd name="T6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5">
                  <a:moveTo>
                    <a:pt x="710" y="945"/>
                  </a:moveTo>
                  <a:lnTo>
                    <a:pt x="668" y="942"/>
                  </a:lnTo>
                  <a:cubicBezTo>
                    <a:pt x="659" y="941"/>
                    <a:pt x="651" y="940"/>
                    <a:pt x="642" y="938"/>
                  </a:cubicBezTo>
                  <a:lnTo>
                    <a:pt x="601" y="928"/>
                  </a:lnTo>
                  <a:lnTo>
                    <a:pt x="544" y="908"/>
                  </a:lnTo>
                  <a:cubicBezTo>
                    <a:pt x="537" y="906"/>
                    <a:pt x="530" y="902"/>
                    <a:pt x="523" y="899"/>
                  </a:cubicBezTo>
                  <a:lnTo>
                    <a:pt x="483" y="877"/>
                  </a:lnTo>
                  <a:cubicBezTo>
                    <a:pt x="476" y="873"/>
                    <a:pt x="470" y="869"/>
                    <a:pt x="464" y="864"/>
                  </a:cubicBezTo>
                  <a:lnTo>
                    <a:pt x="385" y="803"/>
                  </a:lnTo>
                  <a:cubicBezTo>
                    <a:pt x="377" y="797"/>
                    <a:pt x="370" y="790"/>
                    <a:pt x="363" y="783"/>
                  </a:cubicBezTo>
                  <a:lnTo>
                    <a:pt x="288" y="698"/>
                  </a:lnTo>
                  <a:lnTo>
                    <a:pt x="205" y="577"/>
                  </a:lnTo>
                  <a:lnTo>
                    <a:pt x="128" y="436"/>
                  </a:lnTo>
                  <a:lnTo>
                    <a:pt x="60" y="275"/>
                  </a:lnTo>
                  <a:lnTo>
                    <a:pt x="0" y="97"/>
                  </a:lnTo>
                  <a:lnTo>
                    <a:pt x="287" y="0"/>
                  </a:lnTo>
                  <a:lnTo>
                    <a:pt x="341" y="158"/>
                  </a:lnTo>
                  <a:lnTo>
                    <a:pt x="396" y="293"/>
                  </a:lnTo>
                  <a:lnTo>
                    <a:pt x="456" y="406"/>
                  </a:lnTo>
                  <a:lnTo>
                    <a:pt x="516" y="497"/>
                  </a:lnTo>
                  <a:lnTo>
                    <a:pt x="591" y="582"/>
                  </a:lnTo>
                  <a:lnTo>
                    <a:pt x="570" y="562"/>
                  </a:lnTo>
                  <a:lnTo>
                    <a:pt x="649" y="623"/>
                  </a:lnTo>
                  <a:lnTo>
                    <a:pt x="630" y="610"/>
                  </a:lnTo>
                  <a:lnTo>
                    <a:pt x="670" y="632"/>
                  </a:lnTo>
                  <a:lnTo>
                    <a:pt x="649" y="623"/>
                  </a:lnTo>
                  <a:lnTo>
                    <a:pt x="673" y="633"/>
                  </a:lnTo>
                  <a:lnTo>
                    <a:pt x="714" y="643"/>
                  </a:lnTo>
                  <a:lnTo>
                    <a:pt x="689" y="639"/>
                  </a:lnTo>
                  <a:lnTo>
                    <a:pt x="731" y="642"/>
                  </a:lnTo>
                  <a:lnTo>
                    <a:pt x="710" y="94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2" name="Freeform 108"/>
            <p:cNvSpPr>
              <a:spLocks/>
            </p:cNvSpPr>
            <p:nvPr/>
          </p:nvSpPr>
          <p:spPr bwMode="auto">
            <a:xfrm>
              <a:off x="1388038" y="3791634"/>
              <a:ext cx="77788" cy="104775"/>
            </a:xfrm>
            <a:custGeom>
              <a:avLst/>
              <a:gdLst>
                <a:gd name="T0" fmla="*/ 23 w 716"/>
                <a:gd name="T1" fmla="*/ 0 h 950"/>
                <a:gd name="T2" fmla="*/ 64 w 716"/>
                <a:gd name="T3" fmla="*/ 3 h 950"/>
                <a:gd name="T4" fmla="*/ 89 w 716"/>
                <a:gd name="T5" fmla="*/ 7 h 950"/>
                <a:gd name="T6" fmla="*/ 129 w 716"/>
                <a:gd name="T7" fmla="*/ 17 h 950"/>
                <a:gd name="T8" fmla="*/ 150 w 716"/>
                <a:gd name="T9" fmla="*/ 24 h 950"/>
                <a:gd name="T10" fmla="*/ 189 w 716"/>
                <a:gd name="T11" fmla="*/ 40 h 950"/>
                <a:gd name="T12" fmla="*/ 245 w 716"/>
                <a:gd name="T13" fmla="*/ 69 h 950"/>
                <a:gd name="T14" fmla="*/ 300 w 716"/>
                <a:gd name="T15" fmla="*/ 108 h 950"/>
                <a:gd name="T16" fmla="*/ 347 w 716"/>
                <a:gd name="T17" fmla="*/ 149 h 950"/>
                <a:gd name="T18" fmla="*/ 436 w 716"/>
                <a:gd name="T19" fmla="*/ 249 h 950"/>
                <a:gd name="T20" fmla="*/ 450 w 716"/>
                <a:gd name="T21" fmla="*/ 267 h 950"/>
                <a:gd name="T22" fmla="*/ 519 w 716"/>
                <a:gd name="T23" fmla="*/ 375 h 950"/>
                <a:gd name="T24" fmla="*/ 592 w 716"/>
                <a:gd name="T25" fmla="*/ 515 h 950"/>
                <a:gd name="T26" fmla="*/ 657 w 716"/>
                <a:gd name="T27" fmla="*/ 677 h 950"/>
                <a:gd name="T28" fmla="*/ 716 w 716"/>
                <a:gd name="T29" fmla="*/ 855 h 950"/>
                <a:gd name="T30" fmla="*/ 427 w 716"/>
                <a:gd name="T31" fmla="*/ 950 h 950"/>
                <a:gd name="T32" fmla="*/ 375 w 716"/>
                <a:gd name="T33" fmla="*/ 790 h 950"/>
                <a:gd name="T34" fmla="*/ 321 w 716"/>
                <a:gd name="T35" fmla="*/ 654 h 950"/>
                <a:gd name="T36" fmla="*/ 262 w 716"/>
                <a:gd name="T37" fmla="*/ 538 h 950"/>
                <a:gd name="T38" fmla="*/ 193 w 716"/>
                <a:gd name="T39" fmla="*/ 430 h 950"/>
                <a:gd name="T40" fmla="*/ 207 w 716"/>
                <a:gd name="T41" fmla="*/ 448 h 950"/>
                <a:gd name="T42" fmla="*/ 148 w 716"/>
                <a:gd name="T43" fmla="*/ 378 h 950"/>
                <a:gd name="T44" fmla="*/ 119 w 716"/>
                <a:gd name="T45" fmla="*/ 353 h 950"/>
                <a:gd name="T46" fmla="*/ 98 w 716"/>
                <a:gd name="T47" fmla="*/ 336 h 950"/>
                <a:gd name="T48" fmla="*/ 74 w 716"/>
                <a:gd name="T49" fmla="*/ 321 h 950"/>
                <a:gd name="T50" fmla="*/ 35 w 716"/>
                <a:gd name="T51" fmla="*/ 305 h 950"/>
                <a:gd name="T52" fmla="*/ 56 w 716"/>
                <a:gd name="T53" fmla="*/ 312 h 950"/>
                <a:gd name="T54" fmla="*/ 16 w 716"/>
                <a:gd name="T55" fmla="*/ 302 h 950"/>
                <a:gd name="T56" fmla="*/ 41 w 716"/>
                <a:gd name="T57" fmla="*/ 306 h 950"/>
                <a:gd name="T58" fmla="*/ 0 w 716"/>
                <a:gd name="T59" fmla="*/ 303 h 950"/>
                <a:gd name="T60" fmla="*/ 23 w 716"/>
                <a:gd name="T6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50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cubicBezTo>
                    <a:pt x="136" y="19"/>
                    <a:pt x="143" y="21"/>
                    <a:pt x="150" y="24"/>
                  </a:cubicBezTo>
                  <a:lnTo>
                    <a:pt x="189" y="40"/>
                  </a:lnTo>
                  <a:lnTo>
                    <a:pt x="245" y="69"/>
                  </a:lnTo>
                  <a:lnTo>
                    <a:pt x="300" y="108"/>
                  </a:lnTo>
                  <a:lnTo>
                    <a:pt x="347" y="149"/>
                  </a:lnTo>
                  <a:lnTo>
                    <a:pt x="436" y="249"/>
                  </a:lnTo>
                  <a:cubicBezTo>
                    <a:pt x="441" y="254"/>
                    <a:pt x="446" y="260"/>
                    <a:pt x="450" y="267"/>
                  </a:cubicBezTo>
                  <a:lnTo>
                    <a:pt x="519" y="375"/>
                  </a:lnTo>
                  <a:lnTo>
                    <a:pt x="592" y="515"/>
                  </a:lnTo>
                  <a:lnTo>
                    <a:pt x="657" y="677"/>
                  </a:lnTo>
                  <a:lnTo>
                    <a:pt x="716" y="855"/>
                  </a:lnTo>
                  <a:lnTo>
                    <a:pt x="427" y="950"/>
                  </a:lnTo>
                  <a:lnTo>
                    <a:pt x="375" y="790"/>
                  </a:lnTo>
                  <a:lnTo>
                    <a:pt x="321" y="654"/>
                  </a:lnTo>
                  <a:lnTo>
                    <a:pt x="262" y="538"/>
                  </a:lnTo>
                  <a:lnTo>
                    <a:pt x="193" y="430"/>
                  </a:lnTo>
                  <a:lnTo>
                    <a:pt x="207" y="448"/>
                  </a:lnTo>
                  <a:lnTo>
                    <a:pt x="148" y="378"/>
                  </a:lnTo>
                  <a:lnTo>
                    <a:pt x="119" y="353"/>
                  </a:lnTo>
                  <a:lnTo>
                    <a:pt x="98" y="336"/>
                  </a:lnTo>
                  <a:lnTo>
                    <a:pt x="74" y="321"/>
                  </a:lnTo>
                  <a:lnTo>
                    <a:pt x="35" y="305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3" name="Rectangle 151"/>
            <p:cNvSpPr>
              <a:spLocks noChangeArrowheads="1"/>
            </p:cNvSpPr>
            <p:nvPr/>
          </p:nvSpPr>
          <p:spPr bwMode="auto">
            <a:xfrm>
              <a:off x="3567676" y="3728134"/>
              <a:ext cx="373063" cy="2968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4" name="Rectangle 153"/>
            <p:cNvSpPr>
              <a:spLocks noChangeArrowheads="1"/>
            </p:cNvSpPr>
            <p:nvPr/>
          </p:nvSpPr>
          <p:spPr bwMode="auto">
            <a:xfrm>
              <a:off x="2070663" y="3739246"/>
              <a:ext cx="654050" cy="2968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555" name="Rectangle 18"/>
          <p:cNvSpPr>
            <a:spLocks noChangeArrowheads="1"/>
          </p:cNvSpPr>
          <p:nvPr/>
        </p:nvSpPr>
        <p:spPr bwMode="auto">
          <a:xfrm>
            <a:off x="1033252" y="2313428"/>
            <a:ext cx="1859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56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let someone else process the completion!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463438" cy="2143125"/>
          </a:xfrm>
        </p:spPr>
        <p:txBody>
          <a:bodyPr/>
          <a:lstStyle/>
          <a:p>
            <a:r>
              <a:rPr lang="en-US" sz="2400" dirty="0" smtClean="0"/>
              <a:t>Request </a:t>
            </a:r>
            <a:r>
              <a:rPr lang="en-US" sz="2400" dirty="0"/>
              <a:t>log </a:t>
            </a:r>
            <a:r>
              <a:rPr lang="en-US" sz="2400" dirty="0" smtClean="0"/>
              <a:t>sync but </a:t>
            </a:r>
            <a:r>
              <a:rPr lang="en-US" sz="2400" dirty="0"/>
              <a:t>do not wait</a:t>
            </a:r>
          </a:p>
          <a:p>
            <a:r>
              <a:rPr lang="en-US" sz="2400" dirty="0" smtClean="0"/>
              <a:t>Detach transaction state and </a:t>
            </a:r>
            <a:r>
              <a:rPr lang="en-US" sz="2400" dirty="0" err="1" smtClean="0"/>
              <a:t>enqueue</a:t>
            </a:r>
            <a:r>
              <a:rPr lang="en-US" sz="2400" dirty="0" smtClean="0"/>
              <a:t> it somewhere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xct</a:t>
            </a:r>
            <a:r>
              <a:rPr lang="en-US" sz="2400" dirty="0" smtClean="0"/>
              <a:t> </a:t>
            </a:r>
            <a:r>
              <a:rPr lang="en-US" sz="2400" dirty="0"/>
              <a:t>nearly stateless at </a:t>
            </a:r>
            <a:r>
              <a:rPr lang="en-US" sz="2400" dirty="0" smtClean="0"/>
              <a:t>commit)</a:t>
            </a:r>
          </a:p>
          <a:p>
            <a:r>
              <a:rPr lang="en-US" sz="2400" dirty="0" smtClean="0"/>
              <a:t>Dedicate 1+ workers to commit processing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ommit pipelining</a:t>
            </a:r>
            <a:endParaRPr lang="en-US" dirty="0"/>
          </a:p>
        </p:txBody>
      </p:sp>
      <p:sp>
        <p:nvSpPr>
          <p:cNvPr id="13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38400" cy="47625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6" name="Text Box 1409"/>
          <p:cNvSpPr txBox="1">
            <a:spLocks noChangeArrowheads="1"/>
          </p:cNvSpPr>
          <p:nvPr/>
        </p:nvSpPr>
        <p:spPr bwMode="auto">
          <a:xfrm>
            <a:off x="645820" y="4172074"/>
            <a:ext cx="109765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spcBef>
                <a:spcPct val="50000"/>
              </a:spcBef>
            </a:pPr>
            <a:r>
              <a:rPr lang="en-US" sz="2400" dirty="0" smtClean="0"/>
              <a:t>Thread 1</a:t>
            </a:r>
            <a:endParaRPr lang="en-US" sz="2400" dirty="0"/>
          </a:p>
        </p:txBody>
      </p:sp>
      <p:grpSp>
        <p:nvGrpSpPr>
          <p:cNvPr id="210" name="Group 1620"/>
          <p:cNvGrpSpPr>
            <a:grpSpLocks/>
          </p:cNvGrpSpPr>
          <p:nvPr/>
        </p:nvGrpSpPr>
        <p:grpSpPr bwMode="auto">
          <a:xfrm>
            <a:off x="3599011" y="4248026"/>
            <a:ext cx="568325" cy="257175"/>
            <a:chOff x="1119" y="2928"/>
            <a:chExt cx="324" cy="143"/>
          </a:xfrm>
        </p:grpSpPr>
        <p:grpSp>
          <p:nvGrpSpPr>
            <p:cNvPr id="211" name="Group 1621"/>
            <p:cNvGrpSpPr>
              <a:grpSpLocks noChangeAspect="1"/>
            </p:cNvGrpSpPr>
            <p:nvPr/>
          </p:nvGrpSpPr>
          <p:grpSpPr bwMode="auto">
            <a:xfrm flipH="1">
              <a:off x="1119" y="2928"/>
              <a:ext cx="59" cy="143"/>
              <a:chOff x="1296" y="2161"/>
              <a:chExt cx="658" cy="563"/>
            </a:xfrm>
          </p:grpSpPr>
          <p:sp>
            <p:nvSpPr>
              <p:cNvPr id="225" name="Arc 1622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26" name="Arc 1623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12" name="Group 1624"/>
            <p:cNvGrpSpPr>
              <a:grpSpLocks noChangeAspect="1"/>
            </p:cNvGrpSpPr>
            <p:nvPr/>
          </p:nvGrpSpPr>
          <p:grpSpPr bwMode="auto">
            <a:xfrm>
              <a:off x="1174" y="2928"/>
              <a:ext cx="59" cy="143"/>
              <a:chOff x="1296" y="2161"/>
              <a:chExt cx="658" cy="563"/>
            </a:xfrm>
          </p:grpSpPr>
          <p:sp>
            <p:nvSpPr>
              <p:cNvPr id="223" name="Arc 1625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24" name="Arc 1626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13" name="Group 1627"/>
            <p:cNvGrpSpPr>
              <a:grpSpLocks noChangeAspect="1"/>
            </p:cNvGrpSpPr>
            <p:nvPr/>
          </p:nvGrpSpPr>
          <p:grpSpPr bwMode="auto">
            <a:xfrm flipH="1">
              <a:off x="1236" y="2928"/>
              <a:ext cx="59" cy="143"/>
              <a:chOff x="1296" y="2161"/>
              <a:chExt cx="658" cy="563"/>
            </a:xfrm>
          </p:grpSpPr>
          <p:sp>
            <p:nvSpPr>
              <p:cNvPr id="221" name="Arc 1628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22" name="Arc 1629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14" name="Group 1630"/>
            <p:cNvGrpSpPr>
              <a:grpSpLocks noChangeAspect="1"/>
            </p:cNvGrpSpPr>
            <p:nvPr/>
          </p:nvGrpSpPr>
          <p:grpSpPr bwMode="auto">
            <a:xfrm>
              <a:off x="1293" y="2928"/>
              <a:ext cx="59" cy="143"/>
              <a:chOff x="1296" y="2161"/>
              <a:chExt cx="658" cy="563"/>
            </a:xfrm>
          </p:grpSpPr>
          <p:sp>
            <p:nvSpPr>
              <p:cNvPr id="219" name="Arc 1631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20" name="Arc 1632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15" name="Group 1633"/>
            <p:cNvGrpSpPr>
              <a:grpSpLocks noChangeAspect="1"/>
            </p:cNvGrpSpPr>
            <p:nvPr/>
          </p:nvGrpSpPr>
          <p:grpSpPr bwMode="auto">
            <a:xfrm flipH="1">
              <a:off x="1358" y="2928"/>
              <a:ext cx="59" cy="143"/>
              <a:chOff x="1296" y="2161"/>
              <a:chExt cx="658" cy="563"/>
            </a:xfrm>
          </p:grpSpPr>
          <p:sp>
            <p:nvSpPr>
              <p:cNvPr id="217" name="Arc 1634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18" name="Arc 1635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216" name="Arc 1637"/>
            <p:cNvSpPr>
              <a:spLocks noChangeAspect="1"/>
            </p:cNvSpPr>
            <p:nvPr/>
          </p:nvSpPr>
          <p:spPr bwMode="auto">
            <a:xfrm flipV="1">
              <a:off x="1413" y="2928"/>
              <a:ext cx="30" cy="110"/>
            </a:xfrm>
            <a:custGeom>
              <a:avLst/>
              <a:gdLst>
                <a:gd name="T0" fmla="*/ 0 w 16616"/>
                <a:gd name="T1" fmla="*/ 0 h 21600"/>
                <a:gd name="T2" fmla="*/ 30 w 16616"/>
                <a:gd name="T3" fmla="*/ 40 h 21600"/>
                <a:gd name="T4" fmla="*/ 0 w 16616"/>
                <a:gd name="T5" fmla="*/ 110 h 21600"/>
                <a:gd name="T6" fmla="*/ 0 60000 65536"/>
                <a:gd name="T7" fmla="*/ 0 60000 65536"/>
                <a:gd name="T8" fmla="*/ 0 60000 65536"/>
                <a:gd name="T9" fmla="*/ 0 w 16616"/>
                <a:gd name="T10" fmla="*/ 0 h 21600"/>
                <a:gd name="T11" fmla="*/ 16616 w 16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16" h="21600" fill="none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</a:path>
                <a:path w="16616" h="21600" stroke="0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227" name="Rectangle 1642"/>
          <p:cNvSpPr>
            <a:spLocks noChangeArrowheads="1"/>
          </p:cNvSpPr>
          <p:nvPr/>
        </p:nvSpPr>
        <p:spPr bwMode="auto">
          <a:xfrm>
            <a:off x="5154487" y="3507929"/>
            <a:ext cx="1065213" cy="258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28" name="Rectangle 1857" descr="Wide upward diagonal"/>
          <p:cNvSpPr>
            <a:spLocks noChangeArrowheads="1"/>
          </p:cNvSpPr>
          <p:nvPr/>
        </p:nvSpPr>
        <p:spPr bwMode="auto">
          <a:xfrm>
            <a:off x="4167336" y="4225801"/>
            <a:ext cx="177800" cy="258762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29" name="Rectangle 1870" descr="Wide upward diagonal"/>
          <p:cNvSpPr>
            <a:spLocks noChangeArrowheads="1"/>
          </p:cNvSpPr>
          <p:nvPr/>
        </p:nvSpPr>
        <p:spPr bwMode="auto">
          <a:xfrm>
            <a:off x="3284686" y="4225801"/>
            <a:ext cx="309563" cy="258762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230" name="Group 1539"/>
          <p:cNvGrpSpPr>
            <a:grpSpLocks/>
          </p:cNvGrpSpPr>
          <p:nvPr/>
        </p:nvGrpSpPr>
        <p:grpSpPr bwMode="auto">
          <a:xfrm>
            <a:off x="2944961" y="4225801"/>
            <a:ext cx="317500" cy="257175"/>
            <a:chOff x="1119" y="2928"/>
            <a:chExt cx="269" cy="143"/>
          </a:xfrm>
        </p:grpSpPr>
        <p:grpSp>
          <p:nvGrpSpPr>
            <p:cNvPr id="231" name="Group 1540"/>
            <p:cNvGrpSpPr>
              <a:grpSpLocks noChangeAspect="1"/>
            </p:cNvGrpSpPr>
            <p:nvPr/>
          </p:nvGrpSpPr>
          <p:grpSpPr bwMode="auto">
            <a:xfrm flipH="1">
              <a:off x="1119" y="2928"/>
              <a:ext cx="59" cy="143"/>
              <a:chOff x="1296" y="2161"/>
              <a:chExt cx="658" cy="563"/>
            </a:xfrm>
          </p:grpSpPr>
          <p:sp>
            <p:nvSpPr>
              <p:cNvPr id="242" name="Arc 1541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43" name="Arc 1542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32" name="Group 1543"/>
            <p:cNvGrpSpPr>
              <a:grpSpLocks noChangeAspect="1"/>
            </p:cNvGrpSpPr>
            <p:nvPr/>
          </p:nvGrpSpPr>
          <p:grpSpPr bwMode="auto">
            <a:xfrm>
              <a:off x="1174" y="2928"/>
              <a:ext cx="59" cy="143"/>
              <a:chOff x="1296" y="2161"/>
              <a:chExt cx="658" cy="563"/>
            </a:xfrm>
          </p:grpSpPr>
          <p:sp>
            <p:nvSpPr>
              <p:cNvPr id="240" name="Arc 1544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41" name="Arc 1545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33" name="Group 1546"/>
            <p:cNvGrpSpPr>
              <a:grpSpLocks noChangeAspect="1"/>
            </p:cNvGrpSpPr>
            <p:nvPr/>
          </p:nvGrpSpPr>
          <p:grpSpPr bwMode="auto">
            <a:xfrm flipH="1">
              <a:off x="1236" y="2928"/>
              <a:ext cx="59" cy="143"/>
              <a:chOff x="1296" y="2161"/>
              <a:chExt cx="658" cy="563"/>
            </a:xfrm>
          </p:grpSpPr>
          <p:sp>
            <p:nvSpPr>
              <p:cNvPr id="238" name="Arc 1547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39" name="Arc 1548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34" name="Group 1549"/>
            <p:cNvGrpSpPr>
              <a:grpSpLocks noChangeAspect="1"/>
            </p:cNvGrpSpPr>
            <p:nvPr/>
          </p:nvGrpSpPr>
          <p:grpSpPr bwMode="auto">
            <a:xfrm>
              <a:off x="1293" y="2928"/>
              <a:ext cx="59" cy="143"/>
              <a:chOff x="1296" y="2161"/>
              <a:chExt cx="658" cy="563"/>
            </a:xfrm>
          </p:grpSpPr>
          <p:sp>
            <p:nvSpPr>
              <p:cNvPr id="236" name="Arc 1550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37" name="Arc 1551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235" name="Arc 1554"/>
            <p:cNvSpPr>
              <a:spLocks noChangeAspect="1"/>
            </p:cNvSpPr>
            <p:nvPr/>
          </p:nvSpPr>
          <p:spPr bwMode="auto">
            <a:xfrm rot="10800000" flipH="1" flipV="1">
              <a:off x="1358" y="2961"/>
              <a:ext cx="30" cy="110"/>
            </a:xfrm>
            <a:custGeom>
              <a:avLst/>
              <a:gdLst>
                <a:gd name="T0" fmla="*/ 0 w 16616"/>
                <a:gd name="T1" fmla="*/ 0 h 21600"/>
                <a:gd name="T2" fmla="*/ 30 w 16616"/>
                <a:gd name="T3" fmla="*/ 40 h 21600"/>
                <a:gd name="T4" fmla="*/ 0 w 16616"/>
                <a:gd name="T5" fmla="*/ 110 h 21600"/>
                <a:gd name="T6" fmla="*/ 0 60000 65536"/>
                <a:gd name="T7" fmla="*/ 0 60000 65536"/>
                <a:gd name="T8" fmla="*/ 0 60000 65536"/>
                <a:gd name="T9" fmla="*/ 0 w 16616"/>
                <a:gd name="T10" fmla="*/ 0 h 21600"/>
                <a:gd name="T11" fmla="*/ 16616 w 16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16" h="21600" fill="none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</a:path>
                <a:path w="16616" h="21600" stroke="0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244" name="Group 1539"/>
          <p:cNvGrpSpPr>
            <a:grpSpLocks/>
          </p:cNvGrpSpPr>
          <p:nvPr/>
        </p:nvGrpSpPr>
        <p:grpSpPr bwMode="auto">
          <a:xfrm>
            <a:off x="6427786" y="3496816"/>
            <a:ext cx="517525" cy="257175"/>
            <a:chOff x="1148" y="2928"/>
            <a:chExt cx="295" cy="143"/>
          </a:xfrm>
        </p:grpSpPr>
        <p:sp>
          <p:nvSpPr>
            <p:cNvPr id="245" name="Arc 1541"/>
            <p:cNvSpPr>
              <a:spLocks noChangeAspect="1"/>
            </p:cNvSpPr>
            <p:nvPr/>
          </p:nvSpPr>
          <p:spPr bwMode="auto">
            <a:xfrm flipH="1" flipV="1">
              <a:off x="1148" y="2928"/>
              <a:ext cx="30" cy="110"/>
            </a:xfrm>
            <a:custGeom>
              <a:avLst/>
              <a:gdLst>
                <a:gd name="T0" fmla="*/ 0 w 16616"/>
                <a:gd name="T1" fmla="*/ 0 h 21600"/>
                <a:gd name="T2" fmla="*/ 30 w 16616"/>
                <a:gd name="T3" fmla="*/ 40 h 21600"/>
                <a:gd name="T4" fmla="*/ 0 w 16616"/>
                <a:gd name="T5" fmla="*/ 110 h 21600"/>
                <a:gd name="T6" fmla="*/ 0 60000 65536"/>
                <a:gd name="T7" fmla="*/ 0 60000 65536"/>
                <a:gd name="T8" fmla="*/ 0 60000 65536"/>
                <a:gd name="T9" fmla="*/ 0 w 16616"/>
                <a:gd name="T10" fmla="*/ 0 h 21600"/>
                <a:gd name="T11" fmla="*/ 16616 w 16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16" h="21600" fill="none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</a:path>
                <a:path w="16616" h="21600" stroke="0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246" name="Group 1543"/>
            <p:cNvGrpSpPr>
              <a:grpSpLocks noChangeAspect="1"/>
            </p:cNvGrpSpPr>
            <p:nvPr/>
          </p:nvGrpSpPr>
          <p:grpSpPr bwMode="auto">
            <a:xfrm>
              <a:off x="1174" y="2928"/>
              <a:ext cx="59" cy="143"/>
              <a:chOff x="1296" y="2161"/>
              <a:chExt cx="658" cy="563"/>
            </a:xfrm>
          </p:grpSpPr>
          <p:sp>
            <p:nvSpPr>
              <p:cNvPr id="257" name="Arc 1544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58" name="Arc 1545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47" name="Group 1546"/>
            <p:cNvGrpSpPr>
              <a:grpSpLocks noChangeAspect="1"/>
            </p:cNvGrpSpPr>
            <p:nvPr/>
          </p:nvGrpSpPr>
          <p:grpSpPr bwMode="auto">
            <a:xfrm flipH="1">
              <a:off x="1236" y="2928"/>
              <a:ext cx="59" cy="143"/>
              <a:chOff x="1296" y="2161"/>
              <a:chExt cx="658" cy="563"/>
            </a:xfrm>
          </p:grpSpPr>
          <p:sp>
            <p:nvSpPr>
              <p:cNvPr id="255" name="Arc 1547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56" name="Arc 1548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48" name="Group 1549"/>
            <p:cNvGrpSpPr>
              <a:grpSpLocks noChangeAspect="1"/>
            </p:cNvGrpSpPr>
            <p:nvPr/>
          </p:nvGrpSpPr>
          <p:grpSpPr bwMode="auto">
            <a:xfrm>
              <a:off x="1293" y="2928"/>
              <a:ext cx="59" cy="143"/>
              <a:chOff x="1296" y="2161"/>
              <a:chExt cx="658" cy="563"/>
            </a:xfrm>
          </p:grpSpPr>
          <p:sp>
            <p:nvSpPr>
              <p:cNvPr id="253" name="Arc 1550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54" name="Arc 1551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49" name="Group 1552"/>
            <p:cNvGrpSpPr>
              <a:grpSpLocks noChangeAspect="1"/>
            </p:cNvGrpSpPr>
            <p:nvPr/>
          </p:nvGrpSpPr>
          <p:grpSpPr bwMode="auto">
            <a:xfrm flipH="1">
              <a:off x="1358" y="2928"/>
              <a:ext cx="59" cy="143"/>
              <a:chOff x="1296" y="2161"/>
              <a:chExt cx="658" cy="563"/>
            </a:xfrm>
          </p:grpSpPr>
          <p:sp>
            <p:nvSpPr>
              <p:cNvPr id="251" name="Arc 1553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52" name="Arc 1554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250" name="Arc 1556"/>
            <p:cNvSpPr>
              <a:spLocks noChangeAspect="1"/>
            </p:cNvSpPr>
            <p:nvPr/>
          </p:nvSpPr>
          <p:spPr bwMode="auto">
            <a:xfrm flipV="1">
              <a:off x="1413" y="2928"/>
              <a:ext cx="30" cy="110"/>
            </a:xfrm>
            <a:custGeom>
              <a:avLst/>
              <a:gdLst>
                <a:gd name="T0" fmla="*/ 0 w 16616"/>
                <a:gd name="T1" fmla="*/ 0 h 21600"/>
                <a:gd name="T2" fmla="*/ 30 w 16616"/>
                <a:gd name="T3" fmla="*/ 40 h 21600"/>
                <a:gd name="T4" fmla="*/ 0 w 16616"/>
                <a:gd name="T5" fmla="*/ 110 h 21600"/>
                <a:gd name="T6" fmla="*/ 0 60000 65536"/>
                <a:gd name="T7" fmla="*/ 0 60000 65536"/>
                <a:gd name="T8" fmla="*/ 0 60000 65536"/>
                <a:gd name="T9" fmla="*/ 0 w 16616"/>
                <a:gd name="T10" fmla="*/ 0 h 21600"/>
                <a:gd name="T11" fmla="*/ 16616 w 16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16" h="21600" fill="none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</a:path>
                <a:path w="16616" h="21600" stroke="0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cxnSp>
        <p:nvCxnSpPr>
          <p:cNvPr id="259" name="Straight Arrow Connector 258"/>
          <p:cNvCxnSpPr/>
          <p:nvPr/>
        </p:nvCxnSpPr>
        <p:spPr>
          <a:xfrm>
            <a:off x="837908" y="3517205"/>
            <a:ext cx="83343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 Box 1410"/>
          <p:cNvSpPr txBox="1">
            <a:spLocks noChangeArrowheads="1"/>
          </p:cNvSpPr>
          <p:nvPr/>
        </p:nvSpPr>
        <p:spPr bwMode="auto">
          <a:xfrm>
            <a:off x="874420" y="3501330"/>
            <a:ext cx="733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spcBef>
                <a:spcPct val="50000"/>
              </a:spcBef>
            </a:pPr>
            <a:r>
              <a:rPr lang="en-US" sz="2400" dirty="0"/>
              <a:t>Time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5164012" y="3496816"/>
            <a:ext cx="163513" cy="2587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62" name="Rectangle 261"/>
          <p:cNvSpPr/>
          <p:nvPr/>
        </p:nvSpPr>
        <p:spPr>
          <a:xfrm>
            <a:off x="6225231" y="3496816"/>
            <a:ext cx="163513" cy="2587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63" name="Text Box 1409"/>
          <p:cNvSpPr txBox="1">
            <a:spLocks noChangeArrowheads="1"/>
          </p:cNvSpPr>
          <p:nvPr/>
        </p:nvSpPr>
        <p:spPr bwMode="auto">
          <a:xfrm>
            <a:off x="2063968" y="4172074"/>
            <a:ext cx="733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spcBef>
                <a:spcPct val="50000"/>
              </a:spcBef>
            </a:pPr>
            <a:r>
              <a:rPr lang="en-US" sz="2400" dirty="0" err="1"/>
              <a:t>Xct</a:t>
            </a:r>
            <a:r>
              <a:rPr lang="en-US" sz="2400" dirty="0"/>
              <a:t> 1</a:t>
            </a:r>
          </a:p>
        </p:txBody>
      </p:sp>
      <p:sp>
        <p:nvSpPr>
          <p:cNvPr id="264" name="Text Box 1410"/>
          <p:cNvSpPr txBox="1">
            <a:spLocks noChangeArrowheads="1"/>
          </p:cNvSpPr>
          <p:nvPr/>
        </p:nvSpPr>
        <p:spPr bwMode="auto">
          <a:xfrm>
            <a:off x="2093738" y="5122268"/>
            <a:ext cx="733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spcBef>
                <a:spcPct val="50000"/>
              </a:spcBef>
            </a:pPr>
            <a:r>
              <a:rPr lang="en-US" sz="2400" dirty="0" err="1"/>
              <a:t>Xct</a:t>
            </a:r>
            <a:r>
              <a:rPr lang="en-US" sz="2400" dirty="0"/>
              <a:t> 2</a:t>
            </a:r>
          </a:p>
        </p:txBody>
      </p:sp>
      <p:grpSp>
        <p:nvGrpSpPr>
          <p:cNvPr id="265" name="Group 1539"/>
          <p:cNvGrpSpPr>
            <a:grpSpLocks/>
          </p:cNvGrpSpPr>
          <p:nvPr/>
        </p:nvGrpSpPr>
        <p:grpSpPr bwMode="auto">
          <a:xfrm>
            <a:off x="2909720" y="5209580"/>
            <a:ext cx="728665" cy="257175"/>
            <a:chOff x="1119" y="2928"/>
            <a:chExt cx="415" cy="143"/>
          </a:xfrm>
        </p:grpSpPr>
        <p:grpSp>
          <p:nvGrpSpPr>
            <p:cNvPr id="266" name="Group 1540"/>
            <p:cNvGrpSpPr>
              <a:grpSpLocks noChangeAspect="1"/>
            </p:cNvGrpSpPr>
            <p:nvPr/>
          </p:nvGrpSpPr>
          <p:grpSpPr bwMode="auto">
            <a:xfrm flipH="1">
              <a:off x="1119" y="2928"/>
              <a:ext cx="59" cy="143"/>
              <a:chOff x="1296" y="2161"/>
              <a:chExt cx="658" cy="563"/>
            </a:xfrm>
          </p:grpSpPr>
          <p:sp>
            <p:nvSpPr>
              <p:cNvPr id="285" name="Arc 1541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86" name="Arc 1542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67" name="Group 1543"/>
            <p:cNvGrpSpPr>
              <a:grpSpLocks noChangeAspect="1"/>
            </p:cNvGrpSpPr>
            <p:nvPr/>
          </p:nvGrpSpPr>
          <p:grpSpPr bwMode="auto">
            <a:xfrm>
              <a:off x="1174" y="2928"/>
              <a:ext cx="59" cy="143"/>
              <a:chOff x="1296" y="2161"/>
              <a:chExt cx="658" cy="563"/>
            </a:xfrm>
          </p:grpSpPr>
          <p:sp>
            <p:nvSpPr>
              <p:cNvPr id="283" name="Arc 1544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84" name="Arc 1545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68" name="Group 1546"/>
            <p:cNvGrpSpPr>
              <a:grpSpLocks noChangeAspect="1"/>
            </p:cNvGrpSpPr>
            <p:nvPr/>
          </p:nvGrpSpPr>
          <p:grpSpPr bwMode="auto">
            <a:xfrm flipH="1">
              <a:off x="1236" y="2928"/>
              <a:ext cx="59" cy="143"/>
              <a:chOff x="1296" y="2161"/>
              <a:chExt cx="658" cy="563"/>
            </a:xfrm>
          </p:grpSpPr>
          <p:sp>
            <p:nvSpPr>
              <p:cNvPr id="281" name="Arc 1547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82" name="Arc 1548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69" name="Group 1549"/>
            <p:cNvGrpSpPr>
              <a:grpSpLocks noChangeAspect="1"/>
            </p:cNvGrpSpPr>
            <p:nvPr/>
          </p:nvGrpSpPr>
          <p:grpSpPr bwMode="auto">
            <a:xfrm>
              <a:off x="1293" y="2928"/>
              <a:ext cx="59" cy="143"/>
              <a:chOff x="1296" y="2161"/>
              <a:chExt cx="658" cy="563"/>
            </a:xfrm>
          </p:grpSpPr>
          <p:sp>
            <p:nvSpPr>
              <p:cNvPr id="279" name="Arc 1550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80" name="Arc 1551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70" name="Group 1552"/>
            <p:cNvGrpSpPr>
              <a:grpSpLocks noChangeAspect="1"/>
            </p:cNvGrpSpPr>
            <p:nvPr/>
          </p:nvGrpSpPr>
          <p:grpSpPr bwMode="auto">
            <a:xfrm flipH="1">
              <a:off x="1358" y="2928"/>
              <a:ext cx="59" cy="143"/>
              <a:chOff x="1296" y="2161"/>
              <a:chExt cx="658" cy="563"/>
            </a:xfrm>
          </p:grpSpPr>
          <p:sp>
            <p:nvSpPr>
              <p:cNvPr id="277" name="Arc 1553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78" name="Arc 1554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71" name="Group 1555"/>
            <p:cNvGrpSpPr>
              <a:grpSpLocks noChangeAspect="1"/>
            </p:cNvGrpSpPr>
            <p:nvPr/>
          </p:nvGrpSpPr>
          <p:grpSpPr bwMode="auto">
            <a:xfrm>
              <a:off x="1413" y="2928"/>
              <a:ext cx="59" cy="143"/>
              <a:chOff x="1296" y="2161"/>
              <a:chExt cx="658" cy="563"/>
            </a:xfrm>
          </p:grpSpPr>
          <p:sp>
            <p:nvSpPr>
              <p:cNvPr id="275" name="Arc 1556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76" name="Arc 1557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72" name="Group 1558"/>
            <p:cNvGrpSpPr>
              <a:grpSpLocks noChangeAspect="1"/>
            </p:cNvGrpSpPr>
            <p:nvPr/>
          </p:nvGrpSpPr>
          <p:grpSpPr bwMode="auto">
            <a:xfrm flipH="1">
              <a:off x="1475" y="2928"/>
              <a:ext cx="59" cy="143"/>
              <a:chOff x="1296" y="2161"/>
              <a:chExt cx="658" cy="563"/>
            </a:xfrm>
          </p:grpSpPr>
          <p:sp>
            <p:nvSpPr>
              <p:cNvPr id="273" name="Arc 1559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74" name="Arc 1560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  <p:grpSp>
        <p:nvGrpSpPr>
          <p:cNvPr id="287" name="Group 1742"/>
          <p:cNvGrpSpPr>
            <a:grpSpLocks/>
          </p:cNvGrpSpPr>
          <p:nvPr/>
        </p:nvGrpSpPr>
        <p:grpSpPr bwMode="auto">
          <a:xfrm>
            <a:off x="6945311" y="3679180"/>
            <a:ext cx="522289" cy="257175"/>
            <a:chOff x="1236" y="2928"/>
            <a:chExt cx="298" cy="143"/>
          </a:xfrm>
        </p:grpSpPr>
        <p:grpSp>
          <p:nvGrpSpPr>
            <p:cNvPr id="288" name="Group 1749"/>
            <p:cNvGrpSpPr>
              <a:grpSpLocks noChangeAspect="1"/>
            </p:cNvGrpSpPr>
            <p:nvPr/>
          </p:nvGrpSpPr>
          <p:grpSpPr bwMode="auto">
            <a:xfrm flipH="1">
              <a:off x="1236" y="2928"/>
              <a:ext cx="59" cy="143"/>
              <a:chOff x="1296" y="2161"/>
              <a:chExt cx="658" cy="563"/>
            </a:xfrm>
          </p:grpSpPr>
          <p:sp>
            <p:nvSpPr>
              <p:cNvPr id="301" name="Arc 1750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02" name="Arc 1751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89" name="Group 1752"/>
            <p:cNvGrpSpPr>
              <a:grpSpLocks noChangeAspect="1"/>
            </p:cNvGrpSpPr>
            <p:nvPr/>
          </p:nvGrpSpPr>
          <p:grpSpPr bwMode="auto">
            <a:xfrm>
              <a:off x="1293" y="2928"/>
              <a:ext cx="59" cy="143"/>
              <a:chOff x="1296" y="2161"/>
              <a:chExt cx="658" cy="563"/>
            </a:xfrm>
          </p:grpSpPr>
          <p:sp>
            <p:nvSpPr>
              <p:cNvPr id="299" name="Arc 1753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00" name="Arc 1754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90" name="Group 1755"/>
            <p:cNvGrpSpPr>
              <a:grpSpLocks noChangeAspect="1"/>
            </p:cNvGrpSpPr>
            <p:nvPr/>
          </p:nvGrpSpPr>
          <p:grpSpPr bwMode="auto">
            <a:xfrm flipH="1">
              <a:off x="1358" y="2928"/>
              <a:ext cx="59" cy="143"/>
              <a:chOff x="1296" y="2161"/>
              <a:chExt cx="658" cy="563"/>
            </a:xfrm>
          </p:grpSpPr>
          <p:sp>
            <p:nvSpPr>
              <p:cNvPr id="297" name="Arc 1756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98" name="Arc 1757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91" name="Group 1758"/>
            <p:cNvGrpSpPr>
              <a:grpSpLocks noChangeAspect="1"/>
            </p:cNvGrpSpPr>
            <p:nvPr/>
          </p:nvGrpSpPr>
          <p:grpSpPr bwMode="auto">
            <a:xfrm>
              <a:off x="1413" y="2928"/>
              <a:ext cx="59" cy="143"/>
              <a:chOff x="1296" y="2161"/>
              <a:chExt cx="658" cy="563"/>
            </a:xfrm>
          </p:grpSpPr>
          <p:sp>
            <p:nvSpPr>
              <p:cNvPr id="295" name="Arc 1759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96" name="Arc 1760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292" name="Group 1761"/>
            <p:cNvGrpSpPr>
              <a:grpSpLocks noChangeAspect="1"/>
            </p:cNvGrpSpPr>
            <p:nvPr/>
          </p:nvGrpSpPr>
          <p:grpSpPr bwMode="auto">
            <a:xfrm flipH="1">
              <a:off x="1475" y="2928"/>
              <a:ext cx="59" cy="143"/>
              <a:chOff x="1296" y="2161"/>
              <a:chExt cx="658" cy="563"/>
            </a:xfrm>
          </p:grpSpPr>
          <p:sp>
            <p:nvSpPr>
              <p:cNvPr id="293" name="Arc 1762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94" name="Arc 1763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  <p:grpSp>
        <p:nvGrpSpPr>
          <p:cNvPr id="303" name="Group 1795"/>
          <p:cNvGrpSpPr>
            <a:grpSpLocks/>
          </p:cNvGrpSpPr>
          <p:nvPr/>
        </p:nvGrpSpPr>
        <p:grpSpPr bwMode="auto">
          <a:xfrm>
            <a:off x="3886036" y="5209580"/>
            <a:ext cx="728665" cy="257175"/>
            <a:chOff x="1119" y="2928"/>
            <a:chExt cx="415" cy="143"/>
          </a:xfrm>
        </p:grpSpPr>
        <p:grpSp>
          <p:nvGrpSpPr>
            <p:cNvPr id="304" name="Group 1796"/>
            <p:cNvGrpSpPr>
              <a:grpSpLocks noChangeAspect="1"/>
            </p:cNvGrpSpPr>
            <p:nvPr/>
          </p:nvGrpSpPr>
          <p:grpSpPr bwMode="auto">
            <a:xfrm flipH="1">
              <a:off x="1119" y="2928"/>
              <a:ext cx="59" cy="143"/>
              <a:chOff x="1296" y="2161"/>
              <a:chExt cx="658" cy="563"/>
            </a:xfrm>
          </p:grpSpPr>
          <p:sp>
            <p:nvSpPr>
              <p:cNvPr id="323" name="Arc 1797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24" name="Arc 1798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05" name="Group 1799"/>
            <p:cNvGrpSpPr>
              <a:grpSpLocks noChangeAspect="1"/>
            </p:cNvGrpSpPr>
            <p:nvPr/>
          </p:nvGrpSpPr>
          <p:grpSpPr bwMode="auto">
            <a:xfrm>
              <a:off x="1174" y="2928"/>
              <a:ext cx="59" cy="143"/>
              <a:chOff x="1296" y="2161"/>
              <a:chExt cx="658" cy="563"/>
            </a:xfrm>
          </p:grpSpPr>
          <p:sp>
            <p:nvSpPr>
              <p:cNvPr id="321" name="Arc 1800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22" name="Arc 1801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06" name="Group 1802"/>
            <p:cNvGrpSpPr>
              <a:grpSpLocks noChangeAspect="1"/>
            </p:cNvGrpSpPr>
            <p:nvPr/>
          </p:nvGrpSpPr>
          <p:grpSpPr bwMode="auto">
            <a:xfrm flipH="1">
              <a:off x="1236" y="2928"/>
              <a:ext cx="59" cy="143"/>
              <a:chOff x="1296" y="2161"/>
              <a:chExt cx="658" cy="563"/>
            </a:xfrm>
          </p:grpSpPr>
          <p:sp>
            <p:nvSpPr>
              <p:cNvPr id="319" name="Arc 1803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20" name="Arc 1804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07" name="Group 1805"/>
            <p:cNvGrpSpPr>
              <a:grpSpLocks noChangeAspect="1"/>
            </p:cNvGrpSpPr>
            <p:nvPr/>
          </p:nvGrpSpPr>
          <p:grpSpPr bwMode="auto">
            <a:xfrm>
              <a:off x="1293" y="2928"/>
              <a:ext cx="59" cy="143"/>
              <a:chOff x="1296" y="2161"/>
              <a:chExt cx="658" cy="563"/>
            </a:xfrm>
          </p:grpSpPr>
          <p:sp>
            <p:nvSpPr>
              <p:cNvPr id="317" name="Arc 1806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18" name="Arc 1807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08" name="Group 1808"/>
            <p:cNvGrpSpPr>
              <a:grpSpLocks noChangeAspect="1"/>
            </p:cNvGrpSpPr>
            <p:nvPr/>
          </p:nvGrpSpPr>
          <p:grpSpPr bwMode="auto">
            <a:xfrm flipH="1">
              <a:off x="1358" y="2928"/>
              <a:ext cx="59" cy="143"/>
              <a:chOff x="1296" y="2161"/>
              <a:chExt cx="658" cy="563"/>
            </a:xfrm>
          </p:grpSpPr>
          <p:sp>
            <p:nvSpPr>
              <p:cNvPr id="315" name="Arc 1809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16" name="Arc 1810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09" name="Group 1811"/>
            <p:cNvGrpSpPr>
              <a:grpSpLocks noChangeAspect="1"/>
            </p:cNvGrpSpPr>
            <p:nvPr/>
          </p:nvGrpSpPr>
          <p:grpSpPr bwMode="auto">
            <a:xfrm>
              <a:off x="1413" y="2928"/>
              <a:ext cx="59" cy="143"/>
              <a:chOff x="1296" y="2161"/>
              <a:chExt cx="658" cy="563"/>
            </a:xfrm>
          </p:grpSpPr>
          <p:sp>
            <p:nvSpPr>
              <p:cNvPr id="313" name="Arc 1812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14" name="Arc 1813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10" name="Group 1814"/>
            <p:cNvGrpSpPr>
              <a:grpSpLocks noChangeAspect="1"/>
            </p:cNvGrpSpPr>
            <p:nvPr/>
          </p:nvGrpSpPr>
          <p:grpSpPr bwMode="auto">
            <a:xfrm flipH="1">
              <a:off x="1475" y="2928"/>
              <a:ext cx="59" cy="143"/>
              <a:chOff x="1296" y="2161"/>
              <a:chExt cx="658" cy="563"/>
            </a:xfrm>
          </p:grpSpPr>
          <p:sp>
            <p:nvSpPr>
              <p:cNvPr id="311" name="Arc 1815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12" name="Arc 1816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  <p:sp>
        <p:nvSpPr>
          <p:cNvPr id="325" name="Rectangle 1818"/>
          <p:cNvSpPr>
            <a:spLocks noChangeArrowheads="1"/>
          </p:cNvSpPr>
          <p:nvPr/>
        </p:nvSpPr>
        <p:spPr bwMode="auto">
          <a:xfrm>
            <a:off x="5401318" y="3648323"/>
            <a:ext cx="823913" cy="258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2400"/>
          </a:p>
        </p:txBody>
      </p:sp>
      <p:sp>
        <p:nvSpPr>
          <p:cNvPr id="326" name="Rectangle 1872" descr="Wide upward diagonal"/>
          <p:cNvSpPr>
            <a:spLocks noChangeArrowheads="1"/>
          </p:cNvSpPr>
          <p:nvPr/>
        </p:nvSpPr>
        <p:spPr bwMode="auto">
          <a:xfrm>
            <a:off x="3643138" y="5211168"/>
            <a:ext cx="355600" cy="258762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27" name="Rectangle 1857" descr="Wide upward diagonal"/>
          <p:cNvSpPr>
            <a:spLocks noChangeArrowheads="1"/>
          </p:cNvSpPr>
          <p:nvPr/>
        </p:nvSpPr>
        <p:spPr bwMode="auto">
          <a:xfrm>
            <a:off x="4452763" y="5211168"/>
            <a:ext cx="325438" cy="258762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28" name="Text Box 1409"/>
          <p:cNvSpPr txBox="1">
            <a:spLocks noChangeArrowheads="1"/>
          </p:cNvSpPr>
          <p:nvPr/>
        </p:nvSpPr>
        <p:spPr bwMode="auto">
          <a:xfrm>
            <a:off x="645820" y="5124301"/>
            <a:ext cx="109765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spcBef>
                <a:spcPct val="50000"/>
              </a:spcBef>
            </a:pPr>
            <a:r>
              <a:rPr lang="en-US" sz="2400" dirty="0" smtClean="0"/>
              <a:t>Thread 2</a:t>
            </a:r>
            <a:endParaRPr lang="en-US" sz="2400" dirty="0"/>
          </a:p>
        </p:txBody>
      </p:sp>
      <p:sp>
        <p:nvSpPr>
          <p:cNvPr id="329" name="Text Box 1409"/>
          <p:cNvSpPr txBox="1">
            <a:spLocks noChangeArrowheads="1"/>
          </p:cNvSpPr>
          <p:nvPr/>
        </p:nvSpPr>
        <p:spPr bwMode="auto">
          <a:xfrm>
            <a:off x="2855620" y="3352800"/>
            <a:ext cx="142044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spcBef>
                <a:spcPct val="50000"/>
              </a:spcBef>
            </a:pPr>
            <a:r>
              <a:rPr lang="en-US" sz="2400" dirty="0" smtClean="0"/>
              <a:t>Log Writer</a:t>
            </a:r>
            <a:endParaRPr lang="en-US" sz="2400" dirty="0"/>
          </a:p>
        </p:txBody>
      </p:sp>
      <p:grpSp>
        <p:nvGrpSpPr>
          <p:cNvPr id="330" name="Group 1649"/>
          <p:cNvGrpSpPr>
            <a:grpSpLocks/>
          </p:cNvGrpSpPr>
          <p:nvPr/>
        </p:nvGrpSpPr>
        <p:grpSpPr bwMode="auto">
          <a:xfrm>
            <a:off x="5529211" y="3424808"/>
            <a:ext cx="407988" cy="603250"/>
            <a:chOff x="2640" y="1824"/>
            <a:chExt cx="240" cy="336"/>
          </a:xfrm>
        </p:grpSpPr>
        <p:sp>
          <p:nvSpPr>
            <p:cNvPr id="331" name="AutoShape 1648"/>
            <p:cNvSpPr>
              <a:spLocks noChangeArrowheads="1"/>
            </p:cNvSpPr>
            <p:nvPr/>
          </p:nvSpPr>
          <p:spPr bwMode="auto">
            <a:xfrm>
              <a:off x="2640" y="1824"/>
              <a:ext cx="240" cy="336"/>
            </a:xfrm>
            <a:prstGeom prst="parallelogram">
              <a:avLst>
                <a:gd name="adj" fmla="val 6958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2" name="Line 1646"/>
            <p:cNvSpPr>
              <a:spLocks noChangeShapeType="1"/>
            </p:cNvSpPr>
            <p:nvPr/>
          </p:nvSpPr>
          <p:spPr bwMode="auto">
            <a:xfrm flipH="1">
              <a:off x="2640" y="1872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3" name="Line 1647"/>
            <p:cNvSpPr>
              <a:spLocks noChangeShapeType="1"/>
            </p:cNvSpPr>
            <p:nvPr/>
          </p:nvSpPr>
          <p:spPr bwMode="auto">
            <a:xfrm flipH="1">
              <a:off x="2736" y="1824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cxnSp>
        <p:nvCxnSpPr>
          <p:cNvPr id="334" name="Straight Arrow Connector 333"/>
          <p:cNvCxnSpPr/>
          <p:nvPr/>
        </p:nvCxnSpPr>
        <p:spPr>
          <a:xfrm rot="5400000" flipH="1" flipV="1">
            <a:off x="4053727" y="3904166"/>
            <a:ext cx="812924" cy="20385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>
            <a:stCxn id="327" idx="3"/>
            <a:endCxn id="261" idx="1"/>
          </p:cNvCxnSpPr>
          <p:nvPr/>
        </p:nvCxnSpPr>
        <p:spPr>
          <a:xfrm flipV="1">
            <a:off x="4778201" y="3626197"/>
            <a:ext cx="385811" cy="171435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6" name="Group 1620"/>
          <p:cNvGrpSpPr>
            <a:grpSpLocks/>
          </p:cNvGrpSpPr>
          <p:nvPr/>
        </p:nvGrpSpPr>
        <p:grpSpPr bwMode="auto">
          <a:xfrm>
            <a:off x="5006707" y="4536058"/>
            <a:ext cx="568325" cy="257175"/>
            <a:chOff x="1119" y="2928"/>
            <a:chExt cx="324" cy="143"/>
          </a:xfrm>
        </p:grpSpPr>
        <p:grpSp>
          <p:nvGrpSpPr>
            <p:cNvPr id="337" name="Group 1621"/>
            <p:cNvGrpSpPr>
              <a:grpSpLocks noChangeAspect="1"/>
            </p:cNvGrpSpPr>
            <p:nvPr/>
          </p:nvGrpSpPr>
          <p:grpSpPr bwMode="auto">
            <a:xfrm flipH="1">
              <a:off x="1119" y="2928"/>
              <a:ext cx="59" cy="143"/>
              <a:chOff x="1296" y="2161"/>
              <a:chExt cx="658" cy="563"/>
            </a:xfrm>
          </p:grpSpPr>
          <p:sp>
            <p:nvSpPr>
              <p:cNvPr id="351" name="Arc 1622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52" name="Arc 1623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38" name="Group 1624"/>
            <p:cNvGrpSpPr>
              <a:grpSpLocks noChangeAspect="1"/>
            </p:cNvGrpSpPr>
            <p:nvPr/>
          </p:nvGrpSpPr>
          <p:grpSpPr bwMode="auto">
            <a:xfrm>
              <a:off x="1174" y="2928"/>
              <a:ext cx="59" cy="143"/>
              <a:chOff x="1296" y="2161"/>
              <a:chExt cx="658" cy="563"/>
            </a:xfrm>
          </p:grpSpPr>
          <p:sp>
            <p:nvSpPr>
              <p:cNvPr id="349" name="Arc 1625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50" name="Arc 1626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39" name="Group 1627"/>
            <p:cNvGrpSpPr>
              <a:grpSpLocks noChangeAspect="1"/>
            </p:cNvGrpSpPr>
            <p:nvPr/>
          </p:nvGrpSpPr>
          <p:grpSpPr bwMode="auto">
            <a:xfrm flipH="1">
              <a:off x="1236" y="2928"/>
              <a:ext cx="59" cy="143"/>
              <a:chOff x="1296" y="2161"/>
              <a:chExt cx="658" cy="563"/>
            </a:xfrm>
          </p:grpSpPr>
          <p:sp>
            <p:nvSpPr>
              <p:cNvPr id="347" name="Arc 1628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48" name="Arc 1629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40" name="Group 1630"/>
            <p:cNvGrpSpPr>
              <a:grpSpLocks noChangeAspect="1"/>
            </p:cNvGrpSpPr>
            <p:nvPr/>
          </p:nvGrpSpPr>
          <p:grpSpPr bwMode="auto">
            <a:xfrm>
              <a:off x="1293" y="2928"/>
              <a:ext cx="59" cy="143"/>
              <a:chOff x="1296" y="2161"/>
              <a:chExt cx="658" cy="563"/>
            </a:xfrm>
          </p:grpSpPr>
          <p:sp>
            <p:nvSpPr>
              <p:cNvPr id="345" name="Arc 1631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46" name="Arc 1632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41" name="Group 1633"/>
            <p:cNvGrpSpPr>
              <a:grpSpLocks noChangeAspect="1"/>
            </p:cNvGrpSpPr>
            <p:nvPr/>
          </p:nvGrpSpPr>
          <p:grpSpPr bwMode="auto">
            <a:xfrm flipH="1">
              <a:off x="1358" y="2928"/>
              <a:ext cx="59" cy="143"/>
              <a:chOff x="1296" y="2161"/>
              <a:chExt cx="658" cy="563"/>
            </a:xfrm>
          </p:grpSpPr>
          <p:sp>
            <p:nvSpPr>
              <p:cNvPr id="343" name="Arc 1634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44" name="Arc 1635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342" name="Arc 1637"/>
            <p:cNvSpPr>
              <a:spLocks noChangeAspect="1"/>
            </p:cNvSpPr>
            <p:nvPr/>
          </p:nvSpPr>
          <p:spPr bwMode="auto">
            <a:xfrm flipV="1">
              <a:off x="1413" y="2928"/>
              <a:ext cx="30" cy="110"/>
            </a:xfrm>
            <a:custGeom>
              <a:avLst/>
              <a:gdLst>
                <a:gd name="T0" fmla="*/ 0 w 16616"/>
                <a:gd name="T1" fmla="*/ 0 h 21600"/>
                <a:gd name="T2" fmla="*/ 30 w 16616"/>
                <a:gd name="T3" fmla="*/ 40 h 21600"/>
                <a:gd name="T4" fmla="*/ 0 w 16616"/>
                <a:gd name="T5" fmla="*/ 110 h 21600"/>
                <a:gd name="T6" fmla="*/ 0 60000 65536"/>
                <a:gd name="T7" fmla="*/ 0 60000 65536"/>
                <a:gd name="T8" fmla="*/ 0 60000 65536"/>
                <a:gd name="T9" fmla="*/ 0 w 16616"/>
                <a:gd name="T10" fmla="*/ 0 h 21600"/>
                <a:gd name="T11" fmla="*/ 16616 w 16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16" h="21600" fill="none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</a:path>
                <a:path w="16616" h="21600" stroke="0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353" name="Rectangle 1857" descr="Wide upward diagonal"/>
          <p:cNvSpPr>
            <a:spLocks noChangeArrowheads="1"/>
          </p:cNvSpPr>
          <p:nvPr/>
        </p:nvSpPr>
        <p:spPr bwMode="auto">
          <a:xfrm>
            <a:off x="5575032" y="4513833"/>
            <a:ext cx="177800" cy="258762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54" name="Rectangle 1870" descr="Wide upward diagonal"/>
          <p:cNvSpPr>
            <a:spLocks noChangeArrowheads="1"/>
          </p:cNvSpPr>
          <p:nvPr/>
        </p:nvSpPr>
        <p:spPr bwMode="auto">
          <a:xfrm>
            <a:off x="4692382" y="4513833"/>
            <a:ext cx="309563" cy="258762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355" name="Group 1539"/>
          <p:cNvGrpSpPr>
            <a:grpSpLocks/>
          </p:cNvGrpSpPr>
          <p:nvPr/>
        </p:nvGrpSpPr>
        <p:grpSpPr bwMode="auto">
          <a:xfrm>
            <a:off x="4352657" y="4513833"/>
            <a:ext cx="317500" cy="257175"/>
            <a:chOff x="1119" y="2928"/>
            <a:chExt cx="269" cy="143"/>
          </a:xfrm>
        </p:grpSpPr>
        <p:grpSp>
          <p:nvGrpSpPr>
            <p:cNvPr id="356" name="Group 1540"/>
            <p:cNvGrpSpPr>
              <a:grpSpLocks noChangeAspect="1"/>
            </p:cNvGrpSpPr>
            <p:nvPr/>
          </p:nvGrpSpPr>
          <p:grpSpPr bwMode="auto">
            <a:xfrm flipH="1">
              <a:off x="1119" y="2928"/>
              <a:ext cx="59" cy="143"/>
              <a:chOff x="1296" y="2161"/>
              <a:chExt cx="658" cy="563"/>
            </a:xfrm>
          </p:grpSpPr>
          <p:sp>
            <p:nvSpPr>
              <p:cNvPr id="367" name="Arc 1541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68" name="Arc 1542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57" name="Group 1543"/>
            <p:cNvGrpSpPr>
              <a:grpSpLocks noChangeAspect="1"/>
            </p:cNvGrpSpPr>
            <p:nvPr/>
          </p:nvGrpSpPr>
          <p:grpSpPr bwMode="auto">
            <a:xfrm>
              <a:off x="1174" y="2928"/>
              <a:ext cx="59" cy="143"/>
              <a:chOff x="1296" y="2161"/>
              <a:chExt cx="658" cy="563"/>
            </a:xfrm>
          </p:grpSpPr>
          <p:sp>
            <p:nvSpPr>
              <p:cNvPr id="365" name="Arc 1544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66" name="Arc 1545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58" name="Group 1546"/>
            <p:cNvGrpSpPr>
              <a:grpSpLocks noChangeAspect="1"/>
            </p:cNvGrpSpPr>
            <p:nvPr/>
          </p:nvGrpSpPr>
          <p:grpSpPr bwMode="auto">
            <a:xfrm flipH="1">
              <a:off x="1236" y="2928"/>
              <a:ext cx="59" cy="143"/>
              <a:chOff x="1296" y="2161"/>
              <a:chExt cx="658" cy="563"/>
            </a:xfrm>
          </p:grpSpPr>
          <p:sp>
            <p:nvSpPr>
              <p:cNvPr id="363" name="Arc 1547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64" name="Arc 1548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59" name="Group 1549"/>
            <p:cNvGrpSpPr>
              <a:grpSpLocks noChangeAspect="1"/>
            </p:cNvGrpSpPr>
            <p:nvPr/>
          </p:nvGrpSpPr>
          <p:grpSpPr bwMode="auto">
            <a:xfrm>
              <a:off x="1293" y="2928"/>
              <a:ext cx="59" cy="143"/>
              <a:chOff x="1296" y="2161"/>
              <a:chExt cx="658" cy="563"/>
            </a:xfrm>
          </p:grpSpPr>
          <p:sp>
            <p:nvSpPr>
              <p:cNvPr id="361" name="Arc 1550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62" name="Arc 1551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360" name="Arc 1554"/>
            <p:cNvSpPr>
              <a:spLocks noChangeAspect="1"/>
            </p:cNvSpPr>
            <p:nvPr/>
          </p:nvSpPr>
          <p:spPr bwMode="auto">
            <a:xfrm rot="10800000" flipH="1" flipV="1">
              <a:off x="1358" y="2961"/>
              <a:ext cx="30" cy="110"/>
            </a:xfrm>
            <a:custGeom>
              <a:avLst/>
              <a:gdLst>
                <a:gd name="T0" fmla="*/ 0 w 16616"/>
                <a:gd name="T1" fmla="*/ 0 h 21600"/>
                <a:gd name="T2" fmla="*/ 30 w 16616"/>
                <a:gd name="T3" fmla="*/ 40 h 21600"/>
                <a:gd name="T4" fmla="*/ 0 w 16616"/>
                <a:gd name="T5" fmla="*/ 110 h 21600"/>
                <a:gd name="T6" fmla="*/ 0 60000 65536"/>
                <a:gd name="T7" fmla="*/ 0 60000 65536"/>
                <a:gd name="T8" fmla="*/ 0 60000 65536"/>
                <a:gd name="T9" fmla="*/ 0 w 16616"/>
                <a:gd name="T10" fmla="*/ 0 h 21600"/>
                <a:gd name="T11" fmla="*/ 16616 w 16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16" h="21600" fill="none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</a:path>
                <a:path w="16616" h="21600" stroke="0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369" name="Text Box 1409"/>
          <p:cNvSpPr txBox="1">
            <a:spLocks noChangeArrowheads="1"/>
          </p:cNvSpPr>
          <p:nvPr/>
        </p:nvSpPr>
        <p:spPr bwMode="auto">
          <a:xfrm>
            <a:off x="3471664" y="4460106"/>
            <a:ext cx="733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spcBef>
                <a:spcPct val="50000"/>
              </a:spcBef>
            </a:pPr>
            <a:r>
              <a:rPr lang="en-US" sz="2400" dirty="0" err="1"/>
              <a:t>Xct</a:t>
            </a:r>
            <a:r>
              <a:rPr lang="en-US" sz="2400" dirty="0"/>
              <a:t> </a:t>
            </a:r>
            <a:r>
              <a:rPr lang="en-US" sz="2400" dirty="0" smtClean="0"/>
              <a:t>3</a:t>
            </a:r>
            <a:endParaRPr lang="en-US" sz="2400" dirty="0"/>
          </a:p>
        </p:txBody>
      </p:sp>
      <p:grpSp>
        <p:nvGrpSpPr>
          <p:cNvPr id="370" name="Group 1620"/>
          <p:cNvGrpSpPr>
            <a:grpSpLocks/>
          </p:cNvGrpSpPr>
          <p:nvPr/>
        </p:nvGrpSpPr>
        <p:grpSpPr bwMode="auto">
          <a:xfrm>
            <a:off x="5461843" y="5560293"/>
            <a:ext cx="568325" cy="257175"/>
            <a:chOff x="1119" y="2928"/>
            <a:chExt cx="324" cy="143"/>
          </a:xfrm>
        </p:grpSpPr>
        <p:grpSp>
          <p:nvGrpSpPr>
            <p:cNvPr id="371" name="Group 1621"/>
            <p:cNvGrpSpPr>
              <a:grpSpLocks noChangeAspect="1"/>
            </p:cNvGrpSpPr>
            <p:nvPr/>
          </p:nvGrpSpPr>
          <p:grpSpPr bwMode="auto">
            <a:xfrm flipH="1">
              <a:off x="1119" y="2928"/>
              <a:ext cx="59" cy="143"/>
              <a:chOff x="1296" y="2161"/>
              <a:chExt cx="658" cy="563"/>
            </a:xfrm>
          </p:grpSpPr>
          <p:sp>
            <p:nvSpPr>
              <p:cNvPr id="385" name="Arc 1622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86" name="Arc 1623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72" name="Group 1624"/>
            <p:cNvGrpSpPr>
              <a:grpSpLocks noChangeAspect="1"/>
            </p:cNvGrpSpPr>
            <p:nvPr/>
          </p:nvGrpSpPr>
          <p:grpSpPr bwMode="auto">
            <a:xfrm>
              <a:off x="1174" y="2928"/>
              <a:ext cx="59" cy="143"/>
              <a:chOff x="1296" y="2161"/>
              <a:chExt cx="658" cy="563"/>
            </a:xfrm>
          </p:grpSpPr>
          <p:sp>
            <p:nvSpPr>
              <p:cNvPr id="383" name="Arc 1625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84" name="Arc 1626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73" name="Group 1627"/>
            <p:cNvGrpSpPr>
              <a:grpSpLocks noChangeAspect="1"/>
            </p:cNvGrpSpPr>
            <p:nvPr/>
          </p:nvGrpSpPr>
          <p:grpSpPr bwMode="auto">
            <a:xfrm flipH="1">
              <a:off x="1236" y="2928"/>
              <a:ext cx="59" cy="143"/>
              <a:chOff x="1296" y="2161"/>
              <a:chExt cx="658" cy="563"/>
            </a:xfrm>
          </p:grpSpPr>
          <p:sp>
            <p:nvSpPr>
              <p:cNvPr id="381" name="Arc 1628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82" name="Arc 1629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74" name="Group 1630"/>
            <p:cNvGrpSpPr>
              <a:grpSpLocks noChangeAspect="1"/>
            </p:cNvGrpSpPr>
            <p:nvPr/>
          </p:nvGrpSpPr>
          <p:grpSpPr bwMode="auto">
            <a:xfrm>
              <a:off x="1293" y="2928"/>
              <a:ext cx="59" cy="143"/>
              <a:chOff x="1296" y="2161"/>
              <a:chExt cx="658" cy="563"/>
            </a:xfrm>
          </p:grpSpPr>
          <p:sp>
            <p:nvSpPr>
              <p:cNvPr id="379" name="Arc 1631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80" name="Arc 1632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75" name="Group 1633"/>
            <p:cNvGrpSpPr>
              <a:grpSpLocks noChangeAspect="1"/>
            </p:cNvGrpSpPr>
            <p:nvPr/>
          </p:nvGrpSpPr>
          <p:grpSpPr bwMode="auto">
            <a:xfrm flipH="1">
              <a:off x="1358" y="2928"/>
              <a:ext cx="59" cy="143"/>
              <a:chOff x="1296" y="2161"/>
              <a:chExt cx="658" cy="563"/>
            </a:xfrm>
          </p:grpSpPr>
          <p:sp>
            <p:nvSpPr>
              <p:cNvPr id="377" name="Arc 1634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78" name="Arc 1635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376" name="Arc 1637"/>
            <p:cNvSpPr>
              <a:spLocks noChangeAspect="1"/>
            </p:cNvSpPr>
            <p:nvPr/>
          </p:nvSpPr>
          <p:spPr bwMode="auto">
            <a:xfrm flipV="1">
              <a:off x="1413" y="2928"/>
              <a:ext cx="30" cy="110"/>
            </a:xfrm>
            <a:custGeom>
              <a:avLst/>
              <a:gdLst>
                <a:gd name="T0" fmla="*/ 0 w 16616"/>
                <a:gd name="T1" fmla="*/ 0 h 21600"/>
                <a:gd name="T2" fmla="*/ 30 w 16616"/>
                <a:gd name="T3" fmla="*/ 40 h 21600"/>
                <a:gd name="T4" fmla="*/ 0 w 16616"/>
                <a:gd name="T5" fmla="*/ 110 h 21600"/>
                <a:gd name="T6" fmla="*/ 0 60000 65536"/>
                <a:gd name="T7" fmla="*/ 0 60000 65536"/>
                <a:gd name="T8" fmla="*/ 0 60000 65536"/>
                <a:gd name="T9" fmla="*/ 0 w 16616"/>
                <a:gd name="T10" fmla="*/ 0 h 21600"/>
                <a:gd name="T11" fmla="*/ 16616 w 16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16" h="21600" fill="none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</a:path>
                <a:path w="16616" h="21600" stroke="0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387" name="Rectangle 1857" descr="Wide upward diagonal"/>
          <p:cNvSpPr>
            <a:spLocks noChangeArrowheads="1"/>
          </p:cNvSpPr>
          <p:nvPr/>
        </p:nvSpPr>
        <p:spPr bwMode="auto">
          <a:xfrm>
            <a:off x="6030168" y="5538068"/>
            <a:ext cx="177800" cy="258762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88" name="Rectangle 1870" descr="Wide upward diagonal"/>
          <p:cNvSpPr>
            <a:spLocks noChangeArrowheads="1"/>
          </p:cNvSpPr>
          <p:nvPr/>
        </p:nvSpPr>
        <p:spPr bwMode="auto">
          <a:xfrm>
            <a:off x="5147518" y="5538068"/>
            <a:ext cx="309563" cy="258762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389" name="Group 1539"/>
          <p:cNvGrpSpPr>
            <a:grpSpLocks/>
          </p:cNvGrpSpPr>
          <p:nvPr/>
        </p:nvGrpSpPr>
        <p:grpSpPr bwMode="auto">
          <a:xfrm>
            <a:off x="4807793" y="5538068"/>
            <a:ext cx="317500" cy="257175"/>
            <a:chOff x="1119" y="2928"/>
            <a:chExt cx="269" cy="143"/>
          </a:xfrm>
        </p:grpSpPr>
        <p:grpSp>
          <p:nvGrpSpPr>
            <p:cNvPr id="390" name="Group 1540"/>
            <p:cNvGrpSpPr>
              <a:grpSpLocks noChangeAspect="1"/>
            </p:cNvGrpSpPr>
            <p:nvPr/>
          </p:nvGrpSpPr>
          <p:grpSpPr bwMode="auto">
            <a:xfrm flipH="1">
              <a:off x="1119" y="2928"/>
              <a:ext cx="59" cy="143"/>
              <a:chOff x="1296" y="2161"/>
              <a:chExt cx="658" cy="563"/>
            </a:xfrm>
          </p:grpSpPr>
          <p:sp>
            <p:nvSpPr>
              <p:cNvPr id="401" name="Arc 1541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02" name="Arc 1542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91" name="Group 1543"/>
            <p:cNvGrpSpPr>
              <a:grpSpLocks noChangeAspect="1"/>
            </p:cNvGrpSpPr>
            <p:nvPr/>
          </p:nvGrpSpPr>
          <p:grpSpPr bwMode="auto">
            <a:xfrm>
              <a:off x="1174" y="2928"/>
              <a:ext cx="59" cy="143"/>
              <a:chOff x="1296" y="2161"/>
              <a:chExt cx="658" cy="563"/>
            </a:xfrm>
          </p:grpSpPr>
          <p:sp>
            <p:nvSpPr>
              <p:cNvPr id="399" name="Arc 1544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00" name="Arc 1545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92" name="Group 1546"/>
            <p:cNvGrpSpPr>
              <a:grpSpLocks noChangeAspect="1"/>
            </p:cNvGrpSpPr>
            <p:nvPr/>
          </p:nvGrpSpPr>
          <p:grpSpPr bwMode="auto">
            <a:xfrm flipH="1">
              <a:off x="1236" y="2928"/>
              <a:ext cx="59" cy="143"/>
              <a:chOff x="1296" y="2161"/>
              <a:chExt cx="658" cy="563"/>
            </a:xfrm>
          </p:grpSpPr>
          <p:sp>
            <p:nvSpPr>
              <p:cNvPr id="397" name="Arc 1547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98" name="Arc 1548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93" name="Group 1549"/>
            <p:cNvGrpSpPr>
              <a:grpSpLocks noChangeAspect="1"/>
            </p:cNvGrpSpPr>
            <p:nvPr/>
          </p:nvGrpSpPr>
          <p:grpSpPr bwMode="auto">
            <a:xfrm>
              <a:off x="1293" y="2928"/>
              <a:ext cx="59" cy="143"/>
              <a:chOff x="1296" y="2161"/>
              <a:chExt cx="658" cy="563"/>
            </a:xfrm>
          </p:grpSpPr>
          <p:sp>
            <p:nvSpPr>
              <p:cNvPr id="395" name="Arc 1550"/>
              <p:cNvSpPr>
                <a:spLocks noChangeAspect="1"/>
              </p:cNvSpPr>
              <p:nvPr/>
            </p:nvSpPr>
            <p:spPr bwMode="auto">
              <a:xfrm flipV="1">
                <a:off x="1296" y="2161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96" name="Arc 1551"/>
              <p:cNvSpPr>
                <a:spLocks noChangeAspect="1"/>
              </p:cNvSpPr>
              <p:nvPr/>
            </p:nvSpPr>
            <p:spPr bwMode="auto">
              <a:xfrm rot="10800000" flipV="1">
                <a:off x="1620" y="2292"/>
                <a:ext cx="334" cy="432"/>
              </a:xfrm>
              <a:custGeom>
                <a:avLst/>
                <a:gdLst>
                  <a:gd name="T0" fmla="*/ 0 w 16616"/>
                  <a:gd name="T1" fmla="*/ 0 h 21600"/>
                  <a:gd name="T2" fmla="*/ 334 w 16616"/>
                  <a:gd name="T3" fmla="*/ 156 h 21600"/>
                  <a:gd name="T4" fmla="*/ 0 w 16616"/>
                  <a:gd name="T5" fmla="*/ 432 h 21600"/>
                  <a:gd name="T6" fmla="*/ 0 60000 65536"/>
                  <a:gd name="T7" fmla="*/ 0 60000 65536"/>
                  <a:gd name="T8" fmla="*/ 0 60000 65536"/>
                  <a:gd name="T9" fmla="*/ 0 w 16616"/>
                  <a:gd name="T10" fmla="*/ 0 h 21600"/>
                  <a:gd name="T11" fmla="*/ 16616 w 16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16" h="21600" fill="none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</a:path>
                  <a:path w="16616" h="21600" stroke="0" extrusionOk="0">
                    <a:moveTo>
                      <a:pt x="-1" y="0"/>
                    </a:moveTo>
                    <a:cubicBezTo>
                      <a:pt x="6422" y="0"/>
                      <a:pt x="12512" y="2858"/>
                      <a:pt x="16616" y="77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394" name="Arc 1554"/>
            <p:cNvSpPr>
              <a:spLocks noChangeAspect="1"/>
            </p:cNvSpPr>
            <p:nvPr/>
          </p:nvSpPr>
          <p:spPr bwMode="auto">
            <a:xfrm rot="10800000" flipH="1" flipV="1">
              <a:off x="1358" y="2961"/>
              <a:ext cx="30" cy="110"/>
            </a:xfrm>
            <a:custGeom>
              <a:avLst/>
              <a:gdLst>
                <a:gd name="T0" fmla="*/ 0 w 16616"/>
                <a:gd name="T1" fmla="*/ 0 h 21600"/>
                <a:gd name="T2" fmla="*/ 30 w 16616"/>
                <a:gd name="T3" fmla="*/ 40 h 21600"/>
                <a:gd name="T4" fmla="*/ 0 w 16616"/>
                <a:gd name="T5" fmla="*/ 110 h 21600"/>
                <a:gd name="T6" fmla="*/ 0 60000 65536"/>
                <a:gd name="T7" fmla="*/ 0 60000 65536"/>
                <a:gd name="T8" fmla="*/ 0 60000 65536"/>
                <a:gd name="T9" fmla="*/ 0 w 16616"/>
                <a:gd name="T10" fmla="*/ 0 h 21600"/>
                <a:gd name="T11" fmla="*/ 16616 w 16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16" h="21600" fill="none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</a:path>
                <a:path w="16616" h="21600" stroke="0" extrusionOk="0">
                  <a:moveTo>
                    <a:pt x="-1" y="0"/>
                  </a:moveTo>
                  <a:cubicBezTo>
                    <a:pt x="6422" y="0"/>
                    <a:pt x="12512" y="2858"/>
                    <a:pt x="16616" y="77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403" name="Text Box 1409"/>
          <p:cNvSpPr txBox="1">
            <a:spLocks noChangeArrowheads="1"/>
          </p:cNvSpPr>
          <p:nvPr/>
        </p:nvSpPr>
        <p:spPr bwMode="auto">
          <a:xfrm>
            <a:off x="3926800" y="5484341"/>
            <a:ext cx="733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>
              <a:spcBef>
                <a:spcPct val="50000"/>
              </a:spcBef>
            </a:pPr>
            <a:r>
              <a:rPr lang="en-US" sz="2400" dirty="0" err="1"/>
              <a:t>Xct</a:t>
            </a:r>
            <a:r>
              <a:rPr lang="en-US" sz="2400" dirty="0"/>
              <a:t> </a:t>
            </a:r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404" name="Straight Connector 403"/>
          <p:cNvCxnSpPr/>
          <p:nvPr/>
        </p:nvCxnSpPr>
        <p:spPr>
          <a:xfrm>
            <a:off x="5775920" y="4643214"/>
            <a:ext cx="277336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6207968" y="5684242"/>
            <a:ext cx="277336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c</a:t>
            </a:r>
            <a:r>
              <a:rPr lang="en-US" sz="36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ommit rate no longer tied to OS &amp; I/O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7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</a:t>
            </a:r>
            <a:r>
              <a:rPr lang="en-CA" dirty="0" smtClean="0"/>
              <a:t> day in the life of a serial log</a:t>
            </a:r>
            <a:endParaRPr lang="en-CA" dirty="0"/>
          </a:p>
        </p:txBody>
      </p:sp>
      <p:grpSp>
        <p:nvGrpSpPr>
          <p:cNvPr id="1183" name="Group 1182"/>
          <p:cNvGrpSpPr/>
          <p:nvPr/>
        </p:nvGrpSpPr>
        <p:grpSpPr>
          <a:xfrm>
            <a:off x="7162800" y="1533185"/>
            <a:ext cx="1824038" cy="2419689"/>
            <a:chOff x="7162800" y="2088809"/>
            <a:chExt cx="1824038" cy="2419689"/>
          </a:xfrm>
        </p:grpSpPr>
        <p:sp>
          <p:nvSpPr>
            <p:cNvPr id="1142" name="Freeform 161"/>
            <p:cNvSpPr>
              <a:spLocks/>
            </p:cNvSpPr>
            <p:nvPr/>
          </p:nvSpPr>
          <p:spPr bwMode="auto">
            <a:xfrm>
              <a:off x="7304088" y="3255962"/>
              <a:ext cx="76200" cy="95250"/>
            </a:xfrm>
            <a:custGeom>
              <a:avLst/>
              <a:gdLst>
                <a:gd name="T0" fmla="*/ 325 w 347"/>
                <a:gd name="T1" fmla="*/ 430 h 430"/>
                <a:gd name="T2" fmla="*/ 287 w 347"/>
                <a:gd name="T3" fmla="*/ 424 h 430"/>
                <a:gd name="T4" fmla="*/ 267 w 347"/>
                <a:gd name="T5" fmla="*/ 419 h 430"/>
                <a:gd name="T6" fmla="*/ 230 w 347"/>
                <a:gd name="T7" fmla="*/ 402 h 430"/>
                <a:gd name="T8" fmla="*/ 215 w 347"/>
                <a:gd name="T9" fmla="*/ 393 h 430"/>
                <a:gd name="T10" fmla="*/ 179 w 347"/>
                <a:gd name="T11" fmla="*/ 366 h 430"/>
                <a:gd name="T12" fmla="*/ 169 w 347"/>
                <a:gd name="T13" fmla="*/ 357 h 430"/>
                <a:gd name="T14" fmla="*/ 134 w 347"/>
                <a:gd name="T15" fmla="*/ 319 h 430"/>
                <a:gd name="T16" fmla="*/ 95 w 347"/>
                <a:gd name="T17" fmla="*/ 265 h 430"/>
                <a:gd name="T18" fmla="*/ 59 w 347"/>
                <a:gd name="T19" fmla="*/ 202 h 430"/>
                <a:gd name="T20" fmla="*/ 28 w 347"/>
                <a:gd name="T21" fmla="*/ 130 h 430"/>
                <a:gd name="T22" fmla="*/ 0 w 347"/>
                <a:gd name="T23" fmla="*/ 51 h 430"/>
                <a:gd name="T24" fmla="*/ 143 w 347"/>
                <a:gd name="T25" fmla="*/ 0 h 430"/>
                <a:gd name="T26" fmla="*/ 167 w 347"/>
                <a:gd name="T27" fmla="*/ 69 h 430"/>
                <a:gd name="T28" fmla="*/ 192 w 347"/>
                <a:gd name="T29" fmla="*/ 128 h 430"/>
                <a:gd name="T30" fmla="*/ 219 w 347"/>
                <a:gd name="T31" fmla="*/ 177 h 430"/>
                <a:gd name="T32" fmla="*/ 246 w 347"/>
                <a:gd name="T33" fmla="*/ 217 h 430"/>
                <a:gd name="T34" fmla="*/ 280 w 347"/>
                <a:gd name="T35" fmla="*/ 254 h 430"/>
                <a:gd name="T36" fmla="*/ 270 w 347"/>
                <a:gd name="T37" fmla="*/ 245 h 430"/>
                <a:gd name="T38" fmla="*/ 306 w 347"/>
                <a:gd name="T39" fmla="*/ 272 h 430"/>
                <a:gd name="T40" fmla="*/ 291 w 347"/>
                <a:gd name="T41" fmla="*/ 263 h 430"/>
                <a:gd name="T42" fmla="*/ 329 w 347"/>
                <a:gd name="T43" fmla="*/ 279 h 430"/>
                <a:gd name="T44" fmla="*/ 309 w 347"/>
                <a:gd name="T45" fmla="*/ 274 h 430"/>
                <a:gd name="T46" fmla="*/ 347 w 347"/>
                <a:gd name="T47" fmla="*/ 279 h 430"/>
                <a:gd name="T48" fmla="*/ 325 w 347"/>
                <a:gd name="T4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430">
                  <a:moveTo>
                    <a:pt x="325" y="430"/>
                  </a:moveTo>
                  <a:lnTo>
                    <a:pt x="287" y="424"/>
                  </a:lnTo>
                  <a:cubicBezTo>
                    <a:pt x="280" y="423"/>
                    <a:pt x="274" y="421"/>
                    <a:pt x="267" y="419"/>
                  </a:cubicBezTo>
                  <a:lnTo>
                    <a:pt x="230" y="402"/>
                  </a:lnTo>
                  <a:cubicBezTo>
                    <a:pt x="225" y="400"/>
                    <a:pt x="220" y="397"/>
                    <a:pt x="215" y="393"/>
                  </a:cubicBezTo>
                  <a:lnTo>
                    <a:pt x="179" y="366"/>
                  </a:lnTo>
                  <a:cubicBezTo>
                    <a:pt x="175" y="363"/>
                    <a:pt x="172" y="360"/>
                    <a:pt x="169" y="357"/>
                  </a:cubicBezTo>
                  <a:lnTo>
                    <a:pt x="134" y="319"/>
                  </a:lnTo>
                  <a:lnTo>
                    <a:pt x="95" y="265"/>
                  </a:lnTo>
                  <a:lnTo>
                    <a:pt x="59" y="202"/>
                  </a:lnTo>
                  <a:lnTo>
                    <a:pt x="28" y="130"/>
                  </a:lnTo>
                  <a:lnTo>
                    <a:pt x="0" y="51"/>
                  </a:lnTo>
                  <a:lnTo>
                    <a:pt x="143" y="0"/>
                  </a:lnTo>
                  <a:lnTo>
                    <a:pt x="167" y="69"/>
                  </a:lnTo>
                  <a:lnTo>
                    <a:pt x="192" y="128"/>
                  </a:lnTo>
                  <a:lnTo>
                    <a:pt x="219" y="177"/>
                  </a:lnTo>
                  <a:lnTo>
                    <a:pt x="246" y="217"/>
                  </a:lnTo>
                  <a:lnTo>
                    <a:pt x="280" y="254"/>
                  </a:lnTo>
                  <a:lnTo>
                    <a:pt x="270" y="245"/>
                  </a:lnTo>
                  <a:lnTo>
                    <a:pt x="306" y="272"/>
                  </a:lnTo>
                  <a:lnTo>
                    <a:pt x="291" y="263"/>
                  </a:lnTo>
                  <a:lnTo>
                    <a:pt x="329" y="279"/>
                  </a:lnTo>
                  <a:lnTo>
                    <a:pt x="309" y="274"/>
                  </a:lnTo>
                  <a:lnTo>
                    <a:pt x="347" y="279"/>
                  </a:lnTo>
                  <a:lnTo>
                    <a:pt x="325" y="4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3" name="Freeform 162"/>
            <p:cNvSpPr>
              <a:spLocks/>
            </p:cNvSpPr>
            <p:nvPr/>
          </p:nvSpPr>
          <p:spPr bwMode="auto">
            <a:xfrm>
              <a:off x="7259638" y="3178175"/>
              <a:ext cx="77788" cy="93663"/>
            </a:xfrm>
            <a:custGeom>
              <a:avLst/>
              <a:gdLst>
                <a:gd name="T0" fmla="*/ 21 w 354"/>
                <a:gd name="T1" fmla="*/ 0 h 433"/>
                <a:gd name="T2" fmla="*/ 60 w 354"/>
                <a:gd name="T3" fmla="*/ 6 h 433"/>
                <a:gd name="T4" fmla="*/ 80 w 354"/>
                <a:gd name="T5" fmla="*/ 11 h 433"/>
                <a:gd name="T6" fmla="*/ 119 w 354"/>
                <a:gd name="T7" fmla="*/ 28 h 433"/>
                <a:gd name="T8" fmla="*/ 132 w 354"/>
                <a:gd name="T9" fmla="*/ 36 h 433"/>
                <a:gd name="T10" fmla="*/ 170 w 354"/>
                <a:gd name="T11" fmla="*/ 63 h 433"/>
                <a:gd name="T12" fmla="*/ 181 w 354"/>
                <a:gd name="T13" fmla="*/ 73 h 433"/>
                <a:gd name="T14" fmla="*/ 217 w 354"/>
                <a:gd name="T15" fmla="*/ 111 h 433"/>
                <a:gd name="T16" fmla="*/ 257 w 354"/>
                <a:gd name="T17" fmla="*/ 166 h 433"/>
                <a:gd name="T18" fmla="*/ 293 w 354"/>
                <a:gd name="T19" fmla="*/ 230 h 433"/>
                <a:gd name="T20" fmla="*/ 325 w 354"/>
                <a:gd name="T21" fmla="*/ 303 h 433"/>
                <a:gd name="T22" fmla="*/ 354 w 354"/>
                <a:gd name="T23" fmla="*/ 382 h 433"/>
                <a:gd name="T24" fmla="*/ 211 w 354"/>
                <a:gd name="T25" fmla="*/ 433 h 433"/>
                <a:gd name="T26" fmla="*/ 186 w 354"/>
                <a:gd name="T27" fmla="*/ 364 h 433"/>
                <a:gd name="T28" fmla="*/ 160 w 354"/>
                <a:gd name="T29" fmla="*/ 304 h 433"/>
                <a:gd name="T30" fmla="*/ 133 w 354"/>
                <a:gd name="T31" fmla="*/ 255 h 433"/>
                <a:gd name="T32" fmla="*/ 105 w 354"/>
                <a:gd name="T33" fmla="*/ 215 h 433"/>
                <a:gd name="T34" fmla="*/ 70 w 354"/>
                <a:gd name="T35" fmla="*/ 177 h 433"/>
                <a:gd name="T36" fmla="*/ 81 w 354"/>
                <a:gd name="T37" fmla="*/ 187 h 433"/>
                <a:gd name="T38" fmla="*/ 44 w 354"/>
                <a:gd name="T39" fmla="*/ 160 h 433"/>
                <a:gd name="T40" fmla="*/ 57 w 354"/>
                <a:gd name="T41" fmla="*/ 167 h 433"/>
                <a:gd name="T42" fmla="*/ 19 w 354"/>
                <a:gd name="T43" fmla="*/ 150 h 433"/>
                <a:gd name="T44" fmla="*/ 39 w 354"/>
                <a:gd name="T45" fmla="*/ 156 h 433"/>
                <a:gd name="T46" fmla="*/ 0 w 354"/>
                <a:gd name="T47" fmla="*/ 151 h 433"/>
                <a:gd name="T48" fmla="*/ 21 w 354"/>
                <a:gd name="T4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433">
                  <a:moveTo>
                    <a:pt x="21" y="0"/>
                  </a:moveTo>
                  <a:lnTo>
                    <a:pt x="60" y="6"/>
                  </a:lnTo>
                  <a:cubicBezTo>
                    <a:pt x="67" y="7"/>
                    <a:pt x="74" y="9"/>
                    <a:pt x="80" y="11"/>
                  </a:cubicBezTo>
                  <a:lnTo>
                    <a:pt x="119" y="28"/>
                  </a:lnTo>
                  <a:cubicBezTo>
                    <a:pt x="123" y="31"/>
                    <a:pt x="128" y="33"/>
                    <a:pt x="132" y="36"/>
                  </a:cubicBezTo>
                  <a:lnTo>
                    <a:pt x="170" y="63"/>
                  </a:lnTo>
                  <a:cubicBezTo>
                    <a:pt x="174" y="66"/>
                    <a:pt x="178" y="69"/>
                    <a:pt x="181" y="73"/>
                  </a:cubicBezTo>
                  <a:lnTo>
                    <a:pt x="217" y="111"/>
                  </a:lnTo>
                  <a:lnTo>
                    <a:pt x="257" y="166"/>
                  </a:lnTo>
                  <a:lnTo>
                    <a:pt x="293" y="230"/>
                  </a:lnTo>
                  <a:lnTo>
                    <a:pt x="325" y="303"/>
                  </a:lnTo>
                  <a:lnTo>
                    <a:pt x="354" y="382"/>
                  </a:lnTo>
                  <a:lnTo>
                    <a:pt x="211" y="433"/>
                  </a:lnTo>
                  <a:lnTo>
                    <a:pt x="186" y="364"/>
                  </a:lnTo>
                  <a:lnTo>
                    <a:pt x="160" y="304"/>
                  </a:lnTo>
                  <a:lnTo>
                    <a:pt x="133" y="255"/>
                  </a:lnTo>
                  <a:lnTo>
                    <a:pt x="105" y="215"/>
                  </a:lnTo>
                  <a:lnTo>
                    <a:pt x="70" y="177"/>
                  </a:lnTo>
                  <a:lnTo>
                    <a:pt x="81" y="187"/>
                  </a:lnTo>
                  <a:lnTo>
                    <a:pt x="44" y="160"/>
                  </a:lnTo>
                  <a:lnTo>
                    <a:pt x="57" y="167"/>
                  </a:lnTo>
                  <a:lnTo>
                    <a:pt x="19" y="150"/>
                  </a:lnTo>
                  <a:lnTo>
                    <a:pt x="39" y="156"/>
                  </a:lnTo>
                  <a:lnTo>
                    <a:pt x="0" y="1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4" name="Freeform 163"/>
            <p:cNvSpPr>
              <a:spLocks/>
            </p:cNvSpPr>
            <p:nvPr/>
          </p:nvSpPr>
          <p:spPr bwMode="auto">
            <a:xfrm>
              <a:off x="7366001" y="3255962"/>
              <a:ext cx="77788" cy="95250"/>
            </a:xfrm>
            <a:custGeom>
              <a:avLst/>
              <a:gdLst>
                <a:gd name="T0" fmla="*/ 21 w 354"/>
                <a:gd name="T1" fmla="*/ 430 h 430"/>
                <a:gd name="T2" fmla="*/ 60 w 354"/>
                <a:gd name="T3" fmla="*/ 424 h 430"/>
                <a:gd name="T4" fmla="*/ 79 w 354"/>
                <a:gd name="T5" fmla="*/ 419 h 430"/>
                <a:gd name="T6" fmla="*/ 118 w 354"/>
                <a:gd name="T7" fmla="*/ 402 h 430"/>
                <a:gd name="T8" fmla="*/ 132 w 354"/>
                <a:gd name="T9" fmla="*/ 394 h 430"/>
                <a:gd name="T10" fmla="*/ 170 w 354"/>
                <a:gd name="T11" fmla="*/ 367 h 430"/>
                <a:gd name="T12" fmla="*/ 181 w 354"/>
                <a:gd name="T13" fmla="*/ 358 h 430"/>
                <a:gd name="T14" fmla="*/ 216 w 354"/>
                <a:gd name="T15" fmla="*/ 320 h 430"/>
                <a:gd name="T16" fmla="*/ 257 w 354"/>
                <a:gd name="T17" fmla="*/ 266 h 430"/>
                <a:gd name="T18" fmla="*/ 293 w 354"/>
                <a:gd name="T19" fmla="*/ 202 h 430"/>
                <a:gd name="T20" fmla="*/ 325 w 354"/>
                <a:gd name="T21" fmla="*/ 131 h 430"/>
                <a:gd name="T22" fmla="*/ 354 w 354"/>
                <a:gd name="T23" fmla="*/ 51 h 430"/>
                <a:gd name="T24" fmla="*/ 211 w 354"/>
                <a:gd name="T25" fmla="*/ 0 h 430"/>
                <a:gd name="T26" fmla="*/ 187 w 354"/>
                <a:gd name="T27" fmla="*/ 68 h 430"/>
                <a:gd name="T28" fmla="*/ 160 w 354"/>
                <a:gd name="T29" fmla="*/ 128 h 430"/>
                <a:gd name="T30" fmla="*/ 133 w 354"/>
                <a:gd name="T31" fmla="*/ 176 h 430"/>
                <a:gd name="T32" fmla="*/ 106 w 354"/>
                <a:gd name="T33" fmla="*/ 216 h 430"/>
                <a:gd name="T34" fmla="*/ 70 w 354"/>
                <a:gd name="T35" fmla="*/ 253 h 430"/>
                <a:gd name="T36" fmla="*/ 81 w 354"/>
                <a:gd name="T37" fmla="*/ 244 h 430"/>
                <a:gd name="T38" fmla="*/ 44 w 354"/>
                <a:gd name="T39" fmla="*/ 271 h 430"/>
                <a:gd name="T40" fmla="*/ 58 w 354"/>
                <a:gd name="T41" fmla="*/ 263 h 430"/>
                <a:gd name="T42" fmla="*/ 20 w 354"/>
                <a:gd name="T43" fmla="*/ 279 h 430"/>
                <a:gd name="T44" fmla="*/ 39 w 354"/>
                <a:gd name="T45" fmla="*/ 274 h 430"/>
                <a:gd name="T46" fmla="*/ 0 w 354"/>
                <a:gd name="T47" fmla="*/ 279 h 430"/>
                <a:gd name="T48" fmla="*/ 21 w 354"/>
                <a:gd name="T4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430">
                  <a:moveTo>
                    <a:pt x="21" y="430"/>
                  </a:moveTo>
                  <a:lnTo>
                    <a:pt x="60" y="424"/>
                  </a:lnTo>
                  <a:cubicBezTo>
                    <a:pt x="67" y="423"/>
                    <a:pt x="73" y="421"/>
                    <a:pt x="79" y="419"/>
                  </a:cubicBezTo>
                  <a:lnTo>
                    <a:pt x="118" y="402"/>
                  </a:lnTo>
                  <a:cubicBezTo>
                    <a:pt x="123" y="400"/>
                    <a:pt x="128" y="397"/>
                    <a:pt x="132" y="394"/>
                  </a:cubicBezTo>
                  <a:lnTo>
                    <a:pt x="170" y="367"/>
                  </a:lnTo>
                  <a:cubicBezTo>
                    <a:pt x="174" y="364"/>
                    <a:pt x="177" y="361"/>
                    <a:pt x="181" y="358"/>
                  </a:cubicBezTo>
                  <a:lnTo>
                    <a:pt x="216" y="320"/>
                  </a:lnTo>
                  <a:lnTo>
                    <a:pt x="257" y="266"/>
                  </a:lnTo>
                  <a:lnTo>
                    <a:pt x="293" y="202"/>
                  </a:lnTo>
                  <a:lnTo>
                    <a:pt x="325" y="131"/>
                  </a:lnTo>
                  <a:lnTo>
                    <a:pt x="354" y="51"/>
                  </a:lnTo>
                  <a:lnTo>
                    <a:pt x="211" y="0"/>
                  </a:lnTo>
                  <a:lnTo>
                    <a:pt x="187" y="68"/>
                  </a:lnTo>
                  <a:lnTo>
                    <a:pt x="160" y="128"/>
                  </a:lnTo>
                  <a:lnTo>
                    <a:pt x="133" y="176"/>
                  </a:lnTo>
                  <a:lnTo>
                    <a:pt x="106" y="216"/>
                  </a:lnTo>
                  <a:lnTo>
                    <a:pt x="70" y="253"/>
                  </a:lnTo>
                  <a:lnTo>
                    <a:pt x="81" y="244"/>
                  </a:lnTo>
                  <a:lnTo>
                    <a:pt x="44" y="271"/>
                  </a:lnTo>
                  <a:lnTo>
                    <a:pt x="58" y="263"/>
                  </a:lnTo>
                  <a:lnTo>
                    <a:pt x="20" y="279"/>
                  </a:lnTo>
                  <a:lnTo>
                    <a:pt x="39" y="274"/>
                  </a:lnTo>
                  <a:lnTo>
                    <a:pt x="0" y="279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5" name="Freeform 164"/>
            <p:cNvSpPr>
              <a:spLocks/>
            </p:cNvSpPr>
            <p:nvPr/>
          </p:nvSpPr>
          <p:spPr bwMode="auto">
            <a:xfrm>
              <a:off x="7410451" y="3178175"/>
              <a:ext cx="76200" cy="93663"/>
            </a:xfrm>
            <a:custGeom>
              <a:avLst/>
              <a:gdLst>
                <a:gd name="T0" fmla="*/ 325 w 347"/>
                <a:gd name="T1" fmla="*/ 0 h 433"/>
                <a:gd name="T2" fmla="*/ 287 w 347"/>
                <a:gd name="T3" fmla="*/ 6 h 433"/>
                <a:gd name="T4" fmla="*/ 267 w 347"/>
                <a:gd name="T5" fmla="*/ 12 h 433"/>
                <a:gd name="T6" fmla="*/ 229 w 347"/>
                <a:gd name="T7" fmla="*/ 29 h 433"/>
                <a:gd name="T8" fmla="*/ 215 w 347"/>
                <a:gd name="T9" fmla="*/ 37 h 433"/>
                <a:gd name="T10" fmla="*/ 179 w 347"/>
                <a:gd name="T11" fmla="*/ 64 h 433"/>
                <a:gd name="T12" fmla="*/ 168 w 347"/>
                <a:gd name="T13" fmla="*/ 74 h 433"/>
                <a:gd name="T14" fmla="*/ 134 w 347"/>
                <a:gd name="T15" fmla="*/ 112 h 433"/>
                <a:gd name="T16" fmla="*/ 95 w 347"/>
                <a:gd name="T17" fmla="*/ 167 h 433"/>
                <a:gd name="T18" fmla="*/ 59 w 347"/>
                <a:gd name="T19" fmla="*/ 230 h 433"/>
                <a:gd name="T20" fmla="*/ 28 w 347"/>
                <a:gd name="T21" fmla="*/ 304 h 433"/>
                <a:gd name="T22" fmla="*/ 0 w 347"/>
                <a:gd name="T23" fmla="*/ 383 h 433"/>
                <a:gd name="T24" fmla="*/ 143 w 347"/>
                <a:gd name="T25" fmla="*/ 433 h 433"/>
                <a:gd name="T26" fmla="*/ 167 w 347"/>
                <a:gd name="T27" fmla="*/ 363 h 433"/>
                <a:gd name="T28" fmla="*/ 193 w 347"/>
                <a:gd name="T29" fmla="*/ 304 h 433"/>
                <a:gd name="T30" fmla="*/ 219 w 347"/>
                <a:gd name="T31" fmla="*/ 254 h 433"/>
                <a:gd name="T32" fmla="*/ 246 w 347"/>
                <a:gd name="T33" fmla="*/ 214 h 433"/>
                <a:gd name="T34" fmla="*/ 281 w 347"/>
                <a:gd name="T35" fmla="*/ 176 h 433"/>
                <a:gd name="T36" fmla="*/ 270 w 347"/>
                <a:gd name="T37" fmla="*/ 186 h 433"/>
                <a:gd name="T38" fmla="*/ 306 w 347"/>
                <a:gd name="T39" fmla="*/ 159 h 433"/>
                <a:gd name="T40" fmla="*/ 292 w 347"/>
                <a:gd name="T41" fmla="*/ 167 h 433"/>
                <a:gd name="T42" fmla="*/ 329 w 347"/>
                <a:gd name="T43" fmla="*/ 150 h 433"/>
                <a:gd name="T44" fmla="*/ 309 w 347"/>
                <a:gd name="T45" fmla="*/ 156 h 433"/>
                <a:gd name="T46" fmla="*/ 347 w 347"/>
                <a:gd name="T47" fmla="*/ 151 h 433"/>
                <a:gd name="T48" fmla="*/ 325 w 347"/>
                <a:gd name="T4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433">
                  <a:moveTo>
                    <a:pt x="325" y="0"/>
                  </a:moveTo>
                  <a:lnTo>
                    <a:pt x="287" y="6"/>
                  </a:lnTo>
                  <a:cubicBezTo>
                    <a:pt x="280" y="7"/>
                    <a:pt x="273" y="9"/>
                    <a:pt x="267" y="12"/>
                  </a:cubicBezTo>
                  <a:lnTo>
                    <a:pt x="229" y="29"/>
                  </a:lnTo>
                  <a:cubicBezTo>
                    <a:pt x="224" y="31"/>
                    <a:pt x="219" y="34"/>
                    <a:pt x="215" y="37"/>
                  </a:cubicBezTo>
                  <a:lnTo>
                    <a:pt x="179" y="64"/>
                  </a:lnTo>
                  <a:cubicBezTo>
                    <a:pt x="175" y="67"/>
                    <a:pt x="171" y="70"/>
                    <a:pt x="168" y="74"/>
                  </a:cubicBezTo>
                  <a:lnTo>
                    <a:pt x="134" y="112"/>
                  </a:lnTo>
                  <a:lnTo>
                    <a:pt x="95" y="167"/>
                  </a:lnTo>
                  <a:lnTo>
                    <a:pt x="59" y="230"/>
                  </a:lnTo>
                  <a:lnTo>
                    <a:pt x="28" y="304"/>
                  </a:lnTo>
                  <a:lnTo>
                    <a:pt x="0" y="383"/>
                  </a:lnTo>
                  <a:lnTo>
                    <a:pt x="143" y="433"/>
                  </a:lnTo>
                  <a:lnTo>
                    <a:pt x="167" y="363"/>
                  </a:lnTo>
                  <a:lnTo>
                    <a:pt x="193" y="304"/>
                  </a:lnTo>
                  <a:lnTo>
                    <a:pt x="219" y="254"/>
                  </a:lnTo>
                  <a:lnTo>
                    <a:pt x="246" y="214"/>
                  </a:lnTo>
                  <a:lnTo>
                    <a:pt x="281" y="176"/>
                  </a:lnTo>
                  <a:lnTo>
                    <a:pt x="270" y="186"/>
                  </a:lnTo>
                  <a:lnTo>
                    <a:pt x="306" y="159"/>
                  </a:lnTo>
                  <a:lnTo>
                    <a:pt x="292" y="167"/>
                  </a:lnTo>
                  <a:lnTo>
                    <a:pt x="329" y="150"/>
                  </a:lnTo>
                  <a:lnTo>
                    <a:pt x="309" y="156"/>
                  </a:lnTo>
                  <a:lnTo>
                    <a:pt x="347" y="151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6" name="Freeform 165"/>
            <p:cNvSpPr>
              <a:spLocks/>
            </p:cNvSpPr>
            <p:nvPr/>
          </p:nvSpPr>
          <p:spPr bwMode="auto">
            <a:xfrm>
              <a:off x="7531101" y="3255962"/>
              <a:ext cx="76200" cy="95250"/>
            </a:xfrm>
            <a:custGeom>
              <a:avLst/>
              <a:gdLst>
                <a:gd name="T0" fmla="*/ 325 w 347"/>
                <a:gd name="T1" fmla="*/ 430 h 430"/>
                <a:gd name="T2" fmla="*/ 287 w 347"/>
                <a:gd name="T3" fmla="*/ 424 h 430"/>
                <a:gd name="T4" fmla="*/ 267 w 347"/>
                <a:gd name="T5" fmla="*/ 419 h 430"/>
                <a:gd name="T6" fmla="*/ 230 w 347"/>
                <a:gd name="T7" fmla="*/ 402 h 430"/>
                <a:gd name="T8" fmla="*/ 215 w 347"/>
                <a:gd name="T9" fmla="*/ 393 h 430"/>
                <a:gd name="T10" fmla="*/ 179 w 347"/>
                <a:gd name="T11" fmla="*/ 366 h 430"/>
                <a:gd name="T12" fmla="*/ 169 w 347"/>
                <a:gd name="T13" fmla="*/ 357 h 430"/>
                <a:gd name="T14" fmla="*/ 134 w 347"/>
                <a:gd name="T15" fmla="*/ 319 h 430"/>
                <a:gd name="T16" fmla="*/ 95 w 347"/>
                <a:gd name="T17" fmla="*/ 265 h 430"/>
                <a:gd name="T18" fmla="*/ 59 w 347"/>
                <a:gd name="T19" fmla="*/ 202 h 430"/>
                <a:gd name="T20" fmla="*/ 28 w 347"/>
                <a:gd name="T21" fmla="*/ 130 h 430"/>
                <a:gd name="T22" fmla="*/ 0 w 347"/>
                <a:gd name="T23" fmla="*/ 51 h 430"/>
                <a:gd name="T24" fmla="*/ 143 w 347"/>
                <a:gd name="T25" fmla="*/ 0 h 430"/>
                <a:gd name="T26" fmla="*/ 167 w 347"/>
                <a:gd name="T27" fmla="*/ 69 h 430"/>
                <a:gd name="T28" fmla="*/ 192 w 347"/>
                <a:gd name="T29" fmla="*/ 128 h 430"/>
                <a:gd name="T30" fmla="*/ 219 w 347"/>
                <a:gd name="T31" fmla="*/ 177 h 430"/>
                <a:gd name="T32" fmla="*/ 246 w 347"/>
                <a:gd name="T33" fmla="*/ 217 h 430"/>
                <a:gd name="T34" fmla="*/ 280 w 347"/>
                <a:gd name="T35" fmla="*/ 254 h 430"/>
                <a:gd name="T36" fmla="*/ 270 w 347"/>
                <a:gd name="T37" fmla="*/ 245 h 430"/>
                <a:gd name="T38" fmla="*/ 306 w 347"/>
                <a:gd name="T39" fmla="*/ 272 h 430"/>
                <a:gd name="T40" fmla="*/ 291 w 347"/>
                <a:gd name="T41" fmla="*/ 263 h 430"/>
                <a:gd name="T42" fmla="*/ 329 w 347"/>
                <a:gd name="T43" fmla="*/ 279 h 430"/>
                <a:gd name="T44" fmla="*/ 309 w 347"/>
                <a:gd name="T45" fmla="*/ 274 h 430"/>
                <a:gd name="T46" fmla="*/ 347 w 347"/>
                <a:gd name="T47" fmla="*/ 279 h 430"/>
                <a:gd name="T48" fmla="*/ 325 w 347"/>
                <a:gd name="T4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430">
                  <a:moveTo>
                    <a:pt x="325" y="430"/>
                  </a:moveTo>
                  <a:lnTo>
                    <a:pt x="287" y="424"/>
                  </a:lnTo>
                  <a:cubicBezTo>
                    <a:pt x="280" y="423"/>
                    <a:pt x="274" y="421"/>
                    <a:pt x="267" y="419"/>
                  </a:cubicBezTo>
                  <a:lnTo>
                    <a:pt x="230" y="402"/>
                  </a:lnTo>
                  <a:cubicBezTo>
                    <a:pt x="225" y="400"/>
                    <a:pt x="220" y="397"/>
                    <a:pt x="215" y="393"/>
                  </a:cubicBezTo>
                  <a:lnTo>
                    <a:pt x="179" y="366"/>
                  </a:lnTo>
                  <a:cubicBezTo>
                    <a:pt x="175" y="363"/>
                    <a:pt x="172" y="360"/>
                    <a:pt x="169" y="357"/>
                  </a:cubicBezTo>
                  <a:lnTo>
                    <a:pt x="134" y="319"/>
                  </a:lnTo>
                  <a:lnTo>
                    <a:pt x="95" y="265"/>
                  </a:lnTo>
                  <a:lnTo>
                    <a:pt x="59" y="202"/>
                  </a:lnTo>
                  <a:lnTo>
                    <a:pt x="28" y="130"/>
                  </a:lnTo>
                  <a:lnTo>
                    <a:pt x="0" y="51"/>
                  </a:lnTo>
                  <a:lnTo>
                    <a:pt x="143" y="0"/>
                  </a:lnTo>
                  <a:lnTo>
                    <a:pt x="167" y="69"/>
                  </a:lnTo>
                  <a:lnTo>
                    <a:pt x="192" y="128"/>
                  </a:lnTo>
                  <a:lnTo>
                    <a:pt x="219" y="177"/>
                  </a:lnTo>
                  <a:lnTo>
                    <a:pt x="246" y="217"/>
                  </a:lnTo>
                  <a:lnTo>
                    <a:pt x="280" y="254"/>
                  </a:lnTo>
                  <a:lnTo>
                    <a:pt x="270" y="245"/>
                  </a:lnTo>
                  <a:lnTo>
                    <a:pt x="306" y="272"/>
                  </a:lnTo>
                  <a:lnTo>
                    <a:pt x="291" y="263"/>
                  </a:lnTo>
                  <a:lnTo>
                    <a:pt x="329" y="279"/>
                  </a:lnTo>
                  <a:lnTo>
                    <a:pt x="309" y="274"/>
                  </a:lnTo>
                  <a:lnTo>
                    <a:pt x="347" y="279"/>
                  </a:lnTo>
                  <a:lnTo>
                    <a:pt x="325" y="43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7" name="Freeform 166"/>
            <p:cNvSpPr>
              <a:spLocks/>
            </p:cNvSpPr>
            <p:nvPr/>
          </p:nvSpPr>
          <p:spPr bwMode="auto">
            <a:xfrm>
              <a:off x="7486651" y="3178175"/>
              <a:ext cx="77788" cy="93663"/>
            </a:xfrm>
            <a:custGeom>
              <a:avLst/>
              <a:gdLst>
                <a:gd name="T0" fmla="*/ 21 w 354"/>
                <a:gd name="T1" fmla="*/ 0 h 433"/>
                <a:gd name="T2" fmla="*/ 60 w 354"/>
                <a:gd name="T3" fmla="*/ 6 h 433"/>
                <a:gd name="T4" fmla="*/ 80 w 354"/>
                <a:gd name="T5" fmla="*/ 11 h 433"/>
                <a:gd name="T6" fmla="*/ 119 w 354"/>
                <a:gd name="T7" fmla="*/ 28 h 433"/>
                <a:gd name="T8" fmla="*/ 132 w 354"/>
                <a:gd name="T9" fmla="*/ 36 h 433"/>
                <a:gd name="T10" fmla="*/ 170 w 354"/>
                <a:gd name="T11" fmla="*/ 63 h 433"/>
                <a:gd name="T12" fmla="*/ 181 w 354"/>
                <a:gd name="T13" fmla="*/ 73 h 433"/>
                <a:gd name="T14" fmla="*/ 217 w 354"/>
                <a:gd name="T15" fmla="*/ 111 h 433"/>
                <a:gd name="T16" fmla="*/ 257 w 354"/>
                <a:gd name="T17" fmla="*/ 166 h 433"/>
                <a:gd name="T18" fmla="*/ 293 w 354"/>
                <a:gd name="T19" fmla="*/ 230 h 433"/>
                <a:gd name="T20" fmla="*/ 325 w 354"/>
                <a:gd name="T21" fmla="*/ 303 h 433"/>
                <a:gd name="T22" fmla="*/ 354 w 354"/>
                <a:gd name="T23" fmla="*/ 382 h 433"/>
                <a:gd name="T24" fmla="*/ 211 w 354"/>
                <a:gd name="T25" fmla="*/ 433 h 433"/>
                <a:gd name="T26" fmla="*/ 186 w 354"/>
                <a:gd name="T27" fmla="*/ 364 h 433"/>
                <a:gd name="T28" fmla="*/ 160 w 354"/>
                <a:gd name="T29" fmla="*/ 304 h 433"/>
                <a:gd name="T30" fmla="*/ 133 w 354"/>
                <a:gd name="T31" fmla="*/ 255 h 433"/>
                <a:gd name="T32" fmla="*/ 105 w 354"/>
                <a:gd name="T33" fmla="*/ 215 h 433"/>
                <a:gd name="T34" fmla="*/ 70 w 354"/>
                <a:gd name="T35" fmla="*/ 177 h 433"/>
                <a:gd name="T36" fmla="*/ 81 w 354"/>
                <a:gd name="T37" fmla="*/ 187 h 433"/>
                <a:gd name="T38" fmla="*/ 44 w 354"/>
                <a:gd name="T39" fmla="*/ 160 h 433"/>
                <a:gd name="T40" fmla="*/ 57 w 354"/>
                <a:gd name="T41" fmla="*/ 167 h 433"/>
                <a:gd name="T42" fmla="*/ 19 w 354"/>
                <a:gd name="T43" fmla="*/ 150 h 433"/>
                <a:gd name="T44" fmla="*/ 39 w 354"/>
                <a:gd name="T45" fmla="*/ 156 h 433"/>
                <a:gd name="T46" fmla="*/ 0 w 354"/>
                <a:gd name="T47" fmla="*/ 151 h 433"/>
                <a:gd name="T48" fmla="*/ 21 w 354"/>
                <a:gd name="T4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433">
                  <a:moveTo>
                    <a:pt x="21" y="0"/>
                  </a:moveTo>
                  <a:lnTo>
                    <a:pt x="60" y="6"/>
                  </a:lnTo>
                  <a:cubicBezTo>
                    <a:pt x="67" y="7"/>
                    <a:pt x="74" y="9"/>
                    <a:pt x="80" y="11"/>
                  </a:cubicBezTo>
                  <a:lnTo>
                    <a:pt x="119" y="28"/>
                  </a:lnTo>
                  <a:cubicBezTo>
                    <a:pt x="123" y="31"/>
                    <a:pt x="128" y="33"/>
                    <a:pt x="132" y="36"/>
                  </a:cubicBezTo>
                  <a:lnTo>
                    <a:pt x="170" y="63"/>
                  </a:lnTo>
                  <a:cubicBezTo>
                    <a:pt x="174" y="66"/>
                    <a:pt x="178" y="69"/>
                    <a:pt x="181" y="73"/>
                  </a:cubicBezTo>
                  <a:lnTo>
                    <a:pt x="217" y="111"/>
                  </a:lnTo>
                  <a:lnTo>
                    <a:pt x="257" y="166"/>
                  </a:lnTo>
                  <a:lnTo>
                    <a:pt x="293" y="230"/>
                  </a:lnTo>
                  <a:lnTo>
                    <a:pt x="325" y="303"/>
                  </a:lnTo>
                  <a:lnTo>
                    <a:pt x="354" y="382"/>
                  </a:lnTo>
                  <a:lnTo>
                    <a:pt x="211" y="433"/>
                  </a:lnTo>
                  <a:lnTo>
                    <a:pt x="186" y="364"/>
                  </a:lnTo>
                  <a:lnTo>
                    <a:pt x="160" y="304"/>
                  </a:lnTo>
                  <a:lnTo>
                    <a:pt x="133" y="255"/>
                  </a:lnTo>
                  <a:lnTo>
                    <a:pt x="105" y="215"/>
                  </a:lnTo>
                  <a:lnTo>
                    <a:pt x="70" y="177"/>
                  </a:lnTo>
                  <a:lnTo>
                    <a:pt x="81" y="187"/>
                  </a:lnTo>
                  <a:lnTo>
                    <a:pt x="44" y="160"/>
                  </a:lnTo>
                  <a:lnTo>
                    <a:pt x="57" y="167"/>
                  </a:lnTo>
                  <a:lnTo>
                    <a:pt x="19" y="150"/>
                  </a:lnTo>
                  <a:lnTo>
                    <a:pt x="39" y="156"/>
                  </a:lnTo>
                  <a:lnTo>
                    <a:pt x="0" y="1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8" name="Rectangle 167"/>
            <p:cNvSpPr>
              <a:spLocks noChangeArrowheads="1"/>
            </p:cNvSpPr>
            <p:nvPr/>
          </p:nvSpPr>
          <p:spPr bwMode="auto">
            <a:xfrm>
              <a:off x="7700963" y="3130550"/>
              <a:ext cx="91685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Working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49" name="Rectangle 168"/>
            <p:cNvSpPr>
              <a:spLocks noChangeArrowheads="1"/>
            </p:cNvSpPr>
            <p:nvPr/>
          </p:nvSpPr>
          <p:spPr bwMode="auto">
            <a:xfrm>
              <a:off x="7262813" y="2224882"/>
              <a:ext cx="349250" cy="261938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0" name="Freeform 169"/>
            <p:cNvSpPr>
              <a:spLocks noEditPoints="1"/>
            </p:cNvSpPr>
            <p:nvPr/>
          </p:nvSpPr>
          <p:spPr bwMode="auto">
            <a:xfrm>
              <a:off x="7258050" y="2220119"/>
              <a:ext cx="360363" cy="273050"/>
            </a:xfrm>
            <a:custGeom>
              <a:avLst/>
              <a:gdLst>
                <a:gd name="T0" fmla="*/ 0 w 227"/>
                <a:gd name="T1" fmla="*/ 0 h 172"/>
                <a:gd name="T2" fmla="*/ 227 w 227"/>
                <a:gd name="T3" fmla="*/ 0 h 172"/>
                <a:gd name="T4" fmla="*/ 227 w 227"/>
                <a:gd name="T5" fmla="*/ 172 h 172"/>
                <a:gd name="T6" fmla="*/ 0 w 227"/>
                <a:gd name="T7" fmla="*/ 172 h 172"/>
                <a:gd name="T8" fmla="*/ 0 w 227"/>
                <a:gd name="T9" fmla="*/ 0 h 172"/>
                <a:gd name="T10" fmla="*/ 6 w 227"/>
                <a:gd name="T11" fmla="*/ 168 h 172"/>
                <a:gd name="T12" fmla="*/ 3 w 227"/>
                <a:gd name="T13" fmla="*/ 165 h 172"/>
                <a:gd name="T14" fmla="*/ 223 w 227"/>
                <a:gd name="T15" fmla="*/ 165 h 172"/>
                <a:gd name="T16" fmla="*/ 220 w 227"/>
                <a:gd name="T17" fmla="*/ 168 h 172"/>
                <a:gd name="T18" fmla="*/ 220 w 227"/>
                <a:gd name="T19" fmla="*/ 3 h 172"/>
                <a:gd name="T20" fmla="*/ 223 w 227"/>
                <a:gd name="T21" fmla="*/ 6 h 172"/>
                <a:gd name="T22" fmla="*/ 3 w 227"/>
                <a:gd name="T23" fmla="*/ 6 h 172"/>
                <a:gd name="T24" fmla="*/ 6 w 227"/>
                <a:gd name="T25" fmla="*/ 3 h 172"/>
                <a:gd name="T26" fmla="*/ 6 w 227"/>
                <a:gd name="T27" fmla="*/ 16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172">
                  <a:moveTo>
                    <a:pt x="0" y="0"/>
                  </a:moveTo>
                  <a:lnTo>
                    <a:pt x="227" y="0"/>
                  </a:lnTo>
                  <a:lnTo>
                    <a:pt x="227" y="172"/>
                  </a:lnTo>
                  <a:lnTo>
                    <a:pt x="0" y="172"/>
                  </a:lnTo>
                  <a:lnTo>
                    <a:pt x="0" y="0"/>
                  </a:lnTo>
                  <a:close/>
                  <a:moveTo>
                    <a:pt x="6" y="168"/>
                  </a:moveTo>
                  <a:lnTo>
                    <a:pt x="3" y="165"/>
                  </a:lnTo>
                  <a:lnTo>
                    <a:pt x="223" y="165"/>
                  </a:lnTo>
                  <a:lnTo>
                    <a:pt x="220" y="168"/>
                  </a:lnTo>
                  <a:lnTo>
                    <a:pt x="220" y="3"/>
                  </a:lnTo>
                  <a:lnTo>
                    <a:pt x="223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16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1" name="Rectangle 170"/>
            <p:cNvSpPr>
              <a:spLocks noChangeArrowheads="1"/>
            </p:cNvSpPr>
            <p:nvPr/>
          </p:nvSpPr>
          <p:spPr bwMode="auto">
            <a:xfrm>
              <a:off x="7700963" y="2221707"/>
              <a:ext cx="104535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Lock Mgr.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54" name="Rectangle 173"/>
            <p:cNvSpPr>
              <a:spLocks noChangeArrowheads="1"/>
            </p:cNvSpPr>
            <p:nvPr/>
          </p:nvSpPr>
          <p:spPr bwMode="auto">
            <a:xfrm>
              <a:off x="7700963" y="2685256"/>
              <a:ext cx="93634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Log Mgr.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55" name="Rectangle 174"/>
            <p:cNvSpPr>
              <a:spLocks noChangeArrowheads="1"/>
            </p:cNvSpPr>
            <p:nvPr/>
          </p:nvSpPr>
          <p:spPr bwMode="auto">
            <a:xfrm>
              <a:off x="7277441" y="3576980"/>
              <a:ext cx="349250" cy="261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6" name="Freeform 175"/>
            <p:cNvSpPr>
              <a:spLocks noEditPoints="1"/>
            </p:cNvSpPr>
            <p:nvPr/>
          </p:nvSpPr>
          <p:spPr bwMode="auto">
            <a:xfrm>
              <a:off x="7264741" y="3564280"/>
              <a:ext cx="373063" cy="285750"/>
            </a:xfrm>
            <a:custGeom>
              <a:avLst/>
              <a:gdLst>
                <a:gd name="T0" fmla="*/ 0 w 235"/>
                <a:gd name="T1" fmla="*/ 173 h 180"/>
                <a:gd name="T2" fmla="*/ 0 w 235"/>
                <a:gd name="T3" fmla="*/ 116 h 180"/>
                <a:gd name="T4" fmla="*/ 15 w 235"/>
                <a:gd name="T5" fmla="*/ 116 h 180"/>
                <a:gd name="T6" fmla="*/ 15 w 235"/>
                <a:gd name="T7" fmla="*/ 173 h 180"/>
                <a:gd name="T8" fmla="*/ 0 w 235"/>
                <a:gd name="T9" fmla="*/ 173 h 180"/>
                <a:gd name="T10" fmla="*/ 0 w 235"/>
                <a:gd name="T11" fmla="*/ 73 h 180"/>
                <a:gd name="T12" fmla="*/ 0 w 235"/>
                <a:gd name="T13" fmla="*/ 15 h 180"/>
                <a:gd name="T14" fmla="*/ 15 w 235"/>
                <a:gd name="T15" fmla="*/ 15 h 180"/>
                <a:gd name="T16" fmla="*/ 15 w 235"/>
                <a:gd name="T17" fmla="*/ 73 h 180"/>
                <a:gd name="T18" fmla="*/ 0 w 235"/>
                <a:gd name="T19" fmla="*/ 73 h 180"/>
                <a:gd name="T20" fmla="*/ 43 w 235"/>
                <a:gd name="T21" fmla="*/ 0 h 180"/>
                <a:gd name="T22" fmla="*/ 100 w 235"/>
                <a:gd name="T23" fmla="*/ 0 h 180"/>
                <a:gd name="T24" fmla="*/ 100 w 235"/>
                <a:gd name="T25" fmla="*/ 15 h 180"/>
                <a:gd name="T26" fmla="*/ 43 w 235"/>
                <a:gd name="T27" fmla="*/ 15 h 180"/>
                <a:gd name="T28" fmla="*/ 43 w 235"/>
                <a:gd name="T29" fmla="*/ 0 h 180"/>
                <a:gd name="T30" fmla="*/ 143 w 235"/>
                <a:gd name="T31" fmla="*/ 0 h 180"/>
                <a:gd name="T32" fmla="*/ 200 w 235"/>
                <a:gd name="T33" fmla="*/ 0 h 180"/>
                <a:gd name="T34" fmla="*/ 200 w 235"/>
                <a:gd name="T35" fmla="*/ 15 h 180"/>
                <a:gd name="T36" fmla="*/ 143 w 235"/>
                <a:gd name="T37" fmla="*/ 15 h 180"/>
                <a:gd name="T38" fmla="*/ 143 w 235"/>
                <a:gd name="T39" fmla="*/ 0 h 180"/>
                <a:gd name="T40" fmla="*/ 235 w 235"/>
                <a:gd name="T41" fmla="*/ 23 h 180"/>
                <a:gd name="T42" fmla="*/ 235 w 235"/>
                <a:gd name="T43" fmla="*/ 80 h 180"/>
                <a:gd name="T44" fmla="*/ 221 w 235"/>
                <a:gd name="T45" fmla="*/ 80 h 180"/>
                <a:gd name="T46" fmla="*/ 221 w 235"/>
                <a:gd name="T47" fmla="*/ 23 h 180"/>
                <a:gd name="T48" fmla="*/ 235 w 235"/>
                <a:gd name="T49" fmla="*/ 23 h 180"/>
                <a:gd name="T50" fmla="*/ 235 w 235"/>
                <a:gd name="T51" fmla="*/ 123 h 180"/>
                <a:gd name="T52" fmla="*/ 235 w 235"/>
                <a:gd name="T53" fmla="*/ 180 h 180"/>
                <a:gd name="T54" fmla="*/ 220 w 235"/>
                <a:gd name="T55" fmla="*/ 180 h 180"/>
                <a:gd name="T56" fmla="*/ 220 w 235"/>
                <a:gd name="T57" fmla="*/ 166 h 180"/>
                <a:gd name="T58" fmla="*/ 228 w 235"/>
                <a:gd name="T59" fmla="*/ 166 h 180"/>
                <a:gd name="T60" fmla="*/ 221 w 235"/>
                <a:gd name="T61" fmla="*/ 173 h 180"/>
                <a:gd name="T62" fmla="*/ 221 w 235"/>
                <a:gd name="T63" fmla="*/ 123 h 180"/>
                <a:gd name="T64" fmla="*/ 235 w 235"/>
                <a:gd name="T65" fmla="*/ 123 h 180"/>
                <a:gd name="T66" fmla="*/ 177 w 235"/>
                <a:gd name="T67" fmla="*/ 180 h 180"/>
                <a:gd name="T68" fmla="*/ 120 w 235"/>
                <a:gd name="T69" fmla="*/ 180 h 180"/>
                <a:gd name="T70" fmla="*/ 120 w 235"/>
                <a:gd name="T71" fmla="*/ 166 h 180"/>
                <a:gd name="T72" fmla="*/ 177 w 235"/>
                <a:gd name="T73" fmla="*/ 166 h 180"/>
                <a:gd name="T74" fmla="*/ 177 w 235"/>
                <a:gd name="T75" fmla="*/ 180 h 180"/>
                <a:gd name="T76" fmla="*/ 77 w 235"/>
                <a:gd name="T77" fmla="*/ 180 h 180"/>
                <a:gd name="T78" fmla="*/ 20 w 235"/>
                <a:gd name="T79" fmla="*/ 180 h 180"/>
                <a:gd name="T80" fmla="*/ 20 w 235"/>
                <a:gd name="T81" fmla="*/ 166 h 180"/>
                <a:gd name="T82" fmla="*/ 77 w 235"/>
                <a:gd name="T83" fmla="*/ 166 h 180"/>
                <a:gd name="T84" fmla="*/ 77 w 235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5" h="180">
                  <a:moveTo>
                    <a:pt x="0" y="173"/>
                  </a:moveTo>
                  <a:lnTo>
                    <a:pt x="0" y="116"/>
                  </a:lnTo>
                  <a:lnTo>
                    <a:pt x="15" y="116"/>
                  </a:lnTo>
                  <a:lnTo>
                    <a:pt x="15" y="173"/>
                  </a:lnTo>
                  <a:lnTo>
                    <a:pt x="0" y="173"/>
                  </a:lnTo>
                  <a:close/>
                  <a:moveTo>
                    <a:pt x="0" y="73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15" y="73"/>
                  </a:lnTo>
                  <a:lnTo>
                    <a:pt x="0" y="73"/>
                  </a:lnTo>
                  <a:close/>
                  <a:moveTo>
                    <a:pt x="43" y="0"/>
                  </a:moveTo>
                  <a:lnTo>
                    <a:pt x="100" y="0"/>
                  </a:lnTo>
                  <a:lnTo>
                    <a:pt x="100" y="15"/>
                  </a:lnTo>
                  <a:lnTo>
                    <a:pt x="43" y="15"/>
                  </a:lnTo>
                  <a:lnTo>
                    <a:pt x="43" y="0"/>
                  </a:lnTo>
                  <a:close/>
                  <a:moveTo>
                    <a:pt x="143" y="0"/>
                  </a:moveTo>
                  <a:lnTo>
                    <a:pt x="200" y="0"/>
                  </a:lnTo>
                  <a:lnTo>
                    <a:pt x="200" y="15"/>
                  </a:lnTo>
                  <a:lnTo>
                    <a:pt x="143" y="15"/>
                  </a:lnTo>
                  <a:lnTo>
                    <a:pt x="143" y="0"/>
                  </a:lnTo>
                  <a:close/>
                  <a:moveTo>
                    <a:pt x="235" y="23"/>
                  </a:moveTo>
                  <a:lnTo>
                    <a:pt x="235" y="80"/>
                  </a:lnTo>
                  <a:lnTo>
                    <a:pt x="221" y="80"/>
                  </a:lnTo>
                  <a:lnTo>
                    <a:pt x="221" y="23"/>
                  </a:lnTo>
                  <a:lnTo>
                    <a:pt x="235" y="23"/>
                  </a:lnTo>
                  <a:close/>
                  <a:moveTo>
                    <a:pt x="235" y="123"/>
                  </a:moveTo>
                  <a:lnTo>
                    <a:pt x="235" y="180"/>
                  </a:lnTo>
                  <a:lnTo>
                    <a:pt x="220" y="180"/>
                  </a:lnTo>
                  <a:lnTo>
                    <a:pt x="220" y="166"/>
                  </a:lnTo>
                  <a:lnTo>
                    <a:pt x="228" y="166"/>
                  </a:lnTo>
                  <a:lnTo>
                    <a:pt x="221" y="173"/>
                  </a:lnTo>
                  <a:lnTo>
                    <a:pt x="221" y="123"/>
                  </a:lnTo>
                  <a:lnTo>
                    <a:pt x="235" y="123"/>
                  </a:lnTo>
                  <a:close/>
                  <a:moveTo>
                    <a:pt x="177" y="180"/>
                  </a:moveTo>
                  <a:lnTo>
                    <a:pt x="120" y="180"/>
                  </a:lnTo>
                  <a:lnTo>
                    <a:pt x="120" y="166"/>
                  </a:lnTo>
                  <a:lnTo>
                    <a:pt x="177" y="166"/>
                  </a:lnTo>
                  <a:lnTo>
                    <a:pt x="177" y="180"/>
                  </a:lnTo>
                  <a:close/>
                  <a:moveTo>
                    <a:pt x="77" y="180"/>
                  </a:moveTo>
                  <a:lnTo>
                    <a:pt x="20" y="180"/>
                  </a:lnTo>
                  <a:lnTo>
                    <a:pt x="20" y="166"/>
                  </a:lnTo>
                  <a:lnTo>
                    <a:pt x="77" y="166"/>
                  </a:lnTo>
                  <a:lnTo>
                    <a:pt x="77" y="18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7" name="Rectangle 176"/>
            <p:cNvSpPr>
              <a:spLocks noChangeArrowheads="1"/>
            </p:cNvSpPr>
            <p:nvPr/>
          </p:nvSpPr>
          <p:spPr bwMode="auto">
            <a:xfrm>
              <a:off x="7714003" y="3572218"/>
              <a:ext cx="92038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I/O Wait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85" name="Rectangle 171"/>
            <p:cNvSpPr>
              <a:spLocks noChangeArrowheads="1"/>
            </p:cNvSpPr>
            <p:nvPr/>
          </p:nvSpPr>
          <p:spPr bwMode="auto">
            <a:xfrm>
              <a:off x="7262813" y="2688430"/>
              <a:ext cx="349250" cy="2619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2" name="Rectangle 1181"/>
            <p:cNvSpPr/>
            <p:nvPr/>
          </p:nvSpPr>
          <p:spPr>
            <a:xfrm>
              <a:off x="7162800" y="2088809"/>
              <a:ext cx="1824038" cy="24196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6" name="Rectangle 176"/>
            <p:cNvSpPr>
              <a:spLocks noChangeArrowheads="1"/>
            </p:cNvSpPr>
            <p:nvPr/>
          </p:nvSpPr>
          <p:spPr bwMode="auto">
            <a:xfrm>
              <a:off x="7723188" y="4043703"/>
              <a:ext cx="90287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Serialize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07" name="Rectangle 171"/>
            <p:cNvSpPr>
              <a:spLocks noChangeArrowheads="1"/>
            </p:cNvSpPr>
            <p:nvPr/>
          </p:nvSpPr>
          <p:spPr bwMode="auto">
            <a:xfrm>
              <a:off x="7295812" y="4070349"/>
              <a:ext cx="349250" cy="261938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304800" y="4343400"/>
            <a:ext cx="3735378" cy="795338"/>
            <a:chOff x="304800" y="4343400"/>
            <a:chExt cx="3735378" cy="795338"/>
          </a:xfrm>
        </p:grpSpPr>
        <p:sp>
          <p:nvSpPr>
            <p:cNvPr id="413" name="Explosion 1 412"/>
            <p:cNvSpPr/>
            <p:nvPr/>
          </p:nvSpPr>
          <p:spPr>
            <a:xfrm>
              <a:off x="304800" y="4343400"/>
              <a:ext cx="709612" cy="795338"/>
            </a:xfrm>
            <a:prstGeom prst="irregularSeal1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400" b="1" dirty="0" smtClean="0">
                  <a:solidFill>
                    <a:schemeClr val="accent2"/>
                  </a:solidFill>
                </a:rPr>
                <a:t>A</a:t>
              </a:r>
              <a:endParaRPr lang="en-CA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16" name="Rectangle 150"/>
            <p:cNvSpPr>
              <a:spLocks noChangeArrowheads="1"/>
            </p:cNvSpPr>
            <p:nvPr/>
          </p:nvSpPr>
          <p:spPr bwMode="auto">
            <a:xfrm>
              <a:off x="1066800" y="4507468"/>
              <a:ext cx="2973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Serialize at the log head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304800" y="5149624"/>
            <a:ext cx="5576716" cy="795338"/>
            <a:chOff x="304800" y="5149624"/>
            <a:chExt cx="5576716" cy="795338"/>
          </a:xfrm>
        </p:grpSpPr>
        <p:sp>
          <p:nvSpPr>
            <p:cNvPr id="363" name="Explosion 1 362"/>
            <p:cNvSpPr/>
            <p:nvPr/>
          </p:nvSpPr>
          <p:spPr>
            <a:xfrm>
              <a:off x="304800" y="5149624"/>
              <a:ext cx="709612" cy="795338"/>
            </a:xfrm>
            <a:prstGeom prst="irregularSeal1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18" name="Rectangle 150"/>
            <p:cNvSpPr>
              <a:spLocks noChangeArrowheads="1"/>
            </p:cNvSpPr>
            <p:nvPr/>
          </p:nvSpPr>
          <p:spPr bwMode="auto">
            <a:xfrm>
              <a:off x="1066800" y="5334000"/>
              <a:ext cx="4814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strike="sngStrike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I/O delay to harden the commit record</a:t>
              </a:r>
              <a:endParaRPr kumimoji="0" lang="en-US" sz="2000" b="0" i="0" u="none" strike="sng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304800" y="5943600"/>
            <a:ext cx="4457371" cy="795338"/>
            <a:chOff x="304800" y="5943600"/>
            <a:chExt cx="4457371" cy="795338"/>
          </a:xfrm>
        </p:grpSpPr>
        <p:sp>
          <p:nvSpPr>
            <p:cNvPr id="411" name="Explosion 1 410"/>
            <p:cNvSpPr/>
            <p:nvPr/>
          </p:nvSpPr>
          <p:spPr>
            <a:xfrm>
              <a:off x="304800" y="5943600"/>
              <a:ext cx="709612" cy="795338"/>
            </a:xfrm>
            <a:prstGeom prst="irregularSeal1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19" name="Rectangle 150"/>
            <p:cNvSpPr>
              <a:spLocks noChangeArrowheads="1"/>
            </p:cNvSpPr>
            <p:nvPr/>
          </p:nvSpPr>
          <p:spPr bwMode="auto">
            <a:xfrm>
              <a:off x="1066800" y="6156603"/>
              <a:ext cx="36953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strike="sngStrike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Serialize on incompatible lock</a:t>
              </a:r>
              <a:endParaRPr kumimoji="0" lang="en-US" sz="2000" b="0" i="0" u="none" strike="sng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169" name="Freeform 89"/>
          <p:cNvSpPr>
            <a:spLocks/>
          </p:cNvSpPr>
          <p:nvPr/>
        </p:nvSpPr>
        <p:spPr bwMode="auto">
          <a:xfrm>
            <a:off x="4409051" y="2999927"/>
            <a:ext cx="77788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0" name="Freeform 90"/>
          <p:cNvSpPr>
            <a:spLocks/>
          </p:cNvSpPr>
          <p:nvPr/>
        </p:nvSpPr>
        <p:spPr bwMode="auto">
          <a:xfrm>
            <a:off x="4364601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1" name="Freeform 91"/>
          <p:cNvSpPr>
            <a:spLocks/>
          </p:cNvSpPr>
          <p:nvPr/>
        </p:nvSpPr>
        <p:spPr bwMode="auto">
          <a:xfrm>
            <a:off x="4475726" y="2999927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2" name="Freeform 92"/>
          <p:cNvSpPr>
            <a:spLocks/>
          </p:cNvSpPr>
          <p:nvPr/>
        </p:nvSpPr>
        <p:spPr bwMode="auto">
          <a:xfrm>
            <a:off x="4520176" y="2912614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3" name="Freeform 93"/>
          <p:cNvSpPr>
            <a:spLocks/>
          </p:cNvSpPr>
          <p:nvPr/>
        </p:nvSpPr>
        <p:spPr bwMode="auto">
          <a:xfrm>
            <a:off x="4644001" y="2999927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4" name="Freeform 94"/>
          <p:cNvSpPr>
            <a:spLocks/>
          </p:cNvSpPr>
          <p:nvPr/>
        </p:nvSpPr>
        <p:spPr bwMode="auto">
          <a:xfrm>
            <a:off x="4601138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5" name="Freeform 95"/>
          <p:cNvSpPr>
            <a:spLocks/>
          </p:cNvSpPr>
          <p:nvPr/>
        </p:nvSpPr>
        <p:spPr bwMode="auto">
          <a:xfrm>
            <a:off x="4715438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6" name="Freeform 96"/>
          <p:cNvSpPr>
            <a:spLocks/>
          </p:cNvSpPr>
          <p:nvPr/>
        </p:nvSpPr>
        <p:spPr bwMode="auto">
          <a:xfrm>
            <a:off x="4758301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7" name="Freeform 97"/>
          <p:cNvSpPr>
            <a:spLocks/>
          </p:cNvSpPr>
          <p:nvPr/>
        </p:nvSpPr>
        <p:spPr bwMode="auto">
          <a:xfrm>
            <a:off x="4890063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8" name="Freeform 98"/>
          <p:cNvSpPr>
            <a:spLocks/>
          </p:cNvSpPr>
          <p:nvPr/>
        </p:nvSpPr>
        <p:spPr bwMode="auto">
          <a:xfrm>
            <a:off x="4847201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9" name="Freeform 99"/>
          <p:cNvSpPr>
            <a:spLocks/>
          </p:cNvSpPr>
          <p:nvPr/>
        </p:nvSpPr>
        <p:spPr bwMode="auto">
          <a:xfrm>
            <a:off x="4956738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0" name="Freeform 100"/>
          <p:cNvSpPr>
            <a:spLocks/>
          </p:cNvSpPr>
          <p:nvPr/>
        </p:nvSpPr>
        <p:spPr bwMode="auto">
          <a:xfrm>
            <a:off x="4999601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1" name="Freeform 101"/>
          <p:cNvSpPr>
            <a:spLocks/>
          </p:cNvSpPr>
          <p:nvPr/>
        </p:nvSpPr>
        <p:spPr bwMode="auto">
          <a:xfrm>
            <a:off x="5126601" y="2999927"/>
            <a:ext cx="76200" cy="103188"/>
          </a:xfrm>
          <a:custGeom>
            <a:avLst/>
            <a:gdLst>
              <a:gd name="T0" fmla="*/ 170 w 176"/>
              <a:gd name="T1" fmla="*/ 237 h 237"/>
              <a:gd name="T2" fmla="*/ 160 w 176"/>
              <a:gd name="T3" fmla="*/ 237 h 237"/>
              <a:gd name="T4" fmla="*/ 154 w 176"/>
              <a:gd name="T5" fmla="*/ 236 h 237"/>
              <a:gd name="T6" fmla="*/ 144 w 176"/>
              <a:gd name="T7" fmla="*/ 233 h 237"/>
              <a:gd name="T8" fmla="*/ 129 w 176"/>
              <a:gd name="T9" fmla="*/ 227 h 237"/>
              <a:gd name="T10" fmla="*/ 116 w 176"/>
              <a:gd name="T11" fmla="*/ 220 h 237"/>
              <a:gd name="T12" fmla="*/ 102 w 176"/>
              <a:gd name="T13" fmla="*/ 211 h 237"/>
              <a:gd name="T14" fmla="*/ 90 w 176"/>
              <a:gd name="T15" fmla="*/ 199 h 237"/>
              <a:gd name="T16" fmla="*/ 68 w 176"/>
              <a:gd name="T17" fmla="*/ 175 h 237"/>
              <a:gd name="T18" fmla="*/ 48 w 176"/>
              <a:gd name="T19" fmla="*/ 144 h 237"/>
              <a:gd name="T20" fmla="*/ 30 w 176"/>
              <a:gd name="T21" fmla="*/ 108 h 237"/>
              <a:gd name="T22" fmla="*/ 15 w 176"/>
              <a:gd name="T23" fmla="*/ 68 h 237"/>
              <a:gd name="T24" fmla="*/ 0 w 176"/>
              <a:gd name="T25" fmla="*/ 24 h 237"/>
              <a:gd name="T26" fmla="*/ 73 w 176"/>
              <a:gd name="T27" fmla="*/ 0 h 237"/>
              <a:gd name="T28" fmla="*/ 85 w 176"/>
              <a:gd name="T29" fmla="*/ 40 h 237"/>
              <a:gd name="T30" fmla="*/ 98 w 176"/>
              <a:gd name="T31" fmla="*/ 74 h 237"/>
              <a:gd name="T32" fmla="*/ 113 w 176"/>
              <a:gd name="T33" fmla="*/ 103 h 237"/>
              <a:gd name="T34" fmla="*/ 127 w 176"/>
              <a:gd name="T35" fmla="*/ 126 h 237"/>
              <a:gd name="T36" fmla="*/ 141 w 176"/>
              <a:gd name="T37" fmla="*/ 143 h 237"/>
              <a:gd name="T38" fmla="*/ 147 w 176"/>
              <a:gd name="T39" fmla="*/ 149 h 237"/>
              <a:gd name="T40" fmla="*/ 152 w 176"/>
              <a:gd name="T41" fmla="*/ 154 h 237"/>
              <a:gd name="T42" fmla="*/ 158 w 176"/>
              <a:gd name="T43" fmla="*/ 157 h 237"/>
              <a:gd name="T44" fmla="*/ 163 w 176"/>
              <a:gd name="T45" fmla="*/ 159 h 237"/>
              <a:gd name="T46" fmla="*/ 172 w 176"/>
              <a:gd name="T47" fmla="*/ 162 h 237"/>
              <a:gd name="T48" fmla="*/ 166 w 176"/>
              <a:gd name="T49" fmla="*/ 161 h 237"/>
              <a:gd name="T50" fmla="*/ 176 w 176"/>
              <a:gd name="T51" fmla="*/ 162 h 237"/>
              <a:gd name="T52" fmla="*/ 170 w 176"/>
              <a:gd name="T5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237">
                <a:moveTo>
                  <a:pt x="170" y="237"/>
                </a:moveTo>
                <a:lnTo>
                  <a:pt x="160" y="237"/>
                </a:lnTo>
                <a:cubicBezTo>
                  <a:pt x="158" y="236"/>
                  <a:pt x="156" y="236"/>
                  <a:pt x="154" y="236"/>
                </a:cubicBezTo>
                <a:lnTo>
                  <a:pt x="144" y="233"/>
                </a:lnTo>
                <a:lnTo>
                  <a:pt x="129" y="227"/>
                </a:lnTo>
                <a:lnTo>
                  <a:pt x="116" y="220"/>
                </a:lnTo>
                <a:lnTo>
                  <a:pt x="102" y="211"/>
                </a:lnTo>
                <a:lnTo>
                  <a:pt x="90" y="199"/>
                </a:lnTo>
                <a:lnTo>
                  <a:pt x="68" y="175"/>
                </a:lnTo>
                <a:lnTo>
                  <a:pt x="48" y="144"/>
                </a:lnTo>
                <a:lnTo>
                  <a:pt x="30" y="108"/>
                </a:lnTo>
                <a:lnTo>
                  <a:pt x="15" y="68"/>
                </a:lnTo>
                <a:lnTo>
                  <a:pt x="0" y="24"/>
                </a:lnTo>
                <a:lnTo>
                  <a:pt x="73" y="0"/>
                </a:lnTo>
                <a:lnTo>
                  <a:pt x="85" y="40"/>
                </a:lnTo>
                <a:lnTo>
                  <a:pt x="98" y="74"/>
                </a:lnTo>
                <a:lnTo>
                  <a:pt x="113" y="103"/>
                </a:lnTo>
                <a:lnTo>
                  <a:pt x="127" y="126"/>
                </a:lnTo>
                <a:lnTo>
                  <a:pt x="141" y="143"/>
                </a:lnTo>
                <a:lnTo>
                  <a:pt x="147" y="149"/>
                </a:lnTo>
                <a:lnTo>
                  <a:pt x="152" y="154"/>
                </a:lnTo>
                <a:lnTo>
                  <a:pt x="158" y="157"/>
                </a:lnTo>
                <a:lnTo>
                  <a:pt x="163" y="159"/>
                </a:lnTo>
                <a:lnTo>
                  <a:pt x="172" y="162"/>
                </a:lnTo>
                <a:lnTo>
                  <a:pt x="166" y="161"/>
                </a:lnTo>
                <a:lnTo>
                  <a:pt x="176" y="162"/>
                </a:lnTo>
                <a:lnTo>
                  <a:pt x="170" y="23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2" name="Freeform 102"/>
          <p:cNvSpPr>
            <a:spLocks/>
          </p:cNvSpPr>
          <p:nvPr/>
        </p:nvSpPr>
        <p:spPr bwMode="auto">
          <a:xfrm>
            <a:off x="5082151" y="2912614"/>
            <a:ext cx="77788" cy="103188"/>
          </a:xfrm>
          <a:custGeom>
            <a:avLst/>
            <a:gdLst>
              <a:gd name="T0" fmla="*/ 5 w 179"/>
              <a:gd name="T1" fmla="*/ 0 h 236"/>
              <a:gd name="T2" fmla="*/ 15 w 179"/>
              <a:gd name="T3" fmla="*/ 0 h 236"/>
              <a:gd name="T4" fmla="*/ 22 w 179"/>
              <a:gd name="T5" fmla="*/ 1 h 236"/>
              <a:gd name="T6" fmla="*/ 32 w 179"/>
              <a:gd name="T7" fmla="*/ 4 h 236"/>
              <a:gd name="T8" fmla="*/ 46 w 179"/>
              <a:gd name="T9" fmla="*/ 9 h 236"/>
              <a:gd name="T10" fmla="*/ 61 w 179"/>
              <a:gd name="T11" fmla="*/ 17 h 236"/>
              <a:gd name="T12" fmla="*/ 66 w 179"/>
              <a:gd name="T13" fmla="*/ 21 h 236"/>
              <a:gd name="T14" fmla="*/ 85 w 179"/>
              <a:gd name="T15" fmla="*/ 36 h 236"/>
              <a:gd name="T16" fmla="*/ 90 w 179"/>
              <a:gd name="T17" fmla="*/ 40 h 236"/>
              <a:gd name="T18" fmla="*/ 108 w 179"/>
              <a:gd name="T19" fmla="*/ 61 h 236"/>
              <a:gd name="T20" fmla="*/ 112 w 179"/>
              <a:gd name="T21" fmla="*/ 66 h 236"/>
              <a:gd name="T22" fmla="*/ 129 w 179"/>
              <a:gd name="T23" fmla="*/ 93 h 236"/>
              <a:gd name="T24" fmla="*/ 147 w 179"/>
              <a:gd name="T25" fmla="*/ 127 h 236"/>
              <a:gd name="T26" fmla="*/ 164 w 179"/>
              <a:gd name="T27" fmla="*/ 168 h 236"/>
              <a:gd name="T28" fmla="*/ 179 w 179"/>
              <a:gd name="T29" fmla="*/ 212 h 236"/>
              <a:gd name="T30" fmla="*/ 106 w 179"/>
              <a:gd name="T31" fmla="*/ 236 h 236"/>
              <a:gd name="T32" fmla="*/ 93 w 179"/>
              <a:gd name="T33" fmla="*/ 196 h 236"/>
              <a:gd name="T34" fmla="*/ 80 w 179"/>
              <a:gd name="T35" fmla="*/ 162 h 236"/>
              <a:gd name="T36" fmla="*/ 65 w 179"/>
              <a:gd name="T37" fmla="*/ 134 h 236"/>
              <a:gd name="T38" fmla="*/ 48 w 179"/>
              <a:gd name="T39" fmla="*/ 107 h 236"/>
              <a:gd name="T40" fmla="*/ 51 w 179"/>
              <a:gd name="T41" fmla="*/ 112 h 236"/>
              <a:gd name="T42" fmla="*/ 33 w 179"/>
              <a:gd name="T43" fmla="*/ 91 h 236"/>
              <a:gd name="T44" fmla="*/ 37 w 179"/>
              <a:gd name="T45" fmla="*/ 95 h 236"/>
              <a:gd name="T46" fmla="*/ 18 w 179"/>
              <a:gd name="T47" fmla="*/ 79 h 236"/>
              <a:gd name="T48" fmla="*/ 24 w 179"/>
              <a:gd name="T49" fmla="*/ 83 h 236"/>
              <a:gd name="T50" fmla="*/ 19 w 179"/>
              <a:gd name="T51" fmla="*/ 80 h 236"/>
              <a:gd name="T52" fmla="*/ 13 w 179"/>
              <a:gd name="T53" fmla="*/ 78 h 236"/>
              <a:gd name="T54" fmla="*/ 3 w 179"/>
              <a:gd name="T55" fmla="*/ 75 h 236"/>
              <a:gd name="T56" fmla="*/ 10 w 179"/>
              <a:gd name="T57" fmla="*/ 76 h 236"/>
              <a:gd name="T58" fmla="*/ 0 w 179"/>
              <a:gd name="T59" fmla="*/ 75 h 236"/>
              <a:gd name="T60" fmla="*/ 5 w 179"/>
              <a:gd name="T6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" h="236">
                <a:moveTo>
                  <a:pt x="5" y="0"/>
                </a:moveTo>
                <a:lnTo>
                  <a:pt x="15" y="0"/>
                </a:lnTo>
                <a:cubicBezTo>
                  <a:pt x="18" y="0"/>
                  <a:pt x="20" y="1"/>
                  <a:pt x="22" y="1"/>
                </a:cubicBezTo>
                <a:lnTo>
                  <a:pt x="32" y="4"/>
                </a:lnTo>
                <a:lnTo>
                  <a:pt x="46" y="9"/>
                </a:lnTo>
                <a:lnTo>
                  <a:pt x="61" y="17"/>
                </a:lnTo>
                <a:cubicBezTo>
                  <a:pt x="63" y="18"/>
                  <a:pt x="65" y="19"/>
                  <a:pt x="66" y="21"/>
                </a:cubicBezTo>
                <a:lnTo>
                  <a:pt x="85" y="36"/>
                </a:lnTo>
                <a:cubicBezTo>
                  <a:pt x="87" y="37"/>
                  <a:pt x="89" y="39"/>
                  <a:pt x="90" y="40"/>
                </a:cubicBezTo>
                <a:lnTo>
                  <a:pt x="108" y="61"/>
                </a:lnTo>
                <a:cubicBezTo>
                  <a:pt x="110" y="63"/>
                  <a:pt x="111" y="64"/>
                  <a:pt x="112" y="66"/>
                </a:cubicBezTo>
                <a:lnTo>
                  <a:pt x="129" y="93"/>
                </a:lnTo>
                <a:lnTo>
                  <a:pt x="147" y="127"/>
                </a:lnTo>
                <a:lnTo>
                  <a:pt x="164" y="168"/>
                </a:lnTo>
                <a:lnTo>
                  <a:pt x="179" y="212"/>
                </a:lnTo>
                <a:lnTo>
                  <a:pt x="106" y="236"/>
                </a:lnTo>
                <a:lnTo>
                  <a:pt x="93" y="196"/>
                </a:lnTo>
                <a:lnTo>
                  <a:pt x="80" y="162"/>
                </a:lnTo>
                <a:lnTo>
                  <a:pt x="65" y="134"/>
                </a:lnTo>
                <a:lnTo>
                  <a:pt x="48" y="107"/>
                </a:lnTo>
                <a:lnTo>
                  <a:pt x="51" y="112"/>
                </a:lnTo>
                <a:lnTo>
                  <a:pt x="33" y="91"/>
                </a:lnTo>
                <a:lnTo>
                  <a:pt x="37" y="95"/>
                </a:lnTo>
                <a:lnTo>
                  <a:pt x="18" y="79"/>
                </a:lnTo>
                <a:lnTo>
                  <a:pt x="24" y="83"/>
                </a:lnTo>
                <a:lnTo>
                  <a:pt x="19" y="80"/>
                </a:lnTo>
                <a:lnTo>
                  <a:pt x="13" y="78"/>
                </a:lnTo>
                <a:lnTo>
                  <a:pt x="3" y="75"/>
                </a:lnTo>
                <a:lnTo>
                  <a:pt x="10" y="76"/>
                </a:lnTo>
                <a:lnTo>
                  <a:pt x="0" y="75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83" name="Group 139"/>
          <p:cNvGrpSpPr>
            <a:grpSpLocks/>
          </p:cNvGrpSpPr>
          <p:nvPr/>
        </p:nvGrpSpPr>
        <p:grpSpPr bwMode="auto">
          <a:xfrm>
            <a:off x="4251888" y="2369689"/>
            <a:ext cx="290513" cy="385763"/>
            <a:chOff x="3741" y="1795"/>
            <a:chExt cx="183" cy="243"/>
          </a:xfrm>
        </p:grpSpPr>
        <p:sp>
          <p:nvSpPr>
            <p:cNvPr id="184" name="Freeform 134"/>
            <p:cNvSpPr>
              <a:spLocks noEditPoints="1"/>
            </p:cNvSpPr>
            <p:nvPr/>
          </p:nvSpPr>
          <p:spPr bwMode="auto">
            <a:xfrm>
              <a:off x="3741" y="1795"/>
              <a:ext cx="183" cy="243"/>
            </a:xfrm>
            <a:custGeom>
              <a:avLst/>
              <a:gdLst>
                <a:gd name="T0" fmla="*/ 17 w 183"/>
                <a:gd name="T1" fmla="*/ 108 h 243"/>
                <a:gd name="T2" fmla="*/ 20 w 183"/>
                <a:gd name="T3" fmla="*/ 42 h 243"/>
                <a:gd name="T4" fmla="*/ 30 w 183"/>
                <a:gd name="T5" fmla="*/ 27 h 243"/>
                <a:gd name="T6" fmla="*/ 38 w 183"/>
                <a:gd name="T7" fmla="*/ 17 h 243"/>
                <a:gd name="T8" fmla="*/ 50 w 183"/>
                <a:gd name="T9" fmla="*/ 9 h 243"/>
                <a:gd name="T10" fmla="*/ 63 w 183"/>
                <a:gd name="T11" fmla="*/ 4 h 243"/>
                <a:gd name="T12" fmla="*/ 80 w 183"/>
                <a:gd name="T13" fmla="*/ 0 h 243"/>
                <a:gd name="T14" fmla="*/ 98 w 183"/>
                <a:gd name="T15" fmla="*/ 0 h 243"/>
                <a:gd name="T16" fmla="*/ 110 w 183"/>
                <a:gd name="T17" fmla="*/ 2 h 243"/>
                <a:gd name="T18" fmla="*/ 123 w 183"/>
                <a:gd name="T19" fmla="*/ 6 h 243"/>
                <a:gd name="T20" fmla="*/ 127 w 183"/>
                <a:gd name="T21" fmla="*/ 9 h 243"/>
                <a:gd name="T22" fmla="*/ 130 w 183"/>
                <a:gd name="T23" fmla="*/ 10 h 243"/>
                <a:gd name="T24" fmla="*/ 132 w 183"/>
                <a:gd name="T25" fmla="*/ 12 h 243"/>
                <a:gd name="T26" fmla="*/ 135 w 183"/>
                <a:gd name="T27" fmla="*/ 14 h 243"/>
                <a:gd name="T28" fmla="*/ 141 w 183"/>
                <a:gd name="T29" fmla="*/ 19 h 243"/>
                <a:gd name="T30" fmla="*/ 148 w 183"/>
                <a:gd name="T31" fmla="*/ 26 h 243"/>
                <a:gd name="T32" fmla="*/ 154 w 183"/>
                <a:gd name="T33" fmla="*/ 36 h 243"/>
                <a:gd name="T34" fmla="*/ 159 w 183"/>
                <a:gd name="T35" fmla="*/ 46 h 243"/>
                <a:gd name="T36" fmla="*/ 163 w 183"/>
                <a:gd name="T37" fmla="*/ 58 h 243"/>
                <a:gd name="T38" fmla="*/ 183 w 183"/>
                <a:gd name="T39" fmla="*/ 108 h 243"/>
                <a:gd name="T40" fmla="*/ 181 w 183"/>
                <a:gd name="T41" fmla="*/ 193 h 243"/>
                <a:gd name="T42" fmla="*/ 175 w 183"/>
                <a:gd name="T43" fmla="*/ 206 h 243"/>
                <a:gd name="T44" fmla="*/ 169 w 183"/>
                <a:gd name="T45" fmla="*/ 217 h 243"/>
                <a:gd name="T46" fmla="*/ 159 w 183"/>
                <a:gd name="T47" fmla="*/ 227 h 243"/>
                <a:gd name="T48" fmla="*/ 146 w 183"/>
                <a:gd name="T49" fmla="*/ 234 h 243"/>
                <a:gd name="T50" fmla="*/ 131 w 183"/>
                <a:gd name="T51" fmla="*/ 240 h 243"/>
                <a:gd name="T52" fmla="*/ 115 w 183"/>
                <a:gd name="T53" fmla="*/ 243 h 243"/>
                <a:gd name="T54" fmla="*/ 60 w 183"/>
                <a:gd name="T55" fmla="*/ 242 h 243"/>
                <a:gd name="T56" fmla="*/ 42 w 183"/>
                <a:gd name="T57" fmla="*/ 237 h 243"/>
                <a:gd name="T58" fmla="*/ 27 w 183"/>
                <a:gd name="T59" fmla="*/ 229 h 243"/>
                <a:gd name="T60" fmla="*/ 19 w 183"/>
                <a:gd name="T61" fmla="*/ 221 h 243"/>
                <a:gd name="T62" fmla="*/ 12 w 183"/>
                <a:gd name="T63" fmla="*/ 214 h 243"/>
                <a:gd name="T64" fmla="*/ 6 w 183"/>
                <a:gd name="T65" fmla="*/ 205 h 243"/>
                <a:gd name="T66" fmla="*/ 1 w 183"/>
                <a:gd name="T67" fmla="*/ 191 h 243"/>
                <a:gd name="T68" fmla="*/ 0 w 183"/>
                <a:gd name="T69" fmla="*/ 108 h 243"/>
                <a:gd name="T70" fmla="*/ 51 w 183"/>
                <a:gd name="T71" fmla="*/ 58 h 243"/>
                <a:gd name="T72" fmla="*/ 53 w 183"/>
                <a:gd name="T73" fmla="*/ 52 h 243"/>
                <a:gd name="T74" fmla="*/ 56 w 183"/>
                <a:gd name="T75" fmla="*/ 45 h 243"/>
                <a:gd name="T76" fmla="*/ 62 w 183"/>
                <a:gd name="T77" fmla="*/ 39 h 243"/>
                <a:gd name="T78" fmla="*/ 71 w 183"/>
                <a:gd name="T79" fmla="*/ 33 h 243"/>
                <a:gd name="T80" fmla="*/ 81 w 183"/>
                <a:gd name="T81" fmla="*/ 30 h 243"/>
                <a:gd name="T82" fmla="*/ 94 w 183"/>
                <a:gd name="T83" fmla="*/ 29 h 243"/>
                <a:gd name="T84" fmla="*/ 106 w 183"/>
                <a:gd name="T85" fmla="*/ 32 h 243"/>
                <a:gd name="T86" fmla="*/ 112 w 183"/>
                <a:gd name="T87" fmla="*/ 36 h 243"/>
                <a:gd name="T88" fmla="*/ 117 w 183"/>
                <a:gd name="T89" fmla="*/ 39 h 243"/>
                <a:gd name="T90" fmla="*/ 121 w 183"/>
                <a:gd name="T91" fmla="*/ 42 h 243"/>
                <a:gd name="T92" fmla="*/ 124 w 183"/>
                <a:gd name="T93" fmla="*/ 46 h 243"/>
                <a:gd name="T94" fmla="*/ 126 w 183"/>
                <a:gd name="T95" fmla="*/ 51 h 243"/>
                <a:gd name="T96" fmla="*/ 128 w 183"/>
                <a:gd name="T97" fmla="*/ 56 h 243"/>
                <a:gd name="T98" fmla="*/ 129 w 183"/>
                <a:gd name="T99" fmla="*/ 10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" h="243">
                  <a:moveTo>
                    <a:pt x="0" y="108"/>
                  </a:moveTo>
                  <a:lnTo>
                    <a:pt x="17" y="108"/>
                  </a:lnTo>
                  <a:lnTo>
                    <a:pt x="17" y="53"/>
                  </a:lnTo>
                  <a:lnTo>
                    <a:pt x="20" y="42"/>
                  </a:lnTo>
                  <a:lnTo>
                    <a:pt x="25" y="34"/>
                  </a:lnTo>
                  <a:lnTo>
                    <a:pt x="30" y="27"/>
                  </a:lnTo>
                  <a:lnTo>
                    <a:pt x="33" y="22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50" y="9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25" y="7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3" y="12"/>
                  </a:lnTo>
                  <a:lnTo>
                    <a:pt x="135" y="14"/>
                  </a:lnTo>
                  <a:lnTo>
                    <a:pt x="136" y="15"/>
                  </a:lnTo>
                  <a:lnTo>
                    <a:pt x="141" y="19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51" y="31"/>
                  </a:lnTo>
                  <a:lnTo>
                    <a:pt x="154" y="36"/>
                  </a:lnTo>
                  <a:lnTo>
                    <a:pt x="157" y="40"/>
                  </a:lnTo>
                  <a:lnTo>
                    <a:pt x="159" y="46"/>
                  </a:lnTo>
                  <a:lnTo>
                    <a:pt x="161" y="53"/>
                  </a:lnTo>
                  <a:lnTo>
                    <a:pt x="163" y="58"/>
                  </a:lnTo>
                  <a:lnTo>
                    <a:pt x="163" y="108"/>
                  </a:lnTo>
                  <a:lnTo>
                    <a:pt x="183" y="108"/>
                  </a:lnTo>
                  <a:lnTo>
                    <a:pt x="183" y="183"/>
                  </a:lnTo>
                  <a:lnTo>
                    <a:pt x="181" y="193"/>
                  </a:lnTo>
                  <a:lnTo>
                    <a:pt x="178" y="201"/>
                  </a:lnTo>
                  <a:lnTo>
                    <a:pt x="175" y="206"/>
                  </a:lnTo>
                  <a:lnTo>
                    <a:pt x="172" y="212"/>
                  </a:lnTo>
                  <a:lnTo>
                    <a:pt x="169" y="217"/>
                  </a:lnTo>
                  <a:lnTo>
                    <a:pt x="164" y="222"/>
                  </a:lnTo>
                  <a:lnTo>
                    <a:pt x="159" y="227"/>
                  </a:lnTo>
                  <a:lnTo>
                    <a:pt x="153" y="231"/>
                  </a:lnTo>
                  <a:lnTo>
                    <a:pt x="146" y="234"/>
                  </a:lnTo>
                  <a:lnTo>
                    <a:pt x="140" y="238"/>
                  </a:lnTo>
                  <a:lnTo>
                    <a:pt x="131" y="240"/>
                  </a:lnTo>
                  <a:lnTo>
                    <a:pt x="125" y="242"/>
                  </a:lnTo>
                  <a:lnTo>
                    <a:pt x="115" y="243"/>
                  </a:lnTo>
                  <a:lnTo>
                    <a:pt x="71" y="243"/>
                  </a:lnTo>
                  <a:lnTo>
                    <a:pt x="60" y="242"/>
                  </a:lnTo>
                  <a:lnTo>
                    <a:pt x="51" y="239"/>
                  </a:lnTo>
                  <a:lnTo>
                    <a:pt x="42" y="237"/>
                  </a:lnTo>
                  <a:lnTo>
                    <a:pt x="34" y="233"/>
                  </a:lnTo>
                  <a:lnTo>
                    <a:pt x="27" y="229"/>
                  </a:lnTo>
                  <a:lnTo>
                    <a:pt x="23" y="226"/>
                  </a:lnTo>
                  <a:lnTo>
                    <a:pt x="19" y="221"/>
                  </a:lnTo>
                  <a:lnTo>
                    <a:pt x="15" y="218"/>
                  </a:lnTo>
                  <a:lnTo>
                    <a:pt x="12" y="214"/>
                  </a:lnTo>
                  <a:lnTo>
                    <a:pt x="9" y="209"/>
                  </a:lnTo>
                  <a:lnTo>
                    <a:pt x="6" y="205"/>
                  </a:lnTo>
                  <a:lnTo>
                    <a:pt x="2" y="198"/>
                  </a:lnTo>
                  <a:lnTo>
                    <a:pt x="1" y="191"/>
                  </a:lnTo>
                  <a:lnTo>
                    <a:pt x="0" y="185"/>
                  </a:lnTo>
                  <a:lnTo>
                    <a:pt x="0" y="108"/>
                  </a:lnTo>
                  <a:close/>
                  <a:moveTo>
                    <a:pt x="51" y="107"/>
                  </a:moveTo>
                  <a:lnTo>
                    <a:pt x="51" y="58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5" y="49"/>
                  </a:lnTo>
                  <a:lnTo>
                    <a:pt x="56" y="45"/>
                  </a:lnTo>
                  <a:lnTo>
                    <a:pt x="58" y="43"/>
                  </a:lnTo>
                  <a:lnTo>
                    <a:pt x="62" y="39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6" y="31"/>
                  </a:lnTo>
                  <a:lnTo>
                    <a:pt x="81" y="30"/>
                  </a:lnTo>
                  <a:lnTo>
                    <a:pt x="89" y="29"/>
                  </a:lnTo>
                  <a:lnTo>
                    <a:pt x="94" y="29"/>
                  </a:lnTo>
                  <a:lnTo>
                    <a:pt x="101" y="31"/>
                  </a:lnTo>
                  <a:lnTo>
                    <a:pt x="106" y="32"/>
                  </a:lnTo>
                  <a:lnTo>
                    <a:pt x="110" y="34"/>
                  </a:lnTo>
                  <a:lnTo>
                    <a:pt x="112" y="36"/>
                  </a:lnTo>
                  <a:lnTo>
                    <a:pt x="116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21" y="42"/>
                  </a:lnTo>
                  <a:lnTo>
                    <a:pt x="122" y="44"/>
                  </a:lnTo>
                  <a:lnTo>
                    <a:pt x="124" y="46"/>
                  </a:lnTo>
                  <a:lnTo>
                    <a:pt x="125" y="48"/>
                  </a:lnTo>
                  <a:lnTo>
                    <a:pt x="126" y="51"/>
                  </a:lnTo>
                  <a:lnTo>
                    <a:pt x="127" y="53"/>
                  </a:lnTo>
                  <a:lnTo>
                    <a:pt x="128" y="56"/>
                  </a:lnTo>
                  <a:lnTo>
                    <a:pt x="129" y="58"/>
                  </a:lnTo>
                  <a:lnTo>
                    <a:pt x="129" y="107"/>
                  </a:lnTo>
                  <a:lnTo>
                    <a:pt x="51" y="107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5" name="Freeform 135"/>
            <p:cNvSpPr>
              <a:spLocks/>
            </p:cNvSpPr>
            <p:nvPr/>
          </p:nvSpPr>
          <p:spPr bwMode="auto">
            <a:xfrm>
              <a:off x="3741" y="1795"/>
              <a:ext cx="183" cy="243"/>
            </a:xfrm>
            <a:custGeom>
              <a:avLst/>
              <a:gdLst>
                <a:gd name="T0" fmla="*/ 17 w 183"/>
                <a:gd name="T1" fmla="*/ 108 h 243"/>
                <a:gd name="T2" fmla="*/ 20 w 183"/>
                <a:gd name="T3" fmla="*/ 42 h 243"/>
                <a:gd name="T4" fmla="*/ 30 w 183"/>
                <a:gd name="T5" fmla="*/ 27 h 243"/>
                <a:gd name="T6" fmla="*/ 38 w 183"/>
                <a:gd name="T7" fmla="*/ 17 h 243"/>
                <a:gd name="T8" fmla="*/ 50 w 183"/>
                <a:gd name="T9" fmla="*/ 9 h 243"/>
                <a:gd name="T10" fmla="*/ 63 w 183"/>
                <a:gd name="T11" fmla="*/ 4 h 243"/>
                <a:gd name="T12" fmla="*/ 80 w 183"/>
                <a:gd name="T13" fmla="*/ 0 h 243"/>
                <a:gd name="T14" fmla="*/ 98 w 183"/>
                <a:gd name="T15" fmla="*/ 0 h 243"/>
                <a:gd name="T16" fmla="*/ 110 w 183"/>
                <a:gd name="T17" fmla="*/ 2 h 243"/>
                <a:gd name="T18" fmla="*/ 123 w 183"/>
                <a:gd name="T19" fmla="*/ 6 h 243"/>
                <a:gd name="T20" fmla="*/ 127 w 183"/>
                <a:gd name="T21" fmla="*/ 9 h 243"/>
                <a:gd name="T22" fmla="*/ 130 w 183"/>
                <a:gd name="T23" fmla="*/ 10 h 243"/>
                <a:gd name="T24" fmla="*/ 132 w 183"/>
                <a:gd name="T25" fmla="*/ 12 h 243"/>
                <a:gd name="T26" fmla="*/ 135 w 183"/>
                <a:gd name="T27" fmla="*/ 14 h 243"/>
                <a:gd name="T28" fmla="*/ 141 w 183"/>
                <a:gd name="T29" fmla="*/ 19 h 243"/>
                <a:gd name="T30" fmla="*/ 148 w 183"/>
                <a:gd name="T31" fmla="*/ 26 h 243"/>
                <a:gd name="T32" fmla="*/ 154 w 183"/>
                <a:gd name="T33" fmla="*/ 35 h 243"/>
                <a:gd name="T34" fmla="*/ 159 w 183"/>
                <a:gd name="T35" fmla="*/ 46 h 243"/>
                <a:gd name="T36" fmla="*/ 163 w 183"/>
                <a:gd name="T37" fmla="*/ 58 h 243"/>
                <a:gd name="T38" fmla="*/ 183 w 183"/>
                <a:gd name="T39" fmla="*/ 108 h 243"/>
                <a:gd name="T40" fmla="*/ 181 w 183"/>
                <a:gd name="T41" fmla="*/ 193 h 243"/>
                <a:gd name="T42" fmla="*/ 175 w 183"/>
                <a:gd name="T43" fmla="*/ 206 h 243"/>
                <a:gd name="T44" fmla="*/ 169 w 183"/>
                <a:gd name="T45" fmla="*/ 217 h 243"/>
                <a:gd name="T46" fmla="*/ 159 w 183"/>
                <a:gd name="T47" fmla="*/ 227 h 243"/>
                <a:gd name="T48" fmla="*/ 146 w 183"/>
                <a:gd name="T49" fmla="*/ 234 h 243"/>
                <a:gd name="T50" fmla="*/ 131 w 183"/>
                <a:gd name="T51" fmla="*/ 240 h 243"/>
                <a:gd name="T52" fmla="*/ 115 w 183"/>
                <a:gd name="T53" fmla="*/ 243 h 243"/>
                <a:gd name="T54" fmla="*/ 60 w 183"/>
                <a:gd name="T55" fmla="*/ 242 h 243"/>
                <a:gd name="T56" fmla="*/ 42 w 183"/>
                <a:gd name="T57" fmla="*/ 237 h 243"/>
                <a:gd name="T58" fmla="*/ 27 w 183"/>
                <a:gd name="T59" fmla="*/ 229 h 243"/>
                <a:gd name="T60" fmla="*/ 19 w 183"/>
                <a:gd name="T61" fmla="*/ 221 h 243"/>
                <a:gd name="T62" fmla="*/ 12 w 183"/>
                <a:gd name="T63" fmla="*/ 214 h 243"/>
                <a:gd name="T64" fmla="*/ 6 w 183"/>
                <a:gd name="T65" fmla="*/ 205 h 243"/>
                <a:gd name="T66" fmla="*/ 1 w 183"/>
                <a:gd name="T67" fmla="*/ 191 h 243"/>
                <a:gd name="T68" fmla="*/ 0 w 183"/>
                <a:gd name="T69" fmla="*/ 10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243">
                  <a:moveTo>
                    <a:pt x="0" y="108"/>
                  </a:moveTo>
                  <a:lnTo>
                    <a:pt x="17" y="108"/>
                  </a:lnTo>
                  <a:lnTo>
                    <a:pt x="17" y="53"/>
                  </a:lnTo>
                  <a:lnTo>
                    <a:pt x="20" y="42"/>
                  </a:lnTo>
                  <a:lnTo>
                    <a:pt x="25" y="34"/>
                  </a:lnTo>
                  <a:lnTo>
                    <a:pt x="30" y="27"/>
                  </a:lnTo>
                  <a:lnTo>
                    <a:pt x="33" y="22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50" y="9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25" y="7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3" y="12"/>
                  </a:lnTo>
                  <a:lnTo>
                    <a:pt x="135" y="14"/>
                  </a:lnTo>
                  <a:lnTo>
                    <a:pt x="136" y="15"/>
                  </a:lnTo>
                  <a:lnTo>
                    <a:pt x="141" y="19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51" y="31"/>
                  </a:lnTo>
                  <a:lnTo>
                    <a:pt x="154" y="35"/>
                  </a:lnTo>
                  <a:lnTo>
                    <a:pt x="157" y="40"/>
                  </a:lnTo>
                  <a:lnTo>
                    <a:pt x="159" y="46"/>
                  </a:lnTo>
                  <a:lnTo>
                    <a:pt x="161" y="53"/>
                  </a:lnTo>
                  <a:lnTo>
                    <a:pt x="163" y="58"/>
                  </a:lnTo>
                  <a:lnTo>
                    <a:pt x="163" y="108"/>
                  </a:lnTo>
                  <a:lnTo>
                    <a:pt x="183" y="108"/>
                  </a:lnTo>
                  <a:lnTo>
                    <a:pt x="183" y="183"/>
                  </a:lnTo>
                  <a:lnTo>
                    <a:pt x="181" y="193"/>
                  </a:lnTo>
                  <a:lnTo>
                    <a:pt x="178" y="201"/>
                  </a:lnTo>
                  <a:lnTo>
                    <a:pt x="175" y="206"/>
                  </a:lnTo>
                  <a:lnTo>
                    <a:pt x="172" y="212"/>
                  </a:lnTo>
                  <a:lnTo>
                    <a:pt x="169" y="217"/>
                  </a:lnTo>
                  <a:lnTo>
                    <a:pt x="164" y="222"/>
                  </a:lnTo>
                  <a:lnTo>
                    <a:pt x="159" y="227"/>
                  </a:lnTo>
                  <a:lnTo>
                    <a:pt x="153" y="231"/>
                  </a:lnTo>
                  <a:lnTo>
                    <a:pt x="146" y="234"/>
                  </a:lnTo>
                  <a:lnTo>
                    <a:pt x="140" y="238"/>
                  </a:lnTo>
                  <a:lnTo>
                    <a:pt x="131" y="240"/>
                  </a:lnTo>
                  <a:lnTo>
                    <a:pt x="125" y="242"/>
                  </a:lnTo>
                  <a:lnTo>
                    <a:pt x="115" y="243"/>
                  </a:lnTo>
                  <a:lnTo>
                    <a:pt x="71" y="243"/>
                  </a:lnTo>
                  <a:lnTo>
                    <a:pt x="60" y="242"/>
                  </a:lnTo>
                  <a:lnTo>
                    <a:pt x="51" y="239"/>
                  </a:lnTo>
                  <a:lnTo>
                    <a:pt x="42" y="237"/>
                  </a:lnTo>
                  <a:lnTo>
                    <a:pt x="34" y="233"/>
                  </a:lnTo>
                  <a:lnTo>
                    <a:pt x="27" y="229"/>
                  </a:lnTo>
                  <a:lnTo>
                    <a:pt x="23" y="226"/>
                  </a:lnTo>
                  <a:lnTo>
                    <a:pt x="19" y="221"/>
                  </a:lnTo>
                  <a:lnTo>
                    <a:pt x="15" y="218"/>
                  </a:lnTo>
                  <a:lnTo>
                    <a:pt x="12" y="214"/>
                  </a:lnTo>
                  <a:lnTo>
                    <a:pt x="9" y="209"/>
                  </a:lnTo>
                  <a:lnTo>
                    <a:pt x="6" y="205"/>
                  </a:lnTo>
                  <a:lnTo>
                    <a:pt x="2" y="198"/>
                  </a:lnTo>
                  <a:lnTo>
                    <a:pt x="1" y="191"/>
                  </a:lnTo>
                  <a:lnTo>
                    <a:pt x="0" y="185"/>
                  </a:lnTo>
                  <a:lnTo>
                    <a:pt x="0" y="108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Freeform 136"/>
            <p:cNvSpPr>
              <a:spLocks/>
            </p:cNvSpPr>
            <p:nvPr/>
          </p:nvSpPr>
          <p:spPr bwMode="auto">
            <a:xfrm>
              <a:off x="3792" y="1824"/>
              <a:ext cx="78" cy="78"/>
            </a:xfrm>
            <a:custGeom>
              <a:avLst/>
              <a:gdLst>
                <a:gd name="T0" fmla="*/ 0 w 78"/>
                <a:gd name="T1" fmla="*/ 78 h 78"/>
                <a:gd name="T2" fmla="*/ 0 w 78"/>
                <a:gd name="T3" fmla="*/ 29 h 78"/>
                <a:gd name="T4" fmla="*/ 1 w 78"/>
                <a:gd name="T5" fmla="*/ 26 h 78"/>
                <a:gd name="T6" fmla="*/ 2 w 78"/>
                <a:gd name="T7" fmla="*/ 23 h 78"/>
                <a:gd name="T8" fmla="*/ 4 w 78"/>
                <a:gd name="T9" fmla="*/ 20 h 78"/>
                <a:gd name="T10" fmla="*/ 5 w 78"/>
                <a:gd name="T11" fmla="*/ 16 h 78"/>
                <a:gd name="T12" fmla="*/ 7 w 78"/>
                <a:gd name="T13" fmla="*/ 14 h 78"/>
                <a:gd name="T14" fmla="*/ 11 w 78"/>
                <a:gd name="T15" fmla="*/ 10 h 78"/>
                <a:gd name="T16" fmla="*/ 15 w 78"/>
                <a:gd name="T17" fmla="*/ 7 h 78"/>
                <a:gd name="T18" fmla="*/ 20 w 78"/>
                <a:gd name="T19" fmla="*/ 4 h 78"/>
                <a:gd name="T20" fmla="*/ 25 w 78"/>
                <a:gd name="T21" fmla="*/ 2 h 78"/>
                <a:gd name="T22" fmla="*/ 30 w 78"/>
                <a:gd name="T23" fmla="*/ 1 h 78"/>
                <a:gd name="T24" fmla="*/ 38 w 78"/>
                <a:gd name="T25" fmla="*/ 0 h 78"/>
                <a:gd name="T26" fmla="*/ 43 w 78"/>
                <a:gd name="T27" fmla="*/ 0 h 78"/>
                <a:gd name="T28" fmla="*/ 50 w 78"/>
                <a:gd name="T29" fmla="*/ 2 h 78"/>
                <a:gd name="T30" fmla="*/ 55 w 78"/>
                <a:gd name="T31" fmla="*/ 3 h 78"/>
                <a:gd name="T32" fmla="*/ 59 w 78"/>
                <a:gd name="T33" fmla="*/ 5 h 78"/>
                <a:gd name="T34" fmla="*/ 61 w 78"/>
                <a:gd name="T35" fmla="*/ 6 h 78"/>
                <a:gd name="T36" fmla="*/ 65 w 78"/>
                <a:gd name="T37" fmla="*/ 8 h 78"/>
                <a:gd name="T38" fmla="*/ 66 w 78"/>
                <a:gd name="T39" fmla="*/ 10 h 78"/>
                <a:gd name="T40" fmla="*/ 68 w 78"/>
                <a:gd name="T41" fmla="*/ 11 h 78"/>
                <a:gd name="T42" fmla="*/ 70 w 78"/>
                <a:gd name="T43" fmla="*/ 13 h 78"/>
                <a:gd name="T44" fmla="*/ 71 w 78"/>
                <a:gd name="T45" fmla="*/ 15 h 78"/>
                <a:gd name="T46" fmla="*/ 73 w 78"/>
                <a:gd name="T47" fmla="*/ 17 h 78"/>
                <a:gd name="T48" fmla="*/ 74 w 78"/>
                <a:gd name="T49" fmla="*/ 19 h 78"/>
                <a:gd name="T50" fmla="*/ 75 w 78"/>
                <a:gd name="T51" fmla="*/ 22 h 78"/>
                <a:gd name="T52" fmla="*/ 76 w 78"/>
                <a:gd name="T53" fmla="*/ 24 h 78"/>
                <a:gd name="T54" fmla="*/ 77 w 78"/>
                <a:gd name="T55" fmla="*/ 27 h 78"/>
                <a:gd name="T56" fmla="*/ 78 w 78"/>
                <a:gd name="T57" fmla="*/ 29 h 78"/>
                <a:gd name="T58" fmla="*/ 78 w 78"/>
                <a:gd name="T59" fmla="*/ 78 h 78"/>
                <a:gd name="T60" fmla="*/ 0 w 78"/>
                <a:gd name="T6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78">
                  <a:moveTo>
                    <a:pt x="0" y="78"/>
                  </a:moveTo>
                  <a:lnTo>
                    <a:pt x="0" y="29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11" y="10"/>
                  </a:lnTo>
                  <a:lnTo>
                    <a:pt x="15" y="7"/>
                  </a:lnTo>
                  <a:lnTo>
                    <a:pt x="20" y="4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5" y="3"/>
                  </a:lnTo>
                  <a:lnTo>
                    <a:pt x="59" y="5"/>
                  </a:lnTo>
                  <a:lnTo>
                    <a:pt x="61" y="6"/>
                  </a:lnTo>
                  <a:lnTo>
                    <a:pt x="65" y="8"/>
                  </a:lnTo>
                  <a:lnTo>
                    <a:pt x="66" y="10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4" y="19"/>
                  </a:lnTo>
                  <a:lnTo>
                    <a:pt x="75" y="22"/>
                  </a:lnTo>
                  <a:lnTo>
                    <a:pt x="76" y="24"/>
                  </a:lnTo>
                  <a:lnTo>
                    <a:pt x="77" y="27"/>
                  </a:lnTo>
                  <a:lnTo>
                    <a:pt x="78" y="29"/>
                  </a:lnTo>
                  <a:lnTo>
                    <a:pt x="78" y="78"/>
                  </a:lnTo>
                  <a:lnTo>
                    <a:pt x="0" y="7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Freeform 137"/>
            <p:cNvSpPr>
              <a:spLocks/>
            </p:cNvSpPr>
            <p:nvPr/>
          </p:nvSpPr>
          <p:spPr bwMode="auto">
            <a:xfrm>
              <a:off x="3741" y="1903"/>
              <a:ext cx="183" cy="0"/>
            </a:xfrm>
            <a:custGeom>
              <a:avLst/>
              <a:gdLst>
                <a:gd name="T0" fmla="*/ 0 w 183"/>
                <a:gd name="T1" fmla="*/ 183 w 183"/>
                <a:gd name="T2" fmla="*/ 0 w 1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3">
                  <a:moveTo>
                    <a:pt x="0" y="0"/>
                  </a:moveTo>
                  <a:lnTo>
                    <a:pt x="18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Freeform 138"/>
            <p:cNvSpPr>
              <a:spLocks/>
            </p:cNvSpPr>
            <p:nvPr/>
          </p:nvSpPr>
          <p:spPr bwMode="auto">
            <a:xfrm>
              <a:off x="3812" y="1934"/>
              <a:ext cx="39" cy="72"/>
            </a:xfrm>
            <a:custGeom>
              <a:avLst/>
              <a:gdLst>
                <a:gd name="T0" fmla="*/ 30 w 39"/>
                <a:gd name="T1" fmla="*/ 28 h 72"/>
                <a:gd name="T2" fmla="*/ 39 w 39"/>
                <a:gd name="T3" fmla="*/ 72 h 72"/>
                <a:gd name="T4" fmla="*/ 0 w 39"/>
                <a:gd name="T5" fmla="*/ 72 h 72"/>
                <a:gd name="T6" fmla="*/ 9 w 39"/>
                <a:gd name="T7" fmla="*/ 28 h 72"/>
                <a:gd name="T8" fmla="*/ 5 w 39"/>
                <a:gd name="T9" fmla="*/ 25 h 72"/>
                <a:gd name="T10" fmla="*/ 2 w 39"/>
                <a:gd name="T11" fmla="*/ 20 h 72"/>
                <a:gd name="T12" fmla="*/ 1 w 39"/>
                <a:gd name="T13" fmla="*/ 14 h 72"/>
                <a:gd name="T14" fmla="*/ 2 w 39"/>
                <a:gd name="T15" fmla="*/ 9 h 72"/>
                <a:gd name="T16" fmla="*/ 5 w 39"/>
                <a:gd name="T17" fmla="*/ 6 h 72"/>
                <a:gd name="T18" fmla="*/ 7 w 39"/>
                <a:gd name="T19" fmla="*/ 3 h 72"/>
                <a:gd name="T20" fmla="*/ 11 w 39"/>
                <a:gd name="T21" fmla="*/ 2 h 72"/>
                <a:gd name="T22" fmla="*/ 15 w 39"/>
                <a:gd name="T23" fmla="*/ 0 h 72"/>
                <a:gd name="T24" fmla="*/ 20 w 39"/>
                <a:gd name="T25" fmla="*/ 0 h 72"/>
                <a:gd name="T26" fmla="*/ 24 w 39"/>
                <a:gd name="T27" fmla="*/ 1 h 72"/>
                <a:gd name="T28" fmla="*/ 29 w 39"/>
                <a:gd name="T29" fmla="*/ 2 h 72"/>
                <a:gd name="T30" fmla="*/ 34 w 39"/>
                <a:gd name="T31" fmla="*/ 5 h 72"/>
                <a:gd name="T32" fmla="*/ 36 w 39"/>
                <a:gd name="T33" fmla="*/ 8 h 72"/>
                <a:gd name="T34" fmla="*/ 38 w 39"/>
                <a:gd name="T35" fmla="*/ 11 h 72"/>
                <a:gd name="T36" fmla="*/ 38 w 39"/>
                <a:gd name="T37" fmla="*/ 14 h 72"/>
                <a:gd name="T38" fmla="*/ 37 w 39"/>
                <a:gd name="T39" fmla="*/ 20 h 72"/>
                <a:gd name="T40" fmla="*/ 35 w 39"/>
                <a:gd name="T41" fmla="*/ 23 h 72"/>
                <a:gd name="T42" fmla="*/ 33 w 39"/>
                <a:gd name="T43" fmla="*/ 25 h 72"/>
                <a:gd name="T44" fmla="*/ 30 w 39"/>
                <a:gd name="T4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72">
                  <a:moveTo>
                    <a:pt x="30" y="28"/>
                  </a:moveTo>
                  <a:lnTo>
                    <a:pt x="39" y="72"/>
                  </a:lnTo>
                  <a:lnTo>
                    <a:pt x="0" y="72"/>
                  </a:lnTo>
                  <a:lnTo>
                    <a:pt x="9" y="28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1" y="14"/>
                  </a:lnTo>
                  <a:lnTo>
                    <a:pt x="2" y="9"/>
                  </a:lnTo>
                  <a:lnTo>
                    <a:pt x="5" y="6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7" y="20"/>
                  </a:lnTo>
                  <a:lnTo>
                    <a:pt x="35" y="23"/>
                  </a:lnTo>
                  <a:lnTo>
                    <a:pt x="33" y="25"/>
                  </a:lnTo>
                  <a:lnTo>
                    <a:pt x="30" y="2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89" name="Rectangle 140"/>
          <p:cNvSpPr>
            <a:spLocks noChangeArrowheads="1"/>
          </p:cNvSpPr>
          <p:nvPr/>
        </p:nvSpPr>
        <p:spPr bwMode="auto">
          <a:xfrm>
            <a:off x="4172513" y="2858639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90" name="Group 17"/>
          <p:cNvGrpSpPr>
            <a:grpSpLocks/>
          </p:cNvGrpSpPr>
          <p:nvPr/>
        </p:nvGrpSpPr>
        <p:grpSpPr bwMode="auto">
          <a:xfrm>
            <a:off x="1409581" y="1145727"/>
            <a:ext cx="288925" cy="384175"/>
            <a:chOff x="915" y="848"/>
            <a:chExt cx="182" cy="242"/>
          </a:xfrm>
        </p:grpSpPr>
        <p:sp>
          <p:nvSpPr>
            <p:cNvPr id="191" name="Freeform 12"/>
            <p:cNvSpPr>
              <a:spLocks noEditPoints="1"/>
            </p:cNvSpPr>
            <p:nvPr/>
          </p:nvSpPr>
          <p:spPr bwMode="auto">
            <a:xfrm>
              <a:off x="915" y="848"/>
              <a:ext cx="182" cy="242"/>
            </a:xfrm>
            <a:custGeom>
              <a:avLst/>
              <a:gdLst>
                <a:gd name="T0" fmla="*/ 17 w 182"/>
                <a:gd name="T1" fmla="*/ 107 h 242"/>
                <a:gd name="T2" fmla="*/ 20 w 182"/>
                <a:gd name="T3" fmla="*/ 43 h 242"/>
                <a:gd name="T4" fmla="*/ 29 w 182"/>
                <a:gd name="T5" fmla="*/ 27 h 242"/>
                <a:gd name="T6" fmla="*/ 37 w 182"/>
                <a:gd name="T7" fmla="*/ 18 h 242"/>
                <a:gd name="T8" fmla="*/ 49 w 182"/>
                <a:gd name="T9" fmla="*/ 10 h 242"/>
                <a:gd name="T10" fmla="*/ 63 w 182"/>
                <a:gd name="T11" fmla="*/ 4 h 242"/>
                <a:gd name="T12" fmla="*/ 79 w 182"/>
                <a:gd name="T13" fmla="*/ 0 h 242"/>
                <a:gd name="T14" fmla="*/ 97 w 182"/>
                <a:gd name="T15" fmla="*/ 0 h 242"/>
                <a:gd name="T16" fmla="*/ 109 w 182"/>
                <a:gd name="T17" fmla="*/ 3 h 242"/>
                <a:gd name="T18" fmla="*/ 122 w 182"/>
                <a:gd name="T19" fmla="*/ 7 h 242"/>
                <a:gd name="T20" fmla="*/ 126 w 182"/>
                <a:gd name="T21" fmla="*/ 9 h 242"/>
                <a:gd name="T22" fmla="*/ 129 w 182"/>
                <a:gd name="T23" fmla="*/ 10 h 242"/>
                <a:gd name="T24" fmla="*/ 131 w 182"/>
                <a:gd name="T25" fmla="*/ 12 h 242"/>
                <a:gd name="T26" fmla="*/ 134 w 182"/>
                <a:gd name="T27" fmla="*/ 14 h 242"/>
                <a:gd name="T28" fmla="*/ 140 w 182"/>
                <a:gd name="T29" fmla="*/ 19 h 242"/>
                <a:gd name="T30" fmla="*/ 147 w 182"/>
                <a:gd name="T31" fmla="*/ 26 h 242"/>
                <a:gd name="T32" fmla="*/ 153 w 182"/>
                <a:gd name="T33" fmla="*/ 36 h 242"/>
                <a:gd name="T34" fmla="*/ 158 w 182"/>
                <a:gd name="T35" fmla="*/ 46 h 242"/>
                <a:gd name="T36" fmla="*/ 162 w 182"/>
                <a:gd name="T37" fmla="*/ 58 h 242"/>
                <a:gd name="T38" fmla="*/ 182 w 182"/>
                <a:gd name="T39" fmla="*/ 107 h 242"/>
                <a:gd name="T40" fmla="*/ 180 w 182"/>
                <a:gd name="T41" fmla="*/ 192 h 242"/>
                <a:gd name="T42" fmla="*/ 174 w 182"/>
                <a:gd name="T43" fmla="*/ 205 h 242"/>
                <a:gd name="T44" fmla="*/ 167 w 182"/>
                <a:gd name="T45" fmla="*/ 216 h 242"/>
                <a:gd name="T46" fmla="*/ 158 w 182"/>
                <a:gd name="T47" fmla="*/ 226 h 242"/>
                <a:gd name="T48" fmla="*/ 145 w 182"/>
                <a:gd name="T49" fmla="*/ 234 h 242"/>
                <a:gd name="T50" fmla="*/ 131 w 182"/>
                <a:gd name="T51" fmla="*/ 239 h 242"/>
                <a:gd name="T52" fmla="*/ 115 w 182"/>
                <a:gd name="T53" fmla="*/ 242 h 242"/>
                <a:gd name="T54" fmla="*/ 60 w 182"/>
                <a:gd name="T55" fmla="*/ 241 h 242"/>
                <a:gd name="T56" fmla="*/ 42 w 182"/>
                <a:gd name="T57" fmla="*/ 236 h 242"/>
                <a:gd name="T58" fmla="*/ 27 w 182"/>
                <a:gd name="T59" fmla="*/ 228 h 242"/>
                <a:gd name="T60" fmla="*/ 19 w 182"/>
                <a:gd name="T61" fmla="*/ 220 h 242"/>
                <a:gd name="T62" fmla="*/ 12 w 182"/>
                <a:gd name="T63" fmla="*/ 213 h 242"/>
                <a:gd name="T64" fmla="*/ 6 w 182"/>
                <a:gd name="T65" fmla="*/ 204 h 242"/>
                <a:gd name="T66" fmla="*/ 1 w 182"/>
                <a:gd name="T67" fmla="*/ 190 h 242"/>
                <a:gd name="T68" fmla="*/ 0 w 182"/>
                <a:gd name="T69" fmla="*/ 107 h 242"/>
                <a:gd name="T70" fmla="*/ 51 w 182"/>
                <a:gd name="T71" fmla="*/ 58 h 242"/>
                <a:gd name="T72" fmla="*/ 53 w 182"/>
                <a:gd name="T73" fmla="*/ 52 h 242"/>
                <a:gd name="T74" fmla="*/ 56 w 182"/>
                <a:gd name="T75" fmla="*/ 45 h 242"/>
                <a:gd name="T76" fmla="*/ 61 w 182"/>
                <a:gd name="T77" fmla="*/ 39 h 242"/>
                <a:gd name="T78" fmla="*/ 70 w 182"/>
                <a:gd name="T79" fmla="*/ 34 h 242"/>
                <a:gd name="T80" fmla="*/ 81 w 182"/>
                <a:gd name="T81" fmla="*/ 30 h 242"/>
                <a:gd name="T82" fmla="*/ 93 w 182"/>
                <a:gd name="T83" fmla="*/ 29 h 242"/>
                <a:gd name="T84" fmla="*/ 105 w 182"/>
                <a:gd name="T85" fmla="*/ 32 h 242"/>
                <a:gd name="T86" fmla="*/ 111 w 182"/>
                <a:gd name="T87" fmla="*/ 36 h 242"/>
                <a:gd name="T88" fmla="*/ 116 w 182"/>
                <a:gd name="T89" fmla="*/ 39 h 242"/>
                <a:gd name="T90" fmla="*/ 120 w 182"/>
                <a:gd name="T91" fmla="*/ 42 h 242"/>
                <a:gd name="T92" fmla="*/ 123 w 182"/>
                <a:gd name="T93" fmla="*/ 46 h 242"/>
                <a:gd name="T94" fmla="*/ 125 w 182"/>
                <a:gd name="T95" fmla="*/ 51 h 242"/>
                <a:gd name="T96" fmla="*/ 127 w 182"/>
                <a:gd name="T97" fmla="*/ 56 h 242"/>
                <a:gd name="T98" fmla="*/ 128 w 182"/>
                <a:gd name="T99" fmla="*/ 1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42">
                  <a:moveTo>
                    <a:pt x="0" y="107"/>
                  </a:moveTo>
                  <a:lnTo>
                    <a:pt x="17" y="107"/>
                  </a:lnTo>
                  <a:lnTo>
                    <a:pt x="17" y="53"/>
                  </a:lnTo>
                  <a:lnTo>
                    <a:pt x="20" y="43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3" y="14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4" y="14"/>
                  </a:lnTo>
                  <a:lnTo>
                    <a:pt x="135" y="15"/>
                  </a:lnTo>
                  <a:lnTo>
                    <a:pt x="140" y="19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0" y="31"/>
                  </a:lnTo>
                  <a:lnTo>
                    <a:pt x="153" y="36"/>
                  </a:lnTo>
                  <a:lnTo>
                    <a:pt x="156" y="40"/>
                  </a:lnTo>
                  <a:lnTo>
                    <a:pt x="158" y="46"/>
                  </a:lnTo>
                  <a:lnTo>
                    <a:pt x="160" y="53"/>
                  </a:lnTo>
                  <a:lnTo>
                    <a:pt x="162" y="58"/>
                  </a:lnTo>
                  <a:lnTo>
                    <a:pt x="162" y="107"/>
                  </a:lnTo>
                  <a:lnTo>
                    <a:pt x="182" y="107"/>
                  </a:lnTo>
                  <a:lnTo>
                    <a:pt x="182" y="182"/>
                  </a:lnTo>
                  <a:lnTo>
                    <a:pt x="180" y="192"/>
                  </a:lnTo>
                  <a:lnTo>
                    <a:pt x="177" y="200"/>
                  </a:lnTo>
                  <a:lnTo>
                    <a:pt x="174" y="205"/>
                  </a:lnTo>
                  <a:lnTo>
                    <a:pt x="171" y="211"/>
                  </a:lnTo>
                  <a:lnTo>
                    <a:pt x="167" y="216"/>
                  </a:lnTo>
                  <a:lnTo>
                    <a:pt x="163" y="221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45" y="234"/>
                  </a:lnTo>
                  <a:lnTo>
                    <a:pt x="139" y="237"/>
                  </a:lnTo>
                  <a:lnTo>
                    <a:pt x="131" y="239"/>
                  </a:lnTo>
                  <a:lnTo>
                    <a:pt x="124" y="241"/>
                  </a:lnTo>
                  <a:lnTo>
                    <a:pt x="115" y="242"/>
                  </a:lnTo>
                  <a:lnTo>
                    <a:pt x="70" y="242"/>
                  </a:lnTo>
                  <a:lnTo>
                    <a:pt x="60" y="241"/>
                  </a:lnTo>
                  <a:lnTo>
                    <a:pt x="51" y="239"/>
                  </a:lnTo>
                  <a:lnTo>
                    <a:pt x="42" y="236"/>
                  </a:lnTo>
                  <a:lnTo>
                    <a:pt x="33" y="232"/>
                  </a:lnTo>
                  <a:lnTo>
                    <a:pt x="27" y="228"/>
                  </a:lnTo>
                  <a:lnTo>
                    <a:pt x="23" y="225"/>
                  </a:lnTo>
                  <a:lnTo>
                    <a:pt x="19" y="220"/>
                  </a:lnTo>
                  <a:lnTo>
                    <a:pt x="15" y="217"/>
                  </a:lnTo>
                  <a:lnTo>
                    <a:pt x="12" y="213"/>
                  </a:lnTo>
                  <a:lnTo>
                    <a:pt x="8" y="209"/>
                  </a:lnTo>
                  <a:lnTo>
                    <a:pt x="6" y="204"/>
                  </a:lnTo>
                  <a:lnTo>
                    <a:pt x="2" y="197"/>
                  </a:lnTo>
                  <a:lnTo>
                    <a:pt x="1" y="190"/>
                  </a:lnTo>
                  <a:lnTo>
                    <a:pt x="0" y="184"/>
                  </a:lnTo>
                  <a:lnTo>
                    <a:pt x="0" y="107"/>
                  </a:lnTo>
                  <a:close/>
                  <a:moveTo>
                    <a:pt x="51" y="107"/>
                  </a:moveTo>
                  <a:lnTo>
                    <a:pt x="51" y="58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4" y="49"/>
                  </a:lnTo>
                  <a:lnTo>
                    <a:pt x="56" y="45"/>
                  </a:lnTo>
                  <a:lnTo>
                    <a:pt x="57" y="43"/>
                  </a:lnTo>
                  <a:lnTo>
                    <a:pt x="61" y="39"/>
                  </a:lnTo>
                  <a:lnTo>
                    <a:pt x="66" y="37"/>
                  </a:lnTo>
                  <a:lnTo>
                    <a:pt x="70" y="34"/>
                  </a:lnTo>
                  <a:lnTo>
                    <a:pt x="76" y="32"/>
                  </a:lnTo>
                  <a:lnTo>
                    <a:pt x="81" y="30"/>
                  </a:lnTo>
                  <a:lnTo>
                    <a:pt x="88" y="29"/>
                  </a:lnTo>
                  <a:lnTo>
                    <a:pt x="93" y="29"/>
                  </a:lnTo>
                  <a:lnTo>
                    <a:pt x="100" y="31"/>
                  </a:lnTo>
                  <a:lnTo>
                    <a:pt x="105" y="32"/>
                  </a:lnTo>
                  <a:lnTo>
                    <a:pt x="109" y="34"/>
                  </a:lnTo>
                  <a:lnTo>
                    <a:pt x="111" y="36"/>
                  </a:lnTo>
                  <a:lnTo>
                    <a:pt x="115" y="37"/>
                  </a:lnTo>
                  <a:lnTo>
                    <a:pt x="116" y="39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1" y="44"/>
                  </a:lnTo>
                  <a:lnTo>
                    <a:pt x="123" y="46"/>
                  </a:lnTo>
                  <a:lnTo>
                    <a:pt x="124" y="48"/>
                  </a:lnTo>
                  <a:lnTo>
                    <a:pt x="125" y="51"/>
                  </a:lnTo>
                  <a:lnTo>
                    <a:pt x="126" y="53"/>
                  </a:lnTo>
                  <a:lnTo>
                    <a:pt x="127" y="56"/>
                  </a:lnTo>
                  <a:lnTo>
                    <a:pt x="128" y="58"/>
                  </a:lnTo>
                  <a:lnTo>
                    <a:pt x="128" y="107"/>
                  </a:lnTo>
                  <a:lnTo>
                    <a:pt x="51" y="107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Freeform 13"/>
            <p:cNvSpPr>
              <a:spLocks/>
            </p:cNvSpPr>
            <p:nvPr/>
          </p:nvSpPr>
          <p:spPr bwMode="auto">
            <a:xfrm>
              <a:off x="915" y="848"/>
              <a:ext cx="182" cy="242"/>
            </a:xfrm>
            <a:custGeom>
              <a:avLst/>
              <a:gdLst>
                <a:gd name="T0" fmla="*/ 17 w 182"/>
                <a:gd name="T1" fmla="*/ 107 h 242"/>
                <a:gd name="T2" fmla="*/ 20 w 182"/>
                <a:gd name="T3" fmla="*/ 43 h 242"/>
                <a:gd name="T4" fmla="*/ 29 w 182"/>
                <a:gd name="T5" fmla="*/ 27 h 242"/>
                <a:gd name="T6" fmla="*/ 37 w 182"/>
                <a:gd name="T7" fmla="*/ 18 h 242"/>
                <a:gd name="T8" fmla="*/ 49 w 182"/>
                <a:gd name="T9" fmla="*/ 10 h 242"/>
                <a:gd name="T10" fmla="*/ 63 w 182"/>
                <a:gd name="T11" fmla="*/ 4 h 242"/>
                <a:gd name="T12" fmla="*/ 79 w 182"/>
                <a:gd name="T13" fmla="*/ 0 h 242"/>
                <a:gd name="T14" fmla="*/ 97 w 182"/>
                <a:gd name="T15" fmla="*/ 0 h 242"/>
                <a:gd name="T16" fmla="*/ 109 w 182"/>
                <a:gd name="T17" fmla="*/ 3 h 242"/>
                <a:gd name="T18" fmla="*/ 122 w 182"/>
                <a:gd name="T19" fmla="*/ 7 h 242"/>
                <a:gd name="T20" fmla="*/ 126 w 182"/>
                <a:gd name="T21" fmla="*/ 9 h 242"/>
                <a:gd name="T22" fmla="*/ 129 w 182"/>
                <a:gd name="T23" fmla="*/ 10 h 242"/>
                <a:gd name="T24" fmla="*/ 131 w 182"/>
                <a:gd name="T25" fmla="*/ 12 h 242"/>
                <a:gd name="T26" fmla="*/ 134 w 182"/>
                <a:gd name="T27" fmla="*/ 14 h 242"/>
                <a:gd name="T28" fmla="*/ 140 w 182"/>
                <a:gd name="T29" fmla="*/ 19 h 242"/>
                <a:gd name="T30" fmla="*/ 147 w 182"/>
                <a:gd name="T31" fmla="*/ 26 h 242"/>
                <a:gd name="T32" fmla="*/ 153 w 182"/>
                <a:gd name="T33" fmla="*/ 35 h 242"/>
                <a:gd name="T34" fmla="*/ 158 w 182"/>
                <a:gd name="T35" fmla="*/ 46 h 242"/>
                <a:gd name="T36" fmla="*/ 162 w 182"/>
                <a:gd name="T37" fmla="*/ 58 h 242"/>
                <a:gd name="T38" fmla="*/ 182 w 182"/>
                <a:gd name="T39" fmla="*/ 107 h 242"/>
                <a:gd name="T40" fmla="*/ 180 w 182"/>
                <a:gd name="T41" fmla="*/ 192 h 242"/>
                <a:gd name="T42" fmla="*/ 174 w 182"/>
                <a:gd name="T43" fmla="*/ 205 h 242"/>
                <a:gd name="T44" fmla="*/ 167 w 182"/>
                <a:gd name="T45" fmla="*/ 216 h 242"/>
                <a:gd name="T46" fmla="*/ 158 w 182"/>
                <a:gd name="T47" fmla="*/ 226 h 242"/>
                <a:gd name="T48" fmla="*/ 145 w 182"/>
                <a:gd name="T49" fmla="*/ 234 h 242"/>
                <a:gd name="T50" fmla="*/ 131 w 182"/>
                <a:gd name="T51" fmla="*/ 239 h 242"/>
                <a:gd name="T52" fmla="*/ 115 w 182"/>
                <a:gd name="T53" fmla="*/ 242 h 242"/>
                <a:gd name="T54" fmla="*/ 60 w 182"/>
                <a:gd name="T55" fmla="*/ 241 h 242"/>
                <a:gd name="T56" fmla="*/ 42 w 182"/>
                <a:gd name="T57" fmla="*/ 236 h 242"/>
                <a:gd name="T58" fmla="*/ 27 w 182"/>
                <a:gd name="T59" fmla="*/ 228 h 242"/>
                <a:gd name="T60" fmla="*/ 19 w 182"/>
                <a:gd name="T61" fmla="*/ 220 h 242"/>
                <a:gd name="T62" fmla="*/ 12 w 182"/>
                <a:gd name="T63" fmla="*/ 213 h 242"/>
                <a:gd name="T64" fmla="*/ 6 w 182"/>
                <a:gd name="T65" fmla="*/ 204 h 242"/>
                <a:gd name="T66" fmla="*/ 1 w 182"/>
                <a:gd name="T67" fmla="*/ 190 h 242"/>
                <a:gd name="T68" fmla="*/ 0 w 182"/>
                <a:gd name="T69" fmla="*/ 10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2" h="242">
                  <a:moveTo>
                    <a:pt x="0" y="107"/>
                  </a:moveTo>
                  <a:lnTo>
                    <a:pt x="17" y="107"/>
                  </a:lnTo>
                  <a:lnTo>
                    <a:pt x="17" y="53"/>
                  </a:lnTo>
                  <a:lnTo>
                    <a:pt x="20" y="43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3" y="14"/>
                  </a:lnTo>
                  <a:lnTo>
                    <a:pt x="49" y="10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9" y="3"/>
                  </a:lnTo>
                  <a:lnTo>
                    <a:pt x="116" y="4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4" y="14"/>
                  </a:lnTo>
                  <a:lnTo>
                    <a:pt x="135" y="15"/>
                  </a:lnTo>
                  <a:lnTo>
                    <a:pt x="140" y="19"/>
                  </a:lnTo>
                  <a:lnTo>
                    <a:pt x="143" y="22"/>
                  </a:lnTo>
                  <a:lnTo>
                    <a:pt x="147" y="26"/>
                  </a:lnTo>
                  <a:lnTo>
                    <a:pt x="150" y="31"/>
                  </a:lnTo>
                  <a:lnTo>
                    <a:pt x="153" y="35"/>
                  </a:lnTo>
                  <a:lnTo>
                    <a:pt x="156" y="40"/>
                  </a:lnTo>
                  <a:lnTo>
                    <a:pt x="158" y="46"/>
                  </a:lnTo>
                  <a:lnTo>
                    <a:pt x="160" y="53"/>
                  </a:lnTo>
                  <a:lnTo>
                    <a:pt x="162" y="58"/>
                  </a:lnTo>
                  <a:lnTo>
                    <a:pt x="162" y="107"/>
                  </a:lnTo>
                  <a:lnTo>
                    <a:pt x="182" y="107"/>
                  </a:lnTo>
                  <a:lnTo>
                    <a:pt x="182" y="182"/>
                  </a:lnTo>
                  <a:lnTo>
                    <a:pt x="180" y="192"/>
                  </a:lnTo>
                  <a:lnTo>
                    <a:pt x="177" y="200"/>
                  </a:lnTo>
                  <a:lnTo>
                    <a:pt x="174" y="205"/>
                  </a:lnTo>
                  <a:lnTo>
                    <a:pt x="171" y="211"/>
                  </a:lnTo>
                  <a:lnTo>
                    <a:pt x="167" y="216"/>
                  </a:lnTo>
                  <a:lnTo>
                    <a:pt x="163" y="221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45" y="234"/>
                  </a:lnTo>
                  <a:lnTo>
                    <a:pt x="139" y="237"/>
                  </a:lnTo>
                  <a:lnTo>
                    <a:pt x="131" y="239"/>
                  </a:lnTo>
                  <a:lnTo>
                    <a:pt x="124" y="241"/>
                  </a:lnTo>
                  <a:lnTo>
                    <a:pt x="115" y="242"/>
                  </a:lnTo>
                  <a:lnTo>
                    <a:pt x="70" y="242"/>
                  </a:lnTo>
                  <a:lnTo>
                    <a:pt x="60" y="241"/>
                  </a:lnTo>
                  <a:lnTo>
                    <a:pt x="51" y="239"/>
                  </a:lnTo>
                  <a:lnTo>
                    <a:pt x="42" y="236"/>
                  </a:lnTo>
                  <a:lnTo>
                    <a:pt x="33" y="232"/>
                  </a:lnTo>
                  <a:lnTo>
                    <a:pt x="27" y="228"/>
                  </a:lnTo>
                  <a:lnTo>
                    <a:pt x="23" y="225"/>
                  </a:lnTo>
                  <a:lnTo>
                    <a:pt x="19" y="220"/>
                  </a:lnTo>
                  <a:lnTo>
                    <a:pt x="15" y="217"/>
                  </a:lnTo>
                  <a:lnTo>
                    <a:pt x="12" y="213"/>
                  </a:lnTo>
                  <a:lnTo>
                    <a:pt x="8" y="209"/>
                  </a:lnTo>
                  <a:lnTo>
                    <a:pt x="6" y="204"/>
                  </a:lnTo>
                  <a:lnTo>
                    <a:pt x="2" y="197"/>
                  </a:lnTo>
                  <a:lnTo>
                    <a:pt x="1" y="190"/>
                  </a:lnTo>
                  <a:lnTo>
                    <a:pt x="0" y="184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Freeform 14"/>
            <p:cNvSpPr>
              <a:spLocks/>
            </p:cNvSpPr>
            <p:nvPr/>
          </p:nvSpPr>
          <p:spPr bwMode="auto">
            <a:xfrm>
              <a:off x="966" y="877"/>
              <a:ext cx="77" cy="78"/>
            </a:xfrm>
            <a:custGeom>
              <a:avLst/>
              <a:gdLst>
                <a:gd name="T0" fmla="*/ 0 w 77"/>
                <a:gd name="T1" fmla="*/ 78 h 78"/>
                <a:gd name="T2" fmla="*/ 0 w 77"/>
                <a:gd name="T3" fmla="*/ 29 h 78"/>
                <a:gd name="T4" fmla="*/ 1 w 77"/>
                <a:gd name="T5" fmla="*/ 26 h 78"/>
                <a:gd name="T6" fmla="*/ 2 w 77"/>
                <a:gd name="T7" fmla="*/ 23 h 78"/>
                <a:gd name="T8" fmla="*/ 3 w 77"/>
                <a:gd name="T9" fmla="*/ 20 h 78"/>
                <a:gd name="T10" fmla="*/ 5 w 77"/>
                <a:gd name="T11" fmla="*/ 16 h 78"/>
                <a:gd name="T12" fmla="*/ 7 w 77"/>
                <a:gd name="T13" fmla="*/ 14 h 78"/>
                <a:gd name="T14" fmla="*/ 10 w 77"/>
                <a:gd name="T15" fmla="*/ 10 h 78"/>
                <a:gd name="T16" fmla="*/ 15 w 77"/>
                <a:gd name="T17" fmla="*/ 8 h 78"/>
                <a:gd name="T18" fmla="*/ 19 w 77"/>
                <a:gd name="T19" fmla="*/ 5 h 78"/>
                <a:gd name="T20" fmla="*/ 25 w 77"/>
                <a:gd name="T21" fmla="*/ 3 h 78"/>
                <a:gd name="T22" fmla="*/ 30 w 77"/>
                <a:gd name="T23" fmla="*/ 1 h 78"/>
                <a:gd name="T24" fmla="*/ 37 w 77"/>
                <a:gd name="T25" fmla="*/ 0 h 78"/>
                <a:gd name="T26" fmla="*/ 42 w 77"/>
                <a:gd name="T27" fmla="*/ 0 h 78"/>
                <a:gd name="T28" fmla="*/ 49 w 77"/>
                <a:gd name="T29" fmla="*/ 2 h 78"/>
                <a:gd name="T30" fmla="*/ 54 w 77"/>
                <a:gd name="T31" fmla="*/ 3 h 78"/>
                <a:gd name="T32" fmla="*/ 58 w 77"/>
                <a:gd name="T33" fmla="*/ 5 h 78"/>
                <a:gd name="T34" fmla="*/ 60 w 77"/>
                <a:gd name="T35" fmla="*/ 6 h 78"/>
                <a:gd name="T36" fmla="*/ 64 w 77"/>
                <a:gd name="T37" fmla="*/ 8 h 78"/>
                <a:gd name="T38" fmla="*/ 65 w 77"/>
                <a:gd name="T39" fmla="*/ 10 h 78"/>
                <a:gd name="T40" fmla="*/ 67 w 77"/>
                <a:gd name="T41" fmla="*/ 11 h 78"/>
                <a:gd name="T42" fmla="*/ 69 w 77"/>
                <a:gd name="T43" fmla="*/ 13 h 78"/>
                <a:gd name="T44" fmla="*/ 70 w 77"/>
                <a:gd name="T45" fmla="*/ 15 h 78"/>
                <a:gd name="T46" fmla="*/ 72 w 77"/>
                <a:gd name="T47" fmla="*/ 17 h 78"/>
                <a:gd name="T48" fmla="*/ 73 w 77"/>
                <a:gd name="T49" fmla="*/ 19 h 78"/>
                <a:gd name="T50" fmla="*/ 74 w 77"/>
                <a:gd name="T51" fmla="*/ 22 h 78"/>
                <a:gd name="T52" fmla="*/ 75 w 77"/>
                <a:gd name="T53" fmla="*/ 24 h 78"/>
                <a:gd name="T54" fmla="*/ 76 w 77"/>
                <a:gd name="T55" fmla="*/ 27 h 78"/>
                <a:gd name="T56" fmla="*/ 77 w 77"/>
                <a:gd name="T57" fmla="*/ 29 h 78"/>
                <a:gd name="T58" fmla="*/ 77 w 77"/>
                <a:gd name="T59" fmla="*/ 78 h 78"/>
                <a:gd name="T60" fmla="*/ 0 w 77"/>
                <a:gd name="T6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8">
                  <a:moveTo>
                    <a:pt x="0" y="78"/>
                  </a:moveTo>
                  <a:lnTo>
                    <a:pt x="0" y="29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4" y="3"/>
                  </a:lnTo>
                  <a:lnTo>
                    <a:pt x="58" y="5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5" y="10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0" y="15"/>
                  </a:lnTo>
                  <a:lnTo>
                    <a:pt x="72" y="17"/>
                  </a:lnTo>
                  <a:lnTo>
                    <a:pt x="73" y="19"/>
                  </a:lnTo>
                  <a:lnTo>
                    <a:pt x="74" y="22"/>
                  </a:lnTo>
                  <a:lnTo>
                    <a:pt x="75" y="24"/>
                  </a:lnTo>
                  <a:lnTo>
                    <a:pt x="76" y="27"/>
                  </a:lnTo>
                  <a:lnTo>
                    <a:pt x="77" y="29"/>
                  </a:lnTo>
                  <a:lnTo>
                    <a:pt x="77" y="78"/>
                  </a:lnTo>
                  <a:lnTo>
                    <a:pt x="0" y="7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4" name="Freeform 15"/>
            <p:cNvSpPr>
              <a:spLocks/>
            </p:cNvSpPr>
            <p:nvPr/>
          </p:nvSpPr>
          <p:spPr bwMode="auto">
            <a:xfrm>
              <a:off x="915" y="955"/>
              <a:ext cx="182" cy="0"/>
            </a:xfrm>
            <a:custGeom>
              <a:avLst/>
              <a:gdLst>
                <a:gd name="T0" fmla="*/ 0 w 182"/>
                <a:gd name="T1" fmla="*/ 182 w 182"/>
                <a:gd name="T2" fmla="*/ 0 w 1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2">
                  <a:moveTo>
                    <a:pt x="0" y="0"/>
                  </a:move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Freeform 16"/>
            <p:cNvSpPr>
              <a:spLocks/>
            </p:cNvSpPr>
            <p:nvPr/>
          </p:nvSpPr>
          <p:spPr bwMode="auto">
            <a:xfrm>
              <a:off x="985" y="986"/>
              <a:ext cx="39" cy="72"/>
            </a:xfrm>
            <a:custGeom>
              <a:avLst/>
              <a:gdLst>
                <a:gd name="T0" fmla="*/ 30 w 39"/>
                <a:gd name="T1" fmla="*/ 28 h 72"/>
                <a:gd name="T2" fmla="*/ 39 w 39"/>
                <a:gd name="T3" fmla="*/ 72 h 72"/>
                <a:gd name="T4" fmla="*/ 0 w 39"/>
                <a:gd name="T5" fmla="*/ 72 h 72"/>
                <a:gd name="T6" fmla="*/ 10 w 39"/>
                <a:gd name="T7" fmla="*/ 29 h 72"/>
                <a:gd name="T8" fmla="*/ 6 w 39"/>
                <a:gd name="T9" fmla="*/ 26 h 72"/>
                <a:gd name="T10" fmla="*/ 3 w 39"/>
                <a:gd name="T11" fmla="*/ 21 h 72"/>
                <a:gd name="T12" fmla="*/ 2 w 39"/>
                <a:gd name="T13" fmla="*/ 15 h 72"/>
                <a:gd name="T14" fmla="*/ 3 w 39"/>
                <a:gd name="T15" fmla="*/ 10 h 72"/>
                <a:gd name="T16" fmla="*/ 6 w 39"/>
                <a:gd name="T17" fmla="*/ 7 h 72"/>
                <a:gd name="T18" fmla="*/ 8 w 39"/>
                <a:gd name="T19" fmla="*/ 4 h 72"/>
                <a:gd name="T20" fmla="*/ 11 w 39"/>
                <a:gd name="T21" fmla="*/ 2 h 72"/>
                <a:gd name="T22" fmla="*/ 15 w 39"/>
                <a:gd name="T23" fmla="*/ 1 h 72"/>
                <a:gd name="T24" fmla="*/ 21 w 39"/>
                <a:gd name="T25" fmla="*/ 0 h 72"/>
                <a:gd name="T26" fmla="*/ 25 w 39"/>
                <a:gd name="T27" fmla="*/ 1 h 72"/>
                <a:gd name="T28" fmla="*/ 29 w 39"/>
                <a:gd name="T29" fmla="*/ 2 h 72"/>
                <a:gd name="T30" fmla="*/ 34 w 39"/>
                <a:gd name="T31" fmla="*/ 6 h 72"/>
                <a:gd name="T32" fmla="*/ 36 w 39"/>
                <a:gd name="T33" fmla="*/ 8 h 72"/>
                <a:gd name="T34" fmla="*/ 38 w 39"/>
                <a:gd name="T35" fmla="*/ 11 h 72"/>
                <a:gd name="T36" fmla="*/ 38 w 39"/>
                <a:gd name="T37" fmla="*/ 15 h 72"/>
                <a:gd name="T38" fmla="*/ 37 w 39"/>
                <a:gd name="T39" fmla="*/ 21 h 72"/>
                <a:gd name="T40" fmla="*/ 35 w 39"/>
                <a:gd name="T41" fmla="*/ 24 h 72"/>
                <a:gd name="T42" fmla="*/ 33 w 39"/>
                <a:gd name="T43" fmla="*/ 26 h 72"/>
                <a:gd name="T44" fmla="*/ 30 w 39"/>
                <a:gd name="T4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72">
                  <a:moveTo>
                    <a:pt x="30" y="28"/>
                  </a:moveTo>
                  <a:lnTo>
                    <a:pt x="39" y="72"/>
                  </a:lnTo>
                  <a:lnTo>
                    <a:pt x="0" y="72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7" y="21"/>
                  </a:lnTo>
                  <a:lnTo>
                    <a:pt x="35" y="24"/>
                  </a:lnTo>
                  <a:lnTo>
                    <a:pt x="33" y="26"/>
                  </a:lnTo>
                  <a:lnTo>
                    <a:pt x="30" y="28"/>
                  </a:lnTo>
                </a:path>
              </a:pathLst>
            </a:cu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96" name="Rectangle 18"/>
          <p:cNvSpPr>
            <a:spLocks noChangeArrowheads="1"/>
          </p:cNvSpPr>
          <p:nvPr/>
        </p:nvSpPr>
        <p:spPr bwMode="auto">
          <a:xfrm>
            <a:off x="389500" y="1675952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dirty="0" err="1" smtClean="0">
                <a:solidFill>
                  <a:srgbClr val="000000"/>
                </a:solidFill>
                <a:cs typeface="Arial" pitchFamily="34" charset="0"/>
              </a:rPr>
              <a:t>Xct</a:t>
            </a:r>
            <a:r>
              <a:rPr lang="en-US" sz="21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7" name="Rectangle 19"/>
          <p:cNvSpPr>
            <a:spLocks noChangeArrowheads="1"/>
          </p:cNvSpPr>
          <p:nvPr/>
        </p:nvSpPr>
        <p:spPr bwMode="auto">
          <a:xfrm>
            <a:off x="389500" y="2871339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8" name="Rectangle 20"/>
          <p:cNvSpPr>
            <a:spLocks noChangeArrowheads="1"/>
          </p:cNvSpPr>
          <p:nvPr/>
        </p:nvSpPr>
        <p:spPr bwMode="auto">
          <a:xfrm>
            <a:off x="1453125" y="1634677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99" name="Freeform 36"/>
          <p:cNvSpPr>
            <a:spLocks/>
          </p:cNvSpPr>
          <p:nvPr/>
        </p:nvSpPr>
        <p:spPr bwMode="auto">
          <a:xfrm>
            <a:off x="1691250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0" name="Freeform 37"/>
          <p:cNvSpPr>
            <a:spLocks/>
          </p:cNvSpPr>
          <p:nvPr/>
        </p:nvSpPr>
        <p:spPr bwMode="auto">
          <a:xfrm>
            <a:off x="1646800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1" name="Freeform 38"/>
          <p:cNvSpPr>
            <a:spLocks/>
          </p:cNvSpPr>
          <p:nvPr/>
        </p:nvSpPr>
        <p:spPr bwMode="auto">
          <a:xfrm>
            <a:off x="1759512" y="1774377"/>
            <a:ext cx="80963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2" name="Freeform 39"/>
          <p:cNvSpPr>
            <a:spLocks/>
          </p:cNvSpPr>
          <p:nvPr/>
        </p:nvSpPr>
        <p:spPr bwMode="auto">
          <a:xfrm>
            <a:off x="1807137" y="1687064"/>
            <a:ext cx="79375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3" name="Freeform 40"/>
          <p:cNvSpPr>
            <a:spLocks/>
          </p:cNvSpPr>
          <p:nvPr/>
        </p:nvSpPr>
        <p:spPr bwMode="auto">
          <a:xfrm>
            <a:off x="1935725" y="1774377"/>
            <a:ext cx="80963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0" name="Freeform 41"/>
          <p:cNvSpPr>
            <a:spLocks/>
          </p:cNvSpPr>
          <p:nvPr/>
        </p:nvSpPr>
        <p:spPr bwMode="auto">
          <a:xfrm>
            <a:off x="1889687" y="1687064"/>
            <a:ext cx="79375" cy="104775"/>
          </a:xfrm>
          <a:custGeom>
            <a:avLst/>
            <a:gdLst>
              <a:gd name="T0" fmla="*/ 21 w 731"/>
              <a:gd name="T1" fmla="*/ 0 h 950"/>
              <a:gd name="T2" fmla="*/ 63 w 731"/>
              <a:gd name="T3" fmla="*/ 3 h 950"/>
              <a:gd name="T4" fmla="*/ 88 w 731"/>
              <a:gd name="T5" fmla="*/ 7 h 950"/>
              <a:gd name="T6" fmla="*/ 129 w 731"/>
              <a:gd name="T7" fmla="*/ 17 h 950"/>
              <a:gd name="T8" fmla="*/ 190 w 731"/>
              <a:gd name="T9" fmla="*/ 39 h 950"/>
              <a:gd name="T10" fmla="*/ 248 w 731"/>
              <a:gd name="T11" fmla="*/ 69 h 950"/>
              <a:gd name="T12" fmla="*/ 302 w 731"/>
              <a:gd name="T13" fmla="*/ 106 h 950"/>
              <a:gd name="T14" fmla="*/ 352 w 731"/>
              <a:gd name="T15" fmla="*/ 147 h 950"/>
              <a:gd name="T16" fmla="*/ 367 w 731"/>
              <a:gd name="T17" fmla="*/ 163 h 950"/>
              <a:gd name="T18" fmla="*/ 442 w 731"/>
              <a:gd name="T19" fmla="*/ 248 h 950"/>
              <a:gd name="T20" fmla="*/ 527 w 731"/>
              <a:gd name="T21" fmla="*/ 372 h 950"/>
              <a:gd name="T22" fmla="*/ 602 w 731"/>
              <a:gd name="T23" fmla="*/ 514 h 950"/>
              <a:gd name="T24" fmla="*/ 670 w 731"/>
              <a:gd name="T25" fmla="*/ 674 h 950"/>
              <a:gd name="T26" fmla="*/ 731 w 731"/>
              <a:gd name="T27" fmla="*/ 855 h 950"/>
              <a:gd name="T28" fmla="*/ 442 w 731"/>
              <a:gd name="T29" fmla="*/ 950 h 950"/>
              <a:gd name="T30" fmla="*/ 390 w 731"/>
              <a:gd name="T31" fmla="*/ 793 h 950"/>
              <a:gd name="T32" fmla="*/ 333 w 731"/>
              <a:gd name="T33" fmla="*/ 655 h 950"/>
              <a:gd name="T34" fmla="*/ 274 w 731"/>
              <a:gd name="T35" fmla="*/ 541 h 950"/>
              <a:gd name="T36" fmla="*/ 214 w 731"/>
              <a:gd name="T37" fmla="*/ 449 h 950"/>
              <a:gd name="T38" fmla="*/ 139 w 731"/>
              <a:gd name="T39" fmla="*/ 364 h 950"/>
              <a:gd name="T40" fmla="*/ 155 w 731"/>
              <a:gd name="T41" fmla="*/ 380 h 950"/>
              <a:gd name="T42" fmla="*/ 127 w 731"/>
              <a:gd name="T43" fmla="*/ 355 h 950"/>
              <a:gd name="T44" fmla="*/ 101 w 731"/>
              <a:gd name="T45" fmla="*/ 336 h 950"/>
              <a:gd name="T46" fmla="*/ 79 w 731"/>
              <a:gd name="T47" fmla="*/ 322 h 950"/>
              <a:gd name="T48" fmla="*/ 57 w 731"/>
              <a:gd name="T49" fmla="*/ 312 h 950"/>
              <a:gd name="T50" fmla="*/ 16 w 731"/>
              <a:gd name="T51" fmla="*/ 302 h 950"/>
              <a:gd name="T52" fmla="*/ 42 w 731"/>
              <a:gd name="T53" fmla="*/ 306 h 950"/>
              <a:gd name="T54" fmla="*/ 0 w 731"/>
              <a:gd name="T55" fmla="*/ 303 h 950"/>
              <a:gd name="T56" fmla="*/ 21 w 731"/>
              <a:gd name="T57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1" h="950">
                <a:moveTo>
                  <a:pt x="21" y="0"/>
                </a:moveTo>
                <a:lnTo>
                  <a:pt x="63" y="3"/>
                </a:lnTo>
                <a:cubicBezTo>
                  <a:pt x="72" y="3"/>
                  <a:pt x="80" y="5"/>
                  <a:pt x="88" y="7"/>
                </a:cubicBezTo>
                <a:lnTo>
                  <a:pt x="129" y="17"/>
                </a:lnTo>
                <a:lnTo>
                  <a:pt x="190" y="39"/>
                </a:lnTo>
                <a:lnTo>
                  <a:pt x="248" y="69"/>
                </a:lnTo>
                <a:lnTo>
                  <a:pt x="302" y="106"/>
                </a:lnTo>
                <a:lnTo>
                  <a:pt x="352" y="147"/>
                </a:lnTo>
                <a:cubicBezTo>
                  <a:pt x="357" y="152"/>
                  <a:pt x="363" y="157"/>
                  <a:pt x="367" y="163"/>
                </a:cubicBezTo>
                <a:lnTo>
                  <a:pt x="442" y="248"/>
                </a:lnTo>
                <a:lnTo>
                  <a:pt x="527" y="372"/>
                </a:lnTo>
                <a:lnTo>
                  <a:pt x="602" y="514"/>
                </a:lnTo>
                <a:lnTo>
                  <a:pt x="670" y="674"/>
                </a:lnTo>
                <a:lnTo>
                  <a:pt x="731" y="855"/>
                </a:lnTo>
                <a:lnTo>
                  <a:pt x="442" y="950"/>
                </a:lnTo>
                <a:lnTo>
                  <a:pt x="390" y="793"/>
                </a:lnTo>
                <a:lnTo>
                  <a:pt x="333" y="655"/>
                </a:lnTo>
                <a:lnTo>
                  <a:pt x="274" y="541"/>
                </a:lnTo>
                <a:lnTo>
                  <a:pt x="214" y="449"/>
                </a:lnTo>
                <a:lnTo>
                  <a:pt x="139" y="364"/>
                </a:lnTo>
                <a:lnTo>
                  <a:pt x="155" y="380"/>
                </a:lnTo>
                <a:lnTo>
                  <a:pt x="127" y="355"/>
                </a:lnTo>
                <a:lnTo>
                  <a:pt x="101" y="336"/>
                </a:lnTo>
                <a:lnTo>
                  <a:pt x="79" y="322"/>
                </a:lnTo>
                <a:lnTo>
                  <a:pt x="57" y="312"/>
                </a:lnTo>
                <a:lnTo>
                  <a:pt x="16" y="302"/>
                </a:lnTo>
                <a:lnTo>
                  <a:pt x="42" y="306"/>
                </a:lnTo>
                <a:lnTo>
                  <a:pt x="0" y="303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4" name="Freeform 42"/>
          <p:cNvSpPr>
            <a:spLocks/>
          </p:cNvSpPr>
          <p:nvPr/>
        </p:nvSpPr>
        <p:spPr bwMode="auto">
          <a:xfrm>
            <a:off x="2716775" y="1774377"/>
            <a:ext cx="79375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" name="Freeform 43"/>
          <p:cNvSpPr>
            <a:spLocks/>
          </p:cNvSpPr>
          <p:nvPr/>
        </p:nvSpPr>
        <p:spPr bwMode="auto">
          <a:xfrm>
            <a:off x="2673912" y="1687064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6" name="Freeform 44"/>
          <p:cNvSpPr>
            <a:spLocks/>
          </p:cNvSpPr>
          <p:nvPr/>
        </p:nvSpPr>
        <p:spPr bwMode="auto">
          <a:xfrm>
            <a:off x="2785037" y="1774377"/>
            <a:ext cx="77788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7" name="Freeform 45"/>
          <p:cNvSpPr>
            <a:spLocks/>
          </p:cNvSpPr>
          <p:nvPr/>
        </p:nvSpPr>
        <p:spPr bwMode="auto">
          <a:xfrm>
            <a:off x="2829487" y="1687064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8" name="Freeform 46"/>
          <p:cNvSpPr>
            <a:spLocks/>
          </p:cNvSpPr>
          <p:nvPr/>
        </p:nvSpPr>
        <p:spPr bwMode="auto">
          <a:xfrm>
            <a:off x="2953312" y="1774377"/>
            <a:ext cx="77788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9" name="Freeform 47"/>
          <p:cNvSpPr>
            <a:spLocks/>
          </p:cNvSpPr>
          <p:nvPr/>
        </p:nvSpPr>
        <p:spPr bwMode="auto">
          <a:xfrm>
            <a:off x="2910450" y="1687064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0" name="Freeform 48"/>
          <p:cNvSpPr>
            <a:spLocks/>
          </p:cNvSpPr>
          <p:nvPr/>
        </p:nvSpPr>
        <p:spPr bwMode="auto">
          <a:xfrm>
            <a:off x="3023162" y="1774377"/>
            <a:ext cx="79375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1" name="Freeform 49"/>
          <p:cNvSpPr>
            <a:spLocks/>
          </p:cNvSpPr>
          <p:nvPr/>
        </p:nvSpPr>
        <p:spPr bwMode="auto">
          <a:xfrm>
            <a:off x="3069200" y="1687064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2" name="Freeform 50"/>
          <p:cNvSpPr>
            <a:spLocks/>
          </p:cNvSpPr>
          <p:nvPr/>
        </p:nvSpPr>
        <p:spPr bwMode="auto">
          <a:xfrm>
            <a:off x="3199375" y="1774377"/>
            <a:ext cx="76200" cy="103188"/>
          </a:xfrm>
          <a:custGeom>
            <a:avLst/>
            <a:gdLst>
              <a:gd name="T0" fmla="*/ 678 w 701"/>
              <a:gd name="T1" fmla="*/ 943 h 943"/>
              <a:gd name="T2" fmla="*/ 639 w 701"/>
              <a:gd name="T3" fmla="*/ 940 h 943"/>
              <a:gd name="T4" fmla="*/ 613 w 701"/>
              <a:gd name="T5" fmla="*/ 936 h 943"/>
              <a:gd name="T6" fmla="*/ 574 w 701"/>
              <a:gd name="T7" fmla="*/ 926 h 943"/>
              <a:gd name="T8" fmla="*/ 518 w 701"/>
              <a:gd name="T9" fmla="*/ 905 h 943"/>
              <a:gd name="T10" fmla="*/ 496 w 701"/>
              <a:gd name="T11" fmla="*/ 895 h 943"/>
              <a:gd name="T12" fmla="*/ 458 w 701"/>
              <a:gd name="T13" fmla="*/ 873 h 943"/>
              <a:gd name="T14" fmla="*/ 439 w 701"/>
              <a:gd name="T15" fmla="*/ 859 h 943"/>
              <a:gd name="T16" fmla="*/ 364 w 701"/>
              <a:gd name="T17" fmla="*/ 798 h 943"/>
              <a:gd name="T18" fmla="*/ 343 w 701"/>
              <a:gd name="T19" fmla="*/ 778 h 943"/>
              <a:gd name="T20" fmla="*/ 272 w 701"/>
              <a:gd name="T21" fmla="*/ 693 h 943"/>
              <a:gd name="T22" fmla="*/ 193 w 701"/>
              <a:gd name="T23" fmla="*/ 572 h 943"/>
              <a:gd name="T24" fmla="*/ 121 w 701"/>
              <a:gd name="T25" fmla="*/ 431 h 943"/>
              <a:gd name="T26" fmla="*/ 57 w 701"/>
              <a:gd name="T27" fmla="*/ 270 h 943"/>
              <a:gd name="T28" fmla="*/ 0 w 701"/>
              <a:gd name="T29" fmla="*/ 93 h 943"/>
              <a:gd name="T30" fmla="*/ 289 w 701"/>
              <a:gd name="T31" fmla="*/ 0 h 943"/>
              <a:gd name="T32" fmla="*/ 340 w 701"/>
              <a:gd name="T33" fmla="*/ 159 h 943"/>
              <a:gd name="T34" fmla="*/ 392 w 701"/>
              <a:gd name="T35" fmla="*/ 294 h 943"/>
              <a:gd name="T36" fmla="*/ 448 w 701"/>
              <a:gd name="T37" fmla="*/ 407 h 943"/>
              <a:gd name="T38" fmla="*/ 505 w 701"/>
              <a:gd name="T39" fmla="*/ 498 h 943"/>
              <a:gd name="T40" fmla="*/ 576 w 701"/>
              <a:gd name="T41" fmla="*/ 583 h 943"/>
              <a:gd name="T42" fmla="*/ 555 w 701"/>
              <a:gd name="T43" fmla="*/ 563 h 943"/>
              <a:gd name="T44" fmla="*/ 630 w 701"/>
              <a:gd name="T45" fmla="*/ 624 h 943"/>
              <a:gd name="T46" fmla="*/ 611 w 701"/>
              <a:gd name="T47" fmla="*/ 610 h 943"/>
              <a:gd name="T48" fmla="*/ 649 w 701"/>
              <a:gd name="T49" fmla="*/ 632 h 943"/>
              <a:gd name="T50" fmla="*/ 627 w 701"/>
              <a:gd name="T51" fmla="*/ 622 h 943"/>
              <a:gd name="T52" fmla="*/ 649 w 701"/>
              <a:gd name="T53" fmla="*/ 631 h 943"/>
              <a:gd name="T54" fmla="*/ 688 w 701"/>
              <a:gd name="T55" fmla="*/ 641 h 943"/>
              <a:gd name="T56" fmla="*/ 662 w 701"/>
              <a:gd name="T57" fmla="*/ 637 h 943"/>
              <a:gd name="T58" fmla="*/ 701 w 701"/>
              <a:gd name="T59" fmla="*/ 640 h 943"/>
              <a:gd name="T60" fmla="*/ 678 w 701"/>
              <a:gd name="T61" fmla="*/ 94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1" h="943">
                <a:moveTo>
                  <a:pt x="678" y="943"/>
                </a:moveTo>
                <a:lnTo>
                  <a:pt x="639" y="940"/>
                </a:lnTo>
                <a:cubicBezTo>
                  <a:pt x="630" y="939"/>
                  <a:pt x="621" y="938"/>
                  <a:pt x="613" y="936"/>
                </a:cubicBezTo>
                <a:lnTo>
                  <a:pt x="574" y="926"/>
                </a:lnTo>
                <a:lnTo>
                  <a:pt x="518" y="905"/>
                </a:lnTo>
                <a:cubicBezTo>
                  <a:pt x="510" y="902"/>
                  <a:pt x="503" y="899"/>
                  <a:pt x="496" y="895"/>
                </a:cubicBezTo>
                <a:lnTo>
                  <a:pt x="458" y="873"/>
                </a:lnTo>
                <a:cubicBezTo>
                  <a:pt x="451" y="869"/>
                  <a:pt x="445" y="864"/>
                  <a:pt x="439" y="859"/>
                </a:cubicBezTo>
                <a:lnTo>
                  <a:pt x="364" y="798"/>
                </a:lnTo>
                <a:cubicBezTo>
                  <a:pt x="356" y="792"/>
                  <a:pt x="349" y="785"/>
                  <a:pt x="343" y="778"/>
                </a:cubicBezTo>
                <a:lnTo>
                  <a:pt x="272" y="693"/>
                </a:lnTo>
                <a:lnTo>
                  <a:pt x="193" y="572"/>
                </a:lnTo>
                <a:lnTo>
                  <a:pt x="121" y="431"/>
                </a:lnTo>
                <a:lnTo>
                  <a:pt x="57" y="270"/>
                </a:lnTo>
                <a:lnTo>
                  <a:pt x="0" y="93"/>
                </a:lnTo>
                <a:lnTo>
                  <a:pt x="289" y="0"/>
                </a:lnTo>
                <a:lnTo>
                  <a:pt x="340" y="159"/>
                </a:lnTo>
                <a:lnTo>
                  <a:pt x="392" y="294"/>
                </a:lnTo>
                <a:lnTo>
                  <a:pt x="448" y="407"/>
                </a:lnTo>
                <a:lnTo>
                  <a:pt x="505" y="498"/>
                </a:lnTo>
                <a:lnTo>
                  <a:pt x="576" y="583"/>
                </a:lnTo>
                <a:lnTo>
                  <a:pt x="555" y="563"/>
                </a:lnTo>
                <a:lnTo>
                  <a:pt x="630" y="624"/>
                </a:lnTo>
                <a:lnTo>
                  <a:pt x="611" y="610"/>
                </a:lnTo>
                <a:lnTo>
                  <a:pt x="649" y="632"/>
                </a:lnTo>
                <a:lnTo>
                  <a:pt x="627" y="622"/>
                </a:lnTo>
                <a:lnTo>
                  <a:pt x="649" y="631"/>
                </a:lnTo>
                <a:lnTo>
                  <a:pt x="688" y="641"/>
                </a:lnTo>
                <a:lnTo>
                  <a:pt x="662" y="637"/>
                </a:lnTo>
                <a:lnTo>
                  <a:pt x="701" y="640"/>
                </a:lnTo>
                <a:lnTo>
                  <a:pt x="678" y="94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3" name="Freeform 51"/>
          <p:cNvSpPr>
            <a:spLocks/>
          </p:cNvSpPr>
          <p:nvPr/>
        </p:nvSpPr>
        <p:spPr bwMode="auto">
          <a:xfrm>
            <a:off x="3154925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4" name="Freeform 52"/>
          <p:cNvSpPr>
            <a:spLocks/>
          </p:cNvSpPr>
          <p:nvPr/>
        </p:nvSpPr>
        <p:spPr bwMode="auto">
          <a:xfrm>
            <a:off x="3266050" y="1774377"/>
            <a:ext cx="77788" cy="103188"/>
          </a:xfrm>
          <a:custGeom>
            <a:avLst/>
            <a:gdLst>
              <a:gd name="T0" fmla="*/ 11 w 350"/>
              <a:gd name="T1" fmla="*/ 471 h 471"/>
              <a:gd name="T2" fmla="*/ 31 w 350"/>
              <a:gd name="T3" fmla="*/ 470 h 471"/>
              <a:gd name="T4" fmla="*/ 44 w 350"/>
              <a:gd name="T5" fmla="*/ 468 h 471"/>
              <a:gd name="T6" fmla="*/ 63 w 350"/>
              <a:gd name="T7" fmla="*/ 463 h 471"/>
              <a:gd name="T8" fmla="*/ 91 w 350"/>
              <a:gd name="T9" fmla="*/ 452 h 471"/>
              <a:gd name="T10" fmla="*/ 102 w 350"/>
              <a:gd name="T11" fmla="*/ 447 h 471"/>
              <a:gd name="T12" fmla="*/ 121 w 350"/>
              <a:gd name="T13" fmla="*/ 436 h 471"/>
              <a:gd name="T14" fmla="*/ 131 w 350"/>
              <a:gd name="T15" fmla="*/ 429 h 471"/>
              <a:gd name="T16" fmla="*/ 168 w 350"/>
              <a:gd name="T17" fmla="*/ 399 h 471"/>
              <a:gd name="T18" fmla="*/ 179 w 350"/>
              <a:gd name="T19" fmla="*/ 389 h 471"/>
              <a:gd name="T20" fmla="*/ 214 w 350"/>
              <a:gd name="T21" fmla="*/ 346 h 471"/>
              <a:gd name="T22" fmla="*/ 254 w 350"/>
              <a:gd name="T23" fmla="*/ 286 h 471"/>
              <a:gd name="T24" fmla="*/ 290 w 350"/>
              <a:gd name="T25" fmla="*/ 215 h 471"/>
              <a:gd name="T26" fmla="*/ 322 w 350"/>
              <a:gd name="T27" fmla="*/ 135 h 471"/>
              <a:gd name="T28" fmla="*/ 350 w 350"/>
              <a:gd name="T29" fmla="*/ 46 h 471"/>
              <a:gd name="T30" fmla="*/ 205 w 350"/>
              <a:gd name="T31" fmla="*/ 0 h 471"/>
              <a:gd name="T32" fmla="*/ 180 w 350"/>
              <a:gd name="T33" fmla="*/ 79 h 471"/>
              <a:gd name="T34" fmla="*/ 153 w 350"/>
              <a:gd name="T35" fmla="*/ 147 h 471"/>
              <a:gd name="T36" fmla="*/ 126 w 350"/>
              <a:gd name="T37" fmla="*/ 203 h 471"/>
              <a:gd name="T38" fmla="*/ 98 w 350"/>
              <a:gd name="T39" fmla="*/ 249 h 471"/>
              <a:gd name="T40" fmla="*/ 62 w 350"/>
              <a:gd name="T41" fmla="*/ 291 h 471"/>
              <a:gd name="T42" fmla="*/ 73 w 350"/>
              <a:gd name="T43" fmla="*/ 281 h 471"/>
              <a:gd name="T44" fmla="*/ 35 w 350"/>
              <a:gd name="T45" fmla="*/ 312 h 471"/>
              <a:gd name="T46" fmla="*/ 45 w 350"/>
              <a:gd name="T47" fmla="*/ 305 h 471"/>
              <a:gd name="T48" fmla="*/ 26 w 350"/>
              <a:gd name="T49" fmla="*/ 316 h 471"/>
              <a:gd name="T50" fmla="*/ 37 w 350"/>
              <a:gd name="T51" fmla="*/ 311 h 471"/>
              <a:gd name="T52" fmla="*/ 26 w 350"/>
              <a:gd name="T53" fmla="*/ 315 h 471"/>
              <a:gd name="T54" fmla="*/ 6 w 350"/>
              <a:gd name="T55" fmla="*/ 320 h 471"/>
              <a:gd name="T56" fmla="*/ 19 w 350"/>
              <a:gd name="T57" fmla="*/ 318 h 471"/>
              <a:gd name="T58" fmla="*/ 0 w 350"/>
              <a:gd name="T59" fmla="*/ 320 h 471"/>
              <a:gd name="T60" fmla="*/ 11 w 350"/>
              <a:gd name="T61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471"/>
                </a:moveTo>
                <a:lnTo>
                  <a:pt x="31" y="470"/>
                </a:lnTo>
                <a:cubicBezTo>
                  <a:pt x="35" y="469"/>
                  <a:pt x="40" y="469"/>
                  <a:pt x="44" y="468"/>
                </a:cubicBezTo>
                <a:lnTo>
                  <a:pt x="63" y="463"/>
                </a:lnTo>
                <a:lnTo>
                  <a:pt x="91" y="452"/>
                </a:lnTo>
                <a:cubicBezTo>
                  <a:pt x="95" y="451"/>
                  <a:pt x="99" y="449"/>
                  <a:pt x="102" y="447"/>
                </a:cubicBezTo>
                <a:lnTo>
                  <a:pt x="121" y="436"/>
                </a:lnTo>
                <a:cubicBezTo>
                  <a:pt x="125" y="434"/>
                  <a:pt x="128" y="432"/>
                  <a:pt x="131" y="429"/>
                </a:cubicBezTo>
                <a:lnTo>
                  <a:pt x="168" y="399"/>
                </a:lnTo>
                <a:cubicBezTo>
                  <a:pt x="172" y="396"/>
                  <a:pt x="176" y="392"/>
                  <a:pt x="179" y="389"/>
                </a:cubicBezTo>
                <a:lnTo>
                  <a:pt x="214" y="346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6"/>
                </a:lnTo>
                <a:lnTo>
                  <a:pt x="205" y="0"/>
                </a:lnTo>
                <a:lnTo>
                  <a:pt x="180" y="79"/>
                </a:lnTo>
                <a:lnTo>
                  <a:pt x="153" y="147"/>
                </a:lnTo>
                <a:lnTo>
                  <a:pt x="126" y="203"/>
                </a:lnTo>
                <a:lnTo>
                  <a:pt x="98" y="249"/>
                </a:lnTo>
                <a:lnTo>
                  <a:pt x="62" y="291"/>
                </a:lnTo>
                <a:lnTo>
                  <a:pt x="73" y="281"/>
                </a:lnTo>
                <a:lnTo>
                  <a:pt x="35" y="312"/>
                </a:lnTo>
                <a:lnTo>
                  <a:pt x="45" y="305"/>
                </a:lnTo>
                <a:lnTo>
                  <a:pt x="26" y="316"/>
                </a:lnTo>
                <a:lnTo>
                  <a:pt x="37" y="311"/>
                </a:lnTo>
                <a:lnTo>
                  <a:pt x="26" y="315"/>
                </a:lnTo>
                <a:lnTo>
                  <a:pt x="6" y="320"/>
                </a:lnTo>
                <a:lnTo>
                  <a:pt x="19" y="318"/>
                </a:lnTo>
                <a:lnTo>
                  <a:pt x="0" y="320"/>
                </a:lnTo>
                <a:lnTo>
                  <a:pt x="11" y="47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5" name="Freeform 53"/>
          <p:cNvSpPr>
            <a:spLocks/>
          </p:cNvSpPr>
          <p:nvPr/>
        </p:nvSpPr>
        <p:spPr bwMode="auto">
          <a:xfrm>
            <a:off x="3310500" y="1687064"/>
            <a:ext cx="77788" cy="103188"/>
          </a:xfrm>
          <a:custGeom>
            <a:avLst/>
            <a:gdLst>
              <a:gd name="T0" fmla="*/ 347 w 359"/>
              <a:gd name="T1" fmla="*/ 0 h 474"/>
              <a:gd name="T2" fmla="*/ 327 w 359"/>
              <a:gd name="T3" fmla="*/ 1 h 474"/>
              <a:gd name="T4" fmla="*/ 314 w 359"/>
              <a:gd name="T5" fmla="*/ 3 h 474"/>
              <a:gd name="T6" fmla="*/ 294 w 359"/>
              <a:gd name="T7" fmla="*/ 8 h 474"/>
              <a:gd name="T8" fmla="*/ 284 w 359"/>
              <a:gd name="T9" fmla="*/ 12 h 474"/>
              <a:gd name="T10" fmla="*/ 264 w 359"/>
              <a:gd name="T11" fmla="*/ 20 h 474"/>
              <a:gd name="T12" fmla="*/ 236 w 359"/>
              <a:gd name="T13" fmla="*/ 34 h 474"/>
              <a:gd name="T14" fmla="*/ 209 w 359"/>
              <a:gd name="T15" fmla="*/ 54 h 474"/>
              <a:gd name="T16" fmla="*/ 185 w 359"/>
              <a:gd name="T17" fmla="*/ 74 h 474"/>
              <a:gd name="T18" fmla="*/ 141 w 359"/>
              <a:gd name="T19" fmla="*/ 124 h 474"/>
              <a:gd name="T20" fmla="*/ 99 w 359"/>
              <a:gd name="T21" fmla="*/ 187 h 474"/>
              <a:gd name="T22" fmla="*/ 63 w 359"/>
              <a:gd name="T23" fmla="*/ 258 h 474"/>
              <a:gd name="T24" fmla="*/ 30 w 359"/>
              <a:gd name="T25" fmla="*/ 338 h 474"/>
              <a:gd name="T26" fmla="*/ 0 w 359"/>
              <a:gd name="T27" fmla="*/ 427 h 474"/>
              <a:gd name="T28" fmla="*/ 145 w 359"/>
              <a:gd name="T29" fmla="*/ 474 h 474"/>
              <a:gd name="T30" fmla="*/ 170 w 359"/>
              <a:gd name="T31" fmla="*/ 395 h 474"/>
              <a:gd name="T32" fmla="*/ 198 w 359"/>
              <a:gd name="T33" fmla="*/ 326 h 474"/>
              <a:gd name="T34" fmla="*/ 227 w 359"/>
              <a:gd name="T35" fmla="*/ 269 h 474"/>
              <a:gd name="T36" fmla="*/ 255 w 359"/>
              <a:gd name="T37" fmla="*/ 224 h 474"/>
              <a:gd name="T38" fmla="*/ 285 w 359"/>
              <a:gd name="T39" fmla="*/ 189 h 474"/>
              <a:gd name="T40" fmla="*/ 299 w 359"/>
              <a:gd name="T41" fmla="*/ 176 h 474"/>
              <a:gd name="T42" fmla="*/ 310 w 359"/>
              <a:gd name="T43" fmla="*/ 168 h 474"/>
              <a:gd name="T44" fmla="*/ 322 w 359"/>
              <a:gd name="T45" fmla="*/ 160 h 474"/>
              <a:gd name="T46" fmla="*/ 341 w 359"/>
              <a:gd name="T47" fmla="*/ 152 h 474"/>
              <a:gd name="T48" fmla="*/ 331 w 359"/>
              <a:gd name="T49" fmla="*/ 156 h 474"/>
              <a:gd name="T50" fmla="*/ 351 w 359"/>
              <a:gd name="T51" fmla="*/ 151 h 474"/>
              <a:gd name="T52" fmla="*/ 338 w 359"/>
              <a:gd name="T53" fmla="*/ 153 h 474"/>
              <a:gd name="T54" fmla="*/ 359 w 359"/>
              <a:gd name="T55" fmla="*/ 151 h 474"/>
              <a:gd name="T56" fmla="*/ 347 w 359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4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cubicBezTo>
                  <a:pt x="290" y="9"/>
                  <a:pt x="287" y="10"/>
                  <a:pt x="284" y="12"/>
                </a:cubicBezTo>
                <a:lnTo>
                  <a:pt x="264" y="20"/>
                </a:lnTo>
                <a:lnTo>
                  <a:pt x="236" y="34"/>
                </a:lnTo>
                <a:lnTo>
                  <a:pt x="209" y="54"/>
                </a:lnTo>
                <a:lnTo>
                  <a:pt x="185" y="74"/>
                </a:lnTo>
                <a:lnTo>
                  <a:pt x="141" y="124"/>
                </a:lnTo>
                <a:lnTo>
                  <a:pt x="99" y="187"/>
                </a:lnTo>
                <a:lnTo>
                  <a:pt x="63" y="258"/>
                </a:lnTo>
                <a:lnTo>
                  <a:pt x="30" y="338"/>
                </a:lnTo>
                <a:lnTo>
                  <a:pt x="0" y="427"/>
                </a:lnTo>
                <a:lnTo>
                  <a:pt x="145" y="474"/>
                </a:lnTo>
                <a:lnTo>
                  <a:pt x="170" y="395"/>
                </a:lnTo>
                <a:lnTo>
                  <a:pt x="198" y="326"/>
                </a:lnTo>
                <a:lnTo>
                  <a:pt x="227" y="269"/>
                </a:lnTo>
                <a:lnTo>
                  <a:pt x="255" y="224"/>
                </a:lnTo>
                <a:lnTo>
                  <a:pt x="285" y="189"/>
                </a:lnTo>
                <a:lnTo>
                  <a:pt x="299" y="176"/>
                </a:lnTo>
                <a:lnTo>
                  <a:pt x="310" y="168"/>
                </a:lnTo>
                <a:lnTo>
                  <a:pt x="322" y="160"/>
                </a:lnTo>
                <a:lnTo>
                  <a:pt x="341" y="152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6" name="Freeform 54"/>
          <p:cNvSpPr>
            <a:spLocks/>
          </p:cNvSpPr>
          <p:nvPr/>
        </p:nvSpPr>
        <p:spPr bwMode="auto">
          <a:xfrm>
            <a:off x="3434325" y="1774377"/>
            <a:ext cx="77788" cy="103188"/>
          </a:xfrm>
          <a:custGeom>
            <a:avLst/>
            <a:gdLst>
              <a:gd name="T0" fmla="*/ 347 w 359"/>
              <a:gd name="T1" fmla="*/ 472 h 472"/>
              <a:gd name="T2" fmla="*/ 327 w 359"/>
              <a:gd name="T3" fmla="*/ 471 h 472"/>
              <a:gd name="T4" fmla="*/ 314 w 359"/>
              <a:gd name="T5" fmla="*/ 469 h 472"/>
              <a:gd name="T6" fmla="*/ 294 w 359"/>
              <a:gd name="T7" fmla="*/ 464 h 472"/>
              <a:gd name="T8" fmla="*/ 266 w 359"/>
              <a:gd name="T9" fmla="*/ 453 h 472"/>
              <a:gd name="T10" fmla="*/ 236 w 359"/>
              <a:gd name="T11" fmla="*/ 438 h 472"/>
              <a:gd name="T12" fmla="*/ 225 w 359"/>
              <a:gd name="T13" fmla="*/ 431 h 472"/>
              <a:gd name="T14" fmla="*/ 187 w 359"/>
              <a:gd name="T15" fmla="*/ 400 h 472"/>
              <a:gd name="T16" fmla="*/ 178 w 359"/>
              <a:gd name="T17" fmla="*/ 391 h 472"/>
              <a:gd name="T18" fmla="*/ 141 w 359"/>
              <a:gd name="T19" fmla="*/ 348 h 472"/>
              <a:gd name="T20" fmla="*/ 100 w 359"/>
              <a:gd name="T21" fmla="*/ 287 h 472"/>
              <a:gd name="T22" fmla="*/ 63 w 359"/>
              <a:gd name="T23" fmla="*/ 217 h 472"/>
              <a:gd name="T24" fmla="*/ 30 w 359"/>
              <a:gd name="T25" fmla="*/ 137 h 472"/>
              <a:gd name="T26" fmla="*/ 0 w 359"/>
              <a:gd name="T27" fmla="*/ 48 h 472"/>
              <a:gd name="T28" fmla="*/ 145 w 359"/>
              <a:gd name="T29" fmla="*/ 0 h 472"/>
              <a:gd name="T30" fmla="*/ 170 w 359"/>
              <a:gd name="T31" fmla="*/ 79 h 472"/>
              <a:gd name="T32" fmla="*/ 198 w 359"/>
              <a:gd name="T33" fmla="*/ 147 h 472"/>
              <a:gd name="T34" fmla="*/ 226 w 359"/>
              <a:gd name="T35" fmla="*/ 204 h 472"/>
              <a:gd name="T36" fmla="*/ 255 w 359"/>
              <a:gd name="T37" fmla="*/ 249 h 472"/>
              <a:gd name="T38" fmla="*/ 292 w 359"/>
              <a:gd name="T39" fmla="*/ 291 h 472"/>
              <a:gd name="T40" fmla="*/ 283 w 359"/>
              <a:gd name="T41" fmla="*/ 282 h 472"/>
              <a:gd name="T42" fmla="*/ 321 w 359"/>
              <a:gd name="T43" fmla="*/ 312 h 472"/>
              <a:gd name="T44" fmla="*/ 310 w 359"/>
              <a:gd name="T45" fmla="*/ 305 h 472"/>
              <a:gd name="T46" fmla="*/ 320 w 359"/>
              <a:gd name="T47" fmla="*/ 312 h 472"/>
              <a:gd name="T48" fmla="*/ 331 w 359"/>
              <a:gd name="T49" fmla="*/ 316 h 472"/>
              <a:gd name="T50" fmla="*/ 351 w 359"/>
              <a:gd name="T51" fmla="*/ 321 h 472"/>
              <a:gd name="T52" fmla="*/ 338 w 359"/>
              <a:gd name="T53" fmla="*/ 319 h 472"/>
              <a:gd name="T54" fmla="*/ 359 w 359"/>
              <a:gd name="T55" fmla="*/ 321 h 472"/>
              <a:gd name="T56" fmla="*/ 347 w 359"/>
              <a:gd name="T57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2">
                <a:moveTo>
                  <a:pt x="347" y="472"/>
                </a:moveTo>
                <a:lnTo>
                  <a:pt x="327" y="471"/>
                </a:lnTo>
                <a:cubicBezTo>
                  <a:pt x="323" y="470"/>
                  <a:pt x="318" y="470"/>
                  <a:pt x="314" y="469"/>
                </a:cubicBezTo>
                <a:lnTo>
                  <a:pt x="294" y="464"/>
                </a:lnTo>
                <a:lnTo>
                  <a:pt x="266" y="453"/>
                </a:lnTo>
                <a:lnTo>
                  <a:pt x="236" y="438"/>
                </a:lnTo>
                <a:cubicBezTo>
                  <a:pt x="232" y="436"/>
                  <a:pt x="229" y="433"/>
                  <a:pt x="225" y="431"/>
                </a:cubicBezTo>
                <a:lnTo>
                  <a:pt x="187" y="400"/>
                </a:lnTo>
                <a:cubicBezTo>
                  <a:pt x="184" y="397"/>
                  <a:pt x="181" y="394"/>
                  <a:pt x="178" y="391"/>
                </a:cubicBezTo>
                <a:lnTo>
                  <a:pt x="141" y="348"/>
                </a:lnTo>
                <a:lnTo>
                  <a:pt x="100" y="287"/>
                </a:lnTo>
                <a:lnTo>
                  <a:pt x="63" y="217"/>
                </a:lnTo>
                <a:lnTo>
                  <a:pt x="30" y="137"/>
                </a:lnTo>
                <a:lnTo>
                  <a:pt x="0" y="48"/>
                </a:lnTo>
                <a:lnTo>
                  <a:pt x="145" y="0"/>
                </a:lnTo>
                <a:lnTo>
                  <a:pt x="170" y="79"/>
                </a:lnTo>
                <a:lnTo>
                  <a:pt x="198" y="147"/>
                </a:lnTo>
                <a:lnTo>
                  <a:pt x="226" y="204"/>
                </a:lnTo>
                <a:lnTo>
                  <a:pt x="255" y="249"/>
                </a:lnTo>
                <a:lnTo>
                  <a:pt x="292" y="291"/>
                </a:lnTo>
                <a:lnTo>
                  <a:pt x="283" y="282"/>
                </a:lnTo>
                <a:lnTo>
                  <a:pt x="321" y="312"/>
                </a:lnTo>
                <a:lnTo>
                  <a:pt x="310" y="305"/>
                </a:lnTo>
                <a:lnTo>
                  <a:pt x="320" y="312"/>
                </a:lnTo>
                <a:lnTo>
                  <a:pt x="331" y="316"/>
                </a:lnTo>
                <a:lnTo>
                  <a:pt x="351" y="321"/>
                </a:lnTo>
                <a:lnTo>
                  <a:pt x="338" y="319"/>
                </a:lnTo>
                <a:lnTo>
                  <a:pt x="359" y="321"/>
                </a:lnTo>
                <a:lnTo>
                  <a:pt x="347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7" name="Freeform 55"/>
          <p:cNvSpPr>
            <a:spLocks/>
          </p:cNvSpPr>
          <p:nvPr/>
        </p:nvSpPr>
        <p:spPr bwMode="auto">
          <a:xfrm>
            <a:off x="3391462" y="1687064"/>
            <a:ext cx="76200" cy="103188"/>
          </a:xfrm>
          <a:custGeom>
            <a:avLst/>
            <a:gdLst>
              <a:gd name="T0" fmla="*/ 11 w 350"/>
              <a:gd name="T1" fmla="*/ 0 h 474"/>
              <a:gd name="T2" fmla="*/ 31 w 350"/>
              <a:gd name="T3" fmla="*/ 1 h 474"/>
              <a:gd name="T4" fmla="*/ 44 w 350"/>
              <a:gd name="T5" fmla="*/ 3 h 474"/>
              <a:gd name="T6" fmla="*/ 63 w 350"/>
              <a:gd name="T7" fmla="*/ 8 h 474"/>
              <a:gd name="T8" fmla="*/ 93 w 350"/>
              <a:gd name="T9" fmla="*/ 20 h 474"/>
              <a:gd name="T10" fmla="*/ 121 w 350"/>
              <a:gd name="T11" fmla="*/ 35 h 474"/>
              <a:gd name="T12" fmla="*/ 147 w 350"/>
              <a:gd name="T13" fmla="*/ 54 h 474"/>
              <a:gd name="T14" fmla="*/ 171 w 350"/>
              <a:gd name="T15" fmla="*/ 75 h 474"/>
              <a:gd name="T16" fmla="*/ 179 w 350"/>
              <a:gd name="T17" fmla="*/ 83 h 474"/>
              <a:gd name="T18" fmla="*/ 214 w 350"/>
              <a:gd name="T19" fmla="*/ 125 h 474"/>
              <a:gd name="T20" fmla="*/ 254 w 350"/>
              <a:gd name="T21" fmla="*/ 187 h 474"/>
              <a:gd name="T22" fmla="*/ 290 w 350"/>
              <a:gd name="T23" fmla="*/ 258 h 474"/>
              <a:gd name="T24" fmla="*/ 322 w 350"/>
              <a:gd name="T25" fmla="*/ 338 h 474"/>
              <a:gd name="T26" fmla="*/ 350 w 350"/>
              <a:gd name="T27" fmla="*/ 428 h 474"/>
              <a:gd name="T28" fmla="*/ 205 w 350"/>
              <a:gd name="T29" fmla="*/ 474 h 474"/>
              <a:gd name="T30" fmla="*/ 180 w 350"/>
              <a:gd name="T31" fmla="*/ 394 h 474"/>
              <a:gd name="T32" fmla="*/ 153 w 350"/>
              <a:gd name="T33" fmla="*/ 326 h 474"/>
              <a:gd name="T34" fmla="*/ 126 w 350"/>
              <a:gd name="T35" fmla="*/ 268 h 474"/>
              <a:gd name="T36" fmla="*/ 98 w 350"/>
              <a:gd name="T37" fmla="*/ 223 h 474"/>
              <a:gd name="T38" fmla="*/ 62 w 350"/>
              <a:gd name="T39" fmla="*/ 180 h 474"/>
              <a:gd name="T40" fmla="*/ 70 w 350"/>
              <a:gd name="T41" fmla="*/ 188 h 474"/>
              <a:gd name="T42" fmla="*/ 57 w 350"/>
              <a:gd name="T43" fmla="*/ 176 h 474"/>
              <a:gd name="T44" fmla="*/ 45 w 350"/>
              <a:gd name="T45" fmla="*/ 167 h 474"/>
              <a:gd name="T46" fmla="*/ 35 w 350"/>
              <a:gd name="T47" fmla="*/ 160 h 474"/>
              <a:gd name="T48" fmla="*/ 26 w 350"/>
              <a:gd name="T49" fmla="*/ 156 h 474"/>
              <a:gd name="T50" fmla="*/ 6 w 350"/>
              <a:gd name="T51" fmla="*/ 151 h 474"/>
              <a:gd name="T52" fmla="*/ 19 w 350"/>
              <a:gd name="T53" fmla="*/ 153 h 474"/>
              <a:gd name="T54" fmla="*/ 0 w 350"/>
              <a:gd name="T55" fmla="*/ 151 h 474"/>
              <a:gd name="T56" fmla="*/ 11 w 350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0" h="474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3" y="20"/>
                </a:lnTo>
                <a:lnTo>
                  <a:pt x="121" y="35"/>
                </a:lnTo>
                <a:lnTo>
                  <a:pt x="147" y="54"/>
                </a:lnTo>
                <a:lnTo>
                  <a:pt x="171" y="75"/>
                </a:lnTo>
                <a:cubicBezTo>
                  <a:pt x="174" y="77"/>
                  <a:pt x="176" y="80"/>
                  <a:pt x="179" y="83"/>
                </a:cubicBezTo>
                <a:lnTo>
                  <a:pt x="214" y="125"/>
                </a:lnTo>
                <a:lnTo>
                  <a:pt x="254" y="187"/>
                </a:lnTo>
                <a:lnTo>
                  <a:pt x="290" y="258"/>
                </a:lnTo>
                <a:lnTo>
                  <a:pt x="322" y="338"/>
                </a:lnTo>
                <a:lnTo>
                  <a:pt x="350" y="428"/>
                </a:lnTo>
                <a:lnTo>
                  <a:pt x="205" y="474"/>
                </a:lnTo>
                <a:lnTo>
                  <a:pt x="180" y="394"/>
                </a:lnTo>
                <a:lnTo>
                  <a:pt x="153" y="326"/>
                </a:lnTo>
                <a:lnTo>
                  <a:pt x="126" y="268"/>
                </a:lnTo>
                <a:lnTo>
                  <a:pt x="98" y="223"/>
                </a:lnTo>
                <a:lnTo>
                  <a:pt x="62" y="180"/>
                </a:lnTo>
                <a:lnTo>
                  <a:pt x="70" y="188"/>
                </a:lnTo>
                <a:lnTo>
                  <a:pt x="57" y="176"/>
                </a:lnTo>
                <a:lnTo>
                  <a:pt x="45" y="167"/>
                </a:lnTo>
                <a:lnTo>
                  <a:pt x="35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38" name="Group 237"/>
          <p:cNvGrpSpPr/>
          <p:nvPr/>
        </p:nvGrpSpPr>
        <p:grpSpPr>
          <a:xfrm>
            <a:off x="3728919" y="1143453"/>
            <a:ext cx="488950" cy="420688"/>
            <a:chOff x="5519964" y="2295525"/>
            <a:chExt cx="488950" cy="420688"/>
          </a:xfrm>
        </p:grpSpPr>
        <p:grpSp>
          <p:nvGrpSpPr>
            <p:cNvPr id="239" name="Group 63"/>
            <p:cNvGrpSpPr>
              <a:grpSpLocks/>
            </p:cNvGrpSpPr>
            <p:nvPr/>
          </p:nvGrpSpPr>
          <p:grpSpPr bwMode="auto">
            <a:xfrm>
              <a:off x="5626326" y="2312988"/>
              <a:ext cx="288925" cy="384175"/>
              <a:chOff x="3457" y="848"/>
              <a:chExt cx="182" cy="242"/>
            </a:xfrm>
          </p:grpSpPr>
          <p:sp>
            <p:nvSpPr>
              <p:cNvPr id="242" name="Freeform 58"/>
              <p:cNvSpPr>
                <a:spLocks noEditPoints="1"/>
              </p:cNvSpPr>
              <p:nvPr/>
            </p:nvSpPr>
            <p:spPr bwMode="auto">
              <a:xfrm>
                <a:off x="3457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80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6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7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  <a:gd name="T70" fmla="*/ 51 w 182"/>
                  <a:gd name="T71" fmla="*/ 58 h 242"/>
                  <a:gd name="T72" fmla="*/ 53 w 182"/>
                  <a:gd name="T73" fmla="*/ 52 h 242"/>
                  <a:gd name="T74" fmla="*/ 56 w 182"/>
                  <a:gd name="T75" fmla="*/ 45 h 242"/>
                  <a:gd name="T76" fmla="*/ 61 w 182"/>
                  <a:gd name="T77" fmla="*/ 39 h 242"/>
                  <a:gd name="T78" fmla="*/ 70 w 182"/>
                  <a:gd name="T79" fmla="*/ 34 h 242"/>
                  <a:gd name="T80" fmla="*/ 81 w 182"/>
                  <a:gd name="T81" fmla="*/ 30 h 242"/>
                  <a:gd name="T82" fmla="*/ 93 w 182"/>
                  <a:gd name="T83" fmla="*/ 29 h 242"/>
                  <a:gd name="T84" fmla="*/ 105 w 182"/>
                  <a:gd name="T85" fmla="*/ 32 h 242"/>
                  <a:gd name="T86" fmla="*/ 112 w 182"/>
                  <a:gd name="T87" fmla="*/ 36 h 242"/>
                  <a:gd name="T88" fmla="*/ 117 w 182"/>
                  <a:gd name="T89" fmla="*/ 39 h 242"/>
                  <a:gd name="T90" fmla="*/ 120 w 182"/>
                  <a:gd name="T91" fmla="*/ 42 h 242"/>
                  <a:gd name="T92" fmla="*/ 123 w 182"/>
                  <a:gd name="T93" fmla="*/ 46 h 242"/>
                  <a:gd name="T94" fmla="*/ 125 w 182"/>
                  <a:gd name="T95" fmla="*/ 51 h 242"/>
                  <a:gd name="T96" fmla="*/ 127 w 182"/>
                  <a:gd name="T97" fmla="*/ 56 h 242"/>
                  <a:gd name="T98" fmla="*/ 128 w 182"/>
                  <a:gd name="T9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30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7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9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  <a:moveTo>
                      <a:pt x="51" y="107"/>
                    </a:moveTo>
                    <a:lnTo>
                      <a:pt x="51" y="58"/>
                    </a:lnTo>
                    <a:lnTo>
                      <a:pt x="52" y="55"/>
                    </a:lnTo>
                    <a:lnTo>
                      <a:pt x="53" y="52"/>
                    </a:lnTo>
                    <a:lnTo>
                      <a:pt x="55" y="49"/>
                    </a:lnTo>
                    <a:lnTo>
                      <a:pt x="56" y="45"/>
                    </a:lnTo>
                    <a:lnTo>
                      <a:pt x="58" y="43"/>
                    </a:lnTo>
                    <a:lnTo>
                      <a:pt x="61" y="39"/>
                    </a:lnTo>
                    <a:lnTo>
                      <a:pt x="66" y="37"/>
                    </a:lnTo>
                    <a:lnTo>
                      <a:pt x="70" y="34"/>
                    </a:lnTo>
                    <a:lnTo>
                      <a:pt x="76" y="32"/>
                    </a:lnTo>
                    <a:lnTo>
                      <a:pt x="81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101" y="31"/>
                    </a:lnTo>
                    <a:lnTo>
                      <a:pt x="105" y="32"/>
                    </a:lnTo>
                    <a:lnTo>
                      <a:pt x="109" y="34"/>
                    </a:lnTo>
                    <a:lnTo>
                      <a:pt x="112" y="36"/>
                    </a:lnTo>
                    <a:lnTo>
                      <a:pt x="115" y="37"/>
                    </a:lnTo>
                    <a:lnTo>
                      <a:pt x="117" y="39"/>
                    </a:lnTo>
                    <a:lnTo>
                      <a:pt x="118" y="40"/>
                    </a:lnTo>
                    <a:lnTo>
                      <a:pt x="120" y="42"/>
                    </a:lnTo>
                    <a:lnTo>
                      <a:pt x="121" y="44"/>
                    </a:lnTo>
                    <a:lnTo>
                      <a:pt x="123" y="46"/>
                    </a:lnTo>
                    <a:lnTo>
                      <a:pt x="125" y="48"/>
                    </a:lnTo>
                    <a:lnTo>
                      <a:pt x="125" y="51"/>
                    </a:lnTo>
                    <a:lnTo>
                      <a:pt x="126" y="53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28" y="107"/>
                    </a:lnTo>
                    <a:lnTo>
                      <a:pt x="51" y="107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3" name="Freeform 59"/>
              <p:cNvSpPr>
                <a:spLocks/>
              </p:cNvSpPr>
              <p:nvPr/>
            </p:nvSpPr>
            <p:spPr bwMode="auto">
              <a:xfrm>
                <a:off x="3457" y="848"/>
                <a:ext cx="182" cy="242"/>
              </a:xfrm>
              <a:custGeom>
                <a:avLst/>
                <a:gdLst>
                  <a:gd name="T0" fmla="*/ 17 w 182"/>
                  <a:gd name="T1" fmla="*/ 107 h 242"/>
                  <a:gd name="T2" fmla="*/ 20 w 182"/>
                  <a:gd name="T3" fmla="*/ 43 h 242"/>
                  <a:gd name="T4" fmla="*/ 29 w 182"/>
                  <a:gd name="T5" fmla="*/ 27 h 242"/>
                  <a:gd name="T6" fmla="*/ 37 w 182"/>
                  <a:gd name="T7" fmla="*/ 18 h 242"/>
                  <a:gd name="T8" fmla="*/ 49 w 182"/>
                  <a:gd name="T9" fmla="*/ 10 h 242"/>
                  <a:gd name="T10" fmla="*/ 63 w 182"/>
                  <a:gd name="T11" fmla="*/ 4 h 242"/>
                  <a:gd name="T12" fmla="*/ 80 w 182"/>
                  <a:gd name="T13" fmla="*/ 0 h 242"/>
                  <a:gd name="T14" fmla="*/ 97 w 182"/>
                  <a:gd name="T15" fmla="*/ 0 h 242"/>
                  <a:gd name="T16" fmla="*/ 109 w 182"/>
                  <a:gd name="T17" fmla="*/ 3 h 242"/>
                  <a:gd name="T18" fmla="*/ 122 w 182"/>
                  <a:gd name="T19" fmla="*/ 7 h 242"/>
                  <a:gd name="T20" fmla="*/ 126 w 182"/>
                  <a:gd name="T21" fmla="*/ 9 h 242"/>
                  <a:gd name="T22" fmla="*/ 129 w 182"/>
                  <a:gd name="T23" fmla="*/ 10 h 242"/>
                  <a:gd name="T24" fmla="*/ 131 w 182"/>
                  <a:gd name="T25" fmla="*/ 12 h 242"/>
                  <a:gd name="T26" fmla="*/ 134 w 182"/>
                  <a:gd name="T27" fmla="*/ 14 h 242"/>
                  <a:gd name="T28" fmla="*/ 140 w 182"/>
                  <a:gd name="T29" fmla="*/ 19 h 242"/>
                  <a:gd name="T30" fmla="*/ 147 w 182"/>
                  <a:gd name="T31" fmla="*/ 26 h 242"/>
                  <a:gd name="T32" fmla="*/ 153 w 182"/>
                  <a:gd name="T33" fmla="*/ 35 h 242"/>
                  <a:gd name="T34" fmla="*/ 158 w 182"/>
                  <a:gd name="T35" fmla="*/ 46 h 242"/>
                  <a:gd name="T36" fmla="*/ 162 w 182"/>
                  <a:gd name="T37" fmla="*/ 58 h 242"/>
                  <a:gd name="T38" fmla="*/ 182 w 182"/>
                  <a:gd name="T39" fmla="*/ 107 h 242"/>
                  <a:gd name="T40" fmla="*/ 180 w 182"/>
                  <a:gd name="T41" fmla="*/ 192 h 242"/>
                  <a:gd name="T42" fmla="*/ 174 w 182"/>
                  <a:gd name="T43" fmla="*/ 205 h 242"/>
                  <a:gd name="T44" fmla="*/ 168 w 182"/>
                  <a:gd name="T45" fmla="*/ 216 h 242"/>
                  <a:gd name="T46" fmla="*/ 158 w 182"/>
                  <a:gd name="T47" fmla="*/ 226 h 242"/>
                  <a:gd name="T48" fmla="*/ 145 w 182"/>
                  <a:gd name="T49" fmla="*/ 234 h 242"/>
                  <a:gd name="T50" fmla="*/ 131 w 182"/>
                  <a:gd name="T51" fmla="*/ 239 h 242"/>
                  <a:gd name="T52" fmla="*/ 115 w 182"/>
                  <a:gd name="T53" fmla="*/ 242 h 242"/>
                  <a:gd name="T54" fmla="*/ 60 w 182"/>
                  <a:gd name="T55" fmla="*/ 241 h 242"/>
                  <a:gd name="T56" fmla="*/ 42 w 182"/>
                  <a:gd name="T57" fmla="*/ 236 h 242"/>
                  <a:gd name="T58" fmla="*/ 27 w 182"/>
                  <a:gd name="T59" fmla="*/ 228 h 242"/>
                  <a:gd name="T60" fmla="*/ 19 w 182"/>
                  <a:gd name="T61" fmla="*/ 220 h 242"/>
                  <a:gd name="T62" fmla="*/ 12 w 182"/>
                  <a:gd name="T63" fmla="*/ 213 h 242"/>
                  <a:gd name="T64" fmla="*/ 6 w 182"/>
                  <a:gd name="T65" fmla="*/ 204 h 242"/>
                  <a:gd name="T66" fmla="*/ 1 w 182"/>
                  <a:gd name="T67" fmla="*/ 190 h 242"/>
                  <a:gd name="T68" fmla="*/ 0 w 182"/>
                  <a:gd name="T69" fmla="*/ 1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242">
                    <a:moveTo>
                      <a:pt x="0" y="107"/>
                    </a:moveTo>
                    <a:lnTo>
                      <a:pt x="17" y="107"/>
                    </a:lnTo>
                    <a:lnTo>
                      <a:pt x="17" y="53"/>
                    </a:lnTo>
                    <a:lnTo>
                      <a:pt x="20" y="43"/>
                    </a:lnTo>
                    <a:lnTo>
                      <a:pt x="25" y="34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3" y="14"/>
                    </a:lnTo>
                    <a:lnTo>
                      <a:pt x="49" y="10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09" y="3"/>
                    </a:lnTo>
                    <a:lnTo>
                      <a:pt x="116" y="4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7" y="10"/>
                    </a:lnTo>
                    <a:lnTo>
                      <a:pt x="129" y="10"/>
                    </a:lnTo>
                    <a:lnTo>
                      <a:pt x="130" y="11"/>
                    </a:lnTo>
                    <a:lnTo>
                      <a:pt x="131" y="12"/>
                    </a:lnTo>
                    <a:lnTo>
                      <a:pt x="132" y="13"/>
                    </a:lnTo>
                    <a:lnTo>
                      <a:pt x="134" y="14"/>
                    </a:lnTo>
                    <a:lnTo>
                      <a:pt x="135" y="15"/>
                    </a:lnTo>
                    <a:lnTo>
                      <a:pt x="140" y="19"/>
                    </a:lnTo>
                    <a:lnTo>
                      <a:pt x="143" y="22"/>
                    </a:lnTo>
                    <a:lnTo>
                      <a:pt x="147" y="26"/>
                    </a:lnTo>
                    <a:lnTo>
                      <a:pt x="150" y="31"/>
                    </a:lnTo>
                    <a:lnTo>
                      <a:pt x="153" y="35"/>
                    </a:lnTo>
                    <a:lnTo>
                      <a:pt x="156" y="40"/>
                    </a:lnTo>
                    <a:lnTo>
                      <a:pt x="158" y="46"/>
                    </a:lnTo>
                    <a:lnTo>
                      <a:pt x="160" y="53"/>
                    </a:lnTo>
                    <a:lnTo>
                      <a:pt x="162" y="58"/>
                    </a:lnTo>
                    <a:lnTo>
                      <a:pt x="162" y="107"/>
                    </a:lnTo>
                    <a:lnTo>
                      <a:pt x="182" y="107"/>
                    </a:lnTo>
                    <a:lnTo>
                      <a:pt x="182" y="182"/>
                    </a:lnTo>
                    <a:lnTo>
                      <a:pt x="180" y="192"/>
                    </a:lnTo>
                    <a:lnTo>
                      <a:pt x="177" y="200"/>
                    </a:lnTo>
                    <a:lnTo>
                      <a:pt x="174" y="205"/>
                    </a:lnTo>
                    <a:lnTo>
                      <a:pt x="171" y="211"/>
                    </a:lnTo>
                    <a:lnTo>
                      <a:pt x="168" y="216"/>
                    </a:lnTo>
                    <a:lnTo>
                      <a:pt x="163" y="221"/>
                    </a:lnTo>
                    <a:lnTo>
                      <a:pt x="158" y="226"/>
                    </a:lnTo>
                    <a:lnTo>
                      <a:pt x="152" y="230"/>
                    </a:lnTo>
                    <a:lnTo>
                      <a:pt x="145" y="234"/>
                    </a:lnTo>
                    <a:lnTo>
                      <a:pt x="139" y="237"/>
                    </a:lnTo>
                    <a:lnTo>
                      <a:pt x="131" y="239"/>
                    </a:lnTo>
                    <a:lnTo>
                      <a:pt x="124" y="241"/>
                    </a:lnTo>
                    <a:lnTo>
                      <a:pt x="115" y="242"/>
                    </a:lnTo>
                    <a:lnTo>
                      <a:pt x="70" y="242"/>
                    </a:lnTo>
                    <a:lnTo>
                      <a:pt x="60" y="241"/>
                    </a:lnTo>
                    <a:lnTo>
                      <a:pt x="51" y="239"/>
                    </a:lnTo>
                    <a:lnTo>
                      <a:pt x="42" y="236"/>
                    </a:lnTo>
                    <a:lnTo>
                      <a:pt x="33" y="232"/>
                    </a:lnTo>
                    <a:lnTo>
                      <a:pt x="27" y="228"/>
                    </a:lnTo>
                    <a:lnTo>
                      <a:pt x="23" y="225"/>
                    </a:lnTo>
                    <a:lnTo>
                      <a:pt x="19" y="220"/>
                    </a:lnTo>
                    <a:lnTo>
                      <a:pt x="15" y="217"/>
                    </a:lnTo>
                    <a:lnTo>
                      <a:pt x="12" y="213"/>
                    </a:lnTo>
                    <a:lnTo>
                      <a:pt x="9" y="209"/>
                    </a:lnTo>
                    <a:lnTo>
                      <a:pt x="6" y="204"/>
                    </a:lnTo>
                    <a:lnTo>
                      <a:pt x="2" y="197"/>
                    </a:lnTo>
                    <a:lnTo>
                      <a:pt x="1" y="190"/>
                    </a:lnTo>
                    <a:lnTo>
                      <a:pt x="0" y="184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4" name="Freeform 60"/>
              <p:cNvSpPr>
                <a:spLocks/>
              </p:cNvSpPr>
              <p:nvPr/>
            </p:nvSpPr>
            <p:spPr bwMode="auto">
              <a:xfrm>
                <a:off x="3508" y="877"/>
                <a:ext cx="77" cy="78"/>
              </a:xfrm>
              <a:custGeom>
                <a:avLst/>
                <a:gdLst>
                  <a:gd name="T0" fmla="*/ 0 w 77"/>
                  <a:gd name="T1" fmla="*/ 78 h 78"/>
                  <a:gd name="T2" fmla="*/ 0 w 77"/>
                  <a:gd name="T3" fmla="*/ 29 h 78"/>
                  <a:gd name="T4" fmla="*/ 1 w 77"/>
                  <a:gd name="T5" fmla="*/ 26 h 78"/>
                  <a:gd name="T6" fmla="*/ 2 w 77"/>
                  <a:gd name="T7" fmla="*/ 23 h 78"/>
                  <a:gd name="T8" fmla="*/ 4 w 77"/>
                  <a:gd name="T9" fmla="*/ 20 h 78"/>
                  <a:gd name="T10" fmla="*/ 5 w 77"/>
                  <a:gd name="T11" fmla="*/ 16 h 78"/>
                  <a:gd name="T12" fmla="*/ 7 w 77"/>
                  <a:gd name="T13" fmla="*/ 14 h 78"/>
                  <a:gd name="T14" fmla="*/ 10 w 77"/>
                  <a:gd name="T15" fmla="*/ 10 h 78"/>
                  <a:gd name="T16" fmla="*/ 15 w 77"/>
                  <a:gd name="T17" fmla="*/ 8 h 78"/>
                  <a:gd name="T18" fmla="*/ 19 w 77"/>
                  <a:gd name="T19" fmla="*/ 5 h 78"/>
                  <a:gd name="T20" fmla="*/ 25 w 77"/>
                  <a:gd name="T21" fmla="*/ 3 h 78"/>
                  <a:gd name="T22" fmla="*/ 30 w 77"/>
                  <a:gd name="T23" fmla="*/ 1 h 78"/>
                  <a:gd name="T24" fmla="*/ 37 w 77"/>
                  <a:gd name="T25" fmla="*/ 0 h 78"/>
                  <a:gd name="T26" fmla="*/ 42 w 77"/>
                  <a:gd name="T27" fmla="*/ 0 h 78"/>
                  <a:gd name="T28" fmla="*/ 50 w 77"/>
                  <a:gd name="T29" fmla="*/ 2 h 78"/>
                  <a:gd name="T30" fmla="*/ 54 w 77"/>
                  <a:gd name="T31" fmla="*/ 3 h 78"/>
                  <a:gd name="T32" fmla="*/ 58 w 77"/>
                  <a:gd name="T33" fmla="*/ 5 h 78"/>
                  <a:gd name="T34" fmla="*/ 61 w 77"/>
                  <a:gd name="T35" fmla="*/ 6 h 78"/>
                  <a:gd name="T36" fmla="*/ 64 w 77"/>
                  <a:gd name="T37" fmla="*/ 8 h 78"/>
                  <a:gd name="T38" fmla="*/ 66 w 77"/>
                  <a:gd name="T39" fmla="*/ 10 h 78"/>
                  <a:gd name="T40" fmla="*/ 67 w 77"/>
                  <a:gd name="T41" fmla="*/ 11 h 78"/>
                  <a:gd name="T42" fmla="*/ 69 w 77"/>
                  <a:gd name="T43" fmla="*/ 13 h 78"/>
                  <a:gd name="T44" fmla="*/ 70 w 77"/>
                  <a:gd name="T45" fmla="*/ 15 h 78"/>
                  <a:gd name="T46" fmla="*/ 72 w 77"/>
                  <a:gd name="T47" fmla="*/ 17 h 78"/>
                  <a:gd name="T48" fmla="*/ 74 w 77"/>
                  <a:gd name="T49" fmla="*/ 19 h 78"/>
                  <a:gd name="T50" fmla="*/ 74 w 77"/>
                  <a:gd name="T51" fmla="*/ 22 h 78"/>
                  <a:gd name="T52" fmla="*/ 75 w 77"/>
                  <a:gd name="T53" fmla="*/ 24 h 78"/>
                  <a:gd name="T54" fmla="*/ 76 w 77"/>
                  <a:gd name="T55" fmla="*/ 27 h 78"/>
                  <a:gd name="T56" fmla="*/ 77 w 77"/>
                  <a:gd name="T57" fmla="*/ 29 h 78"/>
                  <a:gd name="T58" fmla="*/ 77 w 77"/>
                  <a:gd name="T59" fmla="*/ 78 h 78"/>
                  <a:gd name="T60" fmla="*/ 0 w 77"/>
                  <a:gd name="T6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8">
                    <a:moveTo>
                      <a:pt x="0" y="78"/>
                    </a:moveTo>
                    <a:lnTo>
                      <a:pt x="0" y="29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4" y="20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19" y="5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1" y="6"/>
                    </a:lnTo>
                    <a:lnTo>
                      <a:pt x="64" y="8"/>
                    </a:lnTo>
                    <a:lnTo>
                      <a:pt x="66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4" y="19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6" y="27"/>
                    </a:lnTo>
                    <a:lnTo>
                      <a:pt x="77" y="29"/>
                    </a:lnTo>
                    <a:lnTo>
                      <a:pt x="77" y="78"/>
                    </a:lnTo>
                    <a:lnTo>
                      <a:pt x="0" y="7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5" name="Freeform 61"/>
              <p:cNvSpPr>
                <a:spLocks/>
              </p:cNvSpPr>
              <p:nvPr/>
            </p:nvSpPr>
            <p:spPr bwMode="auto">
              <a:xfrm>
                <a:off x="3457" y="955"/>
                <a:ext cx="182" cy="0"/>
              </a:xfrm>
              <a:custGeom>
                <a:avLst/>
                <a:gdLst>
                  <a:gd name="T0" fmla="*/ 0 w 182"/>
                  <a:gd name="T1" fmla="*/ 182 w 182"/>
                  <a:gd name="T2" fmla="*/ 0 w 1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2">
                    <a:moveTo>
                      <a:pt x="0" y="0"/>
                    </a:move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6" name="Freeform 62"/>
              <p:cNvSpPr>
                <a:spLocks/>
              </p:cNvSpPr>
              <p:nvPr/>
            </p:nvSpPr>
            <p:spPr bwMode="auto">
              <a:xfrm>
                <a:off x="3527" y="986"/>
                <a:ext cx="39" cy="72"/>
              </a:xfrm>
              <a:custGeom>
                <a:avLst/>
                <a:gdLst>
                  <a:gd name="T0" fmla="*/ 31 w 39"/>
                  <a:gd name="T1" fmla="*/ 28 h 72"/>
                  <a:gd name="T2" fmla="*/ 39 w 39"/>
                  <a:gd name="T3" fmla="*/ 72 h 72"/>
                  <a:gd name="T4" fmla="*/ 0 w 39"/>
                  <a:gd name="T5" fmla="*/ 72 h 72"/>
                  <a:gd name="T6" fmla="*/ 10 w 39"/>
                  <a:gd name="T7" fmla="*/ 29 h 72"/>
                  <a:gd name="T8" fmla="*/ 6 w 39"/>
                  <a:gd name="T9" fmla="*/ 26 h 72"/>
                  <a:gd name="T10" fmla="*/ 3 w 39"/>
                  <a:gd name="T11" fmla="*/ 21 h 72"/>
                  <a:gd name="T12" fmla="*/ 2 w 39"/>
                  <a:gd name="T13" fmla="*/ 15 h 72"/>
                  <a:gd name="T14" fmla="*/ 3 w 39"/>
                  <a:gd name="T15" fmla="*/ 10 h 72"/>
                  <a:gd name="T16" fmla="*/ 6 w 39"/>
                  <a:gd name="T17" fmla="*/ 7 h 72"/>
                  <a:gd name="T18" fmla="*/ 8 w 39"/>
                  <a:gd name="T19" fmla="*/ 4 h 72"/>
                  <a:gd name="T20" fmla="*/ 11 w 39"/>
                  <a:gd name="T21" fmla="*/ 2 h 72"/>
                  <a:gd name="T22" fmla="*/ 15 w 39"/>
                  <a:gd name="T23" fmla="*/ 1 h 72"/>
                  <a:gd name="T24" fmla="*/ 21 w 39"/>
                  <a:gd name="T25" fmla="*/ 0 h 72"/>
                  <a:gd name="T26" fmla="*/ 25 w 39"/>
                  <a:gd name="T27" fmla="*/ 1 h 72"/>
                  <a:gd name="T28" fmla="*/ 30 w 39"/>
                  <a:gd name="T29" fmla="*/ 2 h 72"/>
                  <a:gd name="T30" fmla="*/ 34 w 39"/>
                  <a:gd name="T31" fmla="*/ 6 h 72"/>
                  <a:gd name="T32" fmla="*/ 36 w 39"/>
                  <a:gd name="T33" fmla="*/ 8 h 72"/>
                  <a:gd name="T34" fmla="*/ 38 w 39"/>
                  <a:gd name="T35" fmla="*/ 11 h 72"/>
                  <a:gd name="T36" fmla="*/ 38 w 39"/>
                  <a:gd name="T37" fmla="*/ 15 h 72"/>
                  <a:gd name="T38" fmla="*/ 37 w 39"/>
                  <a:gd name="T39" fmla="*/ 21 h 72"/>
                  <a:gd name="T40" fmla="*/ 35 w 39"/>
                  <a:gd name="T41" fmla="*/ 24 h 72"/>
                  <a:gd name="T42" fmla="*/ 33 w 39"/>
                  <a:gd name="T43" fmla="*/ 26 h 72"/>
                  <a:gd name="T44" fmla="*/ 31 w 39"/>
                  <a:gd name="T45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72">
                    <a:moveTo>
                      <a:pt x="31" y="28"/>
                    </a:moveTo>
                    <a:lnTo>
                      <a:pt x="39" y="72"/>
                    </a:lnTo>
                    <a:lnTo>
                      <a:pt x="0" y="72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3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2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7" y="21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1" y="28"/>
                    </a:lnTo>
                  </a:path>
                </a:pathLst>
              </a:cu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240" name="Freeform 64"/>
            <p:cNvSpPr>
              <a:spLocks/>
            </p:cNvSpPr>
            <p:nvPr/>
          </p:nvSpPr>
          <p:spPr bwMode="auto">
            <a:xfrm>
              <a:off x="5519964" y="2295525"/>
              <a:ext cx="488950" cy="420688"/>
            </a:xfrm>
            <a:custGeom>
              <a:avLst/>
              <a:gdLst>
                <a:gd name="T0" fmla="*/ 13 w 308"/>
                <a:gd name="T1" fmla="*/ 0 h 265"/>
                <a:gd name="T2" fmla="*/ 308 w 308"/>
                <a:gd name="T3" fmla="*/ 249 h 265"/>
                <a:gd name="T4" fmla="*/ 295 w 308"/>
                <a:gd name="T5" fmla="*/ 265 h 265"/>
                <a:gd name="T6" fmla="*/ 0 w 308"/>
                <a:gd name="T7" fmla="*/ 16 h 265"/>
                <a:gd name="T8" fmla="*/ 13 w 308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65">
                  <a:moveTo>
                    <a:pt x="13" y="0"/>
                  </a:moveTo>
                  <a:lnTo>
                    <a:pt x="308" y="249"/>
                  </a:lnTo>
                  <a:lnTo>
                    <a:pt x="295" y="265"/>
                  </a:lnTo>
                  <a:lnTo>
                    <a:pt x="0" y="1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50021"/>
            </a:solidFill>
            <a:ln w="0" cap="flat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Freeform 65"/>
            <p:cNvSpPr>
              <a:spLocks/>
            </p:cNvSpPr>
            <p:nvPr/>
          </p:nvSpPr>
          <p:spPr bwMode="auto">
            <a:xfrm>
              <a:off x="5519964" y="2295525"/>
              <a:ext cx="488950" cy="420688"/>
            </a:xfrm>
            <a:custGeom>
              <a:avLst/>
              <a:gdLst>
                <a:gd name="T0" fmla="*/ 295 w 308"/>
                <a:gd name="T1" fmla="*/ 0 h 265"/>
                <a:gd name="T2" fmla="*/ 0 w 308"/>
                <a:gd name="T3" fmla="*/ 249 h 265"/>
                <a:gd name="T4" fmla="*/ 13 w 308"/>
                <a:gd name="T5" fmla="*/ 265 h 265"/>
                <a:gd name="T6" fmla="*/ 308 w 308"/>
                <a:gd name="T7" fmla="*/ 16 h 265"/>
                <a:gd name="T8" fmla="*/ 295 w 308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65">
                  <a:moveTo>
                    <a:pt x="295" y="0"/>
                  </a:moveTo>
                  <a:lnTo>
                    <a:pt x="0" y="249"/>
                  </a:lnTo>
                  <a:lnTo>
                    <a:pt x="13" y="265"/>
                  </a:lnTo>
                  <a:lnTo>
                    <a:pt x="308" y="16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A50021"/>
            </a:solidFill>
            <a:ln w="0" cap="flat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50" name="Rectangle 75"/>
          <p:cNvSpPr>
            <a:spLocks noChangeArrowheads="1"/>
          </p:cNvSpPr>
          <p:nvPr/>
        </p:nvSpPr>
        <p:spPr bwMode="auto">
          <a:xfrm>
            <a:off x="3883588" y="1623564"/>
            <a:ext cx="206374" cy="303446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1" name="Freeform 83"/>
          <p:cNvSpPr>
            <a:spLocks/>
          </p:cNvSpPr>
          <p:nvPr/>
        </p:nvSpPr>
        <p:spPr bwMode="auto">
          <a:xfrm>
            <a:off x="4162425" y="1774377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2" name="Freeform 84"/>
          <p:cNvSpPr>
            <a:spLocks/>
          </p:cNvSpPr>
          <p:nvPr/>
        </p:nvSpPr>
        <p:spPr bwMode="auto">
          <a:xfrm>
            <a:off x="4114800" y="1687064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3" name="Freeform 85"/>
          <p:cNvSpPr>
            <a:spLocks/>
          </p:cNvSpPr>
          <p:nvPr/>
        </p:nvSpPr>
        <p:spPr bwMode="auto">
          <a:xfrm>
            <a:off x="4230687" y="1774377"/>
            <a:ext cx="79375" cy="103188"/>
          </a:xfrm>
          <a:custGeom>
            <a:avLst/>
            <a:gdLst>
              <a:gd name="T0" fmla="*/ 11 w 366"/>
              <a:gd name="T1" fmla="*/ 472 h 472"/>
              <a:gd name="T2" fmla="*/ 32 w 366"/>
              <a:gd name="T3" fmla="*/ 471 h 472"/>
              <a:gd name="T4" fmla="*/ 44 w 366"/>
              <a:gd name="T5" fmla="*/ 469 h 472"/>
              <a:gd name="T6" fmla="*/ 65 w 366"/>
              <a:gd name="T7" fmla="*/ 464 h 472"/>
              <a:gd name="T8" fmla="*/ 94 w 366"/>
              <a:gd name="T9" fmla="*/ 454 h 472"/>
              <a:gd name="T10" fmla="*/ 104 w 366"/>
              <a:gd name="T11" fmla="*/ 449 h 472"/>
              <a:gd name="T12" fmla="*/ 124 w 366"/>
              <a:gd name="T13" fmla="*/ 438 h 472"/>
              <a:gd name="T14" fmla="*/ 134 w 366"/>
              <a:gd name="T15" fmla="*/ 432 h 472"/>
              <a:gd name="T16" fmla="*/ 173 w 366"/>
              <a:gd name="T17" fmla="*/ 401 h 472"/>
              <a:gd name="T18" fmla="*/ 184 w 366"/>
              <a:gd name="T19" fmla="*/ 391 h 472"/>
              <a:gd name="T20" fmla="*/ 221 w 366"/>
              <a:gd name="T21" fmla="*/ 349 h 472"/>
              <a:gd name="T22" fmla="*/ 263 w 366"/>
              <a:gd name="T23" fmla="*/ 288 h 472"/>
              <a:gd name="T24" fmla="*/ 301 w 366"/>
              <a:gd name="T25" fmla="*/ 217 h 472"/>
              <a:gd name="T26" fmla="*/ 335 w 366"/>
              <a:gd name="T27" fmla="*/ 138 h 472"/>
              <a:gd name="T28" fmla="*/ 366 w 366"/>
              <a:gd name="T29" fmla="*/ 48 h 472"/>
              <a:gd name="T30" fmla="*/ 221 w 366"/>
              <a:gd name="T31" fmla="*/ 0 h 472"/>
              <a:gd name="T32" fmla="*/ 196 w 366"/>
              <a:gd name="T33" fmla="*/ 78 h 472"/>
              <a:gd name="T34" fmla="*/ 167 w 366"/>
              <a:gd name="T35" fmla="*/ 147 h 472"/>
              <a:gd name="T36" fmla="*/ 138 w 366"/>
              <a:gd name="T37" fmla="*/ 203 h 472"/>
              <a:gd name="T38" fmla="*/ 107 w 366"/>
              <a:gd name="T39" fmla="*/ 248 h 472"/>
              <a:gd name="T40" fmla="*/ 70 w 366"/>
              <a:gd name="T41" fmla="*/ 291 h 472"/>
              <a:gd name="T42" fmla="*/ 81 w 366"/>
              <a:gd name="T43" fmla="*/ 281 h 472"/>
              <a:gd name="T44" fmla="*/ 41 w 366"/>
              <a:gd name="T45" fmla="*/ 311 h 472"/>
              <a:gd name="T46" fmla="*/ 51 w 366"/>
              <a:gd name="T47" fmla="*/ 305 h 472"/>
              <a:gd name="T48" fmla="*/ 31 w 366"/>
              <a:gd name="T49" fmla="*/ 316 h 472"/>
              <a:gd name="T50" fmla="*/ 41 w 366"/>
              <a:gd name="T51" fmla="*/ 311 h 472"/>
              <a:gd name="T52" fmla="*/ 29 w 366"/>
              <a:gd name="T53" fmla="*/ 316 h 472"/>
              <a:gd name="T54" fmla="*/ 8 w 366"/>
              <a:gd name="T55" fmla="*/ 321 h 472"/>
              <a:gd name="T56" fmla="*/ 21 w 366"/>
              <a:gd name="T57" fmla="*/ 319 h 472"/>
              <a:gd name="T58" fmla="*/ 0 w 366"/>
              <a:gd name="T59" fmla="*/ 321 h 472"/>
              <a:gd name="T60" fmla="*/ 11 w 366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6" h="472">
                <a:moveTo>
                  <a:pt x="11" y="472"/>
                </a:moveTo>
                <a:lnTo>
                  <a:pt x="32" y="471"/>
                </a:lnTo>
                <a:cubicBezTo>
                  <a:pt x="36" y="470"/>
                  <a:pt x="40" y="470"/>
                  <a:pt x="44" y="469"/>
                </a:cubicBezTo>
                <a:lnTo>
                  <a:pt x="65" y="464"/>
                </a:lnTo>
                <a:lnTo>
                  <a:pt x="94" y="454"/>
                </a:lnTo>
                <a:cubicBezTo>
                  <a:pt x="97" y="453"/>
                  <a:pt x="101" y="451"/>
                  <a:pt x="104" y="449"/>
                </a:cubicBezTo>
                <a:lnTo>
                  <a:pt x="124" y="438"/>
                </a:lnTo>
                <a:cubicBezTo>
                  <a:pt x="128" y="436"/>
                  <a:pt x="131" y="434"/>
                  <a:pt x="134" y="432"/>
                </a:cubicBezTo>
                <a:lnTo>
                  <a:pt x="173" y="401"/>
                </a:lnTo>
                <a:cubicBezTo>
                  <a:pt x="177" y="398"/>
                  <a:pt x="181" y="395"/>
                  <a:pt x="184" y="391"/>
                </a:cubicBezTo>
                <a:lnTo>
                  <a:pt x="221" y="349"/>
                </a:lnTo>
                <a:lnTo>
                  <a:pt x="263" y="288"/>
                </a:lnTo>
                <a:lnTo>
                  <a:pt x="301" y="217"/>
                </a:lnTo>
                <a:lnTo>
                  <a:pt x="335" y="138"/>
                </a:lnTo>
                <a:lnTo>
                  <a:pt x="366" y="48"/>
                </a:lnTo>
                <a:lnTo>
                  <a:pt x="221" y="0"/>
                </a:lnTo>
                <a:lnTo>
                  <a:pt x="196" y="78"/>
                </a:lnTo>
                <a:lnTo>
                  <a:pt x="167" y="147"/>
                </a:lnTo>
                <a:lnTo>
                  <a:pt x="138" y="203"/>
                </a:lnTo>
                <a:lnTo>
                  <a:pt x="107" y="248"/>
                </a:lnTo>
                <a:lnTo>
                  <a:pt x="70" y="291"/>
                </a:lnTo>
                <a:lnTo>
                  <a:pt x="81" y="281"/>
                </a:lnTo>
                <a:lnTo>
                  <a:pt x="41" y="311"/>
                </a:lnTo>
                <a:lnTo>
                  <a:pt x="51" y="305"/>
                </a:lnTo>
                <a:lnTo>
                  <a:pt x="31" y="316"/>
                </a:lnTo>
                <a:lnTo>
                  <a:pt x="41" y="311"/>
                </a:lnTo>
                <a:lnTo>
                  <a:pt x="29" y="316"/>
                </a:lnTo>
                <a:lnTo>
                  <a:pt x="8" y="321"/>
                </a:lnTo>
                <a:lnTo>
                  <a:pt x="21" y="319"/>
                </a:lnTo>
                <a:lnTo>
                  <a:pt x="0" y="321"/>
                </a:lnTo>
                <a:lnTo>
                  <a:pt x="11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4" name="Freeform 86"/>
          <p:cNvSpPr>
            <a:spLocks/>
          </p:cNvSpPr>
          <p:nvPr/>
        </p:nvSpPr>
        <p:spPr bwMode="auto">
          <a:xfrm>
            <a:off x="4276725" y="1687064"/>
            <a:ext cx="80963" cy="104775"/>
          </a:xfrm>
          <a:custGeom>
            <a:avLst/>
            <a:gdLst>
              <a:gd name="T0" fmla="*/ 356 w 366"/>
              <a:gd name="T1" fmla="*/ 0 h 475"/>
              <a:gd name="T2" fmla="*/ 335 w 366"/>
              <a:gd name="T3" fmla="*/ 1 h 475"/>
              <a:gd name="T4" fmla="*/ 322 w 366"/>
              <a:gd name="T5" fmla="*/ 3 h 475"/>
              <a:gd name="T6" fmla="*/ 301 w 366"/>
              <a:gd name="T7" fmla="*/ 8 h 475"/>
              <a:gd name="T8" fmla="*/ 271 w 366"/>
              <a:gd name="T9" fmla="*/ 19 h 475"/>
              <a:gd name="T10" fmla="*/ 242 w 366"/>
              <a:gd name="T11" fmla="*/ 34 h 475"/>
              <a:gd name="T12" fmla="*/ 215 w 366"/>
              <a:gd name="T13" fmla="*/ 53 h 475"/>
              <a:gd name="T14" fmla="*/ 190 w 366"/>
              <a:gd name="T15" fmla="*/ 73 h 475"/>
              <a:gd name="T16" fmla="*/ 182 w 366"/>
              <a:gd name="T17" fmla="*/ 81 h 475"/>
              <a:gd name="T18" fmla="*/ 145 w 366"/>
              <a:gd name="T19" fmla="*/ 124 h 475"/>
              <a:gd name="T20" fmla="*/ 103 w 366"/>
              <a:gd name="T21" fmla="*/ 186 h 475"/>
              <a:gd name="T22" fmla="*/ 65 w 366"/>
              <a:gd name="T23" fmla="*/ 256 h 475"/>
              <a:gd name="T24" fmla="*/ 31 w 366"/>
              <a:gd name="T25" fmla="*/ 337 h 475"/>
              <a:gd name="T26" fmla="*/ 0 w 366"/>
              <a:gd name="T27" fmla="*/ 427 h 475"/>
              <a:gd name="T28" fmla="*/ 144 w 366"/>
              <a:gd name="T29" fmla="*/ 475 h 475"/>
              <a:gd name="T30" fmla="*/ 171 w 366"/>
              <a:gd name="T31" fmla="*/ 396 h 475"/>
              <a:gd name="T32" fmla="*/ 199 w 366"/>
              <a:gd name="T33" fmla="*/ 328 h 475"/>
              <a:gd name="T34" fmla="*/ 229 w 366"/>
              <a:gd name="T35" fmla="*/ 270 h 475"/>
              <a:gd name="T36" fmla="*/ 259 w 366"/>
              <a:gd name="T37" fmla="*/ 224 h 475"/>
              <a:gd name="T38" fmla="*/ 296 w 366"/>
              <a:gd name="T39" fmla="*/ 182 h 475"/>
              <a:gd name="T40" fmla="*/ 289 w 366"/>
              <a:gd name="T41" fmla="*/ 189 h 475"/>
              <a:gd name="T42" fmla="*/ 303 w 366"/>
              <a:gd name="T43" fmla="*/ 177 h 475"/>
              <a:gd name="T44" fmla="*/ 316 w 366"/>
              <a:gd name="T45" fmla="*/ 168 h 475"/>
              <a:gd name="T46" fmla="*/ 327 w 366"/>
              <a:gd name="T47" fmla="*/ 161 h 475"/>
              <a:gd name="T48" fmla="*/ 337 w 366"/>
              <a:gd name="T49" fmla="*/ 156 h 475"/>
              <a:gd name="T50" fmla="*/ 358 w 366"/>
              <a:gd name="T51" fmla="*/ 151 h 475"/>
              <a:gd name="T52" fmla="*/ 345 w 366"/>
              <a:gd name="T53" fmla="*/ 153 h 475"/>
              <a:gd name="T54" fmla="*/ 366 w 366"/>
              <a:gd name="T55" fmla="*/ 151 h 475"/>
              <a:gd name="T56" fmla="*/ 356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356" y="0"/>
                </a:moveTo>
                <a:lnTo>
                  <a:pt x="335" y="1"/>
                </a:lnTo>
                <a:cubicBezTo>
                  <a:pt x="330" y="1"/>
                  <a:pt x="326" y="2"/>
                  <a:pt x="322" y="3"/>
                </a:cubicBezTo>
                <a:lnTo>
                  <a:pt x="301" y="8"/>
                </a:lnTo>
                <a:lnTo>
                  <a:pt x="271" y="19"/>
                </a:lnTo>
                <a:lnTo>
                  <a:pt x="242" y="34"/>
                </a:lnTo>
                <a:lnTo>
                  <a:pt x="215" y="53"/>
                </a:lnTo>
                <a:lnTo>
                  <a:pt x="190" y="73"/>
                </a:lnTo>
                <a:cubicBezTo>
                  <a:pt x="188" y="76"/>
                  <a:pt x="185" y="78"/>
                  <a:pt x="182" y="81"/>
                </a:cubicBezTo>
                <a:lnTo>
                  <a:pt x="145" y="124"/>
                </a:lnTo>
                <a:lnTo>
                  <a:pt x="103" y="186"/>
                </a:lnTo>
                <a:lnTo>
                  <a:pt x="65" y="256"/>
                </a:lnTo>
                <a:lnTo>
                  <a:pt x="31" y="337"/>
                </a:lnTo>
                <a:lnTo>
                  <a:pt x="0" y="427"/>
                </a:lnTo>
                <a:lnTo>
                  <a:pt x="144" y="475"/>
                </a:lnTo>
                <a:lnTo>
                  <a:pt x="171" y="396"/>
                </a:lnTo>
                <a:lnTo>
                  <a:pt x="199" y="328"/>
                </a:lnTo>
                <a:lnTo>
                  <a:pt x="229" y="270"/>
                </a:lnTo>
                <a:lnTo>
                  <a:pt x="259" y="224"/>
                </a:lnTo>
                <a:lnTo>
                  <a:pt x="296" y="182"/>
                </a:lnTo>
                <a:lnTo>
                  <a:pt x="289" y="189"/>
                </a:lnTo>
                <a:lnTo>
                  <a:pt x="303" y="177"/>
                </a:lnTo>
                <a:lnTo>
                  <a:pt x="316" y="168"/>
                </a:lnTo>
                <a:lnTo>
                  <a:pt x="327" y="161"/>
                </a:lnTo>
                <a:lnTo>
                  <a:pt x="337" y="156"/>
                </a:lnTo>
                <a:lnTo>
                  <a:pt x="358" y="151"/>
                </a:lnTo>
                <a:lnTo>
                  <a:pt x="345" y="153"/>
                </a:lnTo>
                <a:lnTo>
                  <a:pt x="366" y="151"/>
                </a:lnTo>
                <a:lnTo>
                  <a:pt x="356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5" name="Freeform 87"/>
          <p:cNvSpPr>
            <a:spLocks/>
          </p:cNvSpPr>
          <p:nvPr/>
        </p:nvSpPr>
        <p:spPr bwMode="auto">
          <a:xfrm>
            <a:off x="4406900" y="1774377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6" name="Freeform 88"/>
          <p:cNvSpPr>
            <a:spLocks/>
          </p:cNvSpPr>
          <p:nvPr/>
        </p:nvSpPr>
        <p:spPr bwMode="auto">
          <a:xfrm>
            <a:off x="4359275" y="1687064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7" name="Freeform 103"/>
          <p:cNvSpPr>
            <a:spLocks/>
          </p:cNvSpPr>
          <p:nvPr/>
        </p:nvSpPr>
        <p:spPr bwMode="auto">
          <a:xfrm>
            <a:off x="1130862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8" name="Freeform 104"/>
          <p:cNvSpPr>
            <a:spLocks/>
          </p:cNvSpPr>
          <p:nvPr/>
        </p:nvSpPr>
        <p:spPr bwMode="auto">
          <a:xfrm>
            <a:off x="1084825" y="1687064"/>
            <a:ext cx="79375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9" name="Freeform 105"/>
          <p:cNvSpPr>
            <a:spLocks/>
          </p:cNvSpPr>
          <p:nvPr/>
        </p:nvSpPr>
        <p:spPr bwMode="auto">
          <a:xfrm>
            <a:off x="1199125" y="1774377"/>
            <a:ext cx="79375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0" name="Freeform 106"/>
          <p:cNvSpPr>
            <a:spLocks/>
          </p:cNvSpPr>
          <p:nvPr/>
        </p:nvSpPr>
        <p:spPr bwMode="auto">
          <a:xfrm>
            <a:off x="1245162" y="1687064"/>
            <a:ext cx="80963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1" name="Freeform 107"/>
          <p:cNvSpPr>
            <a:spLocks/>
          </p:cNvSpPr>
          <p:nvPr/>
        </p:nvSpPr>
        <p:spPr bwMode="auto">
          <a:xfrm>
            <a:off x="1375337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2" name="Freeform 108"/>
          <p:cNvSpPr>
            <a:spLocks/>
          </p:cNvSpPr>
          <p:nvPr/>
        </p:nvSpPr>
        <p:spPr bwMode="auto">
          <a:xfrm>
            <a:off x="1330887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3" name="Rectangle 150"/>
          <p:cNvSpPr>
            <a:spLocks noChangeArrowheads="1"/>
          </p:cNvSpPr>
          <p:nvPr/>
        </p:nvSpPr>
        <p:spPr bwMode="auto">
          <a:xfrm>
            <a:off x="3510525" y="1946729"/>
            <a:ext cx="86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Commit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4" name="Rectangle 155"/>
          <p:cNvSpPr>
            <a:spLocks noChangeArrowheads="1"/>
          </p:cNvSpPr>
          <p:nvPr/>
        </p:nvSpPr>
        <p:spPr bwMode="auto">
          <a:xfrm>
            <a:off x="2062725" y="1260027"/>
            <a:ext cx="4959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5" name="Rectangle 151"/>
          <p:cNvSpPr>
            <a:spLocks noChangeArrowheads="1"/>
          </p:cNvSpPr>
          <p:nvPr/>
        </p:nvSpPr>
        <p:spPr bwMode="auto">
          <a:xfrm>
            <a:off x="3510525" y="1623564"/>
            <a:ext cx="373063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6" name="Rectangle 153"/>
          <p:cNvSpPr>
            <a:spLocks noChangeArrowheads="1"/>
          </p:cNvSpPr>
          <p:nvPr/>
        </p:nvSpPr>
        <p:spPr bwMode="auto">
          <a:xfrm>
            <a:off x="2013512" y="1634676"/>
            <a:ext cx="654050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7" name="Freeform 109"/>
          <p:cNvSpPr>
            <a:spLocks/>
          </p:cNvSpPr>
          <p:nvPr/>
        </p:nvSpPr>
        <p:spPr bwMode="auto">
          <a:xfrm>
            <a:off x="3372412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8" name="Freeform 110"/>
          <p:cNvSpPr>
            <a:spLocks/>
          </p:cNvSpPr>
          <p:nvPr/>
        </p:nvSpPr>
        <p:spPr bwMode="auto">
          <a:xfrm>
            <a:off x="3327962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9" name="Freeform 111"/>
          <p:cNvSpPr>
            <a:spLocks/>
          </p:cNvSpPr>
          <p:nvPr/>
        </p:nvSpPr>
        <p:spPr bwMode="auto">
          <a:xfrm>
            <a:off x="3439087" y="2999927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0" name="Freeform 112"/>
          <p:cNvSpPr>
            <a:spLocks/>
          </p:cNvSpPr>
          <p:nvPr/>
        </p:nvSpPr>
        <p:spPr bwMode="auto">
          <a:xfrm>
            <a:off x="3483537" y="2912614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1" name="Freeform 113"/>
          <p:cNvSpPr>
            <a:spLocks/>
          </p:cNvSpPr>
          <p:nvPr/>
        </p:nvSpPr>
        <p:spPr bwMode="auto">
          <a:xfrm>
            <a:off x="3608950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2" name="Freeform 114"/>
          <p:cNvSpPr>
            <a:spLocks/>
          </p:cNvSpPr>
          <p:nvPr/>
        </p:nvSpPr>
        <p:spPr bwMode="auto">
          <a:xfrm>
            <a:off x="3564500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3" name="Freeform 115"/>
          <p:cNvSpPr>
            <a:spLocks/>
          </p:cNvSpPr>
          <p:nvPr/>
        </p:nvSpPr>
        <p:spPr bwMode="auto">
          <a:xfrm>
            <a:off x="3678800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4" name="Freeform 116"/>
          <p:cNvSpPr>
            <a:spLocks/>
          </p:cNvSpPr>
          <p:nvPr/>
        </p:nvSpPr>
        <p:spPr bwMode="auto">
          <a:xfrm>
            <a:off x="3721662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5" name="Freeform 117"/>
          <p:cNvSpPr>
            <a:spLocks/>
          </p:cNvSpPr>
          <p:nvPr/>
        </p:nvSpPr>
        <p:spPr bwMode="auto">
          <a:xfrm>
            <a:off x="3853425" y="2999927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6" name="Freeform 118"/>
          <p:cNvSpPr>
            <a:spLocks/>
          </p:cNvSpPr>
          <p:nvPr/>
        </p:nvSpPr>
        <p:spPr bwMode="auto">
          <a:xfrm>
            <a:off x="3810562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7" name="Freeform 119"/>
          <p:cNvSpPr>
            <a:spLocks/>
          </p:cNvSpPr>
          <p:nvPr/>
        </p:nvSpPr>
        <p:spPr bwMode="auto">
          <a:xfrm>
            <a:off x="3920100" y="2999927"/>
            <a:ext cx="77788" cy="103188"/>
          </a:xfrm>
          <a:custGeom>
            <a:avLst/>
            <a:gdLst>
              <a:gd name="T0" fmla="*/ 11 w 358"/>
              <a:gd name="T1" fmla="*/ 474 h 474"/>
              <a:gd name="T2" fmla="*/ 32 w 358"/>
              <a:gd name="T3" fmla="*/ 473 h 474"/>
              <a:gd name="T4" fmla="*/ 44 w 358"/>
              <a:gd name="T5" fmla="*/ 471 h 474"/>
              <a:gd name="T6" fmla="*/ 64 w 358"/>
              <a:gd name="T7" fmla="*/ 466 h 474"/>
              <a:gd name="T8" fmla="*/ 75 w 358"/>
              <a:gd name="T9" fmla="*/ 462 h 474"/>
              <a:gd name="T10" fmla="*/ 94 w 358"/>
              <a:gd name="T11" fmla="*/ 454 h 474"/>
              <a:gd name="T12" fmla="*/ 121 w 358"/>
              <a:gd name="T13" fmla="*/ 441 h 474"/>
              <a:gd name="T14" fmla="*/ 131 w 358"/>
              <a:gd name="T15" fmla="*/ 435 h 474"/>
              <a:gd name="T16" fmla="*/ 150 w 358"/>
              <a:gd name="T17" fmla="*/ 421 h 474"/>
              <a:gd name="T18" fmla="*/ 174 w 358"/>
              <a:gd name="T19" fmla="*/ 399 h 474"/>
              <a:gd name="T20" fmla="*/ 218 w 358"/>
              <a:gd name="T21" fmla="*/ 350 h 474"/>
              <a:gd name="T22" fmla="*/ 224 w 358"/>
              <a:gd name="T23" fmla="*/ 341 h 474"/>
              <a:gd name="T24" fmla="*/ 259 w 358"/>
              <a:gd name="T25" fmla="*/ 288 h 474"/>
              <a:gd name="T26" fmla="*/ 296 w 358"/>
              <a:gd name="T27" fmla="*/ 217 h 474"/>
              <a:gd name="T28" fmla="*/ 328 w 358"/>
              <a:gd name="T29" fmla="*/ 136 h 474"/>
              <a:gd name="T30" fmla="*/ 358 w 358"/>
              <a:gd name="T31" fmla="*/ 47 h 474"/>
              <a:gd name="T32" fmla="*/ 213 w 358"/>
              <a:gd name="T33" fmla="*/ 0 h 474"/>
              <a:gd name="T34" fmla="*/ 187 w 358"/>
              <a:gd name="T35" fmla="*/ 80 h 474"/>
              <a:gd name="T36" fmla="*/ 160 w 358"/>
              <a:gd name="T37" fmla="*/ 148 h 474"/>
              <a:gd name="T38" fmla="*/ 131 w 358"/>
              <a:gd name="T39" fmla="*/ 205 h 474"/>
              <a:gd name="T40" fmla="*/ 97 w 358"/>
              <a:gd name="T41" fmla="*/ 259 h 474"/>
              <a:gd name="T42" fmla="*/ 103 w 358"/>
              <a:gd name="T43" fmla="*/ 250 h 474"/>
              <a:gd name="T44" fmla="*/ 73 w 358"/>
              <a:gd name="T45" fmla="*/ 286 h 474"/>
              <a:gd name="T46" fmla="*/ 59 w 358"/>
              <a:gd name="T47" fmla="*/ 298 h 474"/>
              <a:gd name="T48" fmla="*/ 40 w 358"/>
              <a:gd name="T49" fmla="*/ 312 h 474"/>
              <a:gd name="T50" fmla="*/ 50 w 358"/>
              <a:gd name="T51" fmla="*/ 306 h 474"/>
              <a:gd name="T52" fmla="*/ 37 w 358"/>
              <a:gd name="T53" fmla="*/ 314 h 474"/>
              <a:gd name="T54" fmla="*/ 17 w 358"/>
              <a:gd name="T55" fmla="*/ 322 h 474"/>
              <a:gd name="T56" fmla="*/ 28 w 358"/>
              <a:gd name="T57" fmla="*/ 318 h 474"/>
              <a:gd name="T58" fmla="*/ 8 w 358"/>
              <a:gd name="T59" fmla="*/ 323 h 474"/>
              <a:gd name="T60" fmla="*/ 20 w 358"/>
              <a:gd name="T61" fmla="*/ 321 h 474"/>
              <a:gd name="T62" fmla="*/ 0 w 358"/>
              <a:gd name="T63" fmla="*/ 323 h 474"/>
              <a:gd name="T64" fmla="*/ 11 w 358"/>
              <a:gd name="T6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8" h="474">
                <a:moveTo>
                  <a:pt x="11" y="474"/>
                </a:moveTo>
                <a:lnTo>
                  <a:pt x="32" y="473"/>
                </a:lnTo>
                <a:cubicBezTo>
                  <a:pt x="36" y="472"/>
                  <a:pt x="40" y="472"/>
                  <a:pt x="44" y="471"/>
                </a:cubicBezTo>
                <a:lnTo>
                  <a:pt x="64" y="466"/>
                </a:lnTo>
                <a:cubicBezTo>
                  <a:pt x="68" y="465"/>
                  <a:pt x="71" y="464"/>
                  <a:pt x="75" y="462"/>
                </a:cubicBezTo>
                <a:lnTo>
                  <a:pt x="94" y="454"/>
                </a:lnTo>
                <a:lnTo>
                  <a:pt x="121" y="441"/>
                </a:lnTo>
                <a:cubicBezTo>
                  <a:pt x="124" y="439"/>
                  <a:pt x="127" y="437"/>
                  <a:pt x="131" y="435"/>
                </a:cubicBezTo>
                <a:lnTo>
                  <a:pt x="150" y="421"/>
                </a:lnTo>
                <a:lnTo>
                  <a:pt x="174" y="399"/>
                </a:lnTo>
                <a:lnTo>
                  <a:pt x="218" y="350"/>
                </a:lnTo>
                <a:cubicBezTo>
                  <a:pt x="220" y="347"/>
                  <a:pt x="222" y="344"/>
                  <a:pt x="224" y="341"/>
                </a:cubicBezTo>
                <a:lnTo>
                  <a:pt x="259" y="288"/>
                </a:lnTo>
                <a:lnTo>
                  <a:pt x="296" y="217"/>
                </a:lnTo>
                <a:lnTo>
                  <a:pt x="328" y="136"/>
                </a:lnTo>
                <a:lnTo>
                  <a:pt x="358" y="47"/>
                </a:lnTo>
                <a:lnTo>
                  <a:pt x="213" y="0"/>
                </a:lnTo>
                <a:lnTo>
                  <a:pt x="187" y="80"/>
                </a:lnTo>
                <a:lnTo>
                  <a:pt x="160" y="148"/>
                </a:lnTo>
                <a:lnTo>
                  <a:pt x="131" y="205"/>
                </a:lnTo>
                <a:lnTo>
                  <a:pt x="97" y="259"/>
                </a:lnTo>
                <a:lnTo>
                  <a:pt x="103" y="250"/>
                </a:lnTo>
                <a:lnTo>
                  <a:pt x="73" y="286"/>
                </a:lnTo>
                <a:lnTo>
                  <a:pt x="59" y="298"/>
                </a:lnTo>
                <a:lnTo>
                  <a:pt x="40" y="312"/>
                </a:lnTo>
                <a:lnTo>
                  <a:pt x="50" y="306"/>
                </a:lnTo>
                <a:lnTo>
                  <a:pt x="37" y="314"/>
                </a:lnTo>
                <a:lnTo>
                  <a:pt x="17" y="322"/>
                </a:lnTo>
                <a:lnTo>
                  <a:pt x="28" y="318"/>
                </a:lnTo>
                <a:lnTo>
                  <a:pt x="8" y="323"/>
                </a:lnTo>
                <a:lnTo>
                  <a:pt x="20" y="321"/>
                </a:lnTo>
                <a:lnTo>
                  <a:pt x="0" y="323"/>
                </a:lnTo>
                <a:lnTo>
                  <a:pt x="11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8" name="Freeform 120"/>
          <p:cNvSpPr>
            <a:spLocks/>
          </p:cNvSpPr>
          <p:nvPr/>
        </p:nvSpPr>
        <p:spPr bwMode="auto">
          <a:xfrm>
            <a:off x="3962962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9" name="Freeform 121"/>
          <p:cNvSpPr>
            <a:spLocks/>
          </p:cNvSpPr>
          <p:nvPr/>
        </p:nvSpPr>
        <p:spPr bwMode="auto">
          <a:xfrm>
            <a:off x="4089962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0" name="Freeform 122"/>
          <p:cNvSpPr>
            <a:spLocks/>
          </p:cNvSpPr>
          <p:nvPr/>
        </p:nvSpPr>
        <p:spPr bwMode="auto">
          <a:xfrm>
            <a:off x="4043925" y="2912614"/>
            <a:ext cx="79375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1" name="Rectangle 156"/>
          <p:cNvSpPr>
            <a:spLocks noChangeArrowheads="1"/>
          </p:cNvSpPr>
          <p:nvPr/>
        </p:nvSpPr>
        <p:spPr bwMode="auto">
          <a:xfrm>
            <a:off x="2667562" y="2858639"/>
            <a:ext cx="655638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82" name="Group 281"/>
          <p:cNvGrpSpPr/>
          <p:nvPr/>
        </p:nvGrpSpPr>
        <p:grpSpPr>
          <a:xfrm>
            <a:off x="1084825" y="1623564"/>
            <a:ext cx="1692880" cy="1923365"/>
            <a:chOff x="1003300" y="2222500"/>
            <a:chExt cx="1692880" cy="1923365"/>
          </a:xfrm>
        </p:grpSpPr>
        <p:grpSp>
          <p:nvGrpSpPr>
            <p:cNvPr id="283" name="Group 282"/>
            <p:cNvGrpSpPr/>
            <p:nvPr/>
          </p:nvGrpSpPr>
          <p:grpSpPr>
            <a:xfrm>
              <a:off x="1003300" y="3439434"/>
              <a:ext cx="1692880" cy="706431"/>
              <a:chOff x="1003300" y="3439434"/>
              <a:chExt cx="1692880" cy="706431"/>
            </a:xfrm>
          </p:grpSpPr>
          <p:sp>
            <p:nvSpPr>
              <p:cNvPr id="285" name="Rectangle 10"/>
              <p:cNvSpPr>
                <a:spLocks noChangeArrowheads="1"/>
              </p:cNvSpPr>
              <p:nvPr/>
            </p:nvSpPr>
            <p:spPr bwMode="auto">
              <a:xfrm>
                <a:off x="2212975" y="3439434"/>
                <a:ext cx="374650" cy="324000"/>
              </a:xfrm>
              <a:prstGeom prst="rect">
                <a:avLst/>
              </a:prstGeom>
              <a:pattFill prst="wdUpDiag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6" name="Freeform 22"/>
              <p:cNvSpPr>
                <a:spLocks/>
              </p:cNvSpPr>
              <p:nvPr/>
            </p:nvSpPr>
            <p:spPr bwMode="auto">
              <a:xfrm>
                <a:off x="104775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7" name="Freeform 23"/>
              <p:cNvSpPr>
                <a:spLocks/>
              </p:cNvSpPr>
              <p:nvPr/>
            </p:nvSpPr>
            <p:spPr bwMode="auto">
              <a:xfrm>
                <a:off x="1003300" y="3511550"/>
                <a:ext cx="77788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8" name="Freeform 24"/>
              <p:cNvSpPr>
                <a:spLocks/>
              </p:cNvSpPr>
              <p:nvPr/>
            </p:nvSpPr>
            <p:spPr bwMode="auto">
              <a:xfrm>
                <a:off x="1114425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9" name="Freeform 25"/>
              <p:cNvSpPr>
                <a:spLocks/>
              </p:cNvSpPr>
              <p:nvPr/>
            </p:nvSpPr>
            <p:spPr bwMode="auto">
              <a:xfrm>
                <a:off x="1157287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0" name="Freeform 26"/>
              <p:cNvSpPr>
                <a:spLocks/>
              </p:cNvSpPr>
              <p:nvPr/>
            </p:nvSpPr>
            <p:spPr bwMode="auto">
              <a:xfrm>
                <a:off x="128270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1" name="Freeform 27"/>
              <p:cNvSpPr>
                <a:spLocks/>
              </p:cNvSpPr>
              <p:nvPr/>
            </p:nvSpPr>
            <p:spPr bwMode="auto">
              <a:xfrm>
                <a:off x="1238250" y="3511550"/>
                <a:ext cx="77788" cy="103188"/>
              </a:xfrm>
              <a:custGeom>
                <a:avLst/>
                <a:gdLst>
                  <a:gd name="T0" fmla="*/ 23 w 716"/>
                  <a:gd name="T1" fmla="*/ 0 h 945"/>
                  <a:gd name="T2" fmla="*/ 64 w 716"/>
                  <a:gd name="T3" fmla="*/ 3 h 945"/>
                  <a:gd name="T4" fmla="*/ 89 w 716"/>
                  <a:gd name="T5" fmla="*/ 7 h 945"/>
                  <a:gd name="T6" fmla="*/ 129 w 716"/>
                  <a:gd name="T7" fmla="*/ 17 h 945"/>
                  <a:gd name="T8" fmla="*/ 186 w 716"/>
                  <a:gd name="T9" fmla="*/ 38 h 945"/>
                  <a:gd name="T10" fmla="*/ 245 w 716"/>
                  <a:gd name="T11" fmla="*/ 68 h 945"/>
                  <a:gd name="T12" fmla="*/ 268 w 716"/>
                  <a:gd name="T13" fmla="*/ 84 h 945"/>
                  <a:gd name="T14" fmla="*/ 344 w 716"/>
                  <a:gd name="T15" fmla="*/ 146 h 945"/>
                  <a:gd name="T16" fmla="*/ 362 w 716"/>
                  <a:gd name="T17" fmla="*/ 163 h 945"/>
                  <a:gd name="T18" fmla="*/ 436 w 716"/>
                  <a:gd name="T19" fmla="*/ 247 h 945"/>
                  <a:gd name="T20" fmla="*/ 449 w 716"/>
                  <a:gd name="T21" fmla="*/ 265 h 945"/>
                  <a:gd name="T22" fmla="*/ 518 w 716"/>
                  <a:gd name="T23" fmla="*/ 372 h 945"/>
                  <a:gd name="T24" fmla="*/ 591 w 716"/>
                  <a:gd name="T25" fmla="*/ 511 h 945"/>
                  <a:gd name="T26" fmla="*/ 657 w 716"/>
                  <a:gd name="T27" fmla="*/ 672 h 945"/>
                  <a:gd name="T28" fmla="*/ 716 w 716"/>
                  <a:gd name="T29" fmla="*/ 850 h 945"/>
                  <a:gd name="T30" fmla="*/ 427 w 716"/>
                  <a:gd name="T31" fmla="*/ 945 h 945"/>
                  <a:gd name="T32" fmla="*/ 376 w 716"/>
                  <a:gd name="T33" fmla="*/ 787 h 945"/>
                  <a:gd name="T34" fmla="*/ 322 w 716"/>
                  <a:gd name="T35" fmla="*/ 652 h 945"/>
                  <a:gd name="T36" fmla="*/ 263 w 716"/>
                  <a:gd name="T37" fmla="*/ 537 h 945"/>
                  <a:gd name="T38" fmla="*/ 194 w 716"/>
                  <a:gd name="T39" fmla="*/ 430 h 945"/>
                  <a:gd name="T40" fmla="*/ 207 w 716"/>
                  <a:gd name="T41" fmla="*/ 448 h 945"/>
                  <a:gd name="T42" fmla="*/ 133 w 716"/>
                  <a:gd name="T43" fmla="*/ 364 h 945"/>
                  <a:gd name="T44" fmla="*/ 151 w 716"/>
                  <a:gd name="T45" fmla="*/ 381 h 945"/>
                  <a:gd name="T46" fmla="*/ 75 w 716"/>
                  <a:gd name="T47" fmla="*/ 319 h 945"/>
                  <a:gd name="T48" fmla="*/ 98 w 716"/>
                  <a:gd name="T49" fmla="*/ 335 h 945"/>
                  <a:gd name="T50" fmla="*/ 77 w 716"/>
                  <a:gd name="T51" fmla="*/ 321 h 945"/>
                  <a:gd name="T52" fmla="*/ 56 w 716"/>
                  <a:gd name="T53" fmla="*/ 312 h 945"/>
                  <a:gd name="T54" fmla="*/ 16 w 716"/>
                  <a:gd name="T55" fmla="*/ 302 h 945"/>
                  <a:gd name="T56" fmla="*/ 41 w 716"/>
                  <a:gd name="T57" fmla="*/ 306 h 945"/>
                  <a:gd name="T58" fmla="*/ 0 w 716"/>
                  <a:gd name="T59" fmla="*/ 303 h 945"/>
                  <a:gd name="T60" fmla="*/ 23 w 716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6" h="945">
                    <a:moveTo>
                      <a:pt x="23" y="0"/>
                    </a:moveTo>
                    <a:lnTo>
                      <a:pt x="64" y="3"/>
                    </a:lnTo>
                    <a:cubicBezTo>
                      <a:pt x="72" y="4"/>
                      <a:pt x="81" y="5"/>
                      <a:pt x="89" y="7"/>
                    </a:cubicBezTo>
                    <a:lnTo>
                      <a:pt x="129" y="17"/>
                    </a:lnTo>
                    <a:lnTo>
                      <a:pt x="186" y="38"/>
                    </a:lnTo>
                    <a:lnTo>
                      <a:pt x="245" y="68"/>
                    </a:lnTo>
                    <a:cubicBezTo>
                      <a:pt x="253" y="73"/>
                      <a:pt x="260" y="78"/>
                      <a:pt x="268" y="84"/>
                    </a:cubicBezTo>
                    <a:lnTo>
                      <a:pt x="344" y="146"/>
                    </a:lnTo>
                    <a:cubicBezTo>
                      <a:pt x="350" y="151"/>
                      <a:pt x="356" y="157"/>
                      <a:pt x="362" y="163"/>
                    </a:cubicBezTo>
                    <a:lnTo>
                      <a:pt x="436" y="247"/>
                    </a:lnTo>
                    <a:cubicBezTo>
                      <a:pt x="441" y="253"/>
                      <a:pt x="445" y="259"/>
                      <a:pt x="449" y="265"/>
                    </a:cubicBezTo>
                    <a:lnTo>
                      <a:pt x="518" y="372"/>
                    </a:lnTo>
                    <a:lnTo>
                      <a:pt x="591" y="511"/>
                    </a:lnTo>
                    <a:lnTo>
                      <a:pt x="657" y="672"/>
                    </a:lnTo>
                    <a:lnTo>
                      <a:pt x="716" y="850"/>
                    </a:lnTo>
                    <a:lnTo>
                      <a:pt x="427" y="945"/>
                    </a:lnTo>
                    <a:lnTo>
                      <a:pt x="376" y="787"/>
                    </a:lnTo>
                    <a:lnTo>
                      <a:pt x="322" y="652"/>
                    </a:lnTo>
                    <a:lnTo>
                      <a:pt x="263" y="537"/>
                    </a:lnTo>
                    <a:lnTo>
                      <a:pt x="194" y="430"/>
                    </a:lnTo>
                    <a:lnTo>
                      <a:pt x="207" y="448"/>
                    </a:lnTo>
                    <a:lnTo>
                      <a:pt x="133" y="364"/>
                    </a:lnTo>
                    <a:lnTo>
                      <a:pt x="151" y="381"/>
                    </a:lnTo>
                    <a:lnTo>
                      <a:pt x="75" y="319"/>
                    </a:lnTo>
                    <a:lnTo>
                      <a:pt x="98" y="335"/>
                    </a:lnTo>
                    <a:lnTo>
                      <a:pt x="77" y="321"/>
                    </a:lnTo>
                    <a:lnTo>
                      <a:pt x="56" y="312"/>
                    </a:lnTo>
                    <a:lnTo>
                      <a:pt x="16" y="302"/>
                    </a:lnTo>
                    <a:lnTo>
                      <a:pt x="41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2" name="Freeform 28"/>
              <p:cNvSpPr>
                <a:spLocks/>
              </p:cNvSpPr>
              <p:nvPr/>
            </p:nvSpPr>
            <p:spPr bwMode="auto">
              <a:xfrm>
                <a:off x="1354137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3" name="Freeform 29"/>
              <p:cNvSpPr>
                <a:spLocks/>
              </p:cNvSpPr>
              <p:nvPr/>
            </p:nvSpPr>
            <p:spPr bwMode="auto">
              <a:xfrm>
                <a:off x="1397000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4" name="Freeform 30"/>
              <p:cNvSpPr>
                <a:spLocks/>
              </p:cNvSpPr>
              <p:nvPr/>
            </p:nvSpPr>
            <p:spPr bwMode="auto">
              <a:xfrm>
                <a:off x="1527175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5" name="Freeform 31"/>
              <p:cNvSpPr>
                <a:spLocks/>
              </p:cNvSpPr>
              <p:nvPr/>
            </p:nvSpPr>
            <p:spPr bwMode="auto">
              <a:xfrm>
                <a:off x="1484312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6" name="Freeform 32"/>
              <p:cNvSpPr>
                <a:spLocks/>
              </p:cNvSpPr>
              <p:nvPr/>
            </p:nvSpPr>
            <p:spPr bwMode="auto">
              <a:xfrm>
                <a:off x="1593850" y="3598863"/>
                <a:ext cx="79375" cy="103188"/>
              </a:xfrm>
              <a:custGeom>
                <a:avLst/>
                <a:gdLst>
                  <a:gd name="T0" fmla="*/ 23 w 716"/>
                  <a:gd name="T1" fmla="*/ 949 h 949"/>
                  <a:gd name="T2" fmla="*/ 64 w 716"/>
                  <a:gd name="T3" fmla="*/ 946 h 949"/>
                  <a:gd name="T4" fmla="*/ 89 w 716"/>
                  <a:gd name="T5" fmla="*/ 942 h 949"/>
                  <a:gd name="T6" fmla="*/ 129 w 716"/>
                  <a:gd name="T7" fmla="*/ 932 h 949"/>
                  <a:gd name="T8" fmla="*/ 150 w 716"/>
                  <a:gd name="T9" fmla="*/ 925 h 949"/>
                  <a:gd name="T10" fmla="*/ 189 w 716"/>
                  <a:gd name="T11" fmla="*/ 909 h 949"/>
                  <a:gd name="T12" fmla="*/ 242 w 716"/>
                  <a:gd name="T13" fmla="*/ 882 h 949"/>
                  <a:gd name="T14" fmla="*/ 262 w 716"/>
                  <a:gd name="T15" fmla="*/ 870 h 949"/>
                  <a:gd name="T16" fmla="*/ 300 w 716"/>
                  <a:gd name="T17" fmla="*/ 842 h 949"/>
                  <a:gd name="T18" fmla="*/ 349 w 716"/>
                  <a:gd name="T19" fmla="*/ 799 h 949"/>
                  <a:gd name="T20" fmla="*/ 436 w 716"/>
                  <a:gd name="T21" fmla="*/ 700 h 949"/>
                  <a:gd name="T22" fmla="*/ 449 w 716"/>
                  <a:gd name="T23" fmla="*/ 683 h 949"/>
                  <a:gd name="T24" fmla="*/ 518 w 716"/>
                  <a:gd name="T25" fmla="*/ 576 h 949"/>
                  <a:gd name="T26" fmla="*/ 592 w 716"/>
                  <a:gd name="T27" fmla="*/ 435 h 949"/>
                  <a:gd name="T28" fmla="*/ 657 w 716"/>
                  <a:gd name="T29" fmla="*/ 273 h 949"/>
                  <a:gd name="T30" fmla="*/ 716 w 716"/>
                  <a:gd name="T31" fmla="*/ 95 h 949"/>
                  <a:gd name="T32" fmla="*/ 427 w 716"/>
                  <a:gd name="T33" fmla="*/ 0 h 949"/>
                  <a:gd name="T34" fmla="*/ 375 w 716"/>
                  <a:gd name="T35" fmla="*/ 160 h 949"/>
                  <a:gd name="T36" fmla="*/ 321 w 716"/>
                  <a:gd name="T37" fmla="*/ 296 h 949"/>
                  <a:gd name="T38" fmla="*/ 263 w 716"/>
                  <a:gd name="T39" fmla="*/ 411 h 949"/>
                  <a:gd name="T40" fmla="*/ 194 w 716"/>
                  <a:gd name="T41" fmla="*/ 518 h 949"/>
                  <a:gd name="T42" fmla="*/ 207 w 716"/>
                  <a:gd name="T43" fmla="*/ 501 h 949"/>
                  <a:gd name="T44" fmla="*/ 146 w 716"/>
                  <a:gd name="T45" fmla="*/ 572 h 949"/>
                  <a:gd name="T46" fmla="*/ 119 w 716"/>
                  <a:gd name="T47" fmla="*/ 597 h 949"/>
                  <a:gd name="T48" fmla="*/ 81 w 716"/>
                  <a:gd name="T49" fmla="*/ 625 h 949"/>
                  <a:gd name="T50" fmla="*/ 101 w 716"/>
                  <a:gd name="T51" fmla="*/ 613 h 949"/>
                  <a:gd name="T52" fmla="*/ 74 w 716"/>
                  <a:gd name="T53" fmla="*/ 628 h 949"/>
                  <a:gd name="T54" fmla="*/ 35 w 716"/>
                  <a:gd name="T55" fmla="*/ 644 h 949"/>
                  <a:gd name="T56" fmla="*/ 56 w 716"/>
                  <a:gd name="T57" fmla="*/ 637 h 949"/>
                  <a:gd name="T58" fmla="*/ 16 w 716"/>
                  <a:gd name="T59" fmla="*/ 647 h 949"/>
                  <a:gd name="T60" fmla="*/ 41 w 716"/>
                  <a:gd name="T61" fmla="*/ 643 h 949"/>
                  <a:gd name="T62" fmla="*/ 0 w 716"/>
                  <a:gd name="T63" fmla="*/ 646 h 949"/>
                  <a:gd name="T64" fmla="*/ 23 w 716"/>
                  <a:gd name="T65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6" h="949">
                    <a:moveTo>
                      <a:pt x="23" y="949"/>
                    </a:moveTo>
                    <a:lnTo>
                      <a:pt x="64" y="946"/>
                    </a:lnTo>
                    <a:cubicBezTo>
                      <a:pt x="72" y="945"/>
                      <a:pt x="81" y="944"/>
                      <a:pt x="89" y="942"/>
                    </a:cubicBezTo>
                    <a:lnTo>
                      <a:pt x="129" y="932"/>
                    </a:lnTo>
                    <a:cubicBezTo>
                      <a:pt x="136" y="930"/>
                      <a:pt x="143" y="928"/>
                      <a:pt x="150" y="925"/>
                    </a:cubicBezTo>
                    <a:lnTo>
                      <a:pt x="189" y="909"/>
                    </a:lnTo>
                    <a:lnTo>
                      <a:pt x="242" y="882"/>
                    </a:lnTo>
                    <a:cubicBezTo>
                      <a:pt x="249" y="878"/>
                      <a:pt x="255" y="874"/>
                      <a:pt x="262" y="870"/>
                    </a:cubicBezTo>
                    <a:lnTo>
                      <a:pt x="300" y="842"/>
                    </a:lnTo>
                    <a:lnTo>
                      <a:pt x="349" y="799"/>
                    </a:lnTo>
                    <a:lnTo>
                      <a:pt x="436" y="700"/>
                    </a:lnTo>
                    <a:cubicBezTo>
                      <a:pt x="441" y="695"/>
                      <a:pt x="445" y="689"/>
                      <a:pt x="449" y="683"/>
                    </a:cubicBezTo>
                    <a:lnTo>
                      <a:pt x="518" y="576"/>
                    </a:lnTo>
                    <a:lnTo>
                      <a:pt x="592" y="435"/>
                    </a:lnTo>
                    <a:lnTo>
                      <a:pt x="657" y="273"/>
                    </a:lnTo>
                    <a:lnTo>
                      <a:pt x="716" y="95"/>
                    </a:lnTo>
                    <a:lnTo>
                      <a:pt x="427" y="0"/>
                    </a:lnTo>
                    <a:lnTo>
                      <a:pt x="375" y="160"/>
                    </a:lnTo>
                    <a:lnTo>
                      <a:pt x="321" y="296"/>
                    </a:lnTo>
                    <a:lnTo>
                      <a:pt x="263" y="411"/>
                    </a:lnTo>
                    <a:lnTo>
                      <a:pt x="194" y="518"/>
                    </a:lnTo>
                    <a:lnTo>
                      <a:pt x="207" y="501"/>
                    </a:lnTo>
                    <a:lnTo>
                      <a:pt x="146" y="572"/>
                    </a:lnTo>
                    <a:lnTo>
                      <a:pt x="119" y="597"/>
                    </a:lnTo>
                    <a:lnTo>
                      <a:pt x="81" y="625"/>
                    </a:lnTo>
                    <a:lnTo>
                      <a:pt x="101" y="613"/>
                    </a:lnTo>
                    <a:lnTo>
                      <a:pt x="74" y="628"/>
                    </a:lnTo>
                    <a:lnTo>
                      <a:pt x="35" y="644"/>
                    </a:lnTo>
                    <a:lnTo>
                      <a:pt x="56" y="637"/>
                    </a:lnTo>
                    <a:lnTo>
                      <a:pt x="16" y="647"/>
                    </a:lnTo>
                    <a:lnTo>
                      <a:pt x="41" y="643"/>
                    </a:lnTo>
                    <a:lnTo>
                      <a:pt x="0" y="646"/>
                    </a:lnTo>
                    <a:lnTo>
                      <a:pt x="23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7" name="Freeform 33"/>
              <p:cNvSpPr>
                <a:spLocks/>
              </p:cNvSpPr>
              <p:nvPr/>
            </p:nvSpPr>
            <p:spPr bwMode="auto">
              <a:xfrm>
                <a:off x="1639887" y="3511550"/>
                <a:ext cx="76200" cy="103188"/>
              </a:xfrm>
              <a:custGeom>
                <a:avLst/>
                <a:gdLst>
                  <a:gd name="T0" fmla="*/ 678 w 701"/>
                  <a:gd name="T1" fmla="*/ 0 h 944"/>
                  <a:gd name="T2" fmla="*/ 639 w 701"/>
                  <a:gd name="T3" fmla="*/ 3 h 944"/>
                  <a:gd name="T4" fmla="*/ 613 w 701"/>
                  <a:gd name="T5" fmla="*/ 7 h 944"/>
                  <a:gd name="T6" fmla="*/ 574 w 701"/>
                  <a:gd name="T7" fmla="*/ 17 h 944"/>
                  <a:gd name="T8" fmla="*/ 518 w 701"/>
                  <a:gd name="T9" fmla="*/ 38 h 944"/>
                  <a:gd name="T10" fmla="*/ 496 w 701"/>
                  <a:gd name="T11" fmla="*/ 48 h 944"/>
                  <a:gd name="T12" fmla="*/ 458 w 701"/>
                  <a:gd name="T13" fmla="*/ 70 h 944"/>
                  <a:gd name="T14" fmla="*/ 438 w 701"/>
                  <a:gd name="T15" fmla="*/ 84 h 944"/>
                  <a:gd name="T16" fmla="*/ 363 w 701"/>
                  <a:gd name="T17" fmla="*/ 146 h 944"/>
                  <a:gd name="T18" fmla="*/ 343 w 701"/>
                  <a:gd name="T19" fmla="*/ 165 h 944"/>
                  <a:gd name="T20" fmla="*/ 272 w 701"/>
                  <a:gd name="T21" fmla="*/ 249 h 944"/>
                  <a:gd name="T22" fmla="*/ 192 w 701"/>
                  <a:gd name="T23" fmla="*/ 373 h 944"/>
                  <a:gd name="T24" fmla="*/ 121 w 701"/>
                  <a:gd name="T25" fmla="*/ 513 h 944"/>
                  <a:gd name="T26" fmla="*/ 57 w 701"/>
                  <a:gd name="T27" fmla="*/ 674 h 944"/>
                  <a:gd name="T28" fmla="*/ 0 w 701"/>
                  <a:gd name="T29" fmla="*/ 851 h 944"/>
                  <a:gd name="T30" fmla="*/ 289 w 701"/>
                  <a:gd name="T31" fmla="*/ 944 h 944"/>
                  <a:gd name="T32" fmla="*/ 340 w 701"/>
                  <a:gd name="T33" fmla="*/ 785 h 944"/>
                  <a:gd name="T34" fmla="*/ 392 w 701"/>
                  <a:gd name="T35" fmla="*/ 650 h 944"/>
                  <a:gd name="T36" fmla="*/ 449 w 701"/>
                  <a:gd name="T37" fmla="*/ 536 h 944"/>
                  <a:gd name="T38" fmla="*/ 505 w 701"/>
                  <a:gd name="T39" fmla="*/ 446 h 944"/>
                  <a:gd name="T40" fmla="*/ 576 w 701"/>
                  <a:gd name="T41" fmla="*/ 362 h 944"/>
                  <a:gd name="T42" fmla="*/ 556 w 701"/>
                  <a:gd name="T43" fmla="*/ 381 h 944"/>
                  <a:gd name="T44" fmla="*/ 631 w 701"/>
                  <a:gd name="T45" fmla="*/ 319 h 944"/>
                  <a:gd name="T46" fmla="*/ 611 w 701"/>
                  <a:gd name="T47" fmla="*/ 333 h 944"/>
                  <a:gd name="T48" fmla="*/ 649 w 701"/>
                  <a:gd name="T49" fmla="*/ 311 h 944"/>
                  <a:gd name="T50" fmla="*/ 627 w 701"/>
                  <a:gd name="T51" fmla="*/ 321 h 944"/>
                  <a:gd name="T52" fmla="*/ 649 w 701"/>
                  <a:gd name="T53" fmla="*/ 312 h 944"/>
                  <a:gd name="T54" fmla="*/ 688 w 701"/>
                  <a:gd name="T55" fmla="*/ 302 h 944"/>
                  <a:gd name="T56" fmla="*/ 662 w 701"/>
                  <a:gd name="T57" fmla="*/ 306 h 944"/>
                  <a:gd name="T58" fmla="*/ 701 w 701"/>
                  <a:gd name="T59" fmla="*/ 303 h 944"/>
                  <a:gd name="T60" fmla="*/ 678 w 701"/>
                  <a:gd name="T61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1" h="944">
                    <a:moveTo>
                      <a:pt x="678" y="0"/>
                    </a:moveTo>
                    <a:lnTo>
                      <a:pt x="639" y="3"/>
                    </a:lnTo>
                    <a:cubicBezTo>
                      <a:pt x="630" y="4"/>
                      <a:pt x="621" y="5"/>
                      <a:pt x="613" y="7"/>
                    </a:cubicBezTo>
                    <a:lnTo>
                      <a:pt x="574" y="17"/>
                    </a:lnTo>
                    <a:lnTo>
                      <a:pt x="518" y="38"/>
                    </a:lnTo>
                    <a:cubicBezTo>
                      <a:pt x="510" y="40"/>
                      <a:pt x="503" y="44"/>
                      <a:pt x="496" y="48"/>
                    </a:cubicBezTo>
                    <a:lnTo>
                      <a:pt x="458" y="70"/>
                    </a:lnTo>
                    <a:cubicBezTo>
                      <a:pt x="451" y="74"/>
                      <a:pt x="444" y="79"/>
                      <a:pt x="438" y="84"/>
                    </a:cubicBezTo>
                    <a:lnTo>
                      <a:pt x="363" y="146"/>
                    </a:lnTo>
                    <a:cubicBezTo>
                      <a:pt x="356" y="152"/>
                      <a:pt x="349" y="158"/>
                      <a:pt x="343" y="165"/>
                    </a:cubicBezTo>
                    <a:lnTo>
                      <a:pt x="272" y="249"/>
                    </a:lnTo>
                    <a:lnTo>
                      <a:pt x="192" y="373"/>
                    </a:lnTo>
                    <a:lnTo>
                      <a:pt x="121" y="513"/>
                    </a:lnTo>
                    <a:lnTo>
                      <a:pt x="57" y="674"/>
                    </a:lnTo>
                    <a:lnTo>
                      <a:pt x="0" y="851"/>
                    </a:lnTo>
                    <a:lnTo>
                      <a:pt x="289" y="944"/>
                    </a:lnTo>
                    <a:lnTo>
                      <a:pt x="340" y="785"/>
                    </a:lnTo>
                    <a:lnTo>
                      <a:pt x="392" y="650"/>
                    </a:lnTo>
                    <a:lnTo>
                      <a:pt x="449" y="536"/>
                    </a:lnTo>
                    <a:lnTo>
                      <a:pt x="505" y="446"/>
                    </a:lnTo>
                    <a:lnTo>
                      <a:pt x="576" y="362"/>
                    </a:lnTo>
                    <a:lnTo>
                      <a:pt x="556" y="381"/>
                    </a:lnTo>
                    <a:lnTo>
                      <a:pt x="631" y="319"/>
                    </a:lnTo>
                    <a:lnTo>
                      <a:pt x="611" y="333"/>
                    </a:lnTo>
                    <a:lnTo>
                      <a:pt x="649" y="311"/>
                    </a:lnTo>
                    <a:lnTo>
                      <a:pt x="627" y="321"/>
                    </a:lnTo>
                    <a:lnTo>
                      <a:pt x="649" y="312"/>
                    </a:lnTo>
                    <a:lnTo>
                      <a:pt x="688" y="302"/>
                    </a:lnTo>
                    <a:lnTo>
                      <a:pt x="662" y="306"/>
                    </a:lnTo>
                    <a:lnTo>
                      <a:pt x="701" y="303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8" name="Freeform 34"/>
              <p:cNvSpPr>
                <a:spLocks/>
              </p:cNvSpPr>
              <p:nvPr/>
            </p:nvSpPr>
            <p:spPr bwMode="auto">
              <a:xfrm>
                <a:off x="1763712" y="3598863"/>
                <a:ext cx="77788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9" name="Freeform 35"/>
              <p:cNvSpPr>
                <a:spLocks/>
              </p:cNvSpPr>
              <p:nvPr/>
            </p:nvSpPr>
            <p:spPr bwMode="auto">
              <a:xfrm>
                <a:off x="1720850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0" name="Freeform 69"/>
              <p:cNvSpPr>
                <a:spLocks/>
              </p:cNvSpPr>
              <p:nvPr/>
            </p:nvSpPr>
            <p:spPr bwMode="auto">
              <a:xfrm>
                <a:off x="1839912" y="3598863"/>
                <a:ext cx="79375" cy="103188"/>
              </a:xfrm>
              <a:custGeom>
                <a:avLst/>
                <a:gdLst>
                  <a:gd name="T0" fmla="*/ 21 w 731"/>
                  <a:gd name="T1" fmla="*/ 949 h 949"/>
                  <a:gd name="T2" fmla="*/ 63 w 731"/>
                  <a:gd name="T3" fmla="*/ 946 h 949"/>
                  <a:gd name="T4" fmla="*/ 88 w 731"/>
                  <a:gd name="T5" fmla="*/ 942 h 949"/>
                  <a:gd name="T6" fmla="*/ 129 w 731"/>
                  <a:gd name="T7" fmla="*/ 932 h 949"/>
                  <a:gd name="T8" fmla="*/ 190 w 731"/>
                  <a:gd name="T9" fmla="*/ 910 h 949"/>
                  <a:gd name="T10" fmla="*/ 245 w 731"/>
                  <a:gd name="T11" fmla="*/ 882 h 949"/>
                  <a:gd name="T12" fmla="*/ 302 w 731"/>
                  <a:gd name="T13" fmla="*/ 844 h 949"/>
                  <a:gd name="T14" fmla="*/ 353 w 731"/>
                  <a:gd name="T15" fmla="*/ 800 h 949"/>
                  <a:gd name="T16" fmla="*/ 442 w 731"/>
                  <a:gd name="T17" fmla="*/ 701 h 949"/>
                  <a:gd name="T18" fmla="*/ 527 w 731"/>
                  <a:gd name="T19" fmla="*/ 578 h 949"/>
                  <a:gd name="T20" fmla="*/ 602 w 731"/>
                  <a:gd name="T21" fmla="*/ 436 h 949"/>
                  <a:gd name="T22" fmla="*/ 670 w 731"/>
                  <a:gd name="T23" fmla="*/ 276 h 949"/>
                  <a:gd name="T24" fmla="*/ 731 w 731"/>
                  <a:gd name="T25" fmla="*/ 95 h 949"/>
                  <a:gd name="T26" fmla="*/ 442 w 731"/>
                  <a:gd name="T27" fmla="*/ 0 h 949"/>
                  <a:gd name="T28" fmla="*/ 390 w 731"/>
                  <a:gd name="T29" fmla="*/ 157 h 949"/>
                  <a:gd name="T30" fmla="*/ 333 w 731"/>
                  <a:gd name="T31" fmla="*/ 295 h 949"/>
                  <a:gd name="T32" fmla="*/ 274 w 731"/>
                  <a:gd name="T33" fmla="*/ 409 h 949"/>
                  <a:gd name="T34" fmla="*/ 214 w 731"/>
                  <a:gd name="T35" fmla="*/ 500 h 949"/>
                  <a:gd name="T36" fmla="*/ 154 w 731"/>
                  <a:gd name="T37" fmla="*/ 571 h 949"/>
                  <a:gd name="T38" fmla="*/ 127 w 731"/>
                  <a:gd name="T39" fmla="*/ 595 h 949"/>
                  <a:gd name="T40" fmla="*/ 104 w 731"/>
                  <a:gd name="T41" fmla="*/ 613 h 949"/>
                  <a:gd name="T42" fmla="*/ 79 w 731"/>
                  <a:gd name="T43" fmla="*/ 627 h 949"/>
                  <a:gd name="T44" fmla="*/ 57 w 731"/>
                  <a:gd name="T45" fmla="*/ 637 h 949"/>
                  <a:gd name="T46" fmla="*/ 16 w 731"/>
                  <a:gd name="T47" fmla="*/ 647 h 949"/>
                  <a:gd name="T48" fmla="*/ 42 w 731"/>
                  <a:gd name="T49" fmla="*/ 643 h 949"/>
                  <a:gd name="T50" fmla="*/ 0 w 731"/>
                  <a:gd name="T51" fmla="*/ 646 h 949"/>
                  <a:gd name="T52" fmla="*/ 21 w 731"/>
                  <a:gd name="T53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1" h="949">
                    <a:moveTo>
                      <a:pt x="21" y="949"/>
                    </a:moveTo>
                    <a:lnTo>
                      <a:pt x="63" y="946"/>
                    </a:lnTo>
                    <a:cubicBezTo>
                      <a:pt x="72" y="945"/>
                      <a:pt x="80" y="944"/>
                      <a:pt x="88" y="942"/>
                    </a:cubicBezTo>
                    <a:lnTo>
                      <a:pt x="129" y="932"/>
                    </a:lnTo>
                    <a:lnTo>
                      <a:pt x="190" y="910"/>
                    </a:lnTo>
                    <a:lnTo>
                      <a:pt x="245" y="882"/>
                    </a:lnTo>
                    <a:lnTo>
                      <a:pt x="302" y="844"/>
                    </a:lnTo>
                    <a:lnTo>
                      <a:pt x="353" y="800"/>
                    </a:lnTo>
                    <a:lnTo>
                      <a:pt x="442" y="701"/>
                    </a:lnTo>
                    <a:lnTo>
                      <a:pt x="527" y="578"/>
                    </a:lnTo>
                    <a:lnTo>
                      <a:pt x="602" y="436"/>
                    </a:lnTo>
                    <a:lnTo>
                      <a:pt x="670" y="276"/>
                    </a:lnTo>
                    <a:lnTo>
                      <a:pt x="731" y="95"/>
                    </a:lnTo>
                    <a:lnTo>
                      <a:pt x="442" y="0"/>
                    </a:lnTo>
                    <a:lnTo>
                      <a:pt x="390" y="157"/>
                    </a:lnTo>
                    <a:lnTo>
                      <a:pt x="333" y="295"/>
                    </a:lnTo>
                    <a:lnTo>
                      <a:pt x="274" y="409"/>
                    </a:lnTo>
                    <a:lnTo>
                      <a:pt x="214" y="500"/>
                    </a:lnTo>
                    <a:lnTo>
                      <a:pt x="154" y="571"/>
                    </a:lnTo>
                    <a:lnTo>
                      <a:pt x="127" y="595"/>
                    </a:lnTo>
                    <a:lnTo>
                      <a:pt x="104" y="613"/>
                    </a:lnTo>
                    <a:lnTo>
                      <a:pt x="79" y="627"/>
                    </a:lnTo>
                    <a:lnTo>
                      <a:pt x="57" y="637"/>
                    </a:lnTo>
                    <a:lnTo>
                      <a:pt x="16" y="647"/>
                    </a:lnTo>
                    <a:lnTo>
                      <a:pt x="42" y="643"/>
                    </a:lnTo>
                    <a:lnTo>
                      <a:pt x="0" y="646"/>
                    </a:lnTo>
                    <a:lnTo>
                      <a:pt x="21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1" name="Freeform 70"/>
              <p:cNvSpPr>
                <a:spLocks/>
              </p:cNvSpPr>
              <p:nvPr/>
            </p:nvSpPr>
            <p:spPr bwMode="auto">
              <a:xfrm>
                <a:off x="1885950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2" name="Freeform 71"/>
              <p:cNvSpPr>
                <a:spLocks/>
              </p:cNvSpPr>
              <p:nvPr/>
            </p:nvSpPr>
            <p:spPr bwMode="auto">
              <a:xfrm>
                <a:off x="2011362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3" name="Freeform 72"/>
              <p:cNvSpPr>
                <a:spLocks/>
              </p:cNvSpPr>
              <p:nvPr/>
            </p:nvSpPr>
            <p:spPr bwMode="auto">
              <a:xfrm>
                <a:off x="1965325" y="3511550"/>
                <a:ext cx="79375" cy="103188"/>
              </a:xfrm>
              <a:custGeom>
                <a:avLst/>
                <a:gdLst>
                  <a:gd name="T0" fmla="*/ 21 w 731"/>
                  <a:gd name="T1" fmla="*/ 0 h 946"/>
                  <a:gd name="T2" fmla="*/ 63 w 731"/>
                  <a:gd name="T3" fmla="*/ 3 h 946"/>
                  <a:gd name="T4" fmla="*/ 88 w 731"/>
                  <a:gd name="T5" fmla="*/ 7 h 946"/>
                  <a:gd name="T6" fmla="*/ 129 w 731"/>
                  <a:gd name="T7" fmla="*/ 17 h 946"/>
                  <a:gd name="T8" fmla="*/ 187 w 731"/>
                  <a:gd name="T9" fmla="*/ 37 h 946"/>
                  <a:gd name="T10" fmla="*/ 208 w 731"/>
                  <a:gd name="T11" fmla="*/ 46 h 946"/>
                  <a:gd name="T12" fmla="*/ 248 w 731"/>
                  <a:gd name="T13" fmla="*/ 68 h 946"/>
                  <a:gd name="T14" fmla="*/ 268 w 731"/>
                  <a:gd name="T15" fmla="*/ 82 h 946"/>
                  <a:gd name="T16" fmla="*/ 347 w 731"/>
                  <a:gd name="T17" fmla="*/ 144 h 946"/>
                  <a:gd name="T18" fmla="*/ 367 w 731"/>
                  <a:gd name="T19" fmla="*/ 162 h 946"/>
                  <a:gd name="T20" fmla="*/ 442 w 731"/>
                  <a:gd name="T21" fmla="*/ 246 h 946"/>
                  <a:gd name="T22" fmla="*/ 527 w 731"/>
                  <a:gd name="T23" fmla="*/ 370 h 946"/>
                  <a:gd name="T24" fmla="*/ 602 w 731"/>
                  <a:gd name="T25" fmla="*/ 511 h 946"/>
                  <a:gd name="T26" fmla="*/ 670 w 731"/>
                  <a:gd name="T27" fmla="*/ 670 h 946"/>
                  <a:gd name="T28" fmla="*/ 731 w 731"/>
                  <a:gd name="T29" fmla="*/ 849 h 946"/>
                  <a:gd name="T30" fmla="*/ 442 w 731"/>
                  <a:gd name="T31" fmla="*/ 946 h 946"/>
                  <a:gd name="T32" fmla="*/ 391 w 731"/>
                  <a:gd name="T33" fmla="*/ 789 h 946"/>
                  <a:gd name="T34" fmla="*/ 333 w 731"/>
                  <a:gd name="T35" fmla="*/ 652 h 946"/>
                  <a:gd name="T36" fmla="*/ 274 w 731"/>
                  <a:gd name="T37" fmla="*/ 539 h 946"/>
                  <a:gd name="T38" fmla="*/ 215 w 731"/>
                  <a:gd name="T39" fmla="*/ 449 h 946"/>
                  <a:gd name="T40" fmla="*/ 140 w 731"/>
                  <a:gd name="T41" fmla="*/ 365 h 946"/>
                  <a:gd name="T42" fmla="*/ 160 w 731"/>
                  <a:gd name="T43" fmla="*/ 383 h 946"/>
                  <a:gd name="T44" fmla="*/ 81 w 731"/>
                  <a:gd name="T45" fmla="*/ 321 h 946"/>
                  <a:gd name="T46" fmla="*/ 101 w 731"/>
                  <a:gd name="T47" fmla="*/ 335 h 946"/>
                  <a:gd name="T48" fmla="*/ 61 w 731"/>
                  <a:gd name="T49" fmla="*/ 313 h 946"/>
                  <a:gd name="T50" fmla="*/ 82 w 731"/>
                  <a:gd name="T51" fmla="*/ 322 h 946"/>
                  <a:gd name="T52" fmla="*/ 57 w 731"/>
                  <a:gd name="T53" fmla="*/ 312 h 946"/>
                  <a:gd name="T54" fmla="*/ 16 w 731"/>
                  <a:gd name="T55" fmla="*/ 302 h 946"/>
                  <a:gd name="T56" fmla="*/ 42 w 731"/>
                  <a:gd name="T57" fmla="*/ 306 h 946"/>
                  <a:gd name="T58" fmla="*/ 0 w 731"/>
                  <a:gd name="T59" fmla="*/ 303 h 946"/>
                  <a:gd name="T60" fmla="*/ 21 w 731"/>
                  <a:gd name="T61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1" h="946">
                    <a:moveTo>
                      <a:pt x="21" y="0"/>
                    </a:moveTo>
                    <a:lnTo>
                      <a:pt x="63" y="3"/>
                    </a:lnTo>
                    <a:cubicBezTo>
                      <a:pt x="72" y="3"/>
                      <a:pt x="80" y="5"/>
                      <a:pt x="88" y="7"/>
                    </a:cubicBezTo>
                    <a:lnTo>
                      <a:pt x="129" y="17"/>
                    </a:lnTo>
                    <a:lnTo>
                      <a:pt x="187" y="37"/>
                    </a:lnTo>
                    <a:cubicBezTo>
                      <a:pt x="194" y="39"/>
                      <a:pt x="201" y="43"/>
                      <a:pt x="208" y="46"/>
                    </a:cubicBezTo>
                    <a:lnTo>
                      <a:pt x="248" y="68"/>
                    </a:lnTo>
                    <a:cubicBezTo>
                      <a:pt x="255" y="72"/>
                      <a:pt x="262" y="77"/>
                      <a:pt x="268" y="82"/>
                    </a:cubicBezTo>
                    <a:lnTo>
                      <a:pt x="347" y="144"/>
                    </a:lnTo>
                    <a:cubicBezTo>
                      <a:pt x="354" y="149"/>
                      <a:pt x="361" y="156"/>
                      <a:pt x="367" y="162"/>
                    </a:cubicBezTo>
                    <a:lnTo>
                      <a:pt x="442" y="246"/>
                    </a:lnTo>
                    <a:lnTo>
                      <a:pt x="527" y="370"/>
                    </a:lnTo>
                    <a:lnTo>
                      <a:pt x="602" y="511"/>
                    </a:lnTo>
                    <a:lnTo>
                      <a:pt x="670" y="670"/>
                    </a:lnTo>
                    <a:lnTo>
                      <a:pt x="731" y="849"/>
                    </a:lnTo>
                    <a:lnTo>
                      <a:pt x="442" y="946"/>
                    </a:lnTo>
                    <a:lnTo>
                      <a:pt x="391" y="789"/>
                    </a:lnTo>
                    <a:lnTo>
                      <a:pt x="333" y="652"/>
                    </a:lnTo>
                    <a:lnTo>
                      <a:pt x="274" y="539"/>
                    </a:lnTo>
                    <a:lnTo>
                      <a:pt x="215" y="449"/>
                    </a:lnTo>
                    <a:lnTo>
                      <a:pt x="140" y="365"/>
                    </a:lnTo>
                    <a:lnTo>
                      <a:pt x="160" y="383"/>
                    </a:lnTo>
                    <a:lnTo>
                      <a:pt x="81" y="321"/>
                    </a:lnTo>
                    <a:lnTo>
                      <a:pt x="101" y="335"/>
                    </a:lnTo>
                    <a:lnTo>
                      <a:pt x="61" y="313"/>
                    </a:lnTo>
                    <a:lnTo>
                      <a:pt x="82" y="322"/>
                    </a:lnTo>
                    <a:lnTo>
                      <a:pt x="57" y="312"/>
                    </a:lnTo>
                    <a:lnTo>
                      <a:pt x="16" y="302"/>
                    </a:lnTo>
                    <a:lnTo>
                      <a:pt x="42" y="306"/>
                    </a:lnTo>
                    <a:lnTo>
                      <a:pt x="0" y="30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4" name="Freeform 73"/>
              <p:cNvSpPr>
                <a:spLocks/>
              </p:cNvSpPr>
              <p:nvPr/>
            </p:nvSpPr>
            <p:spPr bwMode="auto">
              <a:xfrm>
                <a:off x="2087562" y="3598863"/>
                <a:ext cx="80963" cy="103188"/>
              </a:xfrm>
              <a:custGeom>
                <a:avLst/>
                <a:gdLst>
                  <a:gd name="T0" fmla="*/ 21 w 746"/>
                  <a:gd name="T1" fmla="*/ 951 h 951"/>
                  <a:gd name="T2" fmla="*/ 64 w 746"/>
                  <a:gd name="T3" fmla="*/ 948 h 951"/>
                  <a:gd name="T4" fmla="*/ 89 w 746"/>
                  <a:gd name="T5" fmla="*/ 944 h 951"/>
                  <a:gd name="T6" fmla="*/ 131 w 746"/>
                  <a:gd name="T7" fmla="*/ 934 h 951"/>
                  <a:gd name="T8" fmla="*/ 192 w 746"/>
                  <a:gd name="T9" fmla="*/ 913 h 951"/>
                  <a:gd name="T10" fmla="*/ 247 w 746"/>
                  <a:gd name="T11" fmla="*/ 885 h 951"/>
                  <a:gd name="T12" fmla="*/ 267 w 746"/>
                  <a:gd name="T13" fmla="*/ 874 h 951"/>
                  <a:gd name="T14" fmla="*/ 307 w 746"/>
                  <a:gd name="T15" fmla="*/ 846 h 951"/>
                  <a:gd name="T16" fmla="*/ 358 w 746"/>
                  <a:gd name="T17" fmla="*/ 803 h 951"/>
                  <a:gd name="T18" fmla="*/ 449 w 746"/>
                  <a:gd name="T19" fmla="*/ 705 h 951"/>
                  <a:gd name="T20" fmla="*/ 536 w 746"/>
                  <a:gd name="T21" fmla="*/ 582 h 951"/>
                  <a:gd name="T22" fmla="*/ 614 w 746"/>
                  <a:gd name="T23" fmla="*/ 440 h 951"/>
                  <a:gd name="T24" fmla="*/ 684 w 746"/>
                  <a:gd name="T25" fmla="*/ 278 h 951"/>
                  <a:gd name="T26" fmla="*/ 746 w 746"/>
                  <a:gd name="T27" fmla="*/ 99 h 951"/>
                  <a:gd name="T28" fmla="*/ 459 w 746"/>
                  <a:gd name="T29" fmla="*/ 0 h 951"/>
                  <a:gd name="T30" fmla="*/ 405 w 746"/>
                  <a:gd name="T31" fmla="*/ 158 h 951"/>
                  <a:gd name="T32" fmla="*/ 347 w 746"/>
                  <a:gd name="T33" fmla="*/ 295 h 951"/>
                  <a:gd name="T34" fmla="*/ 286 w 746"/>
                  <a:gd name="T35" fmla="*/ 409 h 951"/>
                  <a:gd name="T36" fmla="*/ 225 w 746"/>
                  <a:gd name="T37" fmla="*/ 500 h 951"/>
                  <a:gd name="T38" fmla="*/ 161 w 746"/>
                  <a:gd name="T39" fmla="*/ 572 h 951"/>
                  <a:gd name="T40" fmla="*/ 132 w 746"/>
                  <a:gd name="T41" fmla="*/ 597 h 951"/>
                  <a:gd name="T42" fmla="*/ 92 w 746"/>
                  <a:gd name="T43" fmla="*/ 625 h 951"/>
                  <a:gd name="T44" fmla="*/ 111 w 746"/>
                  <a:gd name="T45" fmla="*/ 614 h 951"/>
                  <a:gd name="T46" fmla="*/ 83 w 746"/>
                  <a:gd name="T47" fmla="*/ 628 h 951"/>
                  <a:gd name="T48" fmla="*/ 60 w 746"/>
                  <a:gd name="T49" fmla="*/ 639 h 951"/>
                  <a:gd name="T50" fmla="*/ 18 w 746"/>
                  <a:gd name="T51" fmla="*/ 649 h 951"/>
                  <a:gd name="T52" fmla="*/ 43 w 746"/>
                  <a:gd name="T53" fmla="*/ 645 h 951"/>
                  <a:gd name="T54" fmla="*/ 0 w 746"/>
                  <a:gd name="T55" fmla="*/ 648 h 951"/>
                  <a:gd name="T56" fmla="*/ 21 w 746"/>
                  <a:gd name="T57" fmla="*/ 951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6" h="951">
                    <a:moveTo>
                      <a:pt x="21" y="951"/>
                    </a:moveTo>
                    <a:lnTo>
                      <a:pt x="64" y="948"/>
                    </a:lnTo>
                    <a:cubicBezTo>
                      <a:pt x="72" y="948"/>
                      <a:pt x="81" y="946"/>
                      <a:pt x="89" y="944"/>
                    </a:cubicBezTo>
                    <a:lnTo>
                      <a:pt x="131" y="934"/>
                    </a:lnTo>
                    <a:lnTo>
                      <a:pt x="192" y="913"/>
                    </a:lnTo>
                    <a:lnTo>
                      <a:pt x="247" y="885"/>
                    </a:lnTo>
                    <a:cubicBezTo>
                      <a:pt x="254" y="882"/>
                      <a:pt x="261" y="878"/>
                      <a:pt x="267" y="874"/>
                    </a:cubicBezTo>
                    <a:lnTo>
                      <a:pt x="307" y="846"/>
                    </a:lnTo>
                    <a:lnTo>
                      <a:pt x="358" y="803"/>
                    </a:lnTo>
                    <a:lnTo>
                      <a:pt x="449" y="705"/>
                    </a:lnTo>
                    <a:lnTo>
                      <a:pt x="536" y="582"/>
                    </a:lnTo>
                    <a:lnTo>
                      <a:pt x="614" y="440"/>
                    </a:lnTo>
                    <a:lnTo>
                      <a:pt x="684" y="278"/>
                    </a:lnTo>
                    <a:lnTo>
                      <a:pt x="746" y="99"/>
                    </a:lnTo>
                    <a:lnTo>
                      <a:pt x="459" y="0"/>
                    </a:lnTo>
                    <a:lnTo>
                      <a:pt x="405" y="158"/>
                    </a:lnTo>
                    <a:lnTo>
                      <a:pt x="347" y="295"/>
                    </a:lnTo>
                    <a:lnTo>
                      <a:pt x="286" y="409"/>
                    </a:lnTo>
                    <a:lnTo>
                      <a:pt x="225" y="500"/>
                    </a:lnTo>
                    <a:lnTo>
                      <a:pt x="161" y="572"/>
                    </a:lnTo>
                    <a:lnTo>
                      <a:pt x="132" y="597"/>
                    </a:lnTo>
                    <a:lnTo>
                      <a:pt x="92" y="625"/>
                    </a:lnTo>
                    <a:lnTo>
                      <a:pt x="111" y="614"/>
                    </a:lnTo>
                    <a:lnTo>
                      <a:pt x="83" y="628"/>
                    </a:lnTo>
                    <a:lnTo>
                      <a:pt x="60" y="639"/>
                    </a:lnTo>
                    <a:lnTo>
                      <a:pt x="18" y="649"/>
                    </a:lnTo>
                    <a:lnTo>
                      <a:pt x="43" y="645"/>
                    </a:lnTo>
                    <a:lnTo>
                      <a:pt x="0" y="648"/>
                    </a:lnTo>
                    <a:lnTo>
                      <a:pt x="21" y="95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5" name="Freeform 74"/>
              <p:cNvSpPr>
                <a:spLocks/>
              </p:cNvSpPr>
              <p:nvPr/>
            </p:nvSpPr>
            <p:spPr bwMode="auto">
              <a:xfrm>
                <a:off x="2136775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6" name="Rectangle 158"/>
              <p:cNvSpPr>
                <a:spLocks noChangeArrowheads="1"/>
              </p:cNvSpPr>
              <p:nvPr/>
            </p:nvSpPr>
            <p:spPr bwMode="auto">
              <a:xfrm>
                <a:off x="2200275" y="3822700"/>
                <a:ext cx="49590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WAL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cxnSp>
          <p:nvCxnSpPr>
            <p:cNvPr id="284" name="Straight Connector 283"/>
            <p:cNvCxnSpPr/>
            <p:nvPr/>
          </p:nvCxnSpPr>
          <p:spPr>
            <a:xfrm>
              <a:off x="2586037" y="2222500"/>
              <a:ext cx="0" cy="123031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Rectangle 150"/>
          <p:cNvSpPr>
            <a:spLocks noChangeArrowheads="1"/>
          </p:cNvSpPr>
          <p:nvPr/>
        </p:nvSpPr>
        <p:spPr bwMode="auto">
          <a:xfrm>
            <a:off x="4509407" y="1651006"/>
            <a:ext cx="10948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ENQUEUE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12" name="Explosion 1 411"/>
          <p:cNvSpPr/>
          <p:nvPr/>
        </p:nvSpPr>
        <p:spPr>
          <a:xfrm>
            <a:off x="1981200" y="2213318"/>
            <a:ext cx="709612" cy="795338"/>
          </a:xfrm>
          <a:prstGeom prst="irregularSeal1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accent2"/>
                </a:solidFill>
              </a:rPr>
              <a:t>A</a:t>
            </a:r>
            <a:endParaRPr lang="en-CA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</a:t>
            </a:r>
            <a:r>
              <a:rPr lang="en-CA" dirty="0" smtClean="0"/>
              <a:t> day in the life of a serial log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Log insertion becomes a bottleneck for large numbers of threads on modern machines</a:t>
            </a:r>
          </a:p>
        </p:txBody>
      </p:sp>
      <p:sp>
        <p:nvSpPr>
          <p:cNvPr id="169" name="Freeform 89"/>
          <p:cNvSpPr>
            <a:spLocks/>
          </p:cNvSpPr>
          <p:nvPr/>
        </p:nvSpPr>
        <p:spPr bwMode="auto">
          <a:xfrm>
            <a:off x="4409051" y="2999927"/>
            <a:ext cx="77788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0" name="Freeform 90"/>
          <p:cNvSpPr>
            <a:spLocks/>
          </p:cNvSpPr>
          <p:nvPr/>
        </p:nvSpPr>
        <p:spPr bwMode="auto">
          <a:xfrm>
            <a:off x="4364601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1" name="Freeform 91"/>
          <p:cNvSpPr>
            <a:spLocks/>
          </p:cNvSpPr>
          <p:nvPr/>
        </p:nvSpPr>
        <p:spPr bwMode="auto">
          <a:xfrm>
            <a:off x="4475726" y="2999927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2" name="Freeform 92"/>
          <p:cNvSpPr>
            <a:spLocks/>
          </p:cNvSpPr>
          <p:nvPr/>
        </p:nvSpPr>
        <p:spPr bwMode="auto">
          <a:xfrm>
            <a:off x="4520176" y="2912614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3" name="Freeform 93"/>
          <p:cNvSpPr>
            <a:spLocks/>
          </p:cNvSpPr>
          <p:nvPr/>
        </p:nvSpPr>
        <p:spPr bwMode="auto">
          <a:xfrm>
            <a:off x="4644001" y="2999927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4" name="Freeform 94"/>
          <p:cNvSpPr>
            <a:spLocks/>
          </p:cNvSpPr>
          <p:nvPr/>
        </p:nvSpPr>
        <p:spPr bwMode="auto">
          <a:xfrm>
            <a:off x="4601138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5" name="Freeform 95"/>
          <p:cNvSpPr>
            <a:spLocks/>
          </p:cNvSpPr>
          <p:nvPr/>
        </p:nvSpPr>
        <p:spPr bwMode="auto">
          <a:xfrm>
            <a:off x="4715438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6" name="Freeform 96"/>
          <p:cNvSpPr>
            <a:spLocks/>
          </p:cNvSpPr>
          <p:nvPr/>
        </p:nvSpPr>
        <p:spPr bwMode="auto">
          <a:xfrm>
            <a:off x="4758301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7" name="Freeform 97"/>
          <p:cNvSpPr>
            <a:spLocks/>
          </p:cNvSpPr>
          <p:nvPr/>
        </p:nvSpPr>
        <p:spPr bwMode="auto">
          <a:xfrm>
            <a:off x="4890063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8" name="Freeform 98"/>
          <p:cNvSpPr>
            <a:spLocks/>
          </p:cNvSpPr>
          <p:nvPr/>
        </p:nvSpPr>
        <p:spPr bwMode="auto">
          <a:xfrm>
            <a:off x="4847201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9" name="Freeform 99"/>
          <p:cNvSpPr>
            <a:spLocks/>
          </p:cNvSpPr>
          <p:nvPr/>
        </p:nvSpPr>
        <p:spPr bwMode="auto">
          <a:xfrm>
            <a:off x="4956738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0" name="Freeform 100"/>
          <p:cNvSpPr>
            <a:spLocks/>
          </p:cNvSpPr>
          <p:nvPr/>
        </p:nvSpPr>
        <p:spPr bwMode="auto">
          <a:xfrm>
            <a:off x="4999601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1" name="Freeform 101"/>
          <p:cNvSpPr>
            <a:spLocks/>
          </p:cNvSpPr>
          <p:nvPr/>
        </p:nvSpPr>
        <p:spPr bwMode="auto">
          <a:xfrm>
            <a:off x="5126601" y="2999927"/>
            <a:ext cx="76200" cy="103188"/>
          </a:xfrm>
          <a:custGeom>
            <a:avLst/>
            <a:gdLst>
              <a:gd name="T0" fmla="*/ 170 w 176"/>
              <a:gd name="T1" fmla="*/ 237 h 237"/>
              <a:gd name="T2" fmla="*/ 160 w 176"/>
              <a:gd name="T3" fmla="*/ 237 h 237"/>
              <a:gd name="T4" fmla="*/ 154 w 176"/>
              <a:gd name="T5" fmla="*/ 236 h 237"/>
              <a:gd name="T6" fmla="*/ 144 w 176"/>
              <a:gd name="T7" fmla="*/ 233 h 237"/>
              <a:gd name="T8" fmla="*/ 129 w 176"/>
              <a:gd name="T9" fmla="*/ 227 h 237"/>
              <a:gd name="T10" fmla="*/ 116 w 176"/>
              <a:gd name="T11" fmla="*/ 220 h 237"/>
              <a:gd name="T12" fmla="*/ 102 w 176"/>
              <a:gd name="T13" fmla="*/ 211 h 237"/>
              <a:gd name="T14" fmla="*/ 90 w 176"/>
              <a:gd name="T15" fmla="*/ 199 h 237"/>
              <a:gd name="T16" fmla="*/ 68 w 176"/>
              <a:gd name="T17" fmla="*/ 175 h 237"/>
              <a:gd name="T18" fmla="*/ 48 w 176"/>
              <a:gd name="T19" fmla="*/ 144 h 237"/>
              <a:gd name="T20" fmla="*/ 30 w 176"/>
              <a:gd name="T21" fmla="*/ 108 h 237"/>
              <a:gd name="T22" fmla="*/ 15 w 176"/>
              <a:gd name="T23" fmla="*/ 68 h 237"/>
              <a:gd name="T24" fmla="*/ 0 w 176"/>
              <a:gd name="T25" fmla="*/ 24 h 237"/>
              <a:gd name="T26" fmla="*/ 73 w 176"/>
              <a:gd name="T27" fmla="*/ 0 h 237"/>
              <a:gd name="T28" fmla="*/ 85 w 176"/>
              <a:gd name="T29" fmla="*/ 40 h 237"/>
              <a:gd name="T30" fmla="*/ 98 w 176"/>
              <a:gd name="T31" fmla="*/ 74 h 237"/>
              <a:gd name="T32" fmla="*/ 113 w 176"/>
              <a:gd name="T33" fmla="*/ 103 h 237"/>
              <a:gd name="T34" fmla="*/ 127 w 176"/>
              <a:gd name="T35" fmla="*/ 126 h 237"/>
              <a:gd name="T36" fmla="*/ 141 w 176"/>
              <a:gd name="T37" fmla="*/ 143 h 237"/>
              <a:gd name="T38" fmla="*/ 147 w 176"/>
              <a:gd name="T39" fmla="*/ 149 h 237"/>
              <a:gd name="T40" fmla="*/ 152 w 176"/>
              <a:gd name="T41" fmla="*/ 154 h 237"/>
              <a:gd name="T42" fmla="*/ 158 w 176"/>
              <a:gd name="T43" fmla="*/ 157 h 237"/>
              <a:gd name="T44" fmla="*/ 163 w 176"/>
              <a:gd name="T45" fmla="*/ 159 h 237"/>
              <a:gd name="T46" fmla="*/ 172 w 176"/>
              <a:gd name="T47" fmla="*/ 162 h 237"/>
              <a:gd name="T48" fmla="*/ 166 w 176"/>
              <a:gd name="T49" fmla="*/ 161 h 237"/>
              <a:gd name="T50" fmla="*/ 176 w 176"/>
              <a:gd name="T51" fmla="*/ 162 h 237"/>
              <a:gd name="T52" fmla="*/ 170 w 176"/>
              <a:gd name="T5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237">
                <a:moveTo>
                  <a:pt x="170" y="237"/>
                </a:moveTo>
                <a:lnTo>
                  <a:pt x="160" y="237"/>
                </a:lnTo>
                <a:cubicBezTo>
                  <a:pt x="158" y="236"/>
                  <a:pt x="156" y="236"/>
                  <a:pt x="154" y="236"/>
                </a:cubicBezTo>
                <a:lnTo>
                  <a:pt x="144" y="233"/>
                </a:lnTo>
                <a:lnTo>
                  <a:pt x="129" y="227"/>
                </a:lnTo>
                <a:lnTo>
                  <a:pt x="116" y="220"/>
                </a:lnTo>
                <a:lnTo>
                  <a:pt x="102" y="211"/>
                </a:lnTo>
                <a:lnTo>
                  <a:pt x="90" y="199"/>
                </a:lnTo>
                <a:lnTo>
                  <a:pt x="68" y="175"/>
                </a:lnTo>
                <a:lnTo>
                  <a:pt x="48" y="144"/>
                </a:lnTo>
                <a:lnTo>
                  <a:pt x="30" y="108"/>
                </a:lnTo>
                <a:lnTo>
                  <a:pt x="15" y="68"/>
                </a:lnTo>
                <a:lnTo>
                  <a:pt x="0" y="24"/>
                </a:lnTo>
                <a:lnTo>
                  <a:pt x="73" y="0"/>
                </a:lnTo>
                <a:lnTo>
                  <a:pt x="85" y="40"/>
                </a:lnTo>
                <a:lnTo>
                  <a:pt x="98" y="74"/>
                </a:lnTo>
                <a:lnTo>
                  <a:pt x="113" y="103"/>
                </a:lnTo>
                <a:lnTo>
                  <a:pt x="127" y="126"/>
                </a:lnTo>
                <a:lnTo>
                  <a:pt x="141" y="143"/>
                </a:lnTo>
                <a:lnTo>
                  <a:pt x="147" y="149"/>
                </a:lnTo>
                <a:lnTo>
                  <a:pt x="152" y="154"/>
                </a:lnTo>
                <a:lnTo>
                  <a:pt x="158" y="157"/>
                </a:lnTo>
                <a:lnTo>
                  <a:pt x="163" y="159"/>
                </a:lnTo>
                <a:lnTo>
                  <a:pt x="172" y="162"/>
                </a:lnTo>
                <a:lnTo>
                  <a:pt x="166" y="161"/>
                </a:lnTo>
                <a:lnTo>
                  <a:pt x="176" y="162"/>
                </a:lnTo>
                <a:lnTo>
                  <a:pt x="170" y="23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2" name="Freeform 102"/>
          <p:cNvSpPr>
            <a:spLocks/>
          </p:cNvSpPr>
          <p:nvPr/>
        </p:nvSpPr>
        <p:spPr bwMode="auto">
          <a:xfrm>
            <a:off x="5082151" y="2912614"/>
            <a:ext cx="77788" cy="103188"/>
          </a:xfrm>
          <a:custGeom>
            <a:avLst/>
            <a:gdLst>
              <a:gd name="T0" fmla="*/ 5 w 179"/>
              <a:gd name="T1" fmla="*/ 0 h 236"/>
              <a:gd name="T2" fmla="*/ 15 w 179"/>
              <a:gd name="T3" fmla="*/ 0 h 236"/>
              <a:gd name="T4" fmla="*/ 22 w 179"/>
              <a:gd name="T5" fmla="*/ 1 h 236"/>
              <a:gd name="T6" fmla="*/ 32 w 179"/>
              <a:gd name="T7" fmla="*/ 4 h 236"/>
              <a:gd name="T8" fmla="*/ 46 w 179"/>
              <a:gd name="T9" fmla="*/ 9 h 236"/>
              <a:gd name="T10" fmla="*/ 61 w 179"/>
              <a:gd name="T11" fmla="*/ 17 h 236"/>
              <a:gd name="T12" fmla="*/ 66 w 179"/>
              <a:gd name="T13" fmla="*/ 21 h 236"/>
              <a:gd name="T14" fmla="*/ 85 w 179"/>
              <a:gd name="T15" fmla="*/ 36 h 236"/>
              <a:gd name="T16" fmla="*/ 90 w 179"/>
              <a:gd name="T17" fmla="*/ 40 h 236"/>
              <a:gd name="T18" fmla="*/ 108 w 179"/>
              <a:gd name="T19" fmla="*/ 61 h 236"/>
              <a:gd name="T20" fmla="*/ 112 w 179"/>
              <a:gd name="T21" fmla="*/ 66 h 236"/>
              <a:gd name="T22" fmla="*/ 129 w 179"/>
              <a:gd name="T23" fmla="*/ 93 h 236"/>
              <a:gd name="T24" fmla="*/ 147 w 179"/>
              <a:gd name="T25" fmla="*/ 127 h 236"/>
              <a:gd name="T26" fmla="*/ 164 w 179"/>
              <a:gd name="T27" fmla="*/ 168 h 236"/>
              <a:gd name="T28" fmla="*/ 179 w 179"/>
              <a:gd name="T29" fmla="*/ 212 h 236"/>
              <a:gd name="T30" fmla="*/ 106 w 179"/>
              <a:gd name="T31" fmla="*/ 236 h 236"/>
              <a:gd name="T32" fmla="*/ 93 w 179"/>
              <a:gd name="T33" fmla="*/ 196 h 236"/>
              <a:gd name="T34" fmla="*/ 80 w 179"/>
              <a:gd name="T35" fmla="*/ 162 h 236"/>
              <a:gd name="T36" fmla="*/ 65 w 179"/>
              <a:gd name="T37" fmla="*/ 134 h 236"/>
              <a:gd name="T38" fmla="*/ 48 w 179"/>
              <a:gd name="T39" fmla="*/ 107 h 236"/>
              <a:gd name="T40" fmla="*/ 51 w 179"/>
              <a:gd name="T41" fmla="*/ 112 h 236"/>
              <a:gd name="T42" fmla="*/ 33 w 179"/>
              <a:gd name="T43" fmla="*/ 91 h 236"/>
              <a:gd name="T44" fmla="*/ 37 w 179"/>
              <a:gd name="T45" fmla="*/ 95 h 236"/>
              <a:gd name="T46" fmla="*/ 18 w 179"/>
              <a:gd name="T47" fmla="*/ 79 h 236"/>
              <a:gd name="T48" fmla="*/ 24 w 179"/>
              <a:gd name="T49" fmla="*/ 83 h 236"/>
              <a:gd name="T50" fmla="*/ 19 w 179"/>
              <a:gd name="T51" fmla="*/ 80 h 236"/>
              <a:gd name="T52" fmla="*/ 13 w 179"/>
              <a:gd name="T53" fmla="*/ 78 h 236"/>
              <a:gd name="T54" fmla="*/ 3 w 179"/>
              <a:gd name="T55" fmla="*/ 75 h 236"/>
              <a:gd name="T56" fmla="*/ 10 w 179"/>
              <a:gd name="T57" fmla="*/ 76 h 236"/>
              <a:gd name="T58" fmla="*/ 0 w 179"/>
              <a:gd name="T59" fmla="*/ 75 h 236"/>
              <a:gd name="T60" fmla="*/ 5 w 179"/>
              <a:gd name="T6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" h="236">
                <a:moveTo>
                  <a:pt x="5" y="0"/>
                </a:moveTo>
                <a:lnTo>
                  <a:pt x="15" y="0"/>
                </a:lnTo>
                <a:cubicBezTo>
                  <a:pt x="18" y="0"/>
                  <a:pt x="20" y="1"/>
                  <a:pt x="22" y="1"/>
                </a:cubicBezTo>
                <a:lnTo>
                  <a:pt x="32" y="4"/>
                </a:lnTo>
                <a:lnTo>
                  <a:pt x="46" y="9"/>
                </a:lnTo>
                <a:lnTo>
                  <a:pt x="61" y="17"/>
                </a:lnTo>
                <a:cubicBezTo>
                  <a:pt x="63" y="18"/>
                  <a:pt x="65" y="19"/>
                  <a:pt x="66" y="21"/>
                </a:cubicBezTo>
                <a:lnTo>
                  <a:pt x="85" y="36"/>
                </a:lnTo>
                <a:cubicBezTo>
                  <a:pt x="87" y="37"/>
                  <a:pt x="89" y="39"/>
                  <a:pt x="90" y="40"/>
                </a:cubicBezTo>
                <a:lnTo>
                  <a:pt x="108" y="61"/>
                </a:lnTo>
                <a:cubicBezTo>
                  <a:pt x="110" y="63"/>
                  <a:pt x="111" y="64"/>
                  <a:pt x="112" y="66"/>
                </a:cubicBezTo>
                <a:lnTo>
                  <a:pt x="129" y="93"/>
                </a:lnTo>
                <a:lnTo>
                  <a:pt x="147" y="127"/>
                </a:lnTo>
                <a:lnTo>
                  <a:pt x="164" y="168"/>
                </a:lnTo>
                <a:lnTo>
                  <a:pt x="179" y="212"/>
                </a:lnTo>
                <a:lnTo>
                  <a:pt x="106" y="236"/>
                </a:lnTo>
                <a:lnTo>
                  <a:pt x="93" y="196"/>
                </a:lnTo>
                <a:lnTo>
                  <a:pt x="80" y="162"/>
                </a:lnTo>
                <a:lnTo>
                  <a:pt x="65" y="134"/>
                </a:lnTo>
                <a:lnTo>
                  <a:pt x="48" y="107"/>
                </a:lnTo>
                <a:lnTo>
                  <a:pt x="51" y="112"/>
                </a:lnTo>
                <a:lnTo>
                  <a:pt x="33" y="91"/>
                </a:lnTo>
                <a:lnTo>
                  <a:pt x="37" y="95"/>
                </a:lnTo>
                <a:lnTo>
                  <a:pt x="18" y="79"/>
                </a:lnTo>
                <a:lnTo>
                  <a:pt x="24" y="83"/>
                </a:lnTo>
                <a:lnTo>
                  <a:pt x="19" y="80"/>
                </a:lnTo>
                <a:lnTo>
                  <a:pt x="13" y="78"/>
                </a:lnTo>
                <a:lnTo>
                  <a:pt x="3" y="75"/>
                </a:lnTo>
                <a:lnTo>
                  <a:pt x="10" y="76"/>
                </a:lnTo>
                <a:lnTo>
                  <a:pt x="0" y="75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9" name="Rectangle 140"/>
          <p:cNvSpPr>
            <a:spLocks noChangeArrowheads="1"/>
          </p:cNvSpPr>
          <p:nvPr/>
        </p:nvSpPr>
        <p:spPr bwMode="auto">
          <a:xfrm>
            <a:off x="4172513" y="2858639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96" name="Rectangle 18"/>
          <p:cNvSpPr>
            <a:spLocks noChangeArrowheads="1"/>
          </p:cNvSpPr>
          <p:nvPr/>
        </p:nvSpPr>
        <p:spPr bwMode="auto">
          <a:xfrm>
            <a:off x="389500" y="1675952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dirty="0" err="1" smtClean="0">
                <a:solidFill>
                  <a:srgbClr val="000000"/>
                </a:solidFill>
                <a:cs typeface="Arial" pitchFamily="34" charset="0"/>
              </a:rPr>
              <a:t>Xct</a:t>
            </a:r>
            <a:r>
              <a:rPr lang="en-US" sz="21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7" name="Rectangle 19"/>
          <p:cNvSpPr>
            <a:spLocks noChangeArrowheads="1"/>
          </p:cNvSpPr>
          <p:nvPr/>
        </p:nvSpPr>
        <p:spPr bwMode="auto">
          <a:xfrm>
            <a:off x="389500" y="2871339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8" name="Rectangle 20"/>
          <p:cNvSpPr>
            <a:spLocks noChangeArrowheads="1"/>
          </p:cNvSpPr>
          <p:nvPr/>
        </p:nvSpPr>
        <p:spPr bwMode="auto">
          <a:xfrm>
            <a:off x="1453125" y="1634677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99" name="Freeform 36"/>
          <p:cNvSpPr>
            <a:spLocks/>
          </p:cNvSpPr>
          <p:nvPr/>
        </p:nvSpPr>
        <p:spPr bwMode="auto">
          <a:xfrm>
            <a:off x="1691250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0" name="Freeform 37"/>
          <p:cNvSpPr>
            <a:spLocks/>
          </p:cNvSpPr>
          <p:nvPr/>
        </p:nvSpPr>
        <p:spPr bwMode="auto">
          <a:xfrm>
            <a:off x="1646800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1" name="Freeform 38"/>
          <p:cNvSpPr>
            <a:spLocks/>
          </p:cNvSpPr>
          <p:nvPr/>
        </p:nvSpPr>
        <p:spPr bwMode="auto">
          <a:xfrm>
            <a:off x="1759512" y="1774377"/>
            <a:ext cx="80963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2" name="Freeform 39"/>
          <p:cNvSpPr>
            <a:spLocks/>
          </p:cNvSpPr>
          <p:nvPr/>
        </p:nvSpPr>
        <p:spPr bwMode="auto">
          <a:xfrm>
            <a:off x="1807137" y="1687064"/>
            <a:ext cx="79375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3" name="Freeform 40"/>
          <p:cNvSpPr>
            <a:spLocks/>
          </p:cNvSpPr>
          <p:nvPr/>
        </p:nvSpPr>
        <p:spPr bwMode="auto">
          <a:xfrm>
            <a:off x="1935725" y="1774377"/>
            <a:ext cx="80963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0" name="Freeform 41"/>
          <p:cNvSpPr>
            <a:spLocks/>
          </p:cNvSpPr>
          <p:nvPr/>
        </p:nvSpPr>
        <p:spPr bwMode="auto">
          <a:xfrm>
            <a:off x="1889687" y="1687064"/>
            <a:ext cx="79375" cy="104775"/>
          </a:xfrm>
          <a:custGeom>
            <a:avLst/>
            <a:gdLst>
              <a:gd name="T0" fmla="*/ 21 w 731"/>
              <a:gd name="T1" fmla="*/ 0 h 950"/>
              <a:gd name="T2" fmla="*/ 63 w 731"/>
              <a:gd name="T3" fmla="*/ 3 h 950"/>
              <a:gd name="T4" fmla="*/ 88 w 731"/>
              <a:gd name="T5" fmla="*/ 7 h 950"/>
              <a:gd name="T6" fmla="*/ 129 w 731"/>
              <a:gd name="T7" fmla="*/ 17 h 950"/>
              <a:gd name="T8" fmla="*/ 190 w 731"/>
              <a:gd name="T9" fmla="*/ 39 h 950"/>
              <a:gd name="T10" fmla="*/ 248 w 731"/>
              <a:gd name="T11" fmla="*/ 69 h 950"/>
              <a:gd name="T12" fmla="*/ 302 w 731"/>
              <a:gd name="T13" fmla="*/ 106 h 950"/>
              <a:gd name="T14" fmla="*/ 352 w 731"/>
              <a:gd name="T15" fmla="*/ 147 h 950"/>
              <a:gd name="T16" fmla="*/ 367 w 731"/>
              <a:gd name="T17" fmla="*/ 163 h 950"/>
              <a:gd name="T18" fmla="*/ 442 w 731"/>
              <a:gd name="T19" fmla="*/ 248 h 950"/>
              <a:gd name="T20" fmla="*/ 527 w 731"/>
              <a:gd name="T21" fmla="*/ 372 h 950"/>
              <a:gd name="T22" fmla="*/ 602 w 731"/>
              <a:gd name="T23" fmla="*/ 514 h 950"/>
              <a:gd name="T24" fmla="*/ 670 w 731"/>
              <a:gd name="T25" fmla="*/ 674 h 950"/>
              <a:gd name="T26" fmla="*/ 731 w 731"/>
              <a:gd name="T27" fmla="*/ 855 h 950"/>
              <a:gd name="T28" fmla="*/ 442 w 731"/>
              <a:gd name="T29" fmla="*/ 950 h 950"/>
              <a:gd name="T30" fmla="*/ 390 w 731"/>
              <a:gd name="T31" fmla="*/ 793 h 950"/>
              <a:gd name="T32" fmla="*/ 333 w 731"/>
              <a:gd name="T33" fmla="*/ 655 h 950"/>
              <a:gd name="T34" fmla="*/ 274 w 731"/>
              <a:gd name="T35" fmla="*/ 541 h 950"/>
              <a:gd name="T36" fmla="*/ 214 w 731"/>
              <a:gd name="T37" fmla="*/ 449 h 950"/>
              <a:gd name="T38" fmla="*/ 139 w 731"/>
              <a:gd name="T39" fmla="*/ 364 h 950"/>
              <a:gd name="T40" fmla="*/ 155 w 731"/>
              <a:gd name="T41" fmla="*/ 380 h 950"/>
              <a:gd name="T42" fmla="*/ 127 w 731"/>
              <a:gd name="T43" fmla="*/ 355 h 950"/>
              <a:gd name="T44" fmla="*/ 101 w 731"/>
              <a:gd name="T45" fmla="*/ 336 h 950"/>
              <a:gd name="T46" fmla="*/ 79 w 731"/>
              <a:gd name="T47" fmla="*/ 322 h 950"/>
              <a:gd name="T48" fmla="*/ 57 w 731"/>
              <a:gd name="T49" fmla="*/ 312 h 950"/>
              <a:gd name="T50" fmla="*/ 16 w 731"/>
              <a:gd name="T51" fmla="*/ 302 h 950"/>
              <a:gd name="T52" fmla="*/ 42 w 731"/>
              <a:gd name="T53" fmla="*/ 306 h 950"/>
              <a:gd name="T54" fmla="*/ 0 w 731"/>
              <a:gd name="T55" fmla="*/ 303 h 950"/>
              <a:gd name="T56" fmla="*/ 21 w 731"/>
              <a:gd name="T57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1" h="950">
                <a:moveTo>
                  <a:pt x="21" y="0"/>
                </a:moveTo>
                <a:lnTo>
                  <a:pt x="63" y="3"/>
                </a:lnTo>
                <a:cubicBezTo>
                  <a:pt x="72" y="3"/>
                  <a:pt x="80" y="5"/>
                  <a:pt x="88" y="7"/>
                </a:cubicBezTo>
                <a:lnTo>
                  <a:pt x="129" y="17"/>
                </a:lnTo>
                <a:lnTo>
                  <a:pt x="190" y="39"/>
                </a:lnTo>
                <a:lnTo>
                  <a:pt x="248" y="69"/>
                </a:lnTo>
                <a:lnTo>
                  <a:pt x="302" y="106"/>
                </a:lnTo>
                <a:lnTo>
                  <a:pt x="352" y="147"/>
                </a:lnTo>
                <a:cubicBezTo>
                  <a:pt x="357" y="152"/>
                  <a:pt x="363" y="157"/>
                  <a:pt x="367" y="163"/>
                </a:cubicBezTo>
                <a:lnTo>
                  <a:pt x="442" y="248"/>
                </a:lnTo>
                <a:lnTo>
                  <a:pt x="527" y="372"/>
                </a:lnTo>
                <a:lnTo>
                  <a:pt x="602" y="514"/>
                </a:lnTo>
                <a:lnTo>
                  <a:pt x="670" y="674"/>
                </a:lnTo>
                <a:lnTo>
                  <a:pt x="731" y="855"/>
                </a:lnTo>
                <a:lnTo>
                  <a:pt x="442" y="950"/>
                </a:lnTo>
                <a:lnTo>
                  <a:pt x="390" y="793"/>
                </a:lnTo>
                <a:lnTo>
                  <a:pt x="333" y="655"/>
                </a:lnTo>
                <a:lnTo>
                  <a:pt x="274" y="541"/>
                </a:lnTo>
                <a:lnTo>
                  <a:pt x="214" y="449"/>
                </a:lnTo>
                <a:lnTo>
                  <a:pt x="139" y="364"/>
                </a:lnTo>
                <a:lnTo>
                  <a:pt x="155" y="380"/>
                </a:lnTo>
                <a:lnTo>
                  <a:pt x="127" y="355"/>
                </a:lnTo>
                <a:lnTo>
                  <a:pt x="101" y="336"/>
                </a:lnTo>
                <a:lnTo>
                  <a:pt x="79" y="322"/>
                </a:lnTo>
                <a:lnTo>
                  <a:pt x="57" y="312"/>
                </a:lnTo>
                <a:lnTo>
                  <a:pt x="16" y="302"/>
                </a:lnTo>
                <a:lnTo>
                  <a:pt x="42" y="306"/>
                </a:lnTo>
                <a:lnTo>
                  <a:pt x="0" y="303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4" name="Freeform 42"/>
          <p:cNvSpPr>
            <a:spLocks/>
          </p:cNvSpPr>
          <p:nvPr/>
        </p:nvSpPr>
        <p:spPr bwMode="auto">
          <a:xfrm>
            <a:off x="2716775" y="1774377"/>
            <a:ext cx="79375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" name="Freeform 43"/>
          <p:cNvSpPr>
            <a:spLocks/>
          </p:cNvSpPr>
          <p:nvPr/>
        </p:nvSpPr>
        <p:spPr bwMode="auto">
          <a:xfrm>
            <a:off x="2673912" y="1687064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6" name="Freeform 44"/>
          <p:cNvSpPr>
            <a:spLocks/>
          </p:cNvSpPr>
          <p:nvPr/>
        </p:nvSpPr>
        <p:spPr bwMode="auto">
          <a:xfrm>
            <a:off x="2785037" y="1774377"/>
            <a:ext cx="77788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7" name="Freeform 45"/>
          <p:cNvSpPr>
            <a:spLocks/>
          </p:cNvSpPr>
          <p:nvPr/>
        </p:nvSpPr>
        <p:spPr bwMode="auto">
          <a:xfrm>
            <a:off x="2829487" y="1687064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8" name="Freeform 46"/>
          <p:cNvSpPr>
            <a:spLocks/>
          </p:cNvSpPr>
          <p:nvPr/>
        </p:nvSpPr>
        <p:spPr bwMode="auto">
          <a:xfrm>
            <a:off x="2953312" y="1774377"/>
            <a:ext cx="77788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9" name="Freeform 47"/>
          <p:cNvSpPr>
            <a:spLocks/>
          </p:cNvSpPr>
          <p:nvPr/>
        </p:nvSpPr>
        <p:spPr bwMode="auto">
          <a:xfrm>
            <a:off x="2910450" y="1687064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0" name="Freeform 48"/>
          <p:cNvSpPr>
            <a:spLocks/>
          </p:cNvSpPr>
          <p:nvPr/>
        </p:nvSpPr>
        <p:spPr bwMode="auto">
          <a:xfrm>
            <a:off x="3023162" y="1774377"/>
            <a:ext cx="79375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1" name="Freeform 49"/>
          <p:cNvSpPr>
            <a:spLocks/>
          </p:cNvSpPr>
          <p:nvPr/>
        </p:nvSpPr>
        <p:spPr bwMode="auto">
          <a:xfrm>
            <a:off x="3069200" y="1687064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2" name="Freeform 50"/>
          <p:cNvSpPr>
            <a:spLocks/>
          </p:cNvSpPr>
          <p:nvPr/>
        </p:nvSpPr>
        <p:spPr bwMode="auto">
          <a:xfrm>
            <a:off x="3199375" y="1774377"/>
            <a:ext cx="76200" cy="103188"/>
          </a:xfrm>
          <a:custGeom>
            <a:avLst/>
            <a:gdLst>
              <a:gd name="T0" fmla="*/ 678 w 701"/>
              <a:gd name="T1" fmla="*/ 943 h 943"/>
              <a:gd name="T2" fmla="*/ 639 w 701"/>
              <a:gd name="T3" fmla="*/ 940 h 943"/>
              <a:gd name="T4" fmla="*/ 613 w 701"/>
              <a:gd name="T5" fmla="*/ 936 h 943"/>
              <a:gd name="T6" fmla="*/ 574 w 701"/>
              <a:gd name="T7" fmla="*/ 926 h 943"/>
              <a:gd name="T8" fmla="*/ 518 w 701"/>
              <a:gd name="T9" fmla="*/ 905 h 943"/>
              <a:gd name="T10" fmla="*/ 496 w 701"/>
              <a:gd name="T11" fmla="*/ 895 h 943"/>
              <a:gd name="T12" fmla="*/ 458 w 701"/>
              <a:gd name="T13" fmla="*/ 873 h 943"/>
              <a:gd name="T14" fmla="*/ 439 w 701"/>
              <a:gd name="T15" fmla="*/ 859 h 943"/>
              <a:gd name="T16" fmla="*/ 364 w 701"/>
              <a:gd name="T17" fmla="*/ 798 h 943"/>
              <a:gd name="T18" fmla="*/ 343 w 701"/>
              <a:gd name="T19" fmla="*/ 778 h 943"/>
              <a:gd name="T20" fmla="*/ 272 w 701"/>
              <a:gd name="T21" fmla="*/ 693 h 943"/>
              <a:gd name="T22" fmla="*/ 193 w 701"/>
              <a:gd name="T23" fmla="*/ 572 h 943"/>
              <a:gd name="T24" fmla="*/ 121 w 701"/>
              <a:gd name="T25" fmla="*/ 431 h 943"/>
              <a:gd name="T26" fmla="*/ 57 w 701"/>
              <a:gd name="T27" fmla="*/ 270 h 943"/>
              <a:gd name="T28" fmla="*/ 0 w 701"/>
              <a:gd name="T29" fmla="*/ 93 h 943"/>
              <a:gd name="T30" fmla="*/ 289 w 701"/>
              <a:gd name="T31" fmla="*/ 0 h 943"/>
              <a:gd name="T32" fmla="*/ 340 w 701"/>
              <a:gd name="T33" fmla="*/ 159 h 943"/>
              <a:gd name="T34" fmla="*/ 392 w 701"/>
              <a:gd name="T35" fmla="*/ 294 h 943"/>
              <a:gd name="T36" fmla="*/ 448 w 701"/>
              <a:gd name="T37" fmla="*/ 407 h 943"/>
              <a:gd name="T38" fmla="*/ 505 w 701"/>
              <a:gd name="T39" fmla="*/ 498 h 943"/>
              <a:gd name="T40" fmla="*/ 576 w 701"/>
              <a:gd name="T41" fmla="*/ 583 h 943"/>
              <a:gd name="T42" fmla="*/ 555 w 701"/>
              <a:gd name="T43" fmla="*/ 563 h 943"/>
              <a:gd name="T44" fmla="*/ 630 w 701"/>
              <a:gd name="T45" fmla="*/ 624 h 943"/>
              <a:gd name="T46" fmla="*/ 611 w 701"/>
              <a:gd name="T47" fmla="*/ 610 h 943"/>
              <a:gd name="T48" fmla="*/ 649 w 701"/>
              <a:gd name="T49" fmla="*/ 632 h 943"/>
              <a:gd name="T50" fmla="*/ 627 w 701"/>
              <a:gd name="T51" fmla="*/ 622 h 943"/>
              <a:gd name="T52" fmla="*/ 649 w 701"/>
              <a:gd name="T53" fmla="*/ 631 h 943"/>
              <a:gd name="T54" fmla="*/ 688 w 701"/>
              <a:gd name="T55" fmla="*/ 641 h 943"/>
              <a:gd name="T56" fmla="*/ 662 w 701"/>
              <a:gd name="T57" fmla="*/ 637 h 943"/>
              <a:gd name="T58" fmla="*/ 701 w 701"/>
              <a:gd name="T59" fmla="*/ 640 h 943"/>
              <a:gd name="T60" fmla="*/ 678 w 701"/>
              <a:gd name="T61" fmla="*/ 94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1" h="943">
                <a:moveTo>
                  <a:pt x="678" y="943"/>
                </a:moveTo>
                <a:lnTo>
                  <a:pt x="639" y="940"/>
                </a:lnTo>
                <a:cubicBezTo>
                  <a:pt x="630" y="939"/>
                  <a:pt x="621" y="938"/>
                  <a:pt x="613" y="936"/>
                </a:cubicBezTo>
                <a:lnTo>
                  <a:pt x="574" y="926"/>
                </a:lnTo>
                <a:lnTo>
                  <a:pt x="518" y="905"/>
                </a:lnTo>
                <a:cubicBezTo>
                  <a:pt x="510" y="902"/>
                  <a:pt x="503" y="899"/>
                  <a:pt x="496" y="895"/>
                </a:cubicBezTo>
                <a:lnTo>
                  <a:pt x="458" y="873"/>
                </a:lnTo>
                <a:cubicBezTo>
                  <a:pt x="451" y="869"/>
                  <a:pt x="445" y="864"/>
                  <a:pt x="439" y="859"/>
                </a:cubicBezTo>
                <a:lnTo>
                  <a:pt x="364" y="798"/>
                </a:lnTo>
                <a:cubicBezTo>
                  <a:pt x="356" y="792"/>
                  <a:pt x="349" y="785"/>
                  <a:pt x="343" y="778"/>
                </a:cubicBezTo>
                <a:lnTo>
                  <a:pt x="272" y="693"/>
                </a:lnTo>
                <a:lnTo>
                  <a:pt x="193" y="572"/>
                </a:lnTo>
                <a:lnTo>
                  <a:pt x="121" y="431"/>
                </a:lnTo>
                <a:lnTo>
                  <a:pt x="57" y="270"/>
                </a:lnTo>
                <a:lnTo>
                  <a:pt x="0" y="93"/>
                </a:lnTo>
                <a:lnTo>
                  <a:pt x="289" y="0"/>
                </a:lnTo>
                <a:lnTo>
                  <a:pt x="340" y="159"/>
                </a:lnTo>
                <a:lnTo>
                  <a:pt x="392" y="294"/>
                </a:lnTo>
                <a:lnTo>
                  <a:pt x="448" y="407"/>
                </a:lnTo>
                <a:lnTo>
                  <a:pt x="505" y="498"/>
                </a:lnTo>
                <a:lnTo>
                  <a:pt x="576" y="583"/>
                </a:lnTo>
                <a:lnTo>
                  <a:pt x="555" y="563"/>
                </a:lnTo>
                <a:lnTo>
                  <a:pt x="630" y="624"/>
                </a:lnTo>
                <a:lnTo>
                  <a:pt x="611" y="610"/>
                </a:lnTo>
                <a:lnTo>
                  <a:pt x="649" y="632"/>
                </a:lnTo>
                <a:lnTo>
                  <a:pt x="627" y="622"/>
                </a:lnTo>
                <a:lnTo>
                  <a:pt x="649" y="631"/>
                </a:lnTo>
                <a:lnTo>
                  <a:pt x="688" y="641"/>
                </a:lnTo>
                <a:lnTo>
                  <a:pt x="662" y="637"/>
                </a:lnTo>
                <a:lnTo>
                  <a:pt x="701" y="640"/>
                </a:lnTo>
                <a:lnTo>
                  <a:pt x="678" y="94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3" name="Freeform 51"/>
          <p:cNvSpPr>
            <a:spLocks/>
          </p:cNvSpPr>
          <p:nvPr/>
        </p:nvSpPr>
        <p:spPr bwMode="auto">
          <a:xfrm>
            <a:off x="3154925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4" name="Freeform 52"/>
          <p:cNvSpPr>
            <a:spLocks/>
          </p:cNvSpPr>
          <p:nvPr/>
        </p:nvSpPr>
        <p:spPr bwMode="auto">
          <a:xfrm>
            <a:off x="3266050" y="1774377"/>
            <a:ext cx="77788" cy="103188"/>
          </a:xfrm>
          <a:custGeom>
            <a:avLst/>
            <a:gdLst>
              <a:gd name="T0" fmla="*/ 11 w 350"/>
              <a:gd name="T1" fmla="*/ 471 h 471"/>
              <a:gd name="T2" fmla="*/ 31 w 350"/>
              <a:gd name="T3" fmla="*/ 470 h 471"/>
              <a:gd name="T4" fmla="*/ 44 w 350"/>
              <a:gd name="T5" fmla="*/ 468 h 471"/>
              <a:gd name="T6" fmla="*/ 63 w 350"/>
              <a:gd name="T7" fmla="*/ 463 h 471"/>
              <a:gd name="T8" fmla="*/ 91 w 350"/>
              <a:gd name="T9" fmla="*/ 452 h 471"/>
              <a:gd name="T10" fmla="*/ 102 w 350"/>
              <a:gd name="T11" fmla="*/ 447 h 471"/>
              <a:gd name="T12" fmla="*/ 121 w 350"/>
              <a:gd name="T13" fmla="*/ 436 h 471"/>
              <a:gd name="T14" fmla="*/ 131 w 350"/>
              <a:gd name="T15" fmla="*/ 429 h 471"/>
              <a:gd name="T16" fmla="*/ 168 w 350"/>
              <a:gd name="T17" fmla="*/ 399 h 471"/>
              <a:gd name="T18" fmla="*/ 179 w 350"/>
              <a:gd name="T19" fmla="*/ 389 h 471"/>
              <a:gd name="T20" fmla="*/ 214 w 350"/>
              <a:gd name="T21" fmla="*/ 346 h 471"/>
              <a:gd name="T22" fmla="*/ 254 w 350"/>
              <a:gd name="T23" fmla="*/ 286 h 471"/>
              <a:gd name="T24" fmla="*/ 290 w 350"/>
              <a:gd name="T25" fmla="*/ 215 h 471"/>
              <a:gd name="T26" fmla="*/ 322 w 350"/>
              <a:gd name="T27" fmla="*/ 135 h 471"/>
              <a:gd name="T28" fmla="*/ 350 w 350"/>
              <a:gd name="T29" fmla="*/ 46 h 471"/>
              <a:gd name="T30" fmla="*/ 205 w 350"/>
              <a:gd name="T31" fmla="*/ 0 h 471"/>
              <a:gd name="T32" fmla="*/ 180 w 350"/>
              <a:gd name="T33" fmla="*/ 79 h 471"/>
              <a:gd name="T34" fmla="*/ 153 w 350"/>
              <a:gd name="T35" fmla="*/ 147 h 471"/>
              <a:gd name="T36" fmla="*/ 126 w 350"/>
              <a:gd name="T37" fmla="*/ 203 h 471"/>
              <a:gd name="T38" fmla="*/ 98 w 350"/>
              <a:gd name="T39" fmla="*/ 249 h 471"/>
              <a:gd name="T40" fmla="*/ 62 w 350"/>
              <a:gd name="T41" fmla="*/ 291 h 471"/>
              <a:gd name="T42" fmla="*/ 73 w 350"/>
              <a:gd name="T43" fmla="*/ 281 h 471"/>
              <a:gd name="T44" fmla="*/ 35 w 350"/>
              <a:gd name="T45" fmla="*/ 312 h 471"/>
              <a:gd name="T46" fmla="*/ 45 w 350"/>
              <a:gd name="T47" fmla="*/ 305 h 471"/>
              <a:gd name="T48" fmla="*/ 26 w 350"/>
              <a:gd name="T49" fmla="*/ 316 h 471"/>
              <a:gd name="T50" fmla="*/ 37 w 350"/>
              <a:gd name="T51" fmla="*/ 311 h 471"/>
              <a:gd name="T52" fmla="*/ 26 w 350"/>
              <a:gd name="T53" fmla="*/ 315 h 471"/>
              <a:gd name="T54" fmla="*/ 6 w 350"/>
              <a:gd name="T55" fmla="*/ 320 h 471"/>
              <a:gd name="T56" fmla="*/ 19 w 350"/>
              <a:gd name="T57" fmla="*/ 318 h 471"/>
              <a:gd name="T58" fmla="*/ 0 w 350"/>
              <a:gd name="T59" fmla="*/ 320 h 471"/>
              <a:gd name="T60" fmla="*/ 11 w 350"/>
              <a:gd name="T61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471"/>
                </a:moveTo>
                <a:lnTo>
                  <a:pt x="31" y="470"/>
                </a:lnTo>
                <a:cubicBezTo>
                  <a:pt x="35" y="469"/>
                  <a:pt x="40" y="469"/>
                  <a:pt x="44" y="468"/>
                </a:cubicBezTo>
                <a:lnTo>
                  <a:pt x="63" y="463"/>
                </a:lnTo>
                <a:lnTo>
                  <a:pt x="91" y="452"/>
                </a:lnTo>
                <a:cubicBezTo>
                  <a:pt x="95" y="451"/>
                  <a:pt x="99" y="449"/>
                  <a:pt x="102" y="447"/>
                </a:cubicBezTo>
                <a:lnTo>
                  <a:pt x="121" y="436"/>
                </a:lnTo>
                <a:cubicBezTo>
                  <a:pt x="125" y="434"/>
                  <a:pt x="128" y="432"/>
                  <a:pt x="131" y="429"/>
                </a:cubicBezTo>
                <a:lnTo>
                  <a:pt x="168" y="399"/>
                </a:lnTo>
                <a:cubicBezTo>
                  <a:pt x="172" y="396"/>
                  <a:pt x="176" y="392"/>
                  <a:pt x="179" y="389"/>
                </a:cubicBezTo>
                <a:lnTo>
                  <a:pt x="214" y="346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6"/>
                </a:lnTo>
                <a:lnTo>
                  <a:pt x="205" y="0"/>
                </a:lnTo>
                <a:lnTo>
                  <a:pt x="180" y="79"/>
                </a:lnTo>
                <a:lnTo>
                  <a:pt x="153" y="147"/>
                </a:lnTo>
                <a:lnTo>
                  <a:pt x="126" y="203"/>
                </a:lnTo>
                <a:lnTo>
                  <a:pt x="98" y="249"/>
                </a:lnTo>
                <a:lnTo>
                  <a:pt x="62" y="291"/>
                </a:lnTo>
                <a:lnTo>
                  <a:pt x="73" y="281"/>
                </a:lnTo>
                <a:lnTo>
                  <a:pt x="35" y="312"/>
                </a:lnTo>
                <a:lnTo>
                  <a:pt x="45" y="305"/>
                </a:lnTo>
                <a:lnTo>
                  <a:pt x="26" y="316"/>
                </a:lnTo>
                <a:lnTo>
                  <a:pt x="37" y="311"/>
                </a:lnTo>
                <a:lnTo>
                  <a:pt x="26" y="315"/>
                </a:lnTo>
                <a:lnTo>
                  <a:pt x="6" y="320"/>
                </a:lnTo>
                <a:lnTo>
                  <a:pt x="19" y="318"/>
                </a:lnTo>
                <a:lnTo>
                  <a:pt x="0" y="320"/>
                </a:lnTo>
                <a:lnTo>
                  <a:pt x="11" y="47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5" name="Freeform 53"/>
          <p:cNvSpPr>
            <a:spLocks/>
          </p:cNvSpPr>
          <p:nvPr/>
        </p:nvSpPr>
        <p:spPr bwMode="auto">
          <a:xfrm>
            <a:off x="3310500" y="1687064"/>
            <a:ext cx="77788" cy="103188"/>
          </a:xfrm>
          <a:custGeom>
            <a:avLst/>
            <a:gdLst>
              <a:gd name="T0" fmla="*/ 347 w 359"/>
              <a:gd name="T1" fmla="*/ 0 h 474"/>
              <a:gd name="T2" fmla="*/ 327 w 359"/>
              <a:gd name="T3" fmla="*/ 1 h 474"/>
              <a:gd name="T4" fmla="*/ 314 w 359"/>
              <a:gd name="T5" fmla="*/ 3 h 474"/>
              <a:gd name="T6" fmla="*/ 294 w 359"/>
              <a:gd name="T7" fmla="*/ 8 h 474"/>
              <a:gd name="T8" fmla="*/ 284 w 359"/>
              <a:gd name="T9" fmla="*/ 12 h 474"/>
              <a:gd name="T10" fmla="*/ 264 w 359"/>
              <a:gd name="T11" fmla="*/ 20 h 474"/>
              <a:gd name="T12" fmla="*/ 236 w 359"/>
              <a:gd name="T13" fmla="*/ 34 h 474"/>
              <a:gd name="T14" fmla="*/ 209 w 359"/>
              <a:gd name="T15" fmla="*/ 54 h 474"/>
              <a:gd name="T16" fmla="*/ 185 w 359"/>
              <a:gd name="T17" fmla="*/ 74 h 474"/>
              <a:gd name="T18" fmla="*/ 141 w 359"/>
              <a:gd name="T19" fmla="*/ 124 h 474"/>
              <a:gd name="T20" fmla="*/ 99 w 359"/>
              <a:gd name="T21" fmla="*/ 187 h 474"/>
              <a:gd name="T22" fmla="*/ 63 w 359"/>
              <a:gd name="T23" fmla="*/ 258 h 474"/>
              <a:gd name="T24" fmla="*/ 30 w 359"/>
              <a:gd name="T25" fmla="*/ 338 h 474"/>
              <a:gd name="T26" fmla="*/ 0 w 359"/>
              <a:gd name="T27" fmla="*/ 427 h 474"/>
              <a:gd name="T28" fmla="*/ 145 w 359"/>
              <a:gd name="T29" fmla="*/ 474 h 474"/>
              <a:gd name="T30" fmla="*/ 170 w 359"/>
              <a:gd name="T31" fmla="*/ 395 h 474"/>
              <a:gd name="T32" fmla="*/ 198 w 359"/>
              <a:gd name="T33" fmla="*/ 326 h 474"/>
              <a:gd name="T34" fmla="*/ 227 w 359"/>
              <a:gd name="T35" fmla="*/ 269 h 474"/>
              <a:gd name="T36" fmla="*/ 255 w 359"/>
              <a:gd name="T37" fmla="*/ 224 h 474"/>
              <a:gd name="T38" fmla="*/ 285 w 359"/>
              <a:gd name="T39" fmla="*/ 189 h 474"/>
              <a:gd name="T40" fmla="*/ 299 w 359"/>
              <a:gd name="T41" fmla="*/ 176 h 474"/>
              <a:gd name="T42" fmla="*/ 310 w 359"/>
              <a:gd name="T43" fmla="*/ 168 h 474"/>
              <a:gd name="T44" fmla="*/ 322 w 359"/>
              <a:gd name="T45" fmla="*/ 160 h 474"/>
              <a:gd name="T46" fmla="*/ 341 w 359"/>
              <a:gd name="T47" fmla="*/ 152 h 474"/>
              <a:gd name="T48" fmla="*/ 331 w 359"/>
              <a:gd name="T49" fmla="*/ 156 h 474"/>
              <a:gd name="T50" fmla="*/ 351 w 359"/>
              <a:gd name="T51" fmla="*/ 151 h 474"/>
              <a:gd name="T52" fmla="*/ 338 w 359"/>
              <a:gd name="T53" fmla="*/ 153 h 474"/>
              <a:gd name="T54" fmla="*/ 359 w 359"/>
              <a:gd name="T55" fmla="*/ 151 h 474"/>
              <a:gd name="T56" fmla="*/ 347 w 359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4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cubicBezTo>
                  <a:pt x="290" y="9"/>
                  <a:pt x="287" y="10"/>
                  <a:pt x="284" y="12"/>
                </a:cubicBezTo>
                <a:lnTo>
                  <a:pt x="264" y="20"/>
                </a:lnTo>
                <a:lnTo>
                  <a:pt x="236" y="34"/>
                </a:lnTo>
                <a:lnTo>
                  <a:pt x="209" y="54"/>
                </a:lnTo>
                <a:lnTo>
                  <a:pt x="185" y="74"/>
                </a:lnTo>
                <a:lnTo>
                  <a:pt x="141" y="124"/>
                </a:lnTo>
                <a:lnTo>
                  <a:pt x="99" y="187"/>
                </a:lnTo>
                <a:lnTo>
                  <a:pt x="63" y="258"/>
                </a:lnTo>
                <a:lnTo>
                  <a:pt x="30" y="338"/>
                </a:lnTo>
                <a:lnTo>
                  <a:pt x="0" y="427"/>
                </a:lnTo>
                <a:lnTo>
                  <a:pt x="145" y="474"/>
                </a:lnTo>
                <a:lnTo>
                  <a:pt x="170" y="395"/>
                </a:lnTo>
                <a:lnTo>
                  <a:pt x="198" y="326"/>
                </a:lnTo>
                <a:lnTo>
                  <a:pt x="227" y="269"/>
                </a:lnTo>
                <a:lnTo>
                  <a:pt x="255" y="224"/>
                </a:lnTo>
                <a:lnTo>
                  <a:pt x="285" y="189"/>
                </a:lnTo>
                <a:lnTo>
                  <a:pt x="299" y="176"/>
                </a:lnTo>
                <a:lnTo>
                  <a:pt x="310" y="168"/>
                </a:lnTo>
                <a:lnTo>
                  <a:pt x="322" y="160"/>
                </a:lnTo>
                <a:lnTo>
                  <a:pt x="341" y="152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6" name="Freeform 54"/>
          <p:cNvSpPr>
            <a:spLocks/>
          </p:cNvSpPr>
          <p:nvPr/>
        </p:nvSpPr>
        <p:spPr bwMode="auto">
          <a:xfrm>
            <a:off x="3434325" y="1774377"/>
            <a:ext cx="77788" cy="103188"/>
          </a:xfrm>
          <a:custGeom>
            <a:avLst/>
            <a:gdLst>
              <a:gd name="T0" fmla="*/ 347 w 359"/>
              <a:gd name="T1" fmla="*/ 472 h 472"/>
              <a:gd name="T2" fmla="*/ 327 w 359"/>
              <a:gd name="T3" fmla="*/ 471 h 472"/>
              <a:gd name="T4" fmla="*/ 314 w 359"/>
              <a:gd name="T5" fmla="*/ 469 h 472"/>
              <a:gd name="T6" fmla="*/ 294 w 359"/>
              <a:gd name="T7" fmla="*/ 464 h 472"/>
              <a:gd name="T8" fmla="*/ 266 w 359"/>
              <a:gd name="T9" fmla="*/ 453 h 472"/>
              <a:gd name="T10" fmla="*/ 236 w 359"/>
              <a:gd name="T11" fmla="*/ 438 h 472"/>
              <a:gd name="T12" fmla="*/ 225 w 359"/>
              <a:gd name="T13" fmla="*/ 431 h 472"/>
              <a:gd name="T14" fmla="*/ 187 w 359"/>
              <a:gd name="T15" fmla="*/ 400 h 472"/>
              <a:gd name="T16" fmla="*/ 178 w 359"/>
              <a:gd name="T17" fmla="*/ 391 h 472"/>
              <a:gd name="T18" fmla="*/ 141 w 359"/>
              <a:gd name="T19" fmla="*/ 348 h 472"/>
              <a:gd name="T20" fmla="*/ 100 w 359"/>
              <a:gd name="T21" fmla="*/ 287 h 472"/>
              <a:gd name="T22" fmla="*/ 63 w 359"/>
              <a:gd name="T23" fmla="*/ 217 h 472"/>
              <a:gd name="T24" fmla="*/ 30 w 359"/>
              <a:gd name="T25" fmla="*/ 137 h 472"/>
              <a:gd name="T26" fmla="*/ 0 w 359"/>
              <a:gd name="T27" fmla="*/ 48 h 472"/>
              <a:gd name="T28" fmla="*/ 145 w 359"/>
              <a:gd name="T29" fmla="*/ 0 h 472"/>
              <a:gd name="T30" fmla="*/ 170 w 359"/>
              <a:gd name="T31" fmla="*/ 79 h 472"/>
              <a:gd name="T32" fmla="*/ 198 w 359"/>
              <a:gd name="T33" fmla="*/ 147 h 472"/>
              <a:gd name="T34" fmla="*/ 226 w 359"/>
              <a:gd name="T35" fmla="*/ 204 h 472"/>
              <a:gd name="T36" fmla="*/ 255 w 359"/>
              <a:gd name="T37" fmla="*/ 249 h 472"/>
              <a:gd name="T38" fmla="*/ 292 w 359"/>
              <a:gd name="T39" fmla="*/ 291 h 472"/>
              <a:gd name="T40" fmla="*/ 283 w 359"/>
              <a:gd name="T41" fmla="*/ 282 h 472"/>
              <a:gd name="T42" fmla="*/ 321 w 359"/>
              <a:gd name="T43" fmla="*/ 312 h 472"/>
              <a:gd name="T44" fmla="*/ 310 w 359"/>
              <a:gd name="T45" fmla="*/ 305 h 472"/>
              <a:gd name="T46" fmla="*/ 320 w 359"/>
              <a:gd name="T47" fmla="*/ 312 h 472"/>
              <a:gd name="T48" fmla="*/ 331 w 359"/>
              <a:gd name="T49" fmla="*/ 316 h 472"/>
              <a:gd name="T50" fmla="*/ 351 w 359"/>
              <a:gd name="T51" fmla="*/ 321 h 472"/>
              <a:gd name="T52" fmla="*/ 338 w 359"/>
              <a:gd name="T53" fmla="*/ 319 h 472"/>
              <a:gd name="T54" fmla="*/ 359 w 359"/>
              <a:gd name="T55" fmla="*/ 321 h 472"/>
              <a:gd name="T56" fmla="*/ 347 w 359"/>
              <a:gd name="T57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2">
                <a:moveTo>
                  <a:pt x="347" y="472"/>
                </a:moveTo>
                <a:lnTo>
                  <a:pt x="327" y="471"/>
                </a:lnTo>
                <a:cubicBezTo>
                  <a:pt x="323" y="470"/>
                  <a:pt x="318" y="470"/>
                  <a:pt x="314" y="469"/>
                </a:cubicBezTo>
                <a:lnTo>
                  <a:pt x="294" y="464"/>
                </a:lnTo>
                <a:lnTo>
                  <a:pt x="266" y="453"/>
                </a:lnTo>
                <a:lnTo>
                  <a:pt x="236" y="438"/>
                </a:lnTo>
                <a:cubicBezTo>
                  <a:pt x="232" y="436"/>
                  <a:pt x="229" y="433"/>
                  <a:pt x="225" y="431"/>
                </a:cubicBezTo>
                <a:lnTo>
                  <a:pt x="187" y="400"/>
                </a:lnTo>
                <a:cubicBezTo>
                  <a:pt x="184" y="397"/>
                  <a:pt x="181" y="394"/>
                  <a:pt x="178" y="391"/>
                </a:cubicBezTo>
                <a:lnTo>
                  <a:pt x="141" y="348"/>
                </a:lnTo>
                <a:lnTo>
                  <a:pt x="100" y="287"/>
                </a:lnTo>
                <a:lnTo>
                  <a:pt x="63" y="217"/>
                </a:lnTo>
                <a:lnTo>
                  <a:pt x="30" y="137"/>
                </a:lnTo>
                <a:lnTo>
                  <a:pt x="0" y="48"/>
                </a:lnTo>
                <a:lnTo>
                  <a:pt x="145" y="0"/>
                </a:lnTo>
                <a:lnTo>
                  <a:pt x="170" y="79"/>
                </a:lnTo>
                <a:lnTo>
                  <a:pt x="198" y="147"/>
                </a:lnTo>
                <a:lnTo>
                  <a:pt x="226" y="204"/>
                </a:lnTo>
                <a:lnTo>
                  <a:pt x="255" y="249"/>
                </a:lnTo>
                <a:lnTo>
                  <a:pt x="292" y="291"/>
                </a:lnTo>
                <a:lnTo>
                  <a:pt x="283" y="282"/>
                </a:lnTo>
                <a:lnTo>
                  <a:pt x="321" y="312"/>
                </a:lnTo>
                <a:lnTo>
                  <a:pt x="310" y="305"/>
                </a:lnTo>
                <a:lnTo>
                  <a:pt x="320" y="312"/>
                </a:lnTo>
                <a:lnTo>
                  <a:pt x="331" y="316"/>
                </a:lnTo>
                <a:lnTo>
                  <a:pt x="351" y="321"/>
                </a:lnTo>
                <a:lnTo>
                  <a:pt x="338" y="319"/>
                </a:lnTo>
                <a:lnTo>
                  <a:pt x="359" y="321"/>
                </a:lnTo>
                <a:lnTo>
                  <a:pt x="347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7" name="Freeform 55"/>
          <p:cNvSpPr>
            <a:spLocks/>
          </p:cNvSpPr>
          <p:nvPr/>
        </p:nvSpPr>
        <p:spPr bwMode="auto">
          <a:xfrm>
            <a:off x="3391462" y="1687064"/>
            <a:ext cx="76200" cy="103188"/>
          </a:xfrm>
          <a:custGeom>
            <a:avLst/>
            <a:gdLst>
              <a:gd name="T0" fmla="*/ 11 w 350"/>
              <a:gd name="T1" fmla="*/ 0 h 474"/>
              <a:gd name="T2" fmla="*/ 31 w 350"/>
              <a:gd name="T3" fmla="*/ 1 h 474"/>
              <a:gd name="T4" fmla="*/ 44 w 350"/>
              <a:gd name="T5" fmla="*/ 3 h 474"/>
              <a:gd name="T6" fmla="*/ 63 w 350"/>
              <a:gd name="T7" fmla="*/ 8 h 474"/>
              <a:gd name="T8" fmla="*/ 93 w 350"/>
              <a:gd name="T9" fmla="*/ 20 h 474"/>
              <a:gd name="T10" fmla="*/ 121 w 350"/>
              <a:gd name="T11" fmla="*/ 35 h 474"/>
              <a:gd name="T12" fmla="*/ 147 w 350"/>
              <a:gd name="T13" fmla="*/ 54 h 474"/>
              <a:gd name="T14" fmla="*/ 171 w 350"/>
              <a:gd name="T15" fmla="*/ 75 h 474"/>
              <a:gd name="T16" fmla="*/ 179 w 350"/>
              <a:gd name="T17" fmla="*/ 83 h 474"/>
              <a:gd name="T18" fmla="*/ 214 w 350"/>
              <a:gd name="T19" fmla="*/ 125 h 474"/>
              <a:gd name="T20" fmla="*/ 254 w 350"/>
              <a:gd name="T21" fmla="*/ 187 h 474"/>
              <a:gd name="T22" fmla="*/ 290 w 350"/>
              <a:gd name="T23" fmla="*/ 258 h 474"/>
              <a:gd name="T24" fmla="*/ 322 w 350"/>
              <a:gd name="T25" fmla="*/ 338 h 474"/>
              <a:gd name="T26" fmla="*/ 350 w 350"/>
              <a:gd name="T27" fmla="*/ 428 h 474"/>
              <a:gd name="T28" fmla="*/ 205 w 350"/>
              <a:gd name="T29" fmla="*/ 474 h 474"/>
              <a:gd name="T30" fmla="*/ 180 w 350"/>
              <a:gd name="T31" fmla="*/ 394 h 474"/>
              <a:gd name="T32" fmla="*/ 153 w 350"/>
              <a:gd name="T33" fmla="*/ 326 h 474"/>
              <a:gd name="T34" fmla="*/ 126 w 350"/>
              <a:gd name="T35" fmla="*/ 268 h 474"/>
              <a:gd name="T36" fmla="*/ 98 w 350"/>
              <a:gd name="T37" fmla="*/ 223 h 474"/>
              <a:gd name="T38" fmla="*/ 62 w 350"/>
              <a:gd name="T39" fmla="*/ 180 h 474"/>
              <a:gd name="T40" fmla="*/ 70 w 350"/>
              <a:gd name="T41" fmla="*/ 188 h 474"/>
              <a:gd name="T42" fmla="*/ 57 w 350"/>
              <a:gd name="T43" fmla="*/ 176 h 474"/>
              <a:gd name="T44" fmla="*/ 45 w 350"/>
              <a:gd name="T45" fmla="*/ 167 h 474"/>
              <a:gd name="T46" fmla="*/ 35 w 350"/>
              <a:gd name="T47" fmla="*/ 160 h 474"/>
              <a:gd name="T48" fmla="*/ 26 w 350"/>
              <a:gd name="T49" fmla="*/ 156 h 474"/>
              <a:gd name="T50" fmla="*/ 6 w 350"/>
              <a:gd name="T51" fmla="*/ 151 h 474"/>
              <a:gd name="T52" fmla="*/ 19 w 350"/>
              <a:gd name="T53" fmla="*/ 153 h 474"/>
              <a:gd name="T54" fmla="*/ 0 w 350"/>
              <a:gd name="T55" fmla="*/ 151 h 474"/>
              <a:gd name="T56" fmla="*/ 11 w 350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0" h="474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3" y="20"/>
                </a:lnTo>
                <a:lnTo>
                  <a:pt x="121" y="35"/>
                </a:lnTo>
                <a:lnTo>
                  <a:pt x="147" y="54"/>
                </a:lnTo>
                <a:lnTo>
                  <a:pt x="171" y="75"/>
                </a:lnTo>
                <a:cubicBezTo>
                  <a:pt x="174" y="77"/>
                  <a:pt x="176" y="80"/>
                  <a:pt x="179" y="83"/>
                </a:cubicBezTo>
                <a:lnTo>
                  <a:pt x="214" y="125"/>
                </a:lnTo>
                <a:lnTo>
                  <a:pt x="254" y="187"/>
                </a:lnTo>
                <a:lnTo>
                  <a:pt x="290" y="258"/>
                </a:lnTo>
                <a:lnTo>
                  <a:pt x="322" y="338"/>
                </a:lnTo>
                <a:lnTo>
                  <a:pt x="350" y="428"/>
                </a:lnTo>
                <a:lnTo>
                  <a:pt x="205" y="474"/>
                </a:lnTo>
                <a:lnTo>
                  <a:pt x="180" y="394"/>
                </a:lnTo>
                <a:lnTo>
                  <a:pt x="153" y="326"/>
                </a:lnTo>
                <a:lnTo>
                  <a:pt x="126" y="268"/>
                </a:lnTo>
                <a:lnTo>
                  <a:pt x="98" y="223"/>
                </a:lnTo>
                <a:lnTo>
                  <a:pt x="62" y="180"/>
                </a:lnTo>
                <a:lnTo>
                  <a:pt x="70" y="188"/>
                </a:lnTo>
                <a:lnTo>
                  <a:pt x="57" y="176"/>
                </a:lnTo>
                <a:lnTo>
                  <a:pt x="45" y="167"/>
                </a:lnTo>
                <a:lnTo>
                  <a:pt x="35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0" name="Rectangle 75"/>
          <p:cNvSpPr>
            <a:spLocks noChangeArrowheads="1"/>
          </p:cNvSpPr>
          <p:nvPr/>
        </p:nvSpPr>
        <p:spPr bwMode="auto">
          <a:xfrm>
            <a:off x="3883588" y="1623564"/>
            <a:ext cx="206374" cy="303446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1" name="Freeform 83"/>
          <p:cNvSpPr>
            <a:spLocks/>
          </p:cNvSpPr>
          <p:nvPr/>
        </p:nvSpPr>
        <p:spPr bwMode="auto">
          <a:xfrm>
            <a:off x="4162425" y="1774377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2" name="Freeform 84"/>
          <p:cNvSpPr>
            <a:spLocks/>
          </p:cNvSpPr>
          <p:nvPr/>
        </p:nvSpPr>
        <p:spPr bwMode="auto">
          <a:xfrm>
            <a:off x="4114800" y="1687064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3" name="Freeform 85"/>
          <p:cNvSpPr>
            <a:spLocks/>
          </p:cNvSpPr>
          <p:nvPr/>
        </p:nvSpPr>
        <p:spPr bwMode="auto">
          <a:xfrm>
            <a:off x="4230687" y="1774377"/>
            <a:ext cx="79375" cy="103188"/>
          </a:xfrm>
          <a:custGeom>
            <a:avLst/>
            <a:gdLst>
              <a:gd name="T0" fmla="*/ 11 w 366"/>
              <a:gd name="T1" fmla="*/ 472 h 472"/>
              <a:gd name="T2" fmla="*/ 32 w 366"/>
              <a:gd name="T3" fmla="*/ 471 h 472"/>
              <a:gd name="T4" fmla="*/ 44 w 366"/>
              <a:gd name="T5" fmla="*/ 469 h 472"/>
              <a:gd name="T6" fmla="*/ 65 w 366"/>
              <a:gd name="T7" fmla="*/ 464 h 472"/>
              <a:gd name="T8" fmla="*/ 94 w 366"/>
              <a:gd name="T9" fmla="*/ 454 h 472"/>
              <a:gd name="T10" fmla="*/ 104 w 366"/>
              <a:gd name="T11" fmla="*/ 449 h 472"/>
              <a:gd name="T12" fmla="*/ 124 w 366"/>
              <a:gd name="T13" fmla="*/ 438 h 472"/>
              <a:gd name="T14" fmla="*/ 134 w 366"/>
              <a:gd name="T15" fmla="*/ 432 h 472"/>
              <a:gd name="T16" fmla="*/ 173 w 366"/>
              <a:gd name="T17" fmla="*/ 401 h 472"/>
              <a:gd name="T18" fmla="*/ 184 w 366"/>
              <a:gd name="T19" fmla="*/ 391 h 472"/>
              <a:gd name="T20" fmla="*/ 221 w 366"/>
              <a:gd name="T21" fmla="*/ 349 h 472"/>
              <a:gd name="T22" fmla="*/ 263 w 366"/>
              <a:gd name="T23" fmla="*/ 288 h 472"/>
              <a:gd name="T24" fmla="*/ 301 w 366"/>
              <a:gd name="T25" fmla="*/ 217 h 472"/>
              <a:gd name="T26" fmla="*/ 335 w 366"/>
              <a:gd name="T27" fmla="*/ 138 h 472"/>
              <a:gd name="T28" fmla="*/ 366 w 366"/>
              <a:gd name="T29" fmla="*/ 48 h 472"/>
              <a:gd name="T30" fmla="*/ 221 w 366"/>
              <a:gd name="T31" fmla="*/ 0 h 472"/>
              <a:gd name="T32" fmla="*/ 196 w 366"/>
              <a:gd name="T33" fmla="*/ 78 h 472"/>
              <a:gd name="T34" fmla="*/ 167 w 366"/>
              <a:gd name="T35" fmla="*/ 147 h 472"/>
              <a:gd name="T36" fmla="*/ 138 w 366"/>
              <a:gd name="T37" fmla="*/ 203 h 472"/>
              <a:gd name="T38" fmla="*/ 107 w 366"/>
              <a:gd name="T39" fmla="*/ 248 h 472"/>
              <a:gd name="T40" fmla="*/ 70 w 366"/>
              <a:gd name="T41" fmla="*/ 291 h 472"/>
              <a:gd name="T42" fmla="*/ 81 w 366"/>
              <a:gd name="T43" fmla="*/ 281 h 472"/>
              <a:gd name="T44" fmla="*/ 41 w 366"/>
              <a:gd name="T45" fmla="*/ 311 h 472"/>
              <a:gd name="T46" fmla="*/ 51 w 366"/>
              <a:gd name="T47" fmla="*/ 305 h 472"/>
              <a:gd name="T48" fmla="*/ 31 w 366"/>
              <a:gd name="T49" fmla="*/ 316 h 472"/>
              <a:gd name="T50" fmla="*/ 41 w 366"/>
              <a:gd name="T51" fmla="*/ 311 h 472"/>
              <a:gd name="T52" fmla="*/ 29 w 366"/>
              <a:gd name="T53" fmla="*/ 316 h 472"/>
              <a:gd name="T54" fmla="*/ 8 w 366"/>
              <a:gd name="T55" fmla="*/ 321 h 472"/>
              <a:gd name="T56" fmla="*/ 21 w 366"/>
              <a:gd name="T57" fmla="*/ 319 h 472"/>
              <a:gd name="T58" fmla="*/ 0 w 366"/>
              <a:gd name="T59" fmla="*/ 321 h 472"/>
              <a:gd name="T60" fmla="*/ 11 w 366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6" h="472">
                <a:moveTo>
                  <a:pt x="11" y="472"/>
                </a:moveTo>
                <a:lnTo>
                  <a:pt x="32" y="471"/>
                </a:lnTo>
                <a:cubicBezTo>
                  <a:pt x="36" y="470"/>
                  <a:pt x="40" y="470"/>
                  <a:pt x="44" y="469"/>
                </a:cubicBezTo>
                <a:lnTo>
                  <a:pt x="65" y="464"/>
                </a:lnTo>
                <a:lnTo>
                  <a:pt x="94" y="454"/>
                </a:lnTo>
                <a:cubicBezTo>
                  <a:pt x="97" y="453"/>
                  <a:pt x="101" y="451"/>
                  <a:pt x="104" y="449"/>
                </a:cubicBezTo>
                <a:lnTo>
                  <a:pt x="124" y="438"/>
                </a:lnTo>
                <a:cubicBezTo>
                  <a:pt x="128" y="436"/>
                  <a:pt x="131" y="434"/>
                  <a:pt x="134" y="432"/>
                </a:cubicBezTo>
                <a:lnTo>
                  <a:pt x="173" y="401"/>
                </a:lnTo>
                <a:cubicBezTo>
                  <a:pt x="177" y="398"/>
                  <a:pt x="181" y="395"/>
                  <a:pt x="184" y="391"/>
                </a:cubicBezTo>
                <a:lnTo>
                  <a:pt x="221" y="349"/>
                </a:lnTo>
                <a:lnTo>
                  <a:pt x="263" y="288"/>
                </a:lnTo>
                <a:lnTo>
                  <a:pt x="301" y="217"/>
                </a:lnTo>
                <a:lnTo>
                  <a:pt x="335" y="138"/>
                </a:lnTo>
                <a:lnTo>
                  <a:pt x="366" y="48"/>
                </a:lnTo>
                <a:lnTo>
                  <a:pt x="221" y="0"/>
                </a:lnTo>
                <a:lnTo>
                  <a:pt x="196" y="78"/>
                </a:lnTo>
                <a:lnTo>
                  <a:pt x="167" y="147"/>
                </a:lnTo>
                <a:lnTo>
                  <a:pt x="138" y="203"/>
                </a:lnTo>
                <a:lnTo>
                  <a:pt x="107" y="248"/>
                </a:lnTo>
                <a:lnTo>
                  <a:pt x="70" y="291"/>
                </a:lnTo>
                <a:lnTo>
                  <a:pt x="81" y="281"/>
                </a:lnTo>
                <a:lnTo>
                  <a:pt x="41" y="311"/>
                </a:lnTo>
                <a:lnTo>
                  <a:pt x="51" y="305"/>
                </a:lnTo>
                <a:lnTo>
                  <a:pt x="31" y="316"/>
                </a:lnTo>
                <a:lnTo>
                  <a:pt x="41" y="311"/>
                </a:lnTo>
                <a:lnTo>
                  <a:pt x="29" y="316"/>
                </a:lnTo>
                <a:lnTo>
                  <a:pt x="8" y="321"/>
                </a:lnTo>
                <a:lnTo>
                  <a:pt x="21" y="319"/>
                </a:lnTo>
                <a:lnTo>
                  <a:pt x="0" y="321"/>
                </a:lnTo>
                <a:lnTo>
                  <a:pt x="11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4" name="Freeform 86"/>
          <p:cNvSpPr>
            <a:spLocks/>
          </p:cNvSpPr>
          <p:nvPr/>
        </p:nvSpPr>
        <p:spPr bwMode="auto">
          <a:xfrm>
            <a:off x="4276725" y="1687064"/>
            <a:ext cx="80963" cy="104775"/>
          </a:xfrm>
          <a:custGeom>
            <a:avLst/>
            <a:gdLst>
              <a:gd name="T0" fmla="*/ 356 w 366"/>
              <a:gd name="T1" fmla="*/ 0 h 475"/>
              <a:gd name="T2" fmla="*/ 335 w 366"/>
              <a:gd name="T3" fmla="*/ 1 h 475"/>
              <a:gd name="T4" fmla="*/ 322 w 366"/>
              <a:gd name="T5" fmla="*/ 3 h 475"/>
              <a:gd name="T6" fmla="*/ 301 w 366"/>
              <a:gd name="T7" fmla="*/ 8 h 475"/>
              <a:gd name="T8" fmla="*/ 271 w 366"/>
              <a:gd name="T9" fmla="*/ 19 h 475"/>
              <a:gd name="T10" fmla="*/ 242 w 366"/>
              <a:gd name="T11" fmla="*/ 34 h 475"/>
              <a:gd name="T12" fmla="*/ 215 w 366"/>
              <a:gd name="T13" fmla="*/ 53 h 475"/>
              <a:gd name="T14" fmla="*/ 190 w 366"/>
              <a:gd name="T15" fmla="*/ 73 h 475"/>
              <a:gd name="T16" fmla="*/ 182 w 366"/>
              <a:gd name="T17" fmla="*/ 81 h 475"/>
              <a:gd name="T18" fmla="*/ 145 w 366"/>
              <a:gd name="T19" fmla="*/ 124 h 475"/>
              <a:gd name="T20" fmla="*/ 103 w 366"/>
              <a:gd name="T21" fmla="*/ 186 h 475"/>
              <a:gd name="T22" fmla="*/ 65 w 366"/>
              <a:gd name="T23" fmla="*/ 256 h 475"/>
              <a:gd name="T24" fmla="*/ 31 w 366"/>
              <a:gd name="T25" fmla="*/ 337 h 475"/>
              <a:gd name="T26" fmla="*/ 0 w 366"/>
              <a:gd name="T27" fmla="*/ 427 h 475"/>
              <a:gd name="T28" fmla="*/ 144 w 366"/>
              <a:gd name="T29" fmla="*/ 475 h 475"/>
              <a:gd name="T30" fmla="*/ 171 w 366"/>
              <a:gd name="T31" fmla="*/ 396 h 475"/>
              <a:gd name="T32" fmla="*/ 199 w 366"/>
              <a:gd name="T33" fmla="*/ 328 h 475"/>
              <a:gd name="T34" fmla="*/ 229 w 366"/>
              <a:gd name="T35" fmla="*/ 270 h 475"/>
              <a:gd name="T36" fmla="*/ 259 w 366"/>
              <a:gd name="T37" fmla="*/ 224 h 475"/>
              <a:gd name="T38" fmla="*/ 296 w 366"/>
              <a:gd name="T39" fmla="*/ 182 h 475"/>
              <a:gd name="T40" fmla="*/ 289 w 366"/>
              <a:gd name="T41" fmla="*/ 189 h 475"/>
              <a:gd name="T42" fmla="*/ 303 w 366"/>
              <a:gd name="T43" fmla="*/ 177 h 475"/>
              <a:gd name="T44" fmla="*/ 316 w 366"/>
              <a:gd name="T45" fmla="*/ 168 h 475"/>
              <a:gd name="T46" fmla="*/ 327 w 366"/>
              <a:gd name="T47" fmla="*/ 161 h 475"/>
              <a:gd name="T48" fmla="*/ 337 w 366"/>
              <a:gd name="T49" fmla="*/ 156 h 475"/>
              <a:gd name="T50" fmla="*/ 358 w 366"/>
              <a:gd name="T51" fmla="*/ 151 h 475"/>
              <a:gd name="T52" fmla="*/ 345 w 366"/>
              <a:gd name="T53" fmla="*/ 153 h 475"/>
              <a:gd name="T54" fmla="*/ 366 w 366"/>
              <a:gd name="T55" fmla="*/ 151 h 475"/>
              <a:gd name="T56" fmla="*/ 356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356" y="0"/>
                </a:moveTo>
                <a:lnTo>
                  <a:pt x="335" y="1"/>
                </a:lnTo>
                <a:cubicBezTo>
                  <a:pt x="330" y="1"/>
                  <a:pt x="326" y="2"/>
                  <a:pt x="322" y="3"/>
                </a:cubicBezTo>
                <a:lnTo>
                  <a:pt x="301" y="8"/>
                </a:lnTo>
                <a:lnTo>
                  <a:pt x="271" y="19"/>
                </a:lnTo>
                <a:lnTo>
                  <a:pt x="242" y="34"/>
                </a:lnTo>
                <a:lnTo>
                  <a:pt x="215" y="53"/>
                </a:lnTo>
                <a:lnTo>
                  <a:pt x="190" y="73"/>
                </a:lnTo>
                <a:cubicBezTo>
                  <a:pt x="188" y="76"/>
                  <a:pt x="185" y="78"/>
                  <a:pt x="182" y="81"/>
                </a:cubicBezTo>
                <a:lnTo>
                  <a:pt x="145" y="124"/>
                </a:lnTo>
                <a:lnTo>
                  <a:pt x="103" y="186"/>
                </a:lnTo>
                <a:lnTo>
                  <a:pt x="65" y="256"/>
                </a:lnTo>
                <a:lnTo>
                  <a:pt x="31" y="337"/>
                </a:lnTo>
                <a:lnTo>
                  <a:pt x="0" y="427"/>
                </a:lnTo>
                <a:lnTo>
                  <a:pt x="144" y="475"/>
                </a:lnTo>
                <a:lnTo>
                  <a:pt x="171" y="396"/>
                </a:lnTo>
                <a:lnTo>
                  <a:pt x="199" y="328"/>
                </a:lnTo>
                <a:lnTo>
                  <a:pt x="229" y="270"/>
                </a:lnTo>
                <a:lnTo>
                  <a:pt x="259" y="224"/>
                </a:lnTo>
                <a:lnTo>
                  <a:pt x="296" y="182"/>
                </a:lnTo>
                <a:lnTo>
                  <a:pt x="289" y="189"/>
                </a:lnTo>
                <a:lnTo>
                  <a:pt x="303" y="177"/>
                </a:lnTo>
                <a:lnTo>
                  <a:pt x="316" y="168"/>
                </a:lnTo>
                <a:lnTo>
                  <a:pt x="327" y="161"/>
                </a:lnTo>
                <a:lnTo>
                  <a:pt x="337" y="156"/>
                </a:lnTo>
                <a:lnTo>
                  <a:pt x="358" y="151"/>
                </a:lnTo>
                <a:lnTo>
                  <a:pt x="345" y="153"/>
                </a:lnTo>
                <a:lnTo>
                  <a:pt x="366" y="151"/>
                </a:lnTo>
                <a:lnTo>
                  <a:pt x="356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5" name="Freeform 87"/>
          <p:cNvSpPr>
            <a:spLocks/>
          </p:cNvSpPr>
          <p:nvPr/>
        </p:nvSpPr>
        <p:spPr bwMode="auto">
          <a:xfrm>
            <a:off x="4406900" y="1774377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6" name="Freeform 88"/>
          <p:cNvSpPr>
            <a:spLocks/>
          </p:cNvSpPr>
          <p:nvPr/>
        </p:nvSpPr>
        <p:spPr bwMode="auto">
          <a:xfrm>
            <a:off x="4359275" y="1687064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7" name="Freeform 103"/>
          <p:cNvSpPr>
            <a:spLocks/>
          </p:cNvSpPr>
          <p:nvPr/>
        </p:nvSpPr>
        <p:spPr bwMode="auto">
          <a:xfrm>
            <a:off x="1130862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8" name="Freeform 104"/>
          <p:cNvSpPr>
            <a:spLocks/>
          </p:cNvSpPr>
          <p:nvPr/>
        </p:nvSpPr>
        <p:spPr bwMode="auto">
          <a:xfrm>
            <a:off x="1084825" y="1687064"/>
            <a:ext cx="79375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9" name="Freeform 105"/>
          <p:cNvSpPr>
            <a:spLocks/>
          </p:cNvSpPr>
          <p:nvPr/>
        </p:nvSpPr>
        <p:spPr bwMode="auto">
          <a:xfrm>
            <a:off x="1199125" y="1774377"/>
            <a:ext cx="79375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0" name="Freeform 106"/>
          <p:cNvSpPr>
            <a:spLocks/>
          </p:cNvSpPr>
          <p:nvPr/>
        </p:nvSpPr>
        <p:spPr bwMode="auto">
          <a:xfrm>
            <a:off x="1245162" y="1687064"/>
            <a:ext cx="80963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1" name="Freeform 107"/>
          <p:cNvSpPr>
            <a:spLocks/>
          </p:cNvSpPr>
          <p:nvPr/>
        </p:nvSpPr>
        <p:spPr bwMode="auto">
          <a:xfrm>
            <a:off x="1375337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2" name="Freeform 108"/>
          <p:cNvSpPr>
            <a:spLocks/>
          </p:cNvSpPr>
          <p:nvPr/>
        </p:nvSpPr>
        <p:spPr bwMode="auto">
          <a:xfrm>
            <a:off x="1330887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3" name="Rectangle 150"/>
          <p:cNvSpPr>
            <a:spLocks noChangeArrowheads="1"/>
          </p:cNvSpPr>
          <p:nvPr/>
        </p:nvSpPr>
        <p:spPr bwMode="auto">
          <a:xfrm>
            <a:off x="3510525" y="1946729"/>
            <a:ext cx="86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Commit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4" name="Rectangle 155"/>
          <p:cNvSpPr>
            <a:spLocks noChangeArrowheads="1"/>
          </p:cNvSpPr>
          <p:nvPr/>
        </p:nvSpPr>
        <p:spPr bwMode="auto">
          <a:xfrm>
            <a:off x="2062725" y="1260027"/>
            <a:ext cx="4959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5" name="Rectangle 151"/>
          <p:cNvSpPr>
            <a:spLocks noChangeArrowheads="1"/>
          </p:cNvSpPr>
          <p:nvPr/>
        </p:nvSpPr>
        <p:spPr bwMode="auto">
          <a:xfrm>
            <a:off x="3510525" y="1623564"/>
            <a:ext cx="373063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6" name="Rectangle 153"/>
          <p:cNvSpPr>
            <a:spLocks noChangeArrowheads="1"/>
          </p:cNvSpPr>
          <p:nvPr/>
        </p:nvSpPr>
        <p:spPr bwMode="auto">
          <a:xfrm>
            <a:off x="2013512" y="1634676"/>
            <a:ext cx="654050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7" name="Freeform 109"/>
          <p:cNvSpPr>
            <a:spLocks/>
          </p:cNvSpPr>
          <p:nvPr/>
        </p:nvSpPr>
        <p:spPr bwMode="auto">
          <a:xfrm>
            <a:off x="3372412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8" name="Freeform 110"/>
          <p:cNvSpPr>
            <a:spLocks/>
          </p:cNvSpPr>
          <p:nvPr/>
        </p:nvSpPr>
        <p:spPr bwMode="auto">
          <a:xfrm>
            <a:off x="3327962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9" name="Freeform 111"/>
          <p:cNvSpPr>
            <a:spLocks/>
          </p:cNvSpPr>
          <p:nvPr/>
        </p:nvSpPr>
        <p:spPr bwMode="auto">
          <a:xfrm>
            <a:off x="3439087" y="2999927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0" name="Freeform 112"/>
          <p:cNvSpPr>
            <a:spLocks/>
          </p:cNvSpPr>
          <p:nvPr/>
        </p:nvSpPr>
        <p:spPr bwMode="auto">
          <a:xfrm>
            <a:off x="3483537" y="2912614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1" name="Freeform 113"/>
          <p:cNvSpPr>
            <a:spLocks/>
          </p:cNvSpPr>
          <p:nvPr/>
        </p:nvSpPr>
        <p:spPr bwMode="auto">
          <a:xfrm>
            <a:off x="3608950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2" name="Freeform 114"/>
          <p:cNvSpPr>
            <a:spLocks/>
          </p:cNvSpPr>
          <p:nvPr/>
        </p:nvSpPr>
        <p:spPr bwMode="auto">
          <a:xfrm>
            <a:off x="3564500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3" name="Freeform 115"/>
          <p:cNvSpPr>
            <a:spLocks/>
          </p:cNvSpPr>
          <p:nvPr/>
        </p:nvSpPr>
        <p:spPr bwMode="auto">
          <a:xfrm>
            <a:off x="3678800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4" name="Freeform 116"/>
          <p:cNvSpPr>
            <a:spLocks/>
          </p:cNvSpPr>
          <p:nvPr/>
        </p:nvSpPr>
        <p:spPr bwMode="auto">
          <a:xfrm>
            <a:off x="3721662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5" name="Freeform 117"/>
          <p:cNvSpPr>
            <a:spLocks/>
          </p:cNvSpPr>
          <p:nvPr/>
        </p:nvSpPr>
        <p:spPr bwMode="auto">
          <a:xfrm>
            <a:off x="3853425" y="2999927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6" name="Freeform 118"/>
          <p:cNvSpPr>
            <a:spLocks/>
          </p:cNvSpPr>
          <p:nvPr/>
        </p:nvSpPr>
        <p:spPr bwMode="auto">
          <a:xfrm>
            <a:off x="3810562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7" name="Freeform 119"/>
          <p:cNvSpPr>
            <a:spLocks/>
          </p:cNvSpPr>
          <p:nvPr/>
        </p:nvSpPr>
        <p:spPr bwMode="auto">
          <a:xfrm>
            <a:off x="3920100" y="2999927"/>
            <a:ext cx="77788" cy="103188"/>
          </a:xfrm>
          <a:custGeom>
            <a:avLst/>
            <a:gdLst>
              <a:gd name="T0" fmla="*/ 11 w 358"/>
              <a:gd name="T1" fmla="*/ 474 h 474"/>
              <a:gd name="T2" fmla="*/ 32 w 358"/>
              <a:gd name="T3" fmla="*/ 473 h 474"/>
              <a:gd name="T4" fmla="*/ 44 w 358"/>
              <a:gd name="T5" fmla="*/ 471 h 474"/>
              <a:gd name="T6" fmla="*/ 64 w 358"/>
              <a:gd name="T7" fmla="*/ 466 h 474"/>
              <a:gd name="T8" fmla="*/ 75 w 358"/>
              <a:gd name="T9" fmla="*/ 462 h 474"/>
              <a:gd name="T10" fmla="*/ 94 w 358"/>
              <a:gd name="T11" fmla="*/ 454 h 474"/>
              <a:gd name="T12" fmla="*/ 121 w 358"/>
              <a:gd name="T13" fmla="*/ 441 h 474"/>
              <a:gd name="T14" fmla="*/ 131 w 358"/>
              <a:gd name="T15" fmla="*/ 435 h 474"/>
              <a:gd name="T16" fmla="*/ 150 w 358"/>
              <a:gd name="T17" fmla="*/ 421 h 474"/>
              <a:gd name="T18" fmla="*/ 174 w 358"/>
              <a:gd name="T19" fmla="*/ 399 h 474"/>
              <a:gd name="T20" fmla="*/ 218 w 358"/>
              <a:gd name="T21" fmla="*/ 350 h 474"/>
              <a:gd name="T22" fmla="*/ 224 w 358"/>
              <a:gd name="T23" fmla="*/ 341 h 474"/>
              <a:gd name="T24" fmla="*/ 259 w 358"/>
              <a:gd name="T25" fmla="*/ 288 h 474"/>
              <a:gd name="T26" fmla="*/ 296 w 358"/>
              <a:gd name="T27" fmla="*/ 217 h 474"/>
              <a:gd name="T28" fmla="*/ 328 w 358"/>
              <a:gd name="T29" fmla="*/ 136 h 474"/>
              <a:gd name="T30" fmla="*/ 358 w 358"/>
              <a:gd name="T31" fmla="*/ 47 h 474"/>
              <a:gd name="T32" fmla="*/ 213 w 358"/>
              <a:gd name="T33" fmla="*/ 0 h 474"/>
              <a:gd name="T34" fmla="*/ 187 w 358"/>
              <a:gd name="T35" fmla="*/ 80 h 474"/>
              <a:gd name="T36" fmla="*/ 160 w 358"/>
              <a:gd name="T37" fmla="*/ 148 h 474"/>
              <a:gd name="T38" fmla="*/ 131 w 358"/>
              <a:gd name="T39" fmla="*/ 205 h 474"/>
              <a:gd name="T40" fmla="*/ 97 w 358"/>
              <a:gd name="T41" fmla="*/ 259 h 474"/>
              <a:gd name="T42" fmla="*/ 103 w 358"/>
              <a:gd name="T43" fmla="*/ 250 h 474"/>
              <a:gd name="T44" fmla="*/ 73 w 358"/>
              <a:gd name="T45" fmla="*/ 286 h 474"/>
              <a:gd name="T46" fmla="*/ 59 w 358"/>
              <a:gd name="T47" fmla="*/ 298 h 474"/>
              <a:gd name="T48" fmla="*/ 40 w 358"/>
              <a:gd name="T49" fmla="*/ 312 h 474"/>
              <a:gd name="T50" fmla="*/ 50 w 358"/>
              <a:gd name="T51" fmla="*/ 306 h 474"/>
              <a:gd name="T52" fmla="*/ 37 w 358"/>
              <a:gd name="T53" fmla="*/ 314 h 474"/>
              <a:gd name="T54" fmla="*/ 17 w 358"/>
              <a:gd name="T55" fmla="*/ 322 h 474"/>
              <a:gd name="T56" fmla="*/ 28 w 358"/>
              <a:gd name="T57" fmla="*/ 318 h 474"/>
              <a:gd name="T58" fmla="*/ 8 w 358"/>
              <a:gd name="T59" fmla="*/ 323 h 474"/>
              <a:gd name="T60" fmla="*/ 20 w 358"/>
              <a:gd name="T61" fmla="*/ 321 h 474"/>
              <a:gd name="T62" fmla="*/ 0 w 358"/>
              <a:gd name="T63" fmla="*/ 323 h 474"/>
              <a:gd name="T64" fmla="*/ 11 w 358"/>
              <a:gd name="T6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8" h="474">
                <a:moveTo>
                  <a:pt x="11" y="474"/>
                </a:moveTo>
                <a:lnTo>
                  <a:pt x="32" y="473"/>
                </a:lnTo>
                <a:cubicBezTo>
                  <a:pt x="36" y="472"/>
                  <a:pt x="40" y="472"/>
                  <a:pt x="44" y="471"/>
                </a:cubicBezTo>
                <a:lnTo>
                  <a:pt x="64" y="466"/>
                </a:lnTo>
                <a:cubicBezTo>
                  <a:pt x="68" y="465"/>
                  <a:pt x="71" y="464"/>
                  <a:pt x="75" y="462"/>
                </a:cubicBezTo>
                <a:lnTo>
                  <a:pt x="94" y="454"/>
                </a:lnTo>
                <a:lnTo>
                  <a:pt x="121" y="441"/>
                </a:lnTo>
                <a:cubicBezTo>
                  <a:pt x="124" y="439"/>
                  <a:pt x="127" y="437"/>
                  <a:pt x="131" y="435"/>
                </a:cubicBezTo>
                <a:lnTo>
                  <a:pt x="150" y="421"/>
                </a:lnTo>
                <a:lnTo>
                  <a:pt x="174" y="399"/>
                </a:lnTo>
                <a:lnTo>
                  <a:pt x="218" y="350"/>
                </a:lnTo>
                <a:cubicBezTo>
                  <a:pt x="220" y="347"/>
                  <a:pt x="222" y="344"/>
                  <a:pt x="224" y="341"/>
                </a:cubicBezTo>
                <a:lnTo>
                  <a:pt x="259" y="288"/>
                </a:lnTo>
                <a:lnTo>
                  <a:pt x="296" y="217"/>
                </a:lnTo>
                <a:lnTo>
                  <a:pt x="328" y="136"/>
                </a:lnTo>
                <a:lnTo>
                  <a:pt x="358" y="47"/>
                </a:lnTo>
                <a:lnTo>
                  <a:pt x="213" y="0"/>
                </a:lnTo>
                <a:lnTo>
                  <a:pt x="187" y="80"/>
                </a:lnTo>
                <a:lnTo>
                  <a:pt x="160" y="148"/>
                </a:lnTo>
                <a:lnTo>
                  <a:pt x="131" y="205"/>
                </a:lnTo>
                <a:lnTo>
                  <a:pt x="97" y="259"/>
                </a:lnTo>
                <a:lnTo>
                  <a:pt x="103" y="250"/>
                </a:lnTo>
                <a:lnTo>
                  <a:pt x="73" y="286"/>
                </a:lnTo>
                <a:lnTo>
                  <a:pt x="59" y="298"/>
                </a:lnTo>
                <a:lnTo>
                  <a:pt x="40" y="312"/>
                </a:lnTo>
                <a:lnTo>
                  <a:pt x="50" y="306"/>
                </a:lnTo>
                <a:lnTo>
                  <a:pt x="37" y="314"/>
                </a:lnTo>
                <a:lnTo>
                  <a:pt x="17" y="322"/>
                </a:lnTo>
                <a:lnTo>
                  <a:pt x="28" y="318"/>
                </a:lnTo>
                <a:lnTo>
                  <a:pt x="8" y="323"/>
                </a:lnTo>
                <a:lnTo>
                  <a:pt x="20" y="321"/>
                </a:lnTo>
                <a:lnTo>
                  <a:pt x="0" y="323"/>
                </a:lnTo>
                <a:lnTo>
                  <a:pt x="11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8" name="Freeform 120"/>
          <p:cNvSpPr>
            <a:spLocks/>
          </p:cNvSpPr>
          <p:nvPr/>
        </p:nvSpPr>
        <p:spPr bwMode="auto">
          <a:xfrm>
            <a:off x="3962962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9" name="Freeform 121"/>
          <p:cNvSpPr>
            <a:spLocks/>
          </p:cNvSpPr>
          <p:nvPr/>
        </p:nvSpPr>
        <p:spPr bwMode="auto">
          <a:xfrm>
            <a:off x="4089962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0" name="Freeform 122"/>
          <p:cNvSpPr>
            <a:spLocks/>
          </p:cNvSpPr>
          <p:nvPr/>
        </p:nvSpPr>
        <p:spPr bwMode="auto">
          <a:xfrm>
            <a:off x="4043925" y="2912614"/>
            <a:ext cx="79375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83" name="Group 282"/>
          <p:cNvGrpSpPr/>
          <p:nvPr/>
        </p:nvGrpSpPr>
        <p:grpSpPr>
          <a:xfrm>
            <a:off x="1084825" y="2840498"/>
            <a:ext cx="1584325" cy="324000"/>
            <a:chOff x="1003300" y="3439434"/>
            <a:chExt cx="1584325" cy="324000"/>
          </a:xfrm>
        </p:grpSpPr>
        <p:sp>
          <p:nvSpPr>
            <p:cNvPr id="285" name="Rectangle 10"/>
            <p:cNvSpPr>
              <a:spLocks noChangeArrowheads="1"/>
            </p:cNvSpPr>
            <p:nvPr/>
          </p:nvSpPr>
          <p:spPr bwMode="auto">
            <a:xfrm>
              <a:off x="2212975" y="3439434"/>
              <a:ext cx="374650" cy="324000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Freeform 22"/>
            <p:cNvSpPr>
              <a:spLocks/>
            </p:cNvSpPr>
            <p:nvPr/>
          </p:nvSpPr>
          <p:spPr bwMode="auto">
            <a:xfrm>
              <a:off x="104775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7" name="Freeform 23"/>
            <p:cNvSpPr>
              <a:spLocks/>
            </p:cNvSpPr>
            <p:nvPr/>
          </p:nvSpPr>
          <p:spPr bwMode="auto">
            <a:xfrm>
              <a:off x="1003300" y="3511550"/>
              <a:ext cx="77788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Freeform 24"/>
            <p:cNvSpPr>
              <a:spLocks/>
            </p:cNvSpPr>
            <p:nvPr/>
          </p:nvSpPr>
          <p:spPr bwMode="auto">
            <a:xfrm>
              <a:off x="1114425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Freeform 25"/>
            <p:cNvSpPr>
              <a:spLocks/>
            </p:cNvSpPr>
            <p:nvPr/>
          </p:nvSpPr>
          <p:spPr bwMode="auto">
            <a:xfrm>
              <a:off x="1157287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Freeform 26"/>
            <p:cNvSpPr>
              <a:spLocks/>
            </p:cNvSpPr>
            <p:nvPr/>
          </p:nvSpPr>
          <p:spPr bwMode="auto">
            <a:xfrm>
              <a:off x="128270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Freeform 27"/>
            <p:cNvSpPr>
              <a:spLocks/>
            </p:cNvSpPr>
            <p:nvPr/>
          </p:nvSpPr>
          <p:spPr bwMode="auto">
            <a:xfrm>
              <a:off x="1238250" y="3511550"/>
              <a:ext cx="77788" cy="103188"/>
            </a:xfrm>
            <a:custGeom>
              <a:avLst/>
              <a:gdLst>
                <a:gd name="T0" fmla="*/ 23 w 716"/>
                <a:gd name="T1" fmla="*/ 0 h 945"/>
                <a:gd name="T2" fmla="*/ 64 w 716"/>
                <a:gd name="T3" fmla="*/ 3 h 945"/>
                <a:gd name="T4" fmla="*/ 89 w 716"/>
                <a:gd name="T5" fmla="*/ 7 h 945"/>
                <a:gd name="T6" fmla="*/ 129 w 716"/>
                <a:gd name="T7" fmla="*/ 17 h 945"/>
                <a:gd name="T8" fmla="*/ 186 w 716"/>
                <a:gd name="T9" fmla="*/ 38 h 945"/>
                <a:gd name="T10" fmla="*/ 245 w 716"/>
                <a:gd name="T11" fmla="*/ 68 h 945"/>
                <a:gd name="T12" fmla="*/ 268 w 716"/>
                <a:gd name="T13" fmla="*/ 84 h 945"/>
                <a:gd name="T14" fmla="*/ 344 w 716"/>
                <a:gd name="T15" fmla="*/ 146 h 945"/>
                <a:gd name="T16" fmla="*/ 362 w 716"/>
                <a:gd name="T17" fmla="*/ 163 h 945"/>
                <a:gd name="T18" fmla="*/ 436 w 716"/>
                <a:gd name="T19" fmla="*/ 247 h 945"/>
                <a:gd name="T20" fmla="*/ 449 w 716"/>
                <a:gd name="T21" fmla="*/ 265 h 945"/>
                <a:gd name="T22" fmla="*/ 518 w 716"/>
                <a:gd name="T23" fmla="*/ 372 h 945"/>
                <a:gd name="T24" fmla="*/ 591 w 716"/>
                <a:gd name="T25" fmla="*/ 511 h 945"/>
                <a:gd name="T26" fmla="*/ 657 w 716"/>
                <a:gd name="T27" fmla="*/ 672 h 945"/>
                <a:gd name="T28" fmla="*/ 716 w 716"/>
                <a:gd name="T29" fmla="*/ 850 h 945"/>
                <a:gd name="T30" fmla="*/ 427 w 716"/>
                <a:gd name="T31" fmla="*/ 945 h 945"/>
                <a:gd name="T32" fmla="*/ 376 w 716"/>
                <a:gd name="T33" fmla="*/ 787 h 945"/>
                <a:gd name="T34" fmla="*/ 322 w 716"/>
                <a:gd name="T35" fmla="*/ 652 h 945"/>
                <a:gd name="T36" fmla="*/ 263 w 716"/>
                <a:gd name="T37" fmla="*/ 537 h 945"/>
                <a:gd name="T38" fmla="*/ 194 w 716"/>
                <a:gd name="T39" fmla="*/ 430 h 945"/>
                <a:gd name="T40" fmla="*/ 207 w 716"/>
                <a:gd name="T41" fmla="*/ 448 h 945"/>
                <a:gd name="T42" fmla="*/ 133 w 716"/>
                <a:gd name="T43" fmla="*/ 364 h 945"/>
                <a:gd name="T44" fmla="*/ 151 w 716"/>
                <a:gd name="T45" fmla="*/ 381 h 945"/>
                <a:gd name="T46" fmla="*/ 75 w 716"/>
                <a:gd name="T47" fmla="*/ 319 h 945"/>
                <a:gd name="T48" fmla="*/ 98 w 716"/>
                <a:gd name="T49" fmla="*/ 335 h 945"/>
                <a:gd name="T50" fmla="*/ 77 w 716"/>
                <a:gd name="T51" fmla="*/ 321 h 945"/>
                <a:gd name="T52" fmla="*/ 56 w 716"/>
                <a:gd name="T53" fmla="*/ 312 h 945"/>
                <a:gd name="T54" fmla="*/ 16 w 716"/>
                <a:gd name="T55" fmla="*/ 302 h 945"/>
                <a:gd name="T56" fmla="*/ 41 w 716"/>
                <a:gd name="T57" fmla="*/ 306 h 945"/>
                <a:gd name="T58" fmla="*/ 0 w 716"/>
                <a:gd name="T59" fmla="*/ 303 h 945"/>
                <a:gd name="T60" fmla="*/ 23 w 716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45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lnTo>
                    <a:pt x="186" y="38"/>
                  </a:lnTo>
                  <a:lnTo>
                    <a:pt x="245" y="68"/>
                  </a:lnTo>
                  <a:cubicBezTo>
                    <a:pt x="253" y="73"/>
                    <a:pt x="260" y="78"/>
                    <a:pt x="268" y="84"/>
                  </a:cubicBezTo>
                  <a:lnTo>
                    <a:pt x="344" y="146"/>
                  </a:lnTo>
                  <a:cubicBezTo>
                    <a:pt x="350" y="151"/>
                    <a:pt x="356" y="157"/>
                    <a:pt x="362" y="163"/>
                  </a:cubicBezTo>
                  <a:lnTo>
                    <a:pt x="436" y="247"/>
                  </a:lnTo>
                  <a:cubicBezTo>
                    <a:pt x="441" y="253"/>
                    <a:pt x="445" y="259"/>
                    <a:pt x="449" y="265"/>
                  </a:cubicBezTo>
                  <a:lnTo>
                    <a:pt x="518" y="372"/>
                  </a:lnTo>
                  <a:lnTo>
                    <a:pt x="591" y="511"/>
                  </a:lnTo>
                  <a:lnTo>
                    <a:pt x="657" y="672"/>
                  </a:lnTo>
                  <a:lnTo>
                    <a:pt x="716" y="850"/>
                  </a:lnTo>
                  <a:lnTo>
                    <a:pt x="427" y="945"/>
                  </a:lnTo>
                  <a:lnTo>
                    <a:pt x="376" y="787"/>
                  </a:lnTo>
                  <a:lnTo>
                    <a:pt x="322" y="652"/>
                  </a:lnTo>
                  <a:lnTo>
                    <a:pt x="263" y="537"/>
                  </a:lnTo>
                  <a:lnTo>
                    <a:pt x="194" y="430"/>
                  </a:lnTo>
                  <a:lnTo>
                    <a:pt x="207" y="448"/>
                  </a:lnTo>
                  <a:lnTo>
                    <a:pt x="133" y="364"/>
                  </a:lnTo>
                  <a:lnTo>
                    <a:pt x="151" y="381"/>
                  </a:lnTo>
                  <a:lnTo>
                    <a:pt x="75" y="319"/>
                  </a:lnTo>
                  <a:lnTo>
                    <a:pt x="98" y="335"/>
                  </a:lnTo>
                  <a:lnTo>
                    <a:pt x="77" y="321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Freeform 28"/>
            <p:cNvSpPr>
              <a:spLocks/>
            </p:cNvSpPr>
            <p:nvPr/>
          </p:nvSpPr>
          <p:spPr bwMode="auto">
            <a:xfrm>
              <a:off x="1354137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Freeform 29"/>
            <p:cNvSpPr>
              <a:spLocks/>
            </p:cNvSpPr>
            <p:nvPr/>
          </p:nvSpPr>
          <p:spPr bwMode="auto">
            <a:xfrm>
              <a:off x="1397000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Freeform 30"/>
            <p:cNvSpPr>
              <a:spLocks/>
            </p:cNvSpPr>
            <p:nvPr/>
          </p:nvSpPr>
          <p:spPr bwMode="auto">
            <a:xfrm>
              <a:off x="1527175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Freeform 31"/>
            <p:cNvSpPr>
              <a:spLocks/>
            </p:cNvSpPr>
            <p:nvPr/>
          </p:nvSpPr>
          <p:spPr bwMode="auto">
            <a:xfrm>
              <a:off x="1484312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Freeform 32"/>
            <p:cNvSpPr>
              <a:spLocks/>
            </p:cNvSpPr>
            <p:nvPr/>
          </p:nvSpPr>
          <p:spPr bwMode="auto">
            <a:xfrm>
              <a:off x="1593850" y="3598863"/>
              <a:ext cx="79375" cy="103188"/>
            </a:xfrm>
            <a:custGeom>
              <a:avLst/>
              <a:gdLst>
                <a:gd name="T0" fmla="*/ 23 w 716"/>
                <a:gd name="T1" fmla="*/ 949 h 949"/>
                <a:gd name="T2" fmla="*/ 64 w 716"/>
                <a:gd name="T3" fmla="*/ 946 h 949"/>
                <a:gd name="T4" fmla="*/ 89 w 716"/>
                <a:gd name="T5" fmla="*/ 942 h 949"/>
                <a:gd name="T6" fmla="*/ 129 w 716"/>
                <a:gd name="T7" fmla="*/ 932 h 949"/>
                <a:gd name="T8" fmla="*/ 150 w 716"/>
                <a:gd name="T9" fmla="*/ 925 h 949"/>
                <a:gd name="T10" fmla="*/ 189 w 716"/>
                <a:gd name="T11" fmla="*/ 909 h 949"/>
                <a:gd name="T12" fmla="*/ 242 w 716"/>
                <a:gd name="T13" fmla="*/ 882 h 949"/>
                <a:gd name="T14" fmla="*/ 262 w 716"/>
                <a:gd name="T15" fmla="*/ 870 h 949"/>
                <a:gd name="T16" fmla="*/ 300 w 716"/>
                <a:gd name="T17" fmla="*/ 842 h 949"/>
                <a:gd name="T18" fmla="*/ 349 w 716"/>
                <a:gd name="T19" fmla="*/ 799 h 949"/>
                <a:gd name="T20" fmla="*/ 436 w 716"/>
                <a:gd name="T21" fmla="*/ 700 h 949"/>
                <a:gd name="T22" fmla="*/ 449 w 716"/>
                <a:gd name="T23" fmla="*/ 683 h 949"/>
                <a:gd name="T24" fmla="*/ 518 w 716"/>
                <a:gd name="T25" fmla="*/ 576 h 949"/>
                <a:gd name="T26" fmla="*/ 592 w 716"/>
                <a:gd name="T27" fmla="*/ 435 h 949"/>
                <a:gd name="T28" fmla="*/ 657 w 716"/>
                <a:gd name="T29" fmla="*/ 273 h 949"/>
                <a:gd name="T30" fmla="*/ 716 w 716"/>
                <a:gd name="T31" fmla="*/ 95 h 949"/>
                <a:gd name="T32" fmla="*/ 427 w 716"/>
                <a:gd name="T33" fmla="*/ 0 h 949"/>
                <a:gd name="T34" fmla="*/ 375 w 716"/>
                <a:gd name="T35" fmla="*/ 160 h 949"/>
                <a:gd name="T36" fmla="*/ 321 w 716"/>
                <a:gd name="T37" fmla="*/ 296 h 949"/>
                <a:gd name="T38" fmla="*/ 263 w 716"/>
                <a:gd name="T39" fmla="*/ 411 h 949"/>
                <a:gd name="T40" fmla="*/ 194 w 716"/>
                <a:gd name="T41" fmla="*/ 518 h 949"/>
                <a:gd name="T42" fmla="*/ 207 w 716"/>
                <a:gd name="T43" fmla="*/ 501 h 949"/>
                <a:gd name="T44" fmla="*/ 146 w 716"/>
                <a:gd name="T45" fmla="*/ 572 h 949"/>
                <a:gd name="T46" fmla="*/ 119 w 716"/>
                <a:gd name="T47" fmla="*/ 597 h 949"/>
                <a:gd name="T48" fmla="*/ 81 w 716"/>
                <a:gd name="T49" fmla="*/ 625 h 949"/>
                <a:gd name="T50" fmla="*/ 101 w 716"/>
                <a:gd name="T51" fmla="*/ 613 h 949"/>
                <a:gd name="T52" fmla="*/ 74 w 716"/>
                <a:gd name="T53" fmla="*/ 628 h 949"/>
                <a:gd name="T54" fmla="*/ 35 w 716"/>
                <a:gd name="T55" fmla="*/ 644 h 949"/>
                <a:gd name="T56" fmla="*/ 56 w 716"/>
                <a:gd name="T57" fmla="*/ 637 h 949"/>
                <a:gd name="T58" fmla="*/ 16 w 716"/>
                <a:gd name="T59" fmla="*/ 647 h 949"/>
                <a:gd name="T60" fmla="*/ 41 w 716"/>
                <a:gd name="T61" fmla="*/ 643 h 949"/>
                <a:gd name="T62" fmla="*/ 0 w 716"/>
                <a:gd name="T63" fmla="*/ 646 h 949"/>
                <a:gd name="T64" fmla="*/ 23 w 716"/>
                <a:gd name="T65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949">
                  <a:moveTo>
                    <a:pt x="23" y="949"/>
                  </a:moveTo>
                  <a:lnTo>
                    <a:pt x="64" y="946"/>
                  </a:lnTo>
                  <a:cubicBezTo>
                    <a:pt x="72" y="945"/>
                    <a:pt x="81" y="944"/>
                    <a:pt x="89" y="942"/>
                  </a:cubicBezTo>
                  <a:lnTo>
                    <a:pt x="129" y="932"/>
                  </a:lnTo>
                  <a:cubicBezTo>
                    <a:pt x="136" y="930"/>
                    <a:pt x="143" y="928"/>
                    <a:pt x="150" y="925"/>
                  </a:cubicBezTo>
                  <a:lnTo>
                    <a:pt x="189" y="909"/>
                  </a:lnTo>
                  <a:lnTo>
                    <a:pt x="242" y="882"/>
                  </a:lnTo>
                  <a:cubicBezTo>
                    <a:pt x="249" y="878"/>
                    <a:pt x="255" y="874"/>
                    <a:pt x="262" y="870"/>
                  </a:cubicBezTo>
                  <a:lnTo>
                    <a:pt x="300" y="842"/>
                  </a:lnTo>
                  <a:lnTo>
                    <a:pt x="349" y="799"/>
                  </a:lnTo>
                  <a:lnTo>
                    <a:pt x="436" y="700"/>
                  </a:lnTo>
                  <a:cubicBezTo>
                    <a:pt x="441" y="695"/>
                    <a:pt x="445" y="689"/>
                    <a:pt x="449" y="683"/>
                  </a:cubicBezTo>
                  <a:lnTo>
                    <a:pt x="518" y="576"/>
                  </a:lnTo>
                  <a:lnTo>
                    <a:pt x="592" y="435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5" y="160"/>
                  </a:lnTo>
                  <a:lnTo>
                    <a:pt x="321" y="296"/>
                  </a:lnTo>
                  <a:lnTo>
                    <a:pt x="263" y="411"/>
                  </a:lnTo>
                  <a:lnTo>
                    <a:pt x="194" y="518"/>
                  </a:lnTo>
                  <a:lnTo>
                    <a:pt x="207" y="501"/>
                  </a:lnTo>
                  <a:lnTo>
                    <a:pt x="146" y="572"/>
                  </a:lnTo>
                  <a:lnTo>
                    <a:pt x="119" y="597"/>
                  </a:lnTo>
                  <a:lnTo>
                    <a:pt x="81" y="625"/>
                  </a:lnTo>
                  <a:lnTo>
                    <a:pt x="101" y="613"/>
                  </a:lnTo>
                  <a:lnTo>
                    <a:pt x="74" y="628"/>
                  </a:lnTo>
                  <a:lnTo>
                    <a:pt x="35" y="644"/>
                  </a:lnTo>
                  <a:lnTo>
                    <a:pt x="56" y="637"/>
                  </a:lnTo>
                  <a:lnTo>
                    <a:pt x="16" y="647"/>
                  </a:lnTo>
                  <a:lnTo>
                    <a:pt x="41" y="643"/>
                  </a:lnTo>
                  <a:lnTo>
                    <a:pt x="0" y="646"/>
                  </a:lnTo>
                  <a:lnTo>
                    <a:pt x="23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Freeform 33"/>
            <p:cNvSpPr>
              <a:spLocks/>
            </p:cNvSpPr>
            <p:nvPr/>
          </p:nvSpPr>
          <p:spPr bwMode="auto">
            <a:xfrm>
              <a:off x="1639887" y="3511550"/>
              <a:ext cx="76200" cy="103188"/>
            </a:xfrm>
            <a:custGeom>
              <a:avLst/>
              <a:gdLst>
                <a:gd name="T0" fmla="*/ 678 w 701"/>
                <a:gd name="T1" fmla="*/ 0 h 944"/>
                <a:gd name="T2" fmla="*/ 639 w 701"/>
                <a:gd name="T3" fmla="*/ 3 h 944"/>
                <a:gd name="T4" fmla="*/ 613 w 701"/>
                <a:gd name="T5" fmla="*/ 7 h 944"/>
                <a:gd name="T6" fmla="*/ 574 w 701"/>
                <a:gd name="T7" fmla="*/ 17 h 944"/>
                <a:gd name="T8" fmla="*/ 518 w 701"/>
                <a:gd name="T9" fmla="*/ 38 h 944"/>
                <a:gd name="T10" fmla="*/ 496 w 701"/>
                <a:gd name="T11" fmla="*/ 48 h 944"/>
                <a:gd name="T12" fmla="*/ 458 w 701"/>
                <a:gd name="T13" fmla="*/ 70 h 944"/>
                <a:gd name="T14" fmla="*/ 438 w 701"/>
                <a:gd name="T15" fmla="*/ 84 h 944"/>
                <a:gd name="T16" fmla="*/ 363 w 701"/>
                <a:gd name="T17" fmla="*/ 146 h 944"/>
                <a:gd name="T18" fmla="*/ 343 w 701"/>
                <a:gd name="T19" fmla="*/ 165 h 944"/>
                <a:gd name="T20" fmla="*/ 272 w 701"/>
                <a:gd name="T21" fmla="*/ 249 h 944"/>
                <a:gd name="T22" fmla="*/ 192 w 701"/>
                <a:gd name="T23" fmla="*/ 373 h 944"/>
                <a:gd name="T24" fmla="*/ 121 w 701"/>
                <a:gd name="T25" fmla="*/ 513 h 944"/>
                <a:gd name="T26" fmla="*/ 57 w 701"/>
                <a:gd name="T27" fmla="*/ 674 h 944"/>
                <a:gd name="T28" fmla="*/ 0 w 701"/>
                <a:gd name="T29" fmla="*/ 851 h 944"/>
                <a:gd name="T30" fmla="*/ 289 w 701"/>
                <a:gd name="T31" fmla="*/ 944 h 944"/>
                <a:gd name="T32" fmla="*/ 340 w 701"/>
                <a:gd name="T33" fmla="*/ 785 h 944"/>
                <a:gd name="T34" fmla="*/ 392 w 701"/>
                <a:gd name="T35" fmla="*/ 650 h 944"/>
                <a:gd name="T36" fmla="*/ 449 w 701"/>
                <a:gd name="T37" fmla="*/ 536 h 944"/>
                <a:gd name="T38" fmla="*/ 505 w 701"/>
                <a:gd name="T39" fmla="*/ 446 h 944"/>
                <a:gd name="T40" fmla="*/ 576 w 701"/>
                <a:gd name="T41" fmla="*/ 362 h 944"/>
                <a:gd name="T42" fmla="*/ 556 w 701"/>
                <a:gd name="T43" fmla="*/ 381 h 944"/>
                <a:gd name="T44" fmla="*/ 631 w 701"/>
                <a:gd name="T45" fmla="*/ 319 h 944"/>
                <a:gd name="T46" fmla="*/ 611 w 701"/>
                <a:gd name="T47" fmla="*/ 333 h 944"/>
                <a:gd name="T48" fmla="*/ 649 w 701"/>
                <a:gd name="T49" fmla="*/ 311 h 944"/>
                <a:gd name="T50" fmla="*/ 627 w 701"/>
                <a:gd name="T51" fmla="*/ 321 h 944"/>
                <a:gd name="T52" fmla="*/ 649 w 701"/>
                <a:gd name="T53" fmla="*/ 312 h 944"/>
                <a:gd name="T54" fmla="*/ 688 w 701"/>
                <a:gd name="T55" fmla="*/ 302 h 944"/>
                <a:gd name="T56" fmla="*/ 662 w 701"/>
                <a:gd name="T57" fmla="*/ 306 h 944"/>
                <a:gd name="T58" fmla="*/ 701 w 701"/>
                <a:gd name="T59" fmla="*/ 303 h 944"/>
                <a:gd name="T60" fmla="*/ 678 w 701"/>
                <a:gd name="T61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1" h="944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8" y="38"/>
                  </a:lnTo>
                  <a:cubicBezTo>
                    <a:pt x="510" y="40"/>
                    <a:pt x="503" y="44"/>
                    <a:pt x="496" y="48"/>
                  </a:cubicBezTo>
                  <a:lnTo>
                    <a:pt x="458" y="70"/>
                  </a:lnTo>
                  <a:cubicBezTo>
                    <a:pt x="451" y="74"/>
                    <a:pt x="444" y="79"/>
                    <a:pt x="438" y="84"/>
                  </a:cubicBezTo>
                  <a:lnTo>
                    <a:pt x="363" y="146"/>
                  </a:lnTo>
                  <a:cubicBezTo>
                    <a:pt x="356" y="152"/>
                    <a:pt x="349" y="158"/>
                    <a:pt x="343" y="165"/>
                  </a:cubicBezTo>
                  <a:lnTo>
                    <a:pt x="272" y="249"/>
                  </a:lnTo>
                  <a:lnTo>
                    <a:pt x="192" y="373"/>
                  </a:lnTo>
                  <a:lnTo>
                    <a:pt x="121" y="513"/>
                  </a:lnTo>
                  <a:lnTo>
                    <a:pt x="57" y="674"/>
                  </a:lnTo>
                  <a:lnTo>
                    <a:pt x="0" y="851"/>
                  </a:lnTo>
                  <a:lnTo>
                    <a:pt x="289" y="944"/>
                  </a:lnTo>
                  <a:lnTo>
                    <a:pt x="340" y="785"/>
                  </a:lnTo>
                  <a:lnTo>
                    <a:pt x="392" y="650"/>
                  </a:lnTo>
                  <a:lnTo>
                    <a:pt x="449" y="536"/>
                  </a:lnTo>
                  <a:lnTo>
                    <a:pt x="505" y="446"/>
                  </a:lnTo>
                  <a:lnTo>
                    <a:pt x="576" y="362"/>
                  </a:lnTo>
                  <a:lnTo>
                    <a:pt x="556" y="381"/>
                  </a:lnTo>
                  <a:lnTo>
                    <a:pt x="631" y="319"/>
                  </a:lnTo>
                  <a:lnTo>
                    <a:pt x="611" y="333"/>
                  </a:lnTo>
                  <a:lnTo>
                    <a:pt x="649" y="311"/>
                  </a:lnTo>
                  <a:lnTo>
                    <a:pt x="627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Freeform 34"/>
            <p:cNvSpPr>
              <a:spLocks/>
            </p:cNvSpPr>
            <p:nvPr/>
          </p:nvSpPr>
          <p:spPr bwMode="auto">
            <a:xfrm>
              <a:off x="1763712" y="3598863"/>
              <a:ext cx="77788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Freeform 35"/>
            <p:cNvSpPr>
              <a:spLocks/>
            </p:cNvSpPr>
            <p:nvPr/>
          </p:nvSpPr>
          <p:spPr bwMode="auto">
            <a:xfrm>
              <a:off x="1720850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Freeform 69"/>
            <p:cNvSpPr>
              <a:spLocks/>
            </p:cNvSpPr>
            <p:nvPr/>
          </p:nvSpPr>
          <p:spPr bwMode="auto">
            <a:xfrm>
              <a:off x="1839912" y="3598863"/>
              <a:ext cx="79375" cy="103188"/>
            </a:xfrm>
            <a:custGeom>
              <a:avLst/>
              <a:gdLst>
                <a:gd name="T0" fmla="*/ 21 w 731"/>
                <a:gd name="T1" fmla="*/ 949 h 949"/>
                <a:gd name="T2" fmla="*/ 63 w 731"/>
                <a:gd name="T3" fmla="*/ 946 h 949"/>
                <a:gd name="T4" fmla="*/ 88 w 731"/>
                <a:gd name="T5" fmla="*/ 942 h 949"/>
                <a:gd name="T6" fmla="*/ 129 w 731"/>
                <a:gd name="T7" fmla="*/ 932 h 949"/>
                <a:gd name="T8" fmla="*/ 190 w 731"/>
                <a:gd name="T9" fmla="*/ 910 h 949"/>
                <a:gd name="T10" fmla="*/ 245 w 731"/>
                <a:gd name="T11" fmla="*/ 882 h 949"/>
                <a:gd name="T12" fmla="*/ 302 w 731"/>
                <a:gd name="T13" fmla="*/ 844 h 949"/>
                <a:gd name="T14" fmla="*/ 353 w 731"/>
                <a:gd name="T15" fmla="*/ 800 h 949"/>
                <a:gd name="T16" fmla="*/ 442 w 731"/>
                <a:gd name="T17" fmla="*/ 701 h 949"/>
                <a:gd name="T18" fmla="*/ 527 w 731"/>
                <a:gd name="T19" fmla="*/ 578 h 949"/>
                <a:gd name="T20" fmla="*/ 602 w 731"/>
                <a:gd name="T21" fmla="*/ 436 h 949"/>
                <a:gd name="T22" fmla="*/ 670 w 731"/>
                <a:gd name="T23" fmla="*/ 276 h 949"/>
                <a:gd name="T24" fmla="*/ 731 w 731"/>
                <a:gd name="T25" fmla="*/ 95 h 949"/>
                <a:gd name="T26" fmla="*/ 442 w 731"/>
                <a:gd name="T27" fmla="*/ 0 h 949"/>
                <a:gd name="T28" fmla="*/ 390 w 731"/>
                <a:gd name="T29" fmla="*/ 157 h 949"/>
                <a:gd name="T30" fmla="*/ 333 w 731"/>
                <a:gd name="T31" fmla="*/ 295 h 949"/>
                <a:gd name="T32" fmla="*/ 274 w 731"/>
                <a:gd name="T33" fmla="*/ 409 h 949"/>
                <a:gd name="T34" fmla="*/ 214 w 731"/>
                <a:gd name="T35" fmla="*/ 500 h 949"/>
                <a:gd name="T36" fmla="*/ 154 w 731"/>
                <a:gd name="T37" fmla="*/ 571 h 949"/>
                <a:gd name="T38" fmla="*/ 127 w 731"/>
                <a:gd name="T39" fmla="*/ 595 h 949"/>
                <a:gd name="T40" fmla="*/ 104 w 731"/>
                <a:gd name="T41" fmla="*/ 613 h 949"/>
                <a:gd name="T42" fmla="*/ 79 w 731"/>
                <a:gd name="T43" fmla="*/ 627 h 949"/>
                <a:gd name="T44" fmla="*/ 57 w 731"/>
                <a:gd name="T45" fmla="*/ 637 h 949"/>
                <a:gd name="T46" fmla="*/ 16 w 731"/>
                <a:gd name="T47" fmla="*/ 647 h 949"/>
                <a:gd name="T48" fmla="*/ 42 w 731"/>
                <a:gd name="T49" fmla="*/ 643 h 949"/>
                <a:gd name="T50" fmla="*/ 0 w 731"/>
                <a:gd name="T51" fmla="*/ 646 h 949"/>
                <a:gd name="T52" fmla="*/ 21 w 731"/>
                <a:gd name="T53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1" h="949">
                  <a:moveTo>
                    <a:pt x="21" y="949"/>
                  </a:moveTo>
                  <a:lnTo>
                    <a:pt x="63" y="946"/>
                  </a:lnTo>
                  <a:cubicBezTo>
                    <a:pt x="72" y="945"/>
                    <a:pt x="80" y="944"/>
                    <a:pt x="88" y="942"/>
                  </a:cubicBezTo>
                  <a:lnTo>
                    <a:pt x="129" y="932"/>
                  </a:lnTo>
                  <a:lnTo>
                    <a:pt x="190" y="910"/>
                  </a:lnTo>
                  <a:lnTo>
                    <a:pt x="245" y="882"/>
                  </a:lnTo>
                  <a:lnTo>
                    <a:pt x="302" y="844"/>
                  </a:lnTo>
                  <a:lnTo>
                    <a:pt x="353" y="800"/>
                  </a:lnTo>
                  <a:lnTo>
                    <a:pt x="442" y="701"/>
                  </a:lnTo>
                  <a:lnTo>
                    <a:pt x="527" y="578"/>
                  </a:lnTo>
                  <a:lnTo>
                    <a:pt x="602" y="436"/>
                  </a:lnTo>
                  <a:lnTo>
                    <a:pt x="670" y="276"/>
                  </a:lnTo>
                  <a:lnTo>
                    <a:pt x="731" y="95"/>
                  </a:lnTo>
                  <a:lnTo>
                    <a:pt x="442" y="0"/>
                  </a:lnTo>
                  <a:lnTo>
                    <a:pt x="390" y="157"/>
                  </a:lnTo>
                  <a:lnTo>
                    <a:pt x="333" y="295"/>
                  </a:lnTo>
                  <a:lnTo>
                    <a:pt x="274" y="409"/>
                  </a:lnTo>
                  <a:lnTo>
                    <a:pt x="214" y="500"/>
                  </a:lnTo>
                  <a:lnTo>
                    <a:pt x="154" y="571"/>
                  </a:lnTo>
                  <a:lnTo>
                    <a:pt x="127" y="595"/>
                  </a:lnTo>
                  <a:lnTo>
                    <a:pt x="104" y="613"/>
                  </a:lnTo>
                  <a:lnTo>
                    <a:pt x="79" y="627"/>
                  </a:lnTo>
                  <a:lnTo>
                    <a:pt x="57" y="637"/>
                  </a:lnTo>
                  <a:lnTo>
                    <a:pt x="16" y="647"/>
                  </a:lnTo>
                  <a:lnTo>
                    <a:pt x="42" y="643"/>
                  </a:lnTo>
                  <a:lnTo>
                    <a:pt x="0" y="646"/>
                  </a:lnTo>
                  <a:lnTo>
                    <a:pt x="21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Freeform 70"/>
            <p:cNvSpPr>
              <a:spLocks/>
            </p:cNvSpPr>
            <p:nvPr/>
          </p:nvSpPr>
          <p:spPr bwMode="auto">
            <a:xfrm>
              <a:off x="1885950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Freeform 71"/>
            <p:cNvSpPr>
              <a:spLocks/>
            </p:cNvSpPr>
            <p:nvPr/>
          </p:nvSpPr>
          <p:spPr bwMode="auto">
            <a:xfrm>
              <a:off x="2011362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3" name="Freeform 72"/>
            <p:cNvSpPr>
              <a:spLocks/>
            </p:cNvSpPr>
            <p:nvPr/>
          </p:nvSpPr>
          <p:spPr bwMode="auto">
            <a:xfrm>
              <a:off x="1965325" y="3511550"/>
              <a:ext cx="79375" cy="103188"/>
            </a:xfrm>
            <a:custGeom>
              <a:avLst/>
              <a:gdLst>
                <a:gd name="T0" fmla="*/ 21 w 731"/>
                <a:gd name="T1" fmla="*/ 0 h 946"/>
                <a:gd name="T2" fmla="*/ 63 w 731"/>
                <a:gd name="T3" fmla="*/ 3 h 946"/>
                <a:gd name="T4" fmla="*/ 88 w 731"/>
                <a:gd name="T5" fmla="*/ 7 h 946"/>
                <a:gd name="T6" fmla="*/ 129 w 731"/>
                <a:gd name="T7" fmla="*/ 17 h 946"/>
                <a:gd name="T8" fmla="*/ 187 w 731"/>
                <a:gd name="T9" fmla="*/ 37 h 946"/>
                <a:gd name="T10" fmla="*/ 208 w 731"/>
                <a:gd name="T11" fmla="*/ 46 h 946"/>
                <a:gd name="T12" fmla="*/ 248 w 731"/>
                <a:gd name="T13" fmla="*/ 68 h 946"/>
                <a:gd name="T14" fmla="*/ 268 w 731"/>
                <a:gd name="T15" fmla="*/ 82 h 946"/>
                <a:gd name="T16" fmla="*/ 347 w 731"/>
                <a:gd name="T17" fmla="*/ 144 h 946"/>
                <a:gd name="T18" fmla="*/ 367 w 731"/>
                <a:gd name="T19" fmla="*/ 162 h 946"/>
                <a:gd name="T20" fmla="*/ 442 w 731"/>
                <a:gd name="T21" fmla="*/ 246 h 946"/>
                <a:gd name="T22" fmla="*/ 527 w 731"/>
                <a:gd name="T23" fmla="*/ 370 h 946"/>
                <a:gd name="T24" fmla="*/ 602 w 731"/>
                <a:gd name="T25" fmla="*/ 511 h 946"/>
                <a:gd name="T26" fmla="*/ 670 w 731"/>
                <a:gd name="T27" fmla="*/ 670 h 946"/>
                <a:gd name="T28" fmla="*/ 731 w 731"/>
                <a:gd name="T29" fmla="*/ 849 h 946"/>
                <a:gd name="T30" fmla="*/ 442 w 731"/>
                <a:gd name="T31" fmla="*/ 946 h 946"/>
                <a:gd name="T32" fmla="*/ 391 w 731"/>
                <a:gd name="T33" fmla="*/ 789 h 946"/>
                <a:gd name="T34" fmla="*/ 333 w 731"/>
                <a:gd name="T35" fmla="*/ 652 h 946"/>
                <a:gd name="T36" fmla="*/ 274 w 731"/>
                <a:gd name="T37" fmla="*/ 539 h 946"/>
                <a:gd name="T38" fmla="*/ 215 w 731"/>
                <a:gd name="T39" fmla="*/ 449 h 946"/>
                <a:gd name="T40" fmla="*/ 140 w 731"/>
                <a:gd name="T41" fmla="*/ 365 h 946"/>
                <a:gd name="T42" fmla="*/ 160 w 731"/>
                <a:gd name="T43" fmla="*/ 383 h 946"/>
                <a:gd name="T44" fmla="*/ 81 w 731"/>
                <a:gd name="T45" fmla="*/ 321 h 946"/>
                <a:gd name="T46" fmla="*/ 101 w 731"/>
                <a:gd name="T47" fmla="*/ 335 h 946"/>
                <a:gd name="T48" fmla="*/ 61 w 731"/>
                <a:gd name="T49" fmla="*/ 313 h 946"/>
                <a:gd name="T50" fmla="*/ 82 w 731"/>
                <a:gd name="T51" fmla="*/ 322 h 946"/>
                <a:gd name="T52" fmla="*/ 57 w 731"/>
                <a:gd name="T53" fmla="*/ 312 h 946"/>
                <a:gd name="T54" fmla="*/ 16 w 731"/>
                <a:gd name="T55" fmla="*/ 302 h 946"/>
                <a:gd name="T56" fmla="*/ 42 w 731"/>
                <a:gd name="T57" fmla="*/ 306 h 946"/>
                <a:gd name="T58" fmla="*/ 0 w 731"/>
                <a:gd name="T59" fmla="*/ 303 h 946"/>
                <a:gd name="T60" fmla="*/ 21 w 731"/>
                <a:gd name="T61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6">
                  <a:moveTo>
                    <a:pt x="21" y="0"/>
                  </a:moveTo>
                  <a:lnTo>
                    <a:pt x="63" y="3"/>
                  </a:lnTo>
                  <a:cubicBezTo>
                    <a:pt x="72" y="3"/>
                    <a:pt x="80" y="5"/>
                    <a:pt x="88" y="7"/>
                  </a:cubicBezTo>
                  <a:lnTo>
                    <a:pt x="129" y="17"/>
                  </a:lnTo>
                  <a:lnTo>
                    <a:pt x="187" y="37"/>
                  </a:lnTo>
                  <a:cubicBezTo>
                    <a:pt x="194" y="39"/>
                    <a:pt x="201" y="43"/>
                    <a:pt x="208" y="46"/>
                  </a:cubicBezTo>
                  <a:lnTo>
                    <a:pt x="248" y="68"/>
                  </a:lnTo>
                  <a:cubicBezTo>
                    <a:pt x="255" y="72"/>
                    <a:pt x="262" y="77"/>
                    <a:pt x="268" y="82"/>
                  </a:cubicBezTo>
                  <a:lnTo>
                    <a:pt x="347" y="144"/>
                  </a:lnTo>
                  <a:cubicBezTo>
                    <a:pt x="354" y="149"/>
                    <a:pt x="361" y="156"/>
                    <a:pt x="367" y="162"/>
                  </a:cubicBezTo>
                  <a:lnTo>
                    <a:pt x="442" y="246"/>
                  </a:lnTo>
                  <a:lnTo>
                    <a:pt x="527" y="370"/>
                  </a:lnTo>
                  <a:lnTo>
                    <a:pt x="602" y="511"/>
                  </a:lnTo>
                  <a:lnTo>
                    <a:pt x="670" y="670"/>
                  </a:lnTo>
                  <a:lnTo>
                    <a:pt x="731" y="849"/>
                  </a:lnTo>
                  <a:lnTo>
                    <a:pt x="442" y="946"/>
                  </a:lnTo>
                  <a:lnTo>
                    <a:pt x="391" y="789"/>
                  </a:lnTo>
                  <a:lnTo>
                    <a:pt x="333" y="652"/>
                  </a:lnTo>
                  <a:lnTo>
                    <a:pt x="274" y="539"/>
                  </a:lnTo>
                  <a:lnTo>
                    <a:pt x="215" y="449"/>
                  </a:lnTo>
                  <a:lnTo>
                    <a:pt x="140" y="365"/>
                  </a:lnTo>
                  <a:lnTo>
                    <a:pt x="160" y="383"/>
                  </a:lnTo>
                  <a:lnTo>
                    <a:pt x="81" y="321"/>
                  </a:lnTo>
                  <a:lnTo>
                    <a:pt x="101" y="335"/>
                  </a:lnTo>
                  <a:lnTo>
                    <a:pt x="61" y="313"/>
                  </a:lnTo>
                  <a:lnTo>
                    <a:pt x="82" y="322"/>
                  </a:lnTo>
                  <a:lnTo>
                    <a:pt x="57" y="312"/>
                  </a:lnTo>
                  <a:lnTo>
                    <a:pt x="16" y="302"/>
                  </a:lnTo>
                  <a:lnTo>
                    <a:pt x="42" y="306"/>
                  </a:lnTo>
                  <a:lnTo>
                    <a:pt x="0" y="3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4" name="Freeform 73"/>
            <p:cNvSpPr>
              <a:spLocks/>
            </p:cNvSpPr>
            <p:nvPr/>
          </p:nvSpPr>
          <p:spPr bwMode="auto">
            <a:xfrm>
              <a:off x="2087562" y="3598863"/>
              <a:ext cx="80963" cy="103188"/>
            </a:xfrm>
            <a:custGeom>
              <a:avLst/>
              <a:gdLst>
                <a:gd name="T0" fmla="*/ 21 w 746"/>
                <a:gd name="T1" fmla="*/ 951 h 951"/>
                <a:gd name="T2" fmla="*/ 64 w 746"/>
                <a:gd name="T3" fmla="*/ 948 h 951"/>
                <a:gd name="T4" fmla="*/ 89 w 746"/>
                <a:gd name="T5" fmla="*/ 944 h 951"/>
                <a:gd name="T6" fmla="*/ 131 w 746"/>
                <a:gd name="T7" fmla="*/ 934 h 951"/>
                <a:gd name="T8" fmla="*/ 192 w 746"/>
                <a:gd name="T9" fmla="*/ 913 h 951"/>
                <a:gd name="T10" fmla="*/ 247 w 746"/>
                <a:gd name="T11" fmla="*/ 885 h 951"/>
                <a:gd name="T12" fmla="*/ 267 w 746"/>
                <a:gd name="T13" fmla="*/ 874 h 951"/>
                <a:gd name="T14" fmla="*/ 307 w 746"/>
                <a:gd name="T15" fmla="*/ 846 h 951"/>
                <a:gd name="T16" fmla="*/ 358 w 746"/>
                <a:gd name="T17" fmla="*/ 803 h 951"/>
                <a:gd name="T18" fmla="*/ 449 w 746"/>
                <a:gd name="T19" fmla="*/ 705 h 951"/>
                <a:gd name="T20" fmla="*/ 536 w 746"/>
                <a:gd name="T21" fmla="*/ 582 h 951"/>
                <a:gd name="T22" fmla="*/ 614 w 746"/>
                <a:gd name="T23" fmla="*/ 440 h 951"/>
                <a:gd name="T24" fmla="*/ 684 w 746"/>
                <a:gd name="T25" fmla="*/ 278 h 951"/>
                <a:gd name="T26" fmla="*/ 746 w 746"/>
                <a:gd name="T27" fmla="*/ 99 h 951"/>
                <a:gd name="T28" fmla="*/ 459 w 746"/>
                <a:gd name="T29" fmla="*/ 0 h 951"/>
                <a:gd name="T30" fmla="*/ 405 w 746"/>
                <a:gd name="T31" fmla="*/ 158 h 951"/>
                <a:gd name="T32" fmla="*/ 347 w 746"/>
                <a:gd name="T33" fmla="*/ 295 h 951"/>
                <a:gd name="T34" fmla="*/ 286 w 746"/>
                <a:gd name="T35" fmla="*/ 409 h 951"/>
                <a:gd name="T36" fmla="*/ 225 w 746"/>
                <a:gd name="T37" fmla="*/ 500 h 951"/>
                <a:gd name="T38" fmla="*/ 161 w 746"/>
                <a:gd name="T39" fmla="*/ 572 h 951"/>
                <a:gd name="T40" fmla="*/ 132 w 746"/>
                <a:gd name="T41" fmla="*/ 597 h 951"/>
                <a:gd name="T42" fmla="*/ 92 w 746"/>
                <a:gd name="T43" fmla="*/ 625 h 951"/>
                <a:gd name="T44" fmla="*/ 111 w 746"/>
                <a:gd name="T45" fmla="*/ 614 h 951"/>
                <a:gd name="T46" fmla="*/ 83 w 746"/>
                <a:gd name="T47" fmla="*/ 628 h 951"/>
                <a:gd name="T48" fmla="*/ 60 w 746"/>
                <a:gd name="T49" fmla="*/ 639 h 951"/>
                <a:gd name="T50" fmla="*/ 18 w 746"/>
                <a:gd name="T51" fmla="*/ 649 h 951"/>
                <a:gd name="T52" fmla="*/ 43 w 746"/>
                <a:gd name="T53" fmla="*/ 645 h 951"/>
                <a:gd name="T54" fmla="*/ 0 w 746"/>
                <a:gd name="T55" fmla="*/ 648 h 951"/>
                <a:gd name="T56" fmla="*/ 21 w 746"/>
                <a:gd name="T57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6" h="951">
                  <a:moveTo>
                    <a:pt x="21" y="951"/>
                  </a:moveTo>
                  <a:lnTo>
                    <a:pt x="64" y="948"/>
                  </a:lnTo>
                  <a:cubicBezTo>
                    <a:pt x="72" y="948"/>
                    <a:pt x="81" y="946"/>
                    <a:pt x="89" y="944"/>
                  </a:cubicBezTo>
                  <a:lnTo>
                    <a:pt x="131" y="934"/>
                  </a:lnTo>
                  <a:lnTo>
                    <a:pt x="192" y="913"/>
                  </a:lnTo>
                  <a:lnTo>
                    <a:pt x="247" y="885"/>
                  </a:lnTo>
                  <a:cubicBezTo>
                    <a:pt x="254" y="882"/>
                    <a:pt x="261" y="878"/>
                    <a:pt x="267" y="874"/>
                  </a:cubicBezTo>
                  <a:lnTo>
                    <a:pt x="307" y="846"/>
                  </a:lnTo>
                  <a:lnTo>
                    <a:pt x="358" y="803"/>
                  </a:lnTo>
                  <a:lnTo>
                    <a:pt x="449" y="705"/>
                  </a:lnTo>
                  <a:lnTo>
                    <a:pt x="536" y="582"/>
                  </a:lnTo>
                  <a:lnTo>
                    <a:pt x="614" y="440"/>
                  </a:lnTo>
                  <a:lnTo>
                    <a:pt x="684" y="278"/>
                  </a:lnTo>
                  <a:lnTo>
                    <a:pt x="746" y="99"/>
                  </a:lnTo>
                  <a:lnTo>
                    <a:pt x="459" y="0"/>
                  </a:lnTo>
                  <a:lnTo>
                    <a:pt x="405" y="158"/>
                  </a:lnTo>
                  <a:lnTo>
                    <a:pt x="347" y="295"/>
                  </a:lnTo>
                  <a:lnTo>
                    <a:pt x="286" y="409"/>
                  </a:lnTo>
                  <a:lnTo>
                    <a:pt x="225" y="500"/>
                  </a:lnTo>
                  <a:lnTo>
                    <a:pt x="161" y="572"/>
                  </a:lnTo>
                  <a:lnTo>
                    <a:pt x="132" y="597"/>
                  </a:lnTo>
                  <a:lnTo>
                    <a:pt x="92" y="625"/>
                  </a:lnTo>
                  <a:lnTo>
                    <a:pt x="111" y="614"/>
                  </a:lnTo>
                  <a:lnTo>
                    <a:pt x="83" y="628"/>
                  </a:lnTo>
                  <a:lnTo>
                    <a:pt x="60" y="639"/>
                  </a:lnTo>
                  <a:lnTo>
                    <a:pt x="18" y="649"/>
                  </a:lnTo>
                  <a:lnTo>
                    <a:pt x="43" y="645"/>
                  </a:lnTo>
                  <a:lnTo>
                    <a:pt x="0" y="648"/>
                  </a:lnTo>
                  <a:lnTo>
                    <a:pt x="21" y="95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Freeform 74"/>
            <p:cNvSpPr>
              <a:spLocks/>
            </p:cNvSpPr>
            <p:nvPr/>
          </p:nvSpPr>
          <p:spPr bwMode="auto">
            <a:xfrm>
              <a:off x="2136775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cxnSp>
        <p:nvCxnSpPr>
          <p:cNvPr id="284" name="Straight Connector 283"/>
          <p:cNvCxnSpPr/>
          <p:nvPr/>
        </p:nvCxnSpPr>
        <p:spPr>
          <a:xfrm>
            <a:off x="2667562" y="1623564"/>
            <a:ext cx="0" cy="1230313"/>
          </a:xfrm>
          <a:prstGeom prst="line">
            <a:avLst/>
          </a:prstGeom>
          <a:ln w="38100">
            <a:solidFill>
              <a:srgbClr val="C0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Rectangle 150"/>
          <p:cNvSpPr>
            <a:spLocks noChangeArrowheads="1"/>
          </p:cNvSpPr>
          <p:nvPr/>
        </p:nvSpPr>
        <p:spPr bwMode="auto">
          <a:xfrm>
            <a:off x="4509407" y="1651006"/>
            <a:ext cx="10948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ENQUEUE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1900" y="3227394"/>
            <a:ext cx="5325500" cy="354006"/>
            <a:chOff x="541900" y="3227394"/>
            <a:chExt cx="5325500" cy="354006"/>
          </a:xfrm>
        </p:grpSpPr>
        <p:sp>
          <p:nvSpPr>
            <p:cNvPr id="384" name="Freeform 89"/>
            <p:cNvSpPr>
              <a:spLocks/>
            </p:cNvSpPr>
            <p:nvPr/>
          </p:nvSpPr>
          <p:spPr bwMode="auto">
            <a:xfrm>
              <a:off x="5073650" y="3386823"/>
              <a:ext cx="77788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6" name="Freeform 90"/>
            <p:cNvSpPr>
              <a:spLocks/>
            </p:cNvSpPr>
            <p:nvPr/>
          </p:nvSpPr>
          <p:spPr bwMode="auto">
            <a:xfrm>
              <a:off x="5029200" y="329951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7" name="Freeform 91"/>
            <p:cNvSpPr>
              <a:spLocks/>
            </p:cNvSpPr>
            <p:nvPr/>
          </p:nvSpPr>
          <p:spPr bwMode="auto">
            <a:xfrm>
              <a:off x="5140325" y="3386823"/>
              <a:ext cx="77788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8" name="Freeform 92"/>
            <p:cNvSpPr>
              <a:spLocks/>
            </p:cNvSpPr>
            <p:nvPr/>
          </p:nvSpPr>
          <p:spPr bwMode="auto">
            <a:xfrm>
              <a:off x="5184775" y="3299510"/>
              <a:ext cx="77788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9" name="Freeform 93"/>
            <p:cNvSpPr>
              <a:spLocks/>
            </p:cNvSpPr>
            <p:nvPr/>
          </p:nvSpPr>
          <p:spPr bwMode="auto">
            <a:xfrm>
              <a:off x="5308600" y="3386823"/>
              <a:ext cx="77788" cy="103188"/>
            </a:xfrm>
            <a:custGeom>
              <a:avLst/>
              <a:gdLst>
                <a:gd name="T0" fmla="*/ 347 w 359"/>
                <a:gd name="T1" fmla="*/ 474 h 474"/>
                <a:gd name="T2" fmla="*/ 327 w 359"/>
                <a:gd name="T3" fmla="*/ 473 h 474"/>
                <a:gd name="T4" fmla="*/ 314 w 359"/>
                <a:gd name="T5" fmla="*/ 471 h 474"/>
                <a:gd name="T6" fmla="*/ 294 w 359"/>
                <a:gd name="T7" fmla="*/ 466 h 474"/>
                <a:gd name="T8" fmla="*/ 284 w 359"/>
                <a:gd name="T9" fmla="*/ 462 h 474"/>
                <a:gd name="T10" fmla="*/ 264 w 359"/>
                <a:gd name="T11" fmla="*/ 454 h 474"/>
                <a:gd name="T12" fmla="*/ 238 w 359"/>
                <a:gd name="T13" fmla="*/ 441 h 474"/>
                <a:gd name="T14" fmla="*/ 228 w 359"/>
                <a:gd name="T15" fmla="*/ 435 h 474"/>
                <a:gd name="T16" fmla="*/ 209 w 359"/>
                <a:gd name="T17" fmla="*/ 421 h 474"/>
                <a:gd name="T18" fmla="*/ 184 w 359"/>
                <a:gd name="T19" fmla="*/ 399 h 474"/>
                <a:gd name="T20" fmla="*/ 141 w 359"/>
                <a:gd name="T21" fmla="*/ 350 h 474"/>
                <a:gd name="T22" fmla="*/ 99 w 359"/>
                <a:gd name="T23" fmla="*/ 288 h 474"/>
                <a:gd name="T24" fmla="*/ 63 w 359"/>
                <a:gd name="T25" fmla="*/ 217 h 474"/>
                <a:gd name="T26" fmla="*/ 30 w 359"/>
                <a:gd name="T27" fmla="*/ 137 h 474"/>
                <a:gd name="T28" fmla="*/ 0 w 359"/>
                <a:gd name="T29" fmla="*/ 47 h 474"/>
                <a:gd name="T30" fmla="*/ 145 w 359"/>
                <a:gd name="T31" fmla="*/ 0 h 474"/>
                <a:gd name="T32" fmla="*/ 170 w 359"/>
                <a:gd name="T33" fmla="*/ 79 h 474"/>
                <a:gd name="T34" fmla="*/ 198 w 359"/>
                <a:gd name="T35" fmla="*/ 148 h 474"/>
                <a:gd name="T36" fmla="*/ 227 w 359"/>
                <a:gd name="T37" fmla="*/ 205 h 474"/>
                <a:gd name="T38" fmla="*/ 255 w 359"/>
                <a:gd name="T39" fmla="*/ 250 h 474"/>
                <a:gd name="T40" fmla="*/ 286 w 359"/>
                <a:gd name="T41" fmla="*/ 286 h 474"/>
                <a:gd name="T42" fmla="*/ 299 w 359"/>
                <a:gd name="T43" fmla="*/ 298 h 474"/>
                <a:gd name="T44" fmla="*/ 318 w 359"/>
                <a:gd name="T45" fmla="*/ 312 h 474"/>
                <a:gd name="T46" fmla="*/ 308 w 359"/>
                <a:gd name="T47" fmla="*/ 306 h 474"/>
                <a:gd name="T48" fmla="*/ 322 w 359"/>
                <a:gd name="T49" fmla="*/ 314 h 474"/>
                <a:gd name="T50" fmla="*/ 341 w 359"/>
                <a:gd name="T51" fmla="*/ 322 h 474"/>
                <a:gd name="T52" fmla="*/ 331 w 359"/>
                <a:gd name="T53" fmla="*/ 318 h 474"/>
                <a:gd name="T54" fmla="*/ 351 w 359"/>
                <a:gd name="T55" fmla="*/ 323 h 474"/>
                <a:gd name="T56" fmla="*/ 338 w 359"/>
                <a:gd name="T57" fmla="*/ 321 h 474"/>
                <a:gd name="T58" fmla="*/ 359 w 359"/>
                <a:gd name="T59" fmla="*/ 323 h 474"/>
                <a:gd name="T60" fmla="*/ 347 w 359"/>
                <a:gd name="T6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4">
                  <a:moveTo>
                    <a:pt x="347" y="474"/>
                  </a:moveTo>
                  <a:lnTo>
                    <a:pt x="327" y="473"/>
                  </a:lnTo>
                  <a:cubicBezTo>
                    <a:pt x="323" y="472"/>
                    <a:pt x="318" y="472"/>
                    <a:pt x="314" y="471"/>
                  </a:cubicBezTo>
                  <a:lnTo>
                    <a:pt x="294" y="466"/>
                  </a:lnTo>
                  <a:cubicBezTo>
                    <a:pt x="290" y="465"/>
                    <a:pt x="287" y="464"/>
                    <a:pt x="284" y="462"/>
                  </a:cubicBezTo>
                  <a:lnTo>
                    <a:pt x="264" y="454"/>
                  </a:lnTo>
                  <a:lnTo>
                    <a:pt x="238" y="441"/>
                  </a:lnTo>
                  <a:cubicBezTo>
                    <a:pt x="234" y="439"/>
                    <a:pt x="231" y="437"/>
                    <a:pt x="228" y="435"/>
                  </a:cubicBezTo>
                  <a:lnTo>
                    <a:pt x="209" y="421"/>
                  </a:lnTo>
                  <a:lnTo>
                    <a:pt x="184" y="399"/>
                  </a:lnTo>
                  <a:lnTo>
                    <a:pt x="141" y="350"/>
                  </a:lnTo>
                  <a:lnTo>
                    <a:pt x="99" y="288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8"/>
                  </a:lnTo>
                  <a:lnTo>
                    <a:pt x="227" y="205"/>
                  </a:lnTo>
                  <a:lnTo>
                    <a:pt x="255" y="250"/>
                  </a:lnTo>
                  <a:lnTo>
                    <a:pt x="286" y="286"/>
                  </a:lnTo>
                  <a:lnTo>
                    <a:pt x="299" y="298"/>
                  </a:lnTo>
                  <a:lnTo>
                    <a:pt x="318" y="312"/>
                  </a:lnTo>
                  <a:lnTo>
                    <a:pt x="308" y="306"/>
                  </a:lnTo>
                  <a:lnTo>
                    <a:pt x="322" y="314"/>
                  </a:lnTo>
                  <a:lnTo>
                    <a:pt x="341" y="322"/>
                  </a:lnTo>
                  <a:lnTo>
                    <a:pt x="331" y="318"/>
                  </a:lnTo>
                  <a:lnTo>
                    <a:pt x="351" y="323"/>
                  </a:lnTo>
                  <a:lnTo>
                    <a:pt x="338" y="321"/>
                  </a:lnTo>
                  <a:lnTo>
                    <a:pt x="359" y="323"/>
                  </a:lnTo>
                  <a:lnTo>
                    <a:pt x="347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0" name="Freeform 94"/>
            <p:cNvSpPr>
              <a:spLocks/>
            </p:cNvSpPr>
            <p:nvPr/>
          </p:nvSpPr>
          <p:spPr bwMode="auto">
            <a:xfrm>
              <a:off x="5265737" y="329951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1" name="Freeform 95"/>
            <p:cNvSpPr>
              <a:spLocks/>
            </p:cNvSpPr>
            <p:nvPr/>
          </p:nvSpPr>
          <p:spPr bwMode="auto">
            <a:xfrm>
              <a:off x="5380037" y="338682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2" name="Freeform 96"/>
            <p:cNvSpPr>
              <a:spLocks/>
            </p:cNvSpPr>
            <p:nvPr/>
          </p:nvSpPr>
          <p:spPr bwMode="auto">
            <a:xfrm>
              <a:off x="5422900" y="3299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3" name="Freeform 97"/>
            <p:cNvSpPr>
              <a:spLocks/>
            </p:cNvSpPr>
            <p:nvPr/>
          </p:nvSpPr>
          <p:spPr bwMode="auto">
            <a:xfrm>
              <a:off x="5554662" y="3386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4" name="Freeform 98"/>
            <p:cNvSpPr>
              <a:spLocks/>
            </p:cNvSpPr>
            <p:nvPr/>
          </p:nvSpPr>
          <p:spPr bwMode="auto">
            <a:xfrm>
              <a:off x="5511800" y="329951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5" name="Freeform 99"/>
            <p:cNvSpPr>
              <a:spLocks/>
            </p:cNvSpPr>
            <p:nvPr/>
          </p:nvSpPr>
          <p:spPr bwMode="auto">
            <a:xfrm>
              <a:off x="5621337" y="338682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6" name="Freeform 100"/>
            <p:cNvSpPr>
              <a:spLocks/>
            </p:cNvSpPr>
            <p:nvPr/>
          </p:nvSpPr>
          <p:spPr bwMode="auto">
            <a:xfrm>
              <a:off x="5664200" y="3299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7" name="Freeform 101"/>
            <p:cNvSpPr>
              <a:spLocks/>
            </p:cNvSpPr>
            <p:nvPr/>
          </p:nvSpPr>
          <p:spPr bwMode="auto">
            <a:xfrm>
              <a:off x="5791200" y="3386823"/>
              <a:ext cx="76200" cy="103188"/>
            </a:xfrm>
            <a:custGeom>
              <a:avLst/>
              <a:gdLst>
                <a:gd name="T0" fmla="*/ 170 w 176"/>
                <a:gd name="T1" fmla="*/ 237 h 237"/>
                <a:gd name="T2" fmla="*/ 160 w 176"/>
                <a:gd name="T3" fmla="*/ 237 h 237"/>
                <a:gd name="T4" fmla="*/ 154 w 176"/>
                <a:gd name="T5" fmla="*/ 236 h 237"/>
                <a:gd name="T6" fmla="*/ 144 w 176"/>
                <a:gd name="T7" fmla="*/ 233 h 237"/>
                <a:gd name="T8" fmla="*/ 129 w 176"/>
                <a:gd name="T9" fmla="*/ 227 h 237"/>
                <a:gd name="T10" fmla="*/ 116 w 176"/>
                <a:gd name="T11" fmla="*/ 220 h 237"/>
                <a:gd name="T12" fmla="*/ 102 w 176"/>
                <a:gd name="T13" fmla="*/ 211 h 237"/>
                <a:gd name="T14" fmla="*/ 90 w 176"/>
                <a:gd name="T15" fmla="*/ 199 h 237"/>
                <a:gd name="T16" fmla="*/ 68 w 176"/>
                <a:gd name="T17" fmla="*/ 175 h 237"/>
                <a:gd name="T18" fmla="*/ 48 w 176"/>
                <a:gd name="T19" fmla="*/ 144 h 237"/>
                <a:gd name="T20" fmla="*/ 30 w 176"/>
                <a:gd name="T21" fmla="*/ 108 h 237"/>
                <a:gd name="T22" fmla="*/ 15 w 176"/>
                <a:gd name="T23" fmla="*/ 68 h 237"/>
                <a:gd name="T24" fmla="*/ 0 w 176"/>
                <a:gd name="T25" fmla="*/ 24 h 237"/>
                <a:gd name="T26" fmla="*/ 73 w 176"/>
                <a:gd name="T27" fmla="*/ 0 h 237"/>
                <a:gd name="T28" fmla="*/ 85 w 176"/>
                <a:gd name="T29" fmla="*/ 40 h 237"/>
                <a:gd name="T30" fmla="*/ 98 w 176"/>
                <a:gd name="T31" fmla="*/ 74 h 237"/>
                <a:gd name="T32" fmla="*/ 113 w 176"/>
                <a:gd name="T33" fmla="*/ 103 h 237"/>
                <a:gd name="T34" fmla="*/ 127 w 176"/>
                <a:gd name="T35" fmla="*/ 126 h 237"/>
                <a:gd name="T36" fmla="*/ 141 w 176"/>
                <a:gd name="T37" fmla="*/ 143 h 237"/>
                <a:gd name="T38" fmla="*/ 147 w 176"/>
                <a:gd name="T39" fmla="*/ 149 h 237"/>
                <a:gd name="T40" fmla="*/ 152 w 176"/>
                <a:gd name="T41" fmla="*/ 154 h 237"/>
                <a:gd name="T42" fmla="*/ 158 w 176"/>
                <a:gd name="T43" fmla="*/ 157 h 237"/>
                <a:gd name="T44" fmla="*/ 163 w 176"/>
                <a:gd name="T45" fmla="*/ 159 h 237"/>
                <a:gd name="T46" fmla="*/ 172 w 176"/>
                <a:gd name="T47" fmla="*/ 162 h 237"/>
                <a:gd name="T48" fmla="*/ 166 w 176"/>
                <a:gd name="T49" fmla="*/ 161 h 237"/>
                <a:gd name="T50" fmla="*/ 176 w 176"/>
                <a:gd name="T51" fmla="*/ 162 h 237"/>
                <a:gd name="T52" fmla="*/ 170 w 176"/>
                <a:gd name="T53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237">
                  <a:moveTo>
                    <a:pt x="170" y="237"/>
                  </a:moveTo>
                  <a:lnTo>
                    <a:pt x="160" y="237"/>
                  </a:lnTo>
                  <a:cubicBezTo>
                    <a:pt x="158" y="236"/>
                    <a:pt x="156" y="236"/>
                    <a:pt x="154" y="236"/>
                  </a:cubicBezTo>
                  <a:lnTo>
                    <a:pt x="144" y="233"/>
                  </a:lnTo>
                  <a:lnTo>
                    <a:pt x="129" y="227"/>
                  </a:lnTo>
                  <a:lnTo>
                    <a:pt x="116" y="220"/>
                  </a:lnTo>
                  <a:lnTo>
                    <a:pt x="102" y="211"/>
                  </a:lnTo>
                  <a:lnTo>
                    <a:pt x="90" y="199"/>
                  </a:lnTo>
                  <a:lnTo>
                    <a:pt x="68" y="175"/>
                  </a:lnTo>
                  <a:lnTo>
                    <a:pt x="48" y="144"/>
                  </a:lnTo>
                  <a:lnTo>
                    <a:pt x="30" y="108"/>
                  </a:lnTo>
                  <a:lnTo>
                    <a:pt x="15" y="68"/>
                  </a:lnTo>
                  <a:lnTo>
                    <a:pt x="0" y="24"/>
                  </a:lnTo>
                  <a:lnTo>
                    <a:pt x="73" y="0"/>
                  </a:lnTo>
                  <a:lnTo>
                    <a:pt x="85" y="40"/>
                  </a:lnTo>
                  <a:lnTo>
                    <a:pt x="98" y="74"/>
                  </a:lnTo>
                  <a:lnTo>
                    <a:pt x="113" y="103"/>
                  </a:lnTo>
                  <a:lnTo>
                    <a:pt x="127" y="126"/>
                  </a:lnTo>
                  <a:lnTo>
                    <a:pt x="141" y="143"/>
                  </a:lnTo>
                  <a:lnTo>
                    <a:pt x="147" y="149"/>
                  </a:lnTo>
                  <a:lnTo>
                    <a:pt x="152" y="154"/>
                  </a:lnTo>
                  <a:lnTo>
                    <a:pt x="158" y="157"/>
                  </a:lnTo>
                  <a:lnTo>
                    <a:pt x="163" y="159"/>
                  </a:lnTo>
                  <a:lnTo>
                    <a:pt x="172" y="162"/>
                  </a:lnTo>
                  <a:lnTo>
                    <a:pt x="166" y="161"/>
                  </a:lnTo>
                  <a:lnTo>
                    <a:pt x="176" y="162"/>
                  </a:lnTo>
                  <a:lnTo>
                    <a:pt x="170" y="2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8" name="Freeform 102"/>
            <p:cNvSpPr>
              <a:spLocks/>
            </p:cNvSpPr>
            <p:nvPr/>
          </p:nvSpPr>
          <p:spPr bwMode="auto">
            <a:xfrm>
              <a:off x="5746750" y="3299510"/>
              <a:ext cx="77788" cy="103188"/>
            </a:xfrm>
            <a:custGeom>
              <a:avLst/>
              <a:gdLst>
                <a:gd name="T0" fmla="*/ 5 w 179"/>
                <a:gd name="T1" fmla="*/ 0 h 236"/>
                <a:gd name="T2" fmla="*/ 15 w 179"/>
                <a:gd name="T3" fmla="*/ 0 h 236"/>
                <a:gd name="T4" fmla="*/ 22 w 179"/>
                <a:gd name="T5" fmla="*/ 1 h 236"/>
                <a:gd name="T6" fmla="*/ 32 w 179"/>
                <a:gd name="T7" fmla="*/ 4 h 236"/>
                <a:gd name="T8" fmla="*/ 46 w 179"/>
                <a:gd name="T9" fmla="*/ 9 h 236"/>
                <a:gd name="T10" fmla="*/ 61 w 179"/>
                <a:gd name="T11" fmla="*/ 17 h 236"/>
                <a:gd name="T12" fmla="*/ 66 w 179"/>
                <a:gd name="T13" fmla="*/ 21 h 236"/>
                <a:gd name="T14" fmla="*/ 85 w 179"/>
                <a:gd name="T15" fmla="*/ 36 h 236"/>
                <a:gd name="T16" fmla="*/ 90 w 179"/>
                <a:gd name="T17" fmla="*/ 40 h 236"/>
                <a:gd name="T18" fmla="*/ 108 w 179"/>
                <a:gd name="T19" fmla="*/ 61 h 236"/>
                <a:gd name="T20" fmla="*/ 112 w 179"/>
                <a:gd name="T21" fmla="*/ 66 h 236"/>
                <a:gd name="T22" fmla="*/ 129 w 179"/>
                <a:gd name="T23" fmla="*/ 93 h 236"/>
                <a:gd name="T24" fmla="*/ 147 w 179"/>
                <a:gd name="T25" fmla="*/ 127 h 236"/>
                <a:gd name="T26" fmla="*/ 164 w 179"/>
                <a:gd name="T27" fmla="*/ 168 h 236"/>
                <a:gd name="T28" fmla="*/ 179 w 179"/>
                <a:gd name="T29" fmla="*/ 212 h 236"/>
                <a:gd name="T30" fmla="*/ 106 w 179"/>
                <a:gd name="T31" fmla="*/ 236 h 236"/>
                <a:gd name="T32" fmla="*/ 93 w 179"/>
                <a:gd name="T33" fmla="*/ 196 h 236"/>
                <a:gd name="T34" fmla="*/ 80 w 179"/>
                <a:gd name="T35" fmla="*/ 162 h 236"/>
                <a:gd name="T36" fmla="*/ 65 w 179"/>
                <a:gd name="T37" fmla="*/ 134 h 236"/>
                <a:gd name="T38" fmla="*/ 48 w 179"/>
                <a:gd name="T39" fmla="*/ 107 h 236"/>
                <a:gd name="T40" fmla="*/ 51 w 179"/>
                <a:gd name="T41" fmla="*/ 112 h 236"/>
                <a:gd name="T42" fmla="*/ 33 w 179"/>
                <a:gd name="T43" fmla="*/ 91 h 236"/>
                <a:gd name="T44" fmla="*/ 37 w 179"/>
                <a:gd name="T45" fmla="*/ 95 h 236"/>
                <a:gd name="T46" fmla="*/ 18 w 179"/>
                <a:gd name="T47" fmla="*/ 79 h 236"/>
                <a:gd name="T48" fmla="*/ 24 w 179"/>
                <a:gd name="T49" fmla="*/ 83 h 236"/>
                <a:gd name="T50" fmla="*/ 19 w 179"/>
                <a:gd name="T51" fmla="*/ 80 h 236"/>
                <a:gd name="T52" fmla="*/ 13 w 179"/>
                <a:gd name="T53" fmla="*/ 78 h 236"/>
                <a:gd name="T54" fmla="*/ 3 w 179"/>
                <a:gd name="T55" fmla="*/ 75 h 236"/>
                <a:gd name="T56" fmla="*/ 10 w 179"/>
                <a:gd name="T57" fmla="*/ 76 h 236"/>
                <a:gd name="T58" fmla="*/ 0 w 179"/>
                <a:gd name="T59" fmla="*/ 75 h 236"/>
                <a:gd name="T60" fmla="*/ 5 w 179"/>
                <a:gd name="T6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" h="236">
                  <a:moveTo>
                    <a:pt x="5" y="0"/>
                  </a:moveTo>
                  <a:lnTo>
                    <a:pt x="15" y="0"/>
                  </a:lnTo>
                  <a:cubicBezTo>
                    <a:pt x="18" y="0"/>
                    <a:pt x="20" y="1"/>
                    <a:pt x="22" y="1"/>
                  </a:cubicBezTo>
                  <a:lnTo>
                    <a:pt x="32" y="4"/>
                  </a:lnTo>
                  <a:lnTo>
                    <a:pt x="46" y="9"/>
                  </a:lnTo>
                  <a:lnTo>
                    <a:pt x="61" y="17"/>
                  </a:lnTo>
                  <a:cubicBezTo>
                    <a:pt x="63" y="18"/>
                    <a:pt x="65" y="19"/>
                    <a:pt x="66" y="21"/>
                  </a:cubicBezTo>
                  <a:lnTo>
                    <a:pt x="85" y="36"/>
                  </a:lnTo>
                  <a:cubicBezTo>
                    <a:pt x="87" y="37"/>
                    <a:pt x="89" y="39"/>
                    <a:pt x="90" y="40"/>
                  </a:cubicBezTo>
                  <a:lnTo>
                    <a:pt x="108" y="61"/>
                  </a:lnTo>
                  <a:cubicBezTo>
                    <a:pt x="110" y="63"/>
                    <a:pt x="111" y="64"/>
                    <a:pt x="112" y="66"/>
                  </a:cubicBezTo>
                  <a:lnTo>
                    <a:pt x="129" y="93"/>
                  </a:lnTo>
                  <a:lnTo>
                    <a:pt x="147" y="127"/>
                  </a:lnTo>
                  <a:lnTo>
                    <a:pt x="164" y="168"/>
                  </a:lnTo>
                  <a:lnTo>
                    <a:pt x="179" y="212"/>
                  </a:lnTo>
                  <a:lnTo>
                    <a:pt x="106" y="236"/>
                  </a:lnTo>
                  <a:lnTo>
                    <a:pt x="93" y="196"/>
                  </a:lnTo>
                  <a:lnTo>
                    <a:pt x="80" y="162"/>
                  </a:lnTo>
                  <a:lnTo>
                    <a:pt x="65" y="134"/>
                  </a:lnTo>
                  <a:lnTo>
                    <a:pt x="48" y="107"/>
                  </a:lnTo>
                  <a:lnTo>
                    <a:pt x="51" y="112"/>
                  </a:lnTo>
                  <a:lnTo>
                    <a:pt x="33" y="91"/>
                  </a:lnTo>
                  <a:lnTo>
                    <a:pt x="37" y="95"/>
                  </a:lnTo>
                  <a:lnTo>
                    <a:pt x="18" y="79"/>
                  </a:lnTo>
                  <a:lnTo>
                    <a:pt x="24" y="83"/>
                  </a:lnTo>
                  <a:lnTo>
                    <a:pt x="19" y="80"/>
                  </a:lnTo>
                  <a:lnTo>
                    <a:pt x="13" y="78"/>
                  </a:lnTo>
                  <a:lnTo>
                    <a:pt x="3" y="75"/>
                  </a:lnTo>
                  <a:lnTo>
                    <a:pt x="10" y="76"/>
                  </a:lnTo>
                  <a:lnTo>
                    <a:pt x="0" y="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9" name="Rectangle 140"/>
            <p:cNvSpPr>
              <a:spLocks noChangeArrowheads="1"/>
            </p:cNvSpPr>
            <p:nvPr/>
          </p:nvSpPr>
          <p:spPr bwMode="auto">
            <a:xfrm>
              <a:off x="4837112" y="3245535"/>
              <a:ext cx="187325" cy="296863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0" name="Rectangle 19"/>
            <p:cNvSpPr>
              <a:spLocks noChangeArrowheads="1"/>
            </p:cNvSpPr>
            <p:nvPr/>
          </p:nvSpPr>
          <p:spPr bwMode="auto">
            <a:xfrm>
              <a:off x="541900" y="3258235"/>
              <a:ext cx="54021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Xct</a:t>
              </a: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01" name="Freeform 109"/>
            <p:cNvSpPr>
              <a:spLocks/>
            </p:cNvSpPr>
            <p:nvPr/>
          </p:nvSpPr>
          <p:spPr bwMode="auto">
            <a:xfrm>
              <a:off x="4037011" y="3386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2" name="Freeform 110"/>
            <p:cNvSpPr>
              <a:spLocks/>
            </p:cNvSpPr>
            <p:nvPr/>
          </p:nvSpPr>
          <p:spPr bwMode="auto">
            <a:xfrm>
              <a:off x="3992561" y="329951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3" name="Freeform 111"/>
            <p:cNvSpPr>
              <a:spLocks/>
            </p:cNvSpPr>
            <p:nvPr/>
          </p:nvSpPr>
          <p:spPr bwMode="auto">
            <a:xfrm>
              <a:off x="4103686" y="3386823"/>
              <a:ext cx="77788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4" name="Freeform 112"/>
            <p:cNvSpPr>
              <a:spLocks/>
            </p:cNvSpPr>
            <p:nvPr/>
          </p:nvSpPr>
          <p:spPr bwMode="auto">
            <a:xfrm>
              <a:off x="4148136" y="3299510"/>
              <a:ext cx="77788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5" name="Freeform 113"/>
            <p:cNvSpPr>
              <a:spLocks/>
            </p:cNvSpPr>
            <p:nvPr/>
          </p:nvSpPr>
          <p:spPr bwMode="auto">
            <a:xfrm>
              <a:off x="4273549" y="3386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8" name="Freeform 114"/>
            <p:cNvSpPr>
              <a:spLocks/>
            </p:cNvSpPr>
            <p:nvPr/>
          </p:nvSpPr>
          <p:spPr bwMode="auto">
            <a:xfrm>
              <a:off x="4229099" y="329951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9" name="Freeform 115"/>
            <p:cNvSpPr>
              <a:spLocks/>
            </p:cNvSpPr>
            <p:nvPr/>
          </p:nvSpPr>
          <p:spPr bwMode="auto">
            <a:xfrm>
              <a:off x="4343399" y="338682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0" name="Freeform 116"/>
            <p:cNvSpPr>
              <a:spLocks/>
            </p:cNvSpPr>
            <p:nvPr/>
          </p:nvSpPr>
          <p:spPr bwMode="auto">
            <a:xfrm>
              <a:off x="4386261" y="3299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4" name="Freeform 117"/>
            <p:cNvSpPr>
              <a:spLocks/>
            </p:cNvSpPr>
            <p:nvPr/>
          </p:nvSpPr>
          <p:spPr bwMode="auto">
            <a:xfrm>
              <a:off x="4518024" y="3386823"/>
              <a:ext cx="77788" cy="103188"/>
            </a:xfrm>
            <a:custGeom>
              <a:avLst/>
              <a:gdLst>
                <a:gd name="T0" fmla="*/ 347 w 359"/>
                <a:gd name="T1" fmla="*/ 474 h 474"/>
                <a:gd name="T2" fmla="*/ 327 w 359"/>
                <a:gd name="T3" fmla="*/ 473 h 474"/>
                <a:gd name="T4" fmla="*/ 314 w 359"/>
                <a:gd name="T5" fmla="*/ 471 h 474"/>
                <a:gd name="T6" fmla="*/ 294 w 359"/>
                <a:gd name="T7" fmla="*/ 466 h 474"/>
                <a:gd name="T8" fmla="*/ 284 w 359"/>
                <a:gd name="T9" fmla="*/ 462 h 474"/>
                <a:gd name="T10" fmla="*/ 264 w 359"/>
                <a:gd name="T11" fmla="*/ 454 h 474"/>
                <a:gd name="T12" fmla="*/ 238 w 359"/>
                <a:gd name="T13" fmla="*/ 441 h 474"/>
                <a:gd name="T14" fmla="*/ 228 w 359"/>
                <a:gd name="T15" fmla="*/ 435 h 474"/>
                <a:gd name="T16" fmla="*/ 209 w 359"/>
                <a:gd name="T17" fmla="*/ 421 h 474"/>
                <a:gd name="T18" fmla="*/ 184 w 359"/>
                <a:gd name="T19" fmla="*/ 399 h 474"/>
                <a:gd name="T20" fmla="*/ 141 w 359"/>
                <a:gd name="T21" fmla="*/ 350 h 474"/>
                <a:gd name="T22" fmla="*/ 99 w 359"/>
                <a:gd name="T23" fmla="*/ 288 h 474"/>
                <a:gd name="T24" fmla="*/ 63 w 359"/>
                <a:gd name="T25" fmla="*/ 217 h 474"/>
                <a:gd name="T26" fmla="*/ 30 w 359"/>
                <a:gd name="T27" fmla="*/ 137 h 474"/>
                <a:gd name="T28" fmla="*/ 0 w 359"/>
                <a:gd name="T29" fmla="*/ 47 h 474"/>
                <a:gd name="T30" fmla="*/ 145 w 359"/>
                <a:gd name="T31" fmla="*/ 0 h 474"/>
                <a:gd name="T32" fmla="*/ 170 w 359"/>
                <a:gd name="T33" fmla="*/ 79 h 474"/>
                <a:gd name="T34" fmla="*/ 198 w 359"/>
                <a:gd name="T35" fmla="*/ 148 h 474"/>
                <a:gd name="T36" fmla="*/ 227 w 359"/>
                <a:gd name="T37" fmla="*/ 205 h 474"/>
                <a:gd name="T38" fmla="*/ 255 w 359"/>
                <a:gd name="T39" fmla="*/ 250 h 474"/>
                <a:gd name="T40" fmla="*/ 286 w 359"/>
                <a:gd name="T41" fmla="*/ 286 h 474"/>
                <a:gd name="T42" fmla="*/ 299 w 359"/>
                <a:gd name="T43" fmla="*/ 298 h 474"/>
                <a:gd name="T44" fmla="*/ 318 w 359"/>
                <a:gd name="T45" fmla="*/ 312 h 474"/>
                <a:gd name="T46" fmla="*/ 308 w 359"/>
                <a:gd name="T47" fmla="*/ 306 h 474"/>
                <a:gd name="T48" fmla="*/ 322 w 359"/>
                <a:gd name="T49" fmla="*/ 314 h 474"/>
                <a:gd name="T50" fmla="*/ 341 w 359"/>
                <a:gd name="T51" fmla="*/ 322 h 474"/>
                <a:gd name="T52" fmla="*/ 331 w 359"/>
                <a:gd name="T53" fmla="*/ 318 h 474"/>
                <a:gd name="T54" fmla="*/ 351 w 359"/>
                <a:gd name="T55" fmla="*/ 323 h 474"/>
                <a:gd name="T56" fmla="*/ 338 w 359"/>
                <a:gd name="T57" fmla="*/ 321 h 474"/>
                <a:gd name="T58" fmla="*/ 359 w 359"/>
                <a:gd name="T59" fmla="*/ 323 h 474"/>
                <a:gd name="T60" fmla="*/ 347 w 359"/>
                <a:gd name="T6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4">
                  <a:moveTo>
                    <a:pt x="347" y="474"/>
                  </a:moveTo>
                  <a:lnTo>
                    <a:pt x="327" y="473"/>
                  </a:lnTo>
                  <a:cubicBezTo>
                    <a:pt x="323" y="472"/>
                    <a:pt x="318" y="472"/>
                    <a:pt x="314" y="471"/>
                  </a:cubicBezTo>
                  <a:lnTo>
                    <a:pt x="294" y="466"/>
                  </a:lnTo>
                  <a:cubicBezTo>
                    <a:pt x="290" y="465"/>
                    <a:pt x="287" y="464"/>
                    <a:pt x="284" y="462"/>
                  </a:cubicBezTo>
                  <a:lnTo>
                    <a:pt x="264" y="454"/>
                  </a:lnTo>
                  <a:lnTo>
                    <a:pt x="238" y="441"/>
                  </a:lnTo>
                  <a:cubicBezTo>
                    <a:pt x="234" y="439"/>
                    <a:pt x="231" y="437"/>
                    <a:pt x="228" y="435"/>
                  </a:cubicBezTo>
                  <a:lnTo>
                    <a:pt x="209" y="421"/>
                  </a:lnTo>
                  <a:lnTo>
                    <a:pt x="184" y="399"/>
                  </a:lnTo>
                  <a:lnTo>
                    <a:pt x="141" y="350"/>
                  </a:lnTo>
                  <a:lnTo>
                    <a:pt x="99" y="288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8"/>
                  </a:lnTo>
                  <a:lnTo>
                    <a:pt x="227" y="205"/>
                  </a:lnTo>
                  <a:lnTo>
                    <a:pt x="255" y="250"/>
                  </a:lnTo>
                  <a:lnTo>
                    <a:pt x="286" y="286"/>
                  </a:lnTo>
                  <a:lnTo>
                    <a:pt x="299" y="298"/>
                  </a:lnTo>
                  <a:lnTo>
                    <a:pt x="318" y="312"/>
                  </a:lnTo>
                  <a:lnTo>
                    <a:pt x="308" y="306"/>
                  </a:lnTo>
                  <a:lnTo>
                    <a:pt x="322" y="314"/>
                  </a:lnTo>
                  <a:lnTo>
                    <a:pt x="341" y="322"/>
                  </a:lnTo>
                  <a:lnTo>
                    <a:pt x="331" y="318"/>
                  </a:lnTo>
                  <a:lnTo>
                    <a:pt x="351" y="323"/>
                  </a:lnTo>
                  <a:lnTo>
                    <a:pt x="338" y="321"/>
                  </a:lnTo>
                  <a:lnTo>
                    <a:pt x="359" y="323"/>
                  </a:lnTo>
                  <a:lnTo>
                    <a:pt x="347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5" name="Freeform 118"/>
            <p:cNvSpPr>
              <a:spLocks/>
            </p:cNvSpPr>
            <p:nvPr/>
          </p:nvSpPr>
          <p:spPr bwMode="auto">
            <a:xfrm>
              <a:off x="4475161" y="329951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7" name="Freeform 119"/>
            <p:cNvSpPr>
              <a:spLocks/>
            </p:cNvSpPr>
            <p:nvPr/>
          </p:nvSpPr>
          <p:spPr bwMode="auto">
            <a:xfrm>
              <a:off x="4584699" y="3386823"/>
              <a:ext cx="77788" cy="103188"/>
            </a:xfrm>
            <a:custGeom>
              <a:avLst/>
              <a:gdLst>
                <a:gd name="T0" fmla="*/ 11 w 358"/>
                <a:gd name="T1" fmla="*/ 474 h 474"/>
                <a:gd name="T2" fmla="*/ 32 w 358"/>
                <a:gd name="T3" fmla="*/ 473 h 474"/>
                <a:gd name="T4" fmla="*/ 44 w 358"/>
                <a:gd name="T5" fmla="*/ 471 h 474"/>
                <a:gd name="T6" fmla="*/ 64 w 358"/>
                <a:gd name="T7" fmla="*/ 466 h 474"/>
                <a:gd name="T8" fmla="*/ 75 w 358"/>
                <a:gd name="T9" fmla="*/ 462 h 474"/>
                <a:gd name="T10" fmla="*/ 94 w 358"/>
                <a:gd name="T11" fmla="*/ 454 h 474"/>
                <a:gd name="T12" fmla="*/ 121 w 358"/>
                <a:gd name="T13" fmla="*/ 441 h 474"/>
                <a:gd name="T14" fmla="*/ 131 w 358"/>
                <a:gd name="T15" fmla="*/ 435 h 474"/>
                <a:gd name="T16" fmla="*/ 150 w 358"/>
                <a:gd name="T17" fmla="*/ 421 h 474"/>
                <a:gd name="T18" fmla="*/ 174 w 358"/>
                <a:gd name="T19" fmla="*/ 399 h 474"/>
                <a:gd name="T20" fmla="*/ 218 w 358"/>
                <a:gd name="T21" fmla="*/ 350 h 474"/>
                <a:gd name="T22" fmla="*/ 224 w 358"/>
                <a:gd name="T23" fmla="*/ 341 h 474"/>
                <a:gd name="T24" fmla="*/ 259 w 358"/>
                <a:gd name="T25" fmla="*/ 288 h 474"/>
                <a:gd name="T26" fmla="*/ 296 w 358"/>
                <a:gd name="T27" fmla="*/ 217 h 474"/>
                <a:gd name="T28" fmla="*/ 328 w 358"/>
                <a:gd name="T29" fmla="*/ 136 h 474"/>
                <a:gd name="T30" fmla="*/ 358 w 358"/>
                <a:gd name="T31" fmla="*/ 47 h 474"/>
                <a:gd name="T32" fmla="*/ 213 w 358"/>
                <a:gd name="T33" fmla="*/ 0 h 474"/>
                <a:gd name="T34" fmla="*/ 187 w 358"/>
                <a:gd name="T35" fmla="*/ 80 h 474"/>
                <a:gd name="T36" fmla="*/ 160 w 358"/>
                <a:gd name="T37" fmla="*/ 148 h 474"/>
                <a:gd name="T38" fmla="*/ 131 w 358"/>
                <a:gd name="T39" fmla="*/ 205 h 474"/>
                <a:gd name="T40" fmla="*/ 97 w 358"/>
                <a:gd name="T41" fmla="*/ 259 h 474"/>
                <a:gd name="T42" fmla="*/ 103 w 358"/>
                <a:gd name="T43" fmla="*/ 250 h 474"/>
                <a:gd name="T44" fmla="*/ 73 w 358"/>
                <a:gd name="T45" fmla="*/ 286 h 474"/>
                <a:gd name="T46" fmla="*/ 59 w 358"/>
                <a:gd name="T47" fmla="*/ 298 h 474"/>
                <a:gd name="T48" fmla="*/ 40 w 358"/>
                <a:gd name="T49" fmla="*/ 312 h 474"/>
                <a:gd name="T50" fmla="*/ 50 w 358"/>
                <a:gd name="T51" fmla="*/ 306 h 474"/>
                <a:gd name="T52" fmla="*/ 37 w 358"/>
                <a:gd name="T53" fmla="*/ 314 h 474"/>
                <a:gd name="T54" fmla="*/ 17 w 358"/>
                <a:gd name="T55" fmla="*/ 322 h 474"/>
                <a:gd name="T56" fmla="*/ 28 w 358"/>
                <a:gd name="T57" fmla="*/ 318 h 474"/>
                <a:gd name="T58" fmla="*/ 8 w 358"/>
                <a:gd name="T59" fmla="*/ 323 h 474"/>
                <a:gd name="T60" fmla="*/ 20 w 358"/>
                <a:gd name="T61" fmla="*/ 321 h 474"/>
                <a:gd name="T62" fmla="*/ 0 w 358"/>
                <a:gd name="T63" fmla="*/ 323 h 474"/>
                <a:gd name="T64" fmla="*/ 11 w 358"/>
                <a:gd name="T6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" h="474">
                  <a:moveTo>
                    <a:pt x="11" y="474"/>
                  </a:moveTo>
                  <a:lnTo>
                    <a:pt x="32" y="473"/>
                  </a:lnTo>
                  <a:cubicBezTo>
                    <a:pt x="36" y="472"/>
                    <a:pt x="40" y="472"/>
                    <a:pt x="44" y="471"/>
                  </a:cubicBezTo>
                  <a:lnTo>
                    <a:pt x="64" y="466"/>
                  </a:lnTo>
                  <a:cubicBezTo>
                    <a:pt x="68" y="465"/>
                    <a:pt x="71" y="464"/>
                    <a:pt x="75" y="462"/>
                  </a:cubicBezTo>
                  <a:lnTo>
                    <a:pt x="94" y="454"/>
                  </a:lnTo>
                  <a:lnTo>
                    <a:pt x="121" y="441"/>
                  </a:lnTo>
                  <a:cubicBezTo>
                    <a:pt x="124" y="439"/>
                    <a:pt x="127" y="437"/>
                    <a:pt x="131" y="435"/>
                  </a:cubicBezTo>
                  <a:lnTo>
                    <a:pt x="150" y="421"/>
                  </a:lnTo>
                  <a:lnTo>
                    <a:pt x="174" y="399"/>
                  </a:lnTo>
                  <a:lnTo>
                    <a:pt x="218" y="350"/>
                  </a:lnTo>
                  <a:cubicBezTo>
                    <a:pt x="220" y="347"/>
                    <a:pt x="222" y="344"/>
                    <a:pt x="224" y="341"/>
                  </a:cubicBezTo>
                  <a:lnTo>
                    <a:pt x="259" y="288"/>
                  </a:lnTo>
                  <a:lnTo>
                    <a:pt x="296" y="217"/>
                  </a:lnTo>
                  <a:lnTo>
                    <a:pt x="328" y="136"/>
                  </a:lnTo>
                  <a:lnTo>
                    <a:pt x="358" y="47"/>
                  </a:lnTo>
                  <a:lnTo>
                    <a:pt x="213" y="0"/>
                  </a:lnTo>
                  <a:lnTo>
                    <a:pt x="187" y="80"/>
                  </a:lnTo>
                  <a:lnTo>
                    <a:pt x="160" y="148"/>
                  </a:lnTo>
                  <a:lnTo>
                    <a:pt x="131" y="205"/>
                  </a:lnTo>
                  <a:lnTo>
                    <a:pt x="97" y="259"/>
                  </a:lnTo>
                  <a:lnTo>
                    <a:pt x="103" y="250"/>
                  </a:lnTo>
                  <a:lnTo>
                    <a:pt x="73" y="286"/>
                  </a:lnTo>
                  <a:lnTo>
                    <a:pt x="59" y="298"/>
                  </a:lnTo>
                  <a:lnTo>
                    <a:pt x="40" y="312"/>
                  </a:lnTo>
                  <a:lnTo>
                    <a:pt x="50" y="306"/>
                  </a:lnTo>
                  <a:lnTo>
                    <a:pt x="37" y="314"/>
                  </a:lnTo>
                  <a:lnTo>
                    <a:pt x="17" y="322"/>
                  </a:lnTo>
                  <a:lnTo>
                    <a:pt x="28" y="318"/>
                  </a:lnTo>
                  <a:lnTo>
                    <a:pt x="8" y="323"/>
                  </a:lnTo>
                  <a:lnTo>
                    <a:pt x="20" y="321"/>
                  </a:lnTo>
                  <a:lnTo>
                    <a:pt x="0" y="323"/>
                  </a:lnTo>
                  <a:lnTo>
                    <a:pt x="11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0" name="Freeform 120"/>
            <p:cNvSpPr>
              <a:spLocks/>
            </p:cNvSpPr>
            <p:nvPr/>
          </p:nvSpPr>
          <p:spPr bwMode="auto">
            <a:xfrm>
              <a:off x="4627561" y="3299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1" name="Freeform 121"/>
            <p:cNvSpPr>
              <a:spLocks/>
            </p:cNvSpPr>
            <p:nvPr/>
          </p:nvSpPr>
          <p:spPr bwMode="auto">
            <a:xfrm>
              <a:off x="4754561" y="3386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2" name="Freeform 122"/>
            <p:cNvSpPr>
              <a:spLocks/>
            </p:cNvSpPr>
            <p:nvPr/>
          </p:nvSpPr>
          <p:spPr bwMode="auto">
            <a:xfrm>
              <a:off x="4708524" y="3299510"/>
              <a:ext cx="79375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424" name="Group 423"/>
            <p:cNvGrpSpPr/>
            <p:nvPr/>
          </p:nvGrpSpPr>
          <p:grpSpPr>
            <a:xfrm>
              <a:off x="1237225" y="3227394"/>
              <a:ext cx="2129631" cy="324000"/>
              <a:chOff x="1003300" y="3439434"/>
              <a:chExt cx="2129631" cy="324000"/>
            </a:xfrm>
          </p:grpSpPr>
          <p:sp>
            <p:nvSpPr>
              <p:cNvPr id="425" name="Rectangle 10"/>
              <p:cNvSpPr>
                <a:spLocks noChangeArrowheads="1"/>
              </p:cNvSpPr>
              <p:nvPr/>
            </p:nvSpPr>
            <p:spPr bwMode="auto">
              <a:xfrm>
                <a:off x="2212975" y="3439434"/>
                <a:ext cx="919956" cy="324000"/>
              </a:xfrm>
              <a:prstGeom prst="rect">
                <a:avLst/>
              </a:prstGeom>
              <a:pattFill prst="wdUpDiag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6" name="Freeform 22"/>
              <p:cNvSpPr>
                <a:spLocks/>
              </p:cNvSpPr>
              <p:nvPr/>
            </p:nvSpPr>
            <p:spPr bwMode="auto">
              <a:xfrm>
                <a:off x="104775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7" name="Freeform 23"/>
              <p:cNvSpPr>
                <a:spLocks/>
              </p:cNvSpPr>
              <p:nvPr/>
            </p:nvSpPr>
            <p:spPr bwMode="auto">
              <a:xfrm>
                <a:off x="1003300" y="3511550"/>
                <a:ext cx="77788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8" name="Freeform 24"/>
              <p:cNvSpPr>
                <a:spLocks/>
              </p:cNvSpPr>
              <p:nvPr/>
            </p:nvSpPr>
            <p:spPr bwMode="auto">
              <a:xfrm>
                <a:off x="1114425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9" name="Freeform 25"/>
              <p:cNvSpPr>
                <a:spLocks/>
              </p:cNvSpPr>
              <p:nvPr/>
            </p:nvSpPr>
            <p:spPr bwMode="auto">
              <a:xfrm>
                <a:off x="1157287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0" name="Freeform 26"/>
              <p:cNvSpPr>
                <a:spLocks/>
              </p:cNvSpPr>
              <p:nvPr/>
            </p:nvSpPr>
            <p:spPr bwMode="auto">
              <a:xfrm>
                <a:off x="128270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1" name="Freeform 27"/>
              <p:cNvSpPr>
                <a:spLocks/>
              </p:cNvSpPr>
              <p:nvPr/>
            </p:nvSpPr>
            <p:spPr bwMode="auto">
              <a:xfrm>
                <a:off x="1238250" y="3511550"/>
                <a:ext cx="77788" cy="103188"/>
              </a:xfrm>
              <a:custGeom>
                <a:avLst/>
                <a:gdLst>
                  <a:gd name="T0" fmla="*/ 23 w 716"/>
                  <a:gd name="T1" fmla="*/ 0 h 945"/>
                  <a:gd name="T2" fmla="*/ 64 w 716"/>
                  <a:gd name="T3" fmla="*/ 3 h 945"/>
                  <a:gd name="T4" fmla="*/ 89 w 716"/>
                  <a:gd name="T5" fmla="*/ 7 h 945"/>
                  <a:gd name="T6" fmla="*/ 129 w 716"/>
                  <a:gd name="T7" fmla="*/ 17 h 945"/>
                  <a:gd name="T8" fmla="*/ 186 w 716"/>
                  <a:gd name="T9" fmla="*/ 38 h 945"/>
                  <a:gd name="T10" fmla="*/ 245 w 716"/>
                  <a:gd name="T11" fmla="*/ 68 h 945"/>
                  <a:gd name="T12" fmla="*/ 268 w 716"/>
                  <a:gd name="T13" fmla="*/ 84 h 945"/>
                  <a:gd name="T14" fmla="*/ 344 w 716"/>
                  <a:gd name="T15" fmla="*/ 146 h 945"/>
                  <a:gd name="T16" fmla="*/ 362 w 716"/>
                  <a:gd name="T17" fmla="*/ 163 h 945"/>
                  <a:gd name="T18" fmla="*/ 436 w 716"/>
                  <a:gd name="T19" fmla="*/ 247 h 945"/>
                  <a:gd name="T20" fmla="*/ 449 w 716"/>
                  <a:gd name="T21" fmla="*/ 265 h 945"/>
                  <a:gd name="T22" fmla="*/ 518 w 716"/>
                  <a:gd name="T23" fmla="*/ 372 h 945"/>
                  <a:gd name="T24" fmla="*/ 591 w 716"/>
                  <a:gd name="T25" fmla="*/ 511 h 945"/>
                  <a:gd name="T26" fmla="*/ 657 w 716"/>
                  <a:gd name="T27" fmla="*/ 672 h 945"/>
                  <a:gd name="T28" fmla="*/ 716 w 716"/>
                  <a:gd name="T29" fmla="*/ 850 h 945"/>
                  <a:gd name="T30" fmla="*/ 427 w 716"/>
                  <a:gd name="T31" fmla="*/ 945 h 945"/>
                  <a:gd name="T32" fmla="*/ 376 w 716"/>
                  <a:gd name="T33" fmla="*/ 787 h 945"/>
                  <a:gd name="T34" fmla="*/ 322 w 716"/>
                  <a:gd name="T35" fmla="*/ 652 h 945"/>
                  <a:gd name="T36" fmla="*/ 263 w 716"/>
                  <a:gd name="T37" fmla="*/ 537 h 945"/>
                  <a:gd name="T38" fmla="*/ 194 w 716"/>
                  <a:gd name="T39" fmla="*/ 430 h 945"/>
                  <a:gd name="T40" fmla="*/ 207 w 716"/>
                  <a:gd name="T41" fmla="*/ 448 h 945"/>
                  <a:gd name="T42" fmla="*/ 133 w 716"/>
                  <a:gd name="T43" fmla="*/ 364 h 945"/>
                  <a:gd name="T44" fmla="*/ 151 w 716"/>
                  <a:gd name="T45" fmla="*/ 381 h 945"/>
                  <a:gd name="T46" fmla="*/ 75 w 716"/>
                  <a:gd name="T47" fmla="*/ 319 h 945"/>
                  <a:gd name="T48" fmla="*/ 98 w 716"/>
                  <a:gd name="T49" fmla="*/ 335 h 945"/>
                  <a:gd name="T50" fmla="*/ 77 w 716"/>
                  <a:gd name="T51" fmla="*/ 321 h 945"/>
                  <a:gd name="T52" fmla="*/ 56 w 716"/>
                  <a:gd name="T53" fmla="*/ 312 h 945"/>
                  <a:gd name="T54" fmla="*/ 16 w 716"/>
                  <a:gd name="T55" fmla="*/ 302 h 945"/>
                  <a:gd name="T56" fmla="*/ 41 w 716"/>
                  <a:gd name="T57" fmla="*/ 306 h 945"/>
                  <a:gd name="T58" fmla="*/ 0 w 716"/>
                  <a:gd name="T59" fmla="*/ 303 h 945"/>
                  <a:gd name="T60" fmla="*/ 23 w 716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6" h="945">
                    <a:moveTo>
                      <a:pt x="23" y="0"/>
                    </a:moveTo>
                    <a:lnTo>
                      <a:pt x="64" y="3"/>
                    </a:lnTo>
                    <a:cubicBezTo>
                      <a:pt x="72" y="4"/>
                      <a:pt x="81" y="5"/>
                      <a:pt x="89" y="7"/>
                    </a:cubicBezTo>
                    <a:lnTo>
                      <a:pt x="129" y="17"/>
                    </a:lnTo>
                    <a:lnTo>
                      <a:pt x="186" y="38"/>
                    </a:lnTo>
                    <a:lnTo>
                      <a:pt x="245" y="68"/>
                    </a:lnTo>
                    <a:cubicBezTo>
                      <a:pt x="253" y="73"/>
                      <a:pt x="260" y="78"/>
                      <a:pt x="268" y="84"/>
                    </a:cubicBezTo>
                    <a:lnTo>
                      <a:pt x="344" y="146"/>
                    </a:lnTo>
                    <a:cubicBezTo>
                      <a:pt x="350" y="151"/>
                      <a:pt x="356" y="157"/>
                      <a:pt x="362" y="163"/>
                    </a:cubicBezTo>
                    <a:lnTo>
                      <a:pt x="436" y="247"/>
                    </a:lnTo>
                    <a:cubicBezTo>
                      <a:pt x="441" y="253"/>
                      <a:pt x="445" y="259"/>
                      <a:pt x="449" y="265"/>
                    </a:cubicBezTo>
                    <a:lnTo>
                      <a:pt x="518" y="372"/>
                    </a:lnTo>
                    <a:lnTo>
                      <a:pt x="591" y="511"/>
                    </a:lnTo>
                    <a:lnTo>
                      <a:pt x="657" y="672"/>
                    </a:lnTo>
                    <a:lnTo>
                      <a:pt x="716" y="850"/>
                    </a:lnTo>
                    <a:lnTo>
                      <a:pt x="427" y="945"/>
                    </a:lnTo>
                    <a:lnTo>
                      <a:pt x="376" y="787"/>
                    </a:lnTo>
                    <a:lnTo>
                      <a:pt x="322" y="652"/>
                    </a:lnTo>
                    <a:lnTo>
                      <a:pt x="263" y="537"/>
                    </a:lnTo>
                    <a:lnTo>
                      <a:pt x="194" y="430"/>
                    </a:lnTo>
                    <a:lnTo>
                      <a:pt x="207" y="448"/>
                    </a:lnTo>
                    <a:lnTo>
                      <a:pt x="133" y="364"/>
                    </a:lnTo>
                    <a:lnTo>
                      <a:pt x="151" y="381"/>
                    </a:lnTo>
                    <a:lnTo>
                      <a:pt x="75" y="319"/>
                    </a:lnTo>
                    <a:lnTo>
                      <a:pt x="98" y="335"/>
                    </a:lnTo>
                    <a:lnTo>
                      <a:pt x="77" y="321"/>
                    </a:lnTo>
                    <a:lnTo>
                      <a:pt x="56" y="312"/>
                    </a:lnTo>
                    <a:lnTo>
                      <a:pt x="16" y="302"/>
                    </a:lnTo>
                    <a:lnTo>
                      <a:pt x="41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2" name="Freeform 28"/>
              <p:cNvSpPr>
                <a:spLocks/>
              </p:cNvSpPr>
              <p:nvPr/>
            </p:nvSpPr>
            <p:spPr bwMode="auto">
              <a:xfrm>
                <a:off x="1354137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3" name="Freeform 29"/>
              <p:cNvSpPr>
                <a:spLocks/>
              </p:cNvSpPr>
              <p:nvPr/>
            </p:nvSpPr>
            <p:spPr bwMode="auto">
              <a:xfrm>
                <a:off x="1397000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4" name="Freeform 30"/>
              <p:cNvSpPr>
                <a:spLocks/>
              </p:cNvSpPr>
              <p:nvPr/>
            </p:nvSpPr>
            <p:spPr bwMode="auto">
              <a:xfrm>
                <a:off x="1527175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5" name="Freeform 31"/>
              <p:cNvSpPr>
                <a:spLocks/>
              </p:cNvSpPr>
              <p:nvPr/>
            </p:nvSpPr>
            <p:spPr bwMode="auto">
              <a:xfrm>
                <a:off x="1484312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6" name="Freeform 32"/>
              <p:cNvSpPr>
                <a:spLocks/>
              </p:cNvSpPr>
              <p:nvPr/>
            </p:nvSpPr>
            <p:spPr bwMode="auto">
              <a:xfrm>
                <a:off x="1593850" y="3598863"/>
                <a:ext cx="79375" cy="103188"/>
              </a:xfrm>
              <a:custGeom>
                <a:avLst/>
                <a:gdLst>
                  <a:gd name="T0" fmla="*/ 23 w 716"/>
                  <a:gd name="T1" fmla="*/ 949 h 949"/>
                  <a:gd name="T2" fmla="*/ 64 w 716"/>
                  <a:gd name="T3" fmla="*/ 946 h 949"/>
                  <a:gd name="T4" fmla="*/ 89 w 716"/>
                  <a:gd name="T5" fmla="*/ 942 h 949"/>
                  <a:gd name="T6" fmla="*/ 129 w 716"/>
                  <a:gd name="T7" fmla="*/ 932 h 949"/>
                  <a:gd name="T8" fmla="*/ 150 w 716"/>
                  <a:gd name="T9" fmla="*/ 925 h 949"/>
                  <a:gd name="T10" fmla="*/ 189 w 716"/>
                  <a:gd name="T11" fmla="*/ 909 h 949"/>
                  <a:gd name="T12" fmla="*/ 242 w 716"/>
                  <a:gd name="T13" fmla="*/ 882 h 949"/>
                  <a:gd name="T14" fmla="*/ 262 w 716"/>
                  <a:gd name="T15" fmla="*/ 870 h 949"/>
                  <a:gd name="T16" fmla="*/ 300 w 716"/>
                  <a:gd name="T17" fmla="*/ 842 h 949"/>
                  <a:gd name="T18" fmla="*/ 349 w 716"/>
                  <a:gd name="T19" fmla="*/ 799 h 949"/>
                  <a:gd name="T20" fmla="*/ 436 w 716"/>
                  <a:gd name="T21" fmla="*/ 700 h 949"/>
                  <a:gd name="T22" fmla="*/ 449 w 716"/>
                  <a:gd name="T23" fmla="*/ 683 h 949"/>
                  <a:gd name="T24" fmla="*/ 518 w 716"/>
                  <a:gd name="T25" fmla="*/ 576 h 949"/>
                  <a:gd name="T26" fmla="*/ 592 w 716"/>
                  <a:gd name="T27" fmla="*/ 435 h 949"/>
                  <a:gd name="T28" fmla="*/ 657 w 716"/>
                  <a:gd name="T29" fmla="*/ 273 h 949"/>
                  <a:gd name="T30" fmla="*/ 716 w 716"/>
                  <a:gd name="T31" fmla="*/ 95 h 949"/>
                  <a:gd name="T32" fmla="*/ 427 w 716"/>
                  <a:gd name="T33" fmla="*/ 0 h 949"/>
                  <a:gd name="T34" fmla="*/ 375 w 716"/>
                  <a:gd name="T35" fmla="*/ 160 h 949"/>
                  <a:gd name="T36" fmla="*/ 321 w 716"/>
                  <a:gd name="T37" fmla="*/ 296 h 949"/>
                  <a:gd name="T38" fmla="*/ 263 w 716"/>
                  <a:gd name="T39" fmla="*/ 411 h 949"/>
                  <a:gd name="T40" fmla="*/ 194 w 716"/>
                  <a:gd name="T41" fmla="*/ 518 h 949"/>
                  <a:gd name="T42" fmla="*/ 207 w 716"/>
                  <a:gd name="T43" fmla="*/ 501 h 949"/>
                  <a:gd name="T44" fmla="*/ 146 w 716"/>
                  <a:gd name="T45" fmla="*/ 572 h 949"/>
                  <a:gd name="T46" fmla="*/ 119 w 716"/>
                  <a:gd name="T47" fmla="*/ 597 h 949"/>
                  <a:gd name="T48" fmla="*/ 81 w 716"/>
                  <a:gd name="T49" fmla="*/ 625 h 949"/>
                  <a:gd name="T50" fmla="*/ 101 w 716"/>
                  <a:gd name="T51" fmla="*/ 613 h 949"/>
                  <a:gd name="T52" fmla="*/ 74 w 716"/>
                  <a:gd name="T53" fmla="*/ 628 h 949"/>
                  <a:gd name="T54" fmla="*/ 35 w 716"/>
                  <a:gd name="T55" fmla="*/ 644 h 949"/>
                  <a:gd name="T56" fmla="*/ 56 w 716"/>
                  <a:gd name="T57" fmla="*/ 637 h 949"/>
                  <a:gd name="T58" fmla="*/ 16 w 716"/>
                  <a:gd name="T59" fmla="*/ 647 h 949"/>
                  <a:gd name="T60" fmla="*/ 41 w 716"/>
                  <a:gd name="T61" fmla="*/ 643 h 949"/>
                  <a:gd name="T62" fmla="*/ 0 w 716"/>
                  <a:gd name="T63" fmla="*/ 646 h 949"/>
                  <a:gd name="T64" fmla="*/ 23 w 716"/>
                  <a:gd name="T65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6" h="949">
                    <a:moveTo>
                      <a:pt x="23" y="949"/>
                    </a:moveTo>
                    <a:lnTo>
                      <a:pt x="64" y="946"/>
                    </a:lnTo>
                    <a:cubicBezTo>
                      <a:pt x="72" y="945"/>
                      <a:pt x="81" y="944"/>
                      <a:pt x="89" y="942"/>
                    </a:cubicBezTo>
                    <a:lnTo>
                      <a:pt x="129" y="932"/>
                    </a:lnTo>
                    <a:cubicBezTo>
                      <a:pt x="136" y="930"/>
                      <a:pt x="143" y="928"/>
                      <a:pt x="150" y="925"/>
                    </a:cubicBezTo>
                    <a:lnTo>
                      <a:pt x="189" y="909"/>
                    </a:lnTo>
                    <a:lnTo>
                      <a:pt x="242" y="882"/>
                    </a:lnTo>
                    <a:cubicBezTo>
                      <a:pt x="249" y="878"/>
                      <a:pt x="255" y="874"/>
                      <a:pt x="262" y="870"/>
                    </a:cubicBezTo>
                    <a:lnTo>
                      <a:pt x="300" y="842"/>
                    </a:lnTo>
                    <a:lnTo>
                      <a:pt x="349" y="799"/>
                    </a:lnTo>
                    <a:lnTo>
                      <a:pt x="436" y="700"/>
                    </a:lnTo>
                    <a:cubicBezTo>
                      <a:pt x="441" y="695"/>
                      <a:pt x="445" y="689"/>
                      <a:pt x="449" y="683"/>
                    </a:cubicBezTo>
                    <a:lnTo>
                      <a:pt x="518" y="576"/>
                    </a:lnTo>
                    <a:lnTo>
                      <a:pt x="592" y="435"/>
                    </a:lnTo>
                    <a:lnTo>
                      <a:pt x="657" y="273"/>
                    </a:lnTo>
                    <a:lnTo>
                      <a:pt x="716" y="95"/>
                    </a:lnTo>
                    <a:lnTo>
                      <a:pt x="427" y="0"/>
                    </a:lnTo>
                    <a:lnTo>
                      <a:pt x="375" y="160"/>
                    </a:lnTo>
                    <a:lnTo>
                      <a:pt x="321" y="296"/>
                    </a:lnTo>
                    <a:lnTo>
                      <a:pt x="263" y="411"/>
                    </a:lnTo>
                    <a:lnTo>
                      <a:pt x="194" y="518"/>
                    </a:lnTo>
                    <a:lnTo>
                      <a:pt x="207" y="501"/>
                    </a:lnTo>
                    <a:lnTo>
                      <a:pt x="146" y="572"/>
                    </a:lnTo>
                    <a:lnTo>
                      <a:pt x="119" y="597"/>
                    </a:lnTo>
                    <a:lnTo>
                      <a:pt x="81" y="625"/>
                    </a:lnTo>
                    <a:lnTo>
                      <a:pt x="101" y="613"/>
                    </a:lnTo>
                    <a:lnTo>
                      <a:pt x="74" y="628"/>
                    </a:lnTo>
                    <a:lnTo>
                      <a:pt x="35" y="644"/>
                    </a:lnTo>
                    <a:lnTo>
                      <a:pt x="56" y="637"/>
                    </a:lnTo>
                    <a:lnTo>
                      <a:pt x="16" y="647"/>
                    </a:lnTo>
                    <a:lnTo>
                      <a:pt x="41" y="643"/>
                    </a:lnTo>
                    <a:lnTo>
                      <a:pt x="0" y="646"/>
                    </a:lnTo>
                    <a:lnTo>
                      <a:pt x="23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7" name="Freeform 33"/>
              <p:cNvSpPr>
                <a:spLocks/>
              </p:cNvSpPr>
              <p:nvPr/>
            </p:nvSpPr>
            <p:spPr bwMode="auto">
              <a:xfrm>
                <a:off x="1639887" y="3511550"/>
                <a:ext cx="76200" cy="103188"/>
              </a:xfrm>
              <a:custGeom>
                <a:avLst/>
                <a:gdLst>
                  <a:gd name="T0" fmla="*/ 678 w 701"/>
                  <a:gd name="T1" fmla="*/ 0 h 944"/>
                  <a:gd name="T2" fmla="*/ 639 w 701"/>
                  <a:gd name="T3" fmla="*/ 3 h 944"/>
                  <a:gd name="T4" fmla="*/ 613 w 701"/>
                  <a:gd name="T5" fmla="*/ 7 h 944"/>
                  <a:gd name="T6" fmla="*/ 574 w 701"/>
                  <a:gd name="T7" fmla="*/ 17 h 944"/>
                  <a:gd name="T8" fmla="*/ 518 w 701"/>
                  <a:gd name="T9" fmla="*/ 38 h 944"/>
                  <a:gd name="T10" fmla="*/ 496 w 701"/>
                  <a:gd name="T11" fmla="*/ 48 h 944"/>
                  <a:gd name="T12" fmla="*/ 458 w 701"/>
                  <a:gd name="T13" fmla="*/ 70 h 944"/>
                  <a:gd name="T14" fmla="*/ 438 w 701"/>
                  <a:gd name="T15" fmla="*/ 84 h 944"/>
                  <a:gd name="T16" fmla="*/ 363 w 701"/>
                  <a:gd name="T17" fmla="*/ 146 h 944"/>
                  <a:gd name="T18" fmla="*/ 343 w 701"/>
                  <a:gd name="T19" fmla="*/ 165 h 944"/>
                  <a:gd name="T20" fmla="*/ 272 w 701"/>
                  <a:gd name="T21" fmla="*/ 249 h 944"/>
                  <a:gd name="T22" fmla="*/ 192 w 701"/>
                  <a:gd name="T23" fmla="*/ 373 h 944"/>
                  <a:gd name="T24" fmla="*/ 121 w 701"/>
                  <a:gd name="T25" fmla="*/ 513 h 944"/>
                  <a:gd name="T26" fmla="*/ 57 w 701"/>
                  <a:gd name="T27" fmla="*/ 674 h 944"/>
                  <a:gd name="T28" fmla="*/ 0 w 701"/>
                  <a:gd name="T29" fmla="*/ 851 h 944"/>
                  <a:gd name="T30" fmla="*/ 289 w 701"/>
                  <a:gd name="T31" fmla="*/ 944 h 944"/>
                  <a:gd name="T32" fmla="*/ 340 w 701"/>
                  <a:gd name="T33" fmla="*/ 785 h 944"/>
                  <a:gd name="T34" fmla="*/ 392 w 701"/>
                  <a:gd name="T35" fmla="*/ 650 h 944"/>
                  <a:gd name="T36" fmla="*/ 449 w 701"/>
                  <a:gd name="T37" fmla="*/ 536 h 944"/>
                  <a:gd name="T38" fmla="*/ 505 w 701"/>
                  <a:gd name="T39" fmla="*/ 446 h 944"/>
                  <a:gd name="T40" fmla="*/ 576 w 701"/>
                  <a:gd name="T41" fmla="*/ 362 h 944"/>
                  <a:gd name="T42" fmla="*/ 556 w 701"/>
                  <a:gd name="T43" fmla="*/ 381 h 944"/>
                  <a:gd name="T44" fmla="*/ 631 w 701"/>
                  <a:gd name="T45" fmla="*/ 319 h 944"/>
                  <a:gd name="T46" fmla="*/ 611 w 701"/>
                  <a:gd name="T47" fmla="*/ 333 h 944"/>
                  <a:gd name="T48" fmla="*/ 649 w 701"/>
                  <a:gd name="T49" fmla="*/ 311 h 944"/>
                  <a:gd name="T50" fmla="*/ 627 w 701"/>
                  <a:gd name="T51" fmla="*/ 321 h 944"/>
                  <a:gd name="T52" fmla="*/ 649 w 701"/>
                  <a:gd name="T53" fmla="*/ 312 h 944"/>
                  <a:gd name="T54" fmla="*/ 688 w 701"/>
                  <a:gd name="T55" fmla="*/ 302 h 944"/>
                  <a:gd name="T56" fmla="*/ 662 w 701"/>
                  <a:gd name="T57" fmla="*/ 306 h 944"/>
                  <a:gd name="T58" fmla="*/ 701 w 701"/>
                  <a:gd name="T59" fmla="*/ 303 h 944"/>
                  <a:gd name="T60" fmla="*/ 678 w 701"/>
                  <a:gd name="T61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1" h="944">
                    <a:moveTo>
                      <a:pt x="678" y="0"/>
                    </a:moveTo>
                    <a:lnTo>
                      <a:pt x="639" y="3"/>
                    </a:lnTo>
                    <a:cubicBezTo>
                      <a:pt x="630" y="4"/>
                      <a:pt x="621" y="5"/>
                      <a:pt x="613" y="7"/>
                    </a:cubicBezTo>
                    <a:lnTo>
                      <a:pt x="574" y="17"/>
                    </a:lnTo>
                    <a:lnTo>
                      <a:pt x="518" y="38"/>
                    </a:lnTo>
                    <a:cubicBezTo>
                      <a:pt x="510" y="40"/>
                      <a:pt x="503" y="44"/>
                      <a:pt x="496" y="48"/>
                    </a:cubicBezTo>
                    <a:lnTo>
                      <a:pt x="458" y="70"/>
                    </a:lnTo>
                    <a:cubicBezTo>
                      <a:pt x="451" y="74"/>
                      <a:pt x="444" y="79"/>
                      <a:pt x="438" y="84"/>
                    </a:cubicBezTo>
                    <a:lnTo>
                      <a:pt x="363" y="146"/>
                    </a:lnTo>
                    <a:cubicBezTo>
                      <a:pt x="356" y="152"/>
                      <a:pt x="349" y="158"/>
                      <a:pt x="343" y="165"/>
                    </a:cubicBezTo>
                    <a:lnTo>
                      <a:pt x="272" y="249"/>
                    </a:lnTo>
                    <a:lnTo>
                      <a:pt x="192" y="373"/>
                    </a:lnTo>
                    <a:lnTo>
                      <a:pt x="121" y="513"/>
                    </a:lnTo>
                    <a:lnTo>
                      <a:pt x="57" y="674"/>
                    </a:lnTo>
                    <a:lnTo>
                      <a:pt x="0" y="851"/>
                    </a:lnTo>
                    <a:lnTo>
                      <a:pt x="289" y="944"/>
                    </a:lnTo>
                    <a:lnTo>
                      <a:pt x="340" y="785"/>
                    </a:lnTo>
                    <a:lnTo>
                      <a:pt x="392" y="650"/>
                    </a:lnTo>
                    <a:lnTo>
                      <a:pt x="449" y="536"/>
                    </a:lnTo>
                    <a:lnTo>
                      <a:pt x="505" y="446"/>
                    </a:lnTo>
                    <a:lnTo>
                      <a:pt x="576" y="362"/>
                    </a:lnTo>
                    <a:lnTo>
                      <a:pt x="556" y="381"/>
                    </a:lnTo>
                    <a:lnTo>
                      <a:pt x="631" y="319"/>
                    </a:lnTo>
                    <a:lnTo>
                      <a:pt x="611" y="333"/>
                    </a:lnTo>
                    <a:lnTo>
                      <a:pt x="649" y="311"/>
                    </a:lnTo>
                    <a:lnTo>
                      <a:pt x="627" y="321"/>
                    </a:lnTo>
                    <a:lnTo>
                      <a:pt x="649" y="312"/>
                    </a:lnTo>
                    <a:lnTo>
                      <a:pt x="688" y="302"/>
                    </a:lnTo>
                    <a:lnTo>
                      <a:pt x="662" y="306"/>
                    </a:lnTo>
                    <a:lnTo>
                      <a:pt x="701" y="303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8" name="Freeform 34"/>
              <p:cNvSpPr>
                <a:spLocks/>
              </p:cNvSpPr>
              <p:nvPr/>
            </p:nvSpPr>
            <p:spPr bwMode="auto">
              <a:xfrm>
                <a:off x="1763712" y="3598863"/>
                <a:ext cx="77788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9" name="Freeform 35"/>
              <p:cNvSpPr>
                <a:spLocks/>
              </p:cNvSpPr>
              <p:nvPr/>
            </p:nvSpPr>
            <p:spPr bwMode="auto">
              <a:xfrm>
                <a:off x="1720850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0" name="Freeform 69"/>
              <p:cNvSpPr>
                <a:spLocks/>
              </p:cNvSpPr>
              <p:nvPr/>
            </p:nvSpPr>
            <p:spPr bwMode="auto">
              <a:xfrm>
                <a:off x="1839912" y="3598863"/>
                <a:ext cx="79375" cy="103188"/>
              </a:xfrm>
              <a:custGeom>
                <a:avLst/>
                <a:gdLst>
                  <a:gd name="T0" fmla="*/ 21 w 731"/>
                  <a:gd name="T1" fmla="*/ 949 h 949"/>
                  <a:gd name="T2" fmla="*/ 63 w 731"/>
                  <a:gd name="T3" fmla="*/ 946 h 949"/>
                  <a:gd name="T4" fmla="*/ 88 w 731"/>
                  <a:gd name="T5" fmla="*/ 942 h 949"/>
                  <a:gd name="T6" fmla="*/ 129 w 731"/>
                  <a:gd name="T7" fmla="*/ 932 h 949"/>
                  <a:gd name="T8" fmla="*/ 190 w 731"/>
                  <a:gd name="T9" fmla="*/ 910 h 949"/>
                  <a:gd name="T10" fmla="*/ 245 w 731"/>
                  <a:gd name="T11" fmla="*/ 882 h 949"/>
                  <a:gd name="T12" fmla="*/ 302 w 731"/>
                  <a:gd name="T13" fmla="*/ 844 h 949"/>
                  <a:gd name="T14" fmla="*/ 353 w 731"/>
                  <a:gd name="T15" fmla="*/ 800 h 949"/>
                  <a:gd name="T16" fmla="*/ 442 w 731"/>
                  <a:gd name="T17" fmla="*/ 701 h 949"/>
                  <a:gd name="T18" fmla="*/ 527 w 731"/>
                  <a:gd name="T19" fmla="*/ 578 h 949"/>
                  <a:gd name="T20" fmla="*/ 602 w 731"/>
                  <a:gd name="T21" fmla="*/ 436 h 949"/>
                  <a:gd name="T22" fmla="*/ 670 w 731"/>
                  <a:gd name="T23" fmla="*/ 276 h 949"/>
                  <a:gd name="T24" fmla="*/ 731 w 731"/>
                  <a:gd name="T25" fmla="*/ 95 h 949"/>
                  <a:gd name="T26" fmla="*/ 442 w 731"/>
                  <a:gd name="T27" fmla="*/ 0 h 949"/>
                  <a:gd name="T28" fmla="*/ 390 w 731"/>
                  <a:gd name="T29" fmla="*/ 157 h 949"/>
                  <a:gd name="T30" fmla="*/ 333 w 731"/>
                  <a:gd name="T31" fmla="*/ 295 h 949"/>
                  <a:gd name="T32" fmla="*/ 274 w 731"/>
                  <a:gd name="T33" fmla="*/ 409 h 949"/>
                  <a:gd name="T34" fmla="*/ 214 w 731"/>
                  <a:gd name="T35" fmla="*/ 500 h 949"/>
                  <a:gd name="T36" fmla="*/ 154 w 731"/>
                  <a:gd name="T37" fmla="*/ 571 h 949"/>
                  <a:gd name="T38" fmla="*/ 127 w 731"/>
                  <a:gd name="T39" fmla="*/ 595 h 949"/>
                  <a:gd name="T40" fmla="*/ 104 w 731"/>
                  <a:gd name="T41" fmla="*/ 613 h 949"/>
                  <a:gd name="T42" fmla="*/ 79 w 731"/>
                  <a:gd name="T43" fmla="*/ 627 h 949"/>
                  <a:gd name="T44" fmla="*/ 57 w 731"/>
                  <a:gd name="T45" fmla="*/ 637 h 949"/>
                  <a:gd name="T46" fmla="*/ 16 w 731"/>
                  <a:gd name="T47" fmla="*/ 647 h 949"/>
                  <a:gd name="T48" fmla="*/ 42 w 731"/>
                  <a:gd name="T49" fmla="*/ 643 h 949"/>
                  <a:gd name="T50" fmla="*/ 0 w 731"/>
                  <a:gd name="T51" fmla="*/ 646 h 949"/>
                  <a:gd name="T52" fmla="*/ 21 w 731"/>
                  <a:gd name="T53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1" h="949">
                    <a:moveTo>
                      <a:pt x="21" y="949"/>
                    </a:moveTo>
                    <a:lnTo>
                      <a:pt x="63" y="946"/>
                    </a:lnTo>
                    <a:cubicBezTo>
                      <a:pt x="72" y="945"/>
                      <a:pt x="80" y="944"/>
                      <a:pt x="88" y="942"/>
                    </a:cubicBezTo>
                    <a:lnTo>
                      <a:pt x="129" y="932"/>
                    </a:lnTo>
                    <a:lnTo>
                      <a:pt x="190" y="910"/>
                    </a:lnTo>
                    <a:lnTo>
                      <a:pt x="245" y="882"/>
                    </a:lnTo>
                    <a:lnTo>
                      <a:pt x="302" y="844"/>
                    </a:lnTo>
                    <a:lnTo>
                      <a:pt x="353" y="800"/>
                    </a:lnTo>
                    <a:lnTo>
                      <a:pt x="442" y="701"/>
                    </a:lnTo>
                    <a:lnTo>
                      <a:pt x="527" y="578"/>
                    </a:lnTo>
                    <a:lnTo>
                      <a:pt x="602" y="436"/>
                    </a:lnTo>
                    <a:lnTo>
                      <a:pt x="670" y="276"/>
                    </a:lnTo>
                    <a:lnTo>
                      <a:pt x="731" y="95"/>
                    </a:lnTo>
                    <a:lnTo>
                      <a:pt x="442" y="0"/>
                    </a:lnTo>
                    <a:lnTo>
                      <a:pt x="390" y="157"/>
                    </a:lnTo>
                    <a:lnTo>
                      <a:pt x="333" y="295"/>
                    </a:lnTo>
                    <a:lnTo>
                      <a:pt x="274" y="409"/>
                    </a:lnTo>
                    <a:lnTo>
                      <a:pt x="214" y="500"/>
                    </a:lnTo>
                    <a:lnTo>
                      <a:pt x="154" y="571"/>
                    </a:lnTo>
                    <a:lnTo>
                      <a:pt x="127" y="595"/>
                    </a:lnTo>
                    <a:lnTo>
                      <a:pt x="104" y="613"/>
                    </a:lnTo>
                    <a:lnTo>
                      <a:pt x="79" y="627"/>
                    </a:lnTo>
                    <a:lnTo>
                      <a:pt x="57" y="637"/>
                    </a:lnTo>
                    <a:lnTo>
                      <a:pt x="16" y="647"/>
                    </a:lnTo>
                    <a:lnTo>
                      <a:pt x="42" y="643"/>
                    </a:lnTo>
                    <a:lnTo>
                      <a:pt x="0" y="646"/>
                    </a:lnTo>
                    <a:lnTo>
                      <a:pt x="21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1" name="Freeform 70"/>
              <p:cNvSpPr>
                <a:spLocks/>
              </p:cNvSpPr>
              <p:nvPr/>
            </p:nvSpPr>
            <p:spPr bwMode="auto">
              <a:xfrm>
                <a:off x="1885950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2" name="Freeform 71"/>
              <p:cNvSpPr>
                <a:spLocks/>
              </p:cNvSpPr>
              <p:nvPr/>
            </p:nvSpPr>
            <p:spPr bwMode="auto">
              <a:xfrm>
                <a:off x="2011362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3" name="Freeform 72"/>
              <p:cNvSpPr>
                <a:spLocks/>
              </p:cNvSpPr>
              <p:nvPr/>
            </p:nvSpPr>
            <p:spPr bwMode="auto">
              <a:xfrm>
                <a:off x="1965325" y="3511550"/>
                <a:ext cx="79375" cy="103188"/>
              </a:xfrm>
              <a:custGeom>
                <a:avLst/>
                <a:gdLst>
                  <a:gd name="T0" fmla="*/ 21 w 731"/>
                  <a:gd name="T1" fmla="*/ 0 h 946"/>
                  <a:gd name="T2" fmla="*/ 63 w 731"/>
                  <a:gd name="T3" fmla="*/ 3 h 946"/>
                  <a:gd name="T4" fmla="*/ 88 w 731"/>
                  <a:gd name="T5" fmla="*/ 7 h 946"/>
                  <a:gd name="T6" fmla="*/ 129 w 731"/>
                  <a:gd name="T7" fmla="*/ 17 h 946"/>
                  <a:gd name="T8" fmla="*/ 187 w 731"/>
                  <a:gd name="T9" fmla="*/ 37 h 946"/>
                  <a:gd name="T10" fmla="*/ 208 w 731"/>
                  <a:gd name="T11" fmla="*/ 46 h 946"/>
                  <a:gd name="T12" fmla="*/ 248 w 731"/>
                  <a:gd name="T13" fmla="*/ 68 h 946"/>
                  <a:gd name="T14" fmla="*/ 268 w 731"/>
                  <a:gd name="T15" fmla="*/ 82 h 946"/>
                  <a:gd name="T16" fmla="*/ 347 w 731"/>
                  <a:gd name="T17" fmla="*/ 144 h 946"/>
                  <a:gd name="T18" fmla="*/ 367 w 731"/>
                  <a:gd name="T19" fmla="*/ 162 h 946"/>
                  <a:gd name="T20" fmla="*/ 442 w 731"/>
                  <a:gd name="T21" fmla="*/ 246 h 946"/>
                  <a:gd name="T22" fmla="*/ 527 w 731"/>
                  <a:gd name="T23" fmla="*/ 370 h 946"/>
                  <a:gd name="T24" fmla="*/ 602 w 731"/>
                  <a:gd name="T25" fmla="*/ 511 h 946"/>
                  <a:gd name="T26" fmla="*/ 670 w 731"/>
                  <a:gd name="T27" fmla="*/ 670 h 946"/>
                  <a:gd name="T28" fmla="*/ 731 w 731"/>
                  <a:gd name="T29" fmla="*/ 849 h 946"/>
                  <a:gd name="T30" fmla="*/ 442 w 731"/>
                  <a:gd name="T31" fmla="*/ 946 h 946"/>
                  <a:gd name="T32" fmla="*/ 391 w 731"/>
                  <a:gd name="T33" fmla="*/ 789 h 946"/>
                  <a:gd name="T34" fmla="*/ 333 w 731"/>
                  <a:gd name="T35" fmla="*/ 652 h 946"/>
                  <a:gd name="T36" fmla="*/ 274 w 731"/>
                  <a:gd name="T37" fmla="*/ 539 h 946"/>
                  <a:gd name="T38" fmla="*/ 215 w 731"/>
                  <a:gd name="T39" fmla="*/ 449 h 946"/>
                  <a:gd name="T40" fmla="*/ 140 w 731"/>
                  <a:gd name="T41" fmla="*/ 365 h 946"/>
                  <a:gd name="T42" fmla="*/ 160 w 731"/>
                  <a:gd name="T43" fmla="*/ 383 h 946"/>
                  <a:gd name="T44" fmla="*/ 81 w 731"/>
                  <a:gd name="T45" fmla="*/ 321 h 946"/>
                  <a:gd name="T46" fmla="*/ 101 w 731"/>
                  <a:gd name="T47" fmla="*/ 335 h 946"/>
                  <a:gd name="T48" fmla="*/ 61 w 731"/>
                  <a:gd name="T49" fmla="*/ 313 h 946"/>
                  <a:gd name="T50" fmla="*/ 82 w 731"/>
                  <a:gd name="T51" fmla="*/ 322 h 946"/>
                  <a:gd name="T52" fmla="*/ 57 w 731"/>
                  <a:gd name="T53" fmla="*/ 312 h 946"/>
                  <a:gd name="T54" fmla="*/ 16 w 731"/>
                  <a:gd name="T55" fmla="*/ 302 h 946"/>
                  <a:gd name="T56" fmla="*/ 42 w 731"/>
                  <a:gd name="T57" fmla="*/ 306 h 946"/>
                  <a:gd name="T58" fmla="*/ 0 w 731"/>
                  <a:gd name="T59" fmla="*/ 303 h 946"/>
                  <a:gd name="T60" fmla="*/ 21 w 731"/>
                  <a:gd name="T61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1" h="946">
                    <a:moveTo>
                      <a:pt x="21" y="0"/>
                    </a:moveTo>
                    <a:lnTo>
                      <a:pt x="63" y="3"/>
                    </a:lnTo>
                    <a:cubicBezTo>
                      <a:pt x="72" y="3"/>
                      <a:pt x="80" y="5"/>
                      <a:pt x="88" y="7"/>
                    </a:cubicBezTo>
                    <a:lnTo>
                      <a:pt x="129" y="17"/>
                    </a:lnTo>
                    <a:lnTo>
                      <a:pt x="187" y="37"/>
                    </a:lnTo>
                    <a:cubicBezTo>
                      <a:pt x="194" y="39"/>
                      <a:pt x="201" y="43"/>
                      <a:pt x="208" y="46"/>
                    </a:cubicBezTo>
                    <a:lnTo>
                      <a:pt x="248" y="68"/>
                    </a:lnTo>
                    <a:cubicBezTo>
                      <a:pt x="255" y="72"/>
                      <a:pt x="262" y="77"/>
                      <a:pt x="268" y="82"/>
                    </a:cubicBezTo>
                    <a:lnTo>
                      <a:pt x="347" y="144"/>
                    </a:lnTo>
                    <a:cubicBezTo>
                      <a:pt x="354" y="149"/>
                      <a:pt x="361" y="156"/>
                      <a:pt x="367" y="162"/>
                    </a:cubicBezTo>
                    <a:lnTo>
                      <a:pt x="442" y="246"/>
                    </a:lnTo>
                    <a:lnTo>
                      <a:pt x="527" y="370"/>
                    </a:lnTo>
                    <a:lnTo>
                      <a:pt x="602" y="511"/>
                    </a:lnTo>
                    <a:lnTo>
                      <a:pt x="670" y="670"/>
                    </a:lnTo>
                    <a:lnTo>
                      <a:pt x="731" y="849"/>
                    </a:lnTo>
                    <a:lnTo>
                      <a:pt x="442" y="946"/>
                    </a:lnTo>
                    <a:lnTo>
                      <a:pt x="391" y="789"/>
                    </a:lnTo>
                    <a:lnTo>
                      <a:pt x="333" y="652"/>
                    </a:lnTo>
                    <a:lnTo>
                      <a:pt x="274" y="539"/>
                    </a:lnTo>
                    <a:lnTo>
                      <a:pt x="215" y="449"/>
                    </a:lnTo>
                    <a:lnTo>
                      <a:pt x="140" y="365"/>
                    </a:lnTo>
                    <a:lnTo>
                      <a:pt x="160" y="383"/>
                    </a:lnTo>
                    <a:lnTo>
                      <a:pt x="81" y="321"/>
                    </a:lnTo>
                    <a:lnTo>
                      <a:pt x="101" y="335"/>
                    </a:lnTo>
                    <a:lnTo>
                      <a:pt x="61" y="313"/>
                    </a:lnTo>
                    <a:lnTo>
                      <a:pt x="82" y="322"/>
                    </a:lnTo>
                    <a:lnTo>
                      <a:pt x="57" y="312"/>
                    </a:lnTo>
                    <a:lnTo>
                      <a:pt x="16" y="302"/>
                    </a:lnTo>
                    <a:lnTo>
                      <a:pt x="42" y="306"/>
                    </a:lnTo>
                    <a:lnTo>
                      <a:pt x="0" y="30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4" name="Freeform 73"/>
              <p:cNvSpPr>
                <a:spLocks/>
              </p:cNvSpPr>
              <p:nvPr/>
            </p:nvSpPr>
            <p:spPr bwMode="auto">
              <a:xfrm>
                <a:off x="2087562" y="3598863"/>
                <a:ext cx="80963" cy="103188"/>
              </a:xfrm>
              <a:custGeom>
                <a:avLst/>
                <a:gdLst>
                  <a:gd name="T0" fmla="*/ 21 w 746"/>
                  <a:gd name="T1" fmla="*/ 951 h 951"/>
                  <a:gd name="T2" fmla="*/ 64 w 746"/>
                  <a:gd name="T3" fmla="*/ 948 h 951"/>
                  <a:gd name="T4" fmla="*/ 89 w 746"/>
                  <a:gd name="T5" fmla="*/ 944 h 951"/>
                  <a:gd name="T6" fmla="*/ 131 w 746"/>
                  <a:gd name="T7" fmla="*/ 934 h 951"/>
                  <a:gd name="T8" fmla="*/ 192 w 746"/>
                  <a:gd name="T9" fmla="*/ 913 h 951"/>
                  <a:gd name="T10" fmla="*/ 247 w 746"/>
                  <a:gd name="T11" fmla="*/ 885 h 951"/>
                  <a:gd name="T12" fmla="*/ 267 w 746"/>
                  <a:gd name="T13" fmla="*/ 874 h 951"/>
                  <a:gd name="T14" fmla="*/ 307 w 746"/>
                  <a:gd name="T15" fmla="*/ 846 h 951"/>
                  <a:gd name="T16" fmla="*/ 358 w 746"/>
                  <a:gd name="T17" fmla="*/ 803 h 951"/>
                  <a:gd name="T18" fmla="*/ 449 w 746"/>
                  <a:gd name="T19" fmla="*/ 705 h 951"/>
                  <a:gd name="T20" fmla="*/ 536 w 746"/>
                  <a:gd name="T21" fmla="*/ 582 h 951"/>
                  <a:gd name="T22" fmla="*/ 614 w 746"/>
                  <a:gd name="T23" fmla="*/ 440 h 951"/>
                  <a:gd name="T24" fmla="*/ 684 w 746"/>
                  <a:gd name="T25" fmla="*/ 278 h 951"/>
                  <a:gd name="T26" fmla="*/ 746 w 746"/>
                  <a:gd name="T27" fmla="*/ 99 h 951"/>
                  <a:gd name="T28" fmla="*/ 459 w 746"/>
                  <a:gd name="T29" fmla="*/ 0 h 951"/>
                  <a:gd name="T30" fmla="*/ 405 w 746"/>
                  <a:gd name="T31" fmla="*/ 158 h 951"/>
                  <a:gd name="T32" fmla="*/ 347 w 746"/>
                  <a:gd name="T33" fmla="*/ 295 h 951"/>
                  <a:gd name="T34" fmla="*/ 286 w 746"/>
                  <a:gd name="T35" fmla="*/ 409 h 951"/>
                  <a:gd name="T36" fmla="*/ 225 w 746"/>
                  <a:gd name="T37" fmla="*/ 500 h 951"/>
                  <a:gd name="T38" fmla="*/ 161 w 746"/>
                  <a:gd name="T39" fmla="*/ 572 h 951"/>
                  <a:gd name="T40" fmla="*/ 132 w 746"/>
                  <a:gd name="T41" fmla="*/ 597 h 951"/>
                  <a:gd name="T42" fmla="*/ 92 w 746"/>
                  <a:gd name="T43" fmla="*/ 625 h 951"/>
                  <a:gd name="T44" fmla="*/ 111 w 746"/>
                  <a:gd name="T45" fmla="*/ 614 h 951"/>
                  <a:gd name="T46" fmla="*/ 83 w 746"/>
                  <a:gd name="T47" fmla="*/ 628 h 951"/>
                  <a:gd name="T48" fmla="*/ 60 w 746"/>
                  <a:gd name="T49" fmla="*/ 639 h 951"/>
                  <a:gd name="T50" fmla="*/ 18 w 746"/>
                  <a:gd name="T51" fmla="*/ 649 h 951"/>
                  <a:gd name="T52" fmla="*/ 43 w 746"/>
                  <a:gd name="T53" fmla="*/ 645 h 951"/>
                  <a:gd name="T54" fmla="*/ 0 w 746"/>
                  <a:gd name="T55" fmla="*/ 648 h 951"/>
                  <a:gd name="T56" fmla="*/ 21 w 746"/>
                  <a:gd name="T57" fmla="*/ 951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6" h="951">
                    <a:moveTo>
                      <a:pt x="21" y="951"/>
                    </a:moveTo>
                    <a:lnTo>
                      <a:pt x="64" y="948"/>
                    </a:lnTo>
                    <a:cubicBezTo>
                      <a:pt x="72" y="948"/>
                      <a:pt x="81" y="946"/>
                      <a:pt x="89" y="944"/>
                    </a:cubicBezTo>
                    <a:lnTo>
                      <a:pt x="131" y="934"/>
                    </a:lnTo>
                    <a:lnTo>
                      <a:pt x="192" y="913"/>
                    </a:lnTo>
                    <a:lnTo>
                      <a:pt x="247" y="885"/>
                    </a:lnTo>
                    <a:cubicBezTo>
                      <a:pt x="254" y="882"/>
                      <a:pt x="261" y="878"/>
                      <a:pt x="267" y="874"/>
                    </a:cubicBezTo>
                    <a:lnTo>
                      <a:pt x="307" y="846"/>
                    </a:lnTo>
                    <a:lnTo>
                      <a:pt x="358" y="803"/>
                    </a:lnTo>
                    <a:lnTo>
                      <a:pt x="449" y="705"/>
                    </a:lnTo>
                    <a:lnTo>
                      <a:pt x="536" y="582"/>
                    </a:lnTo>
                    <a:lnTo>
                      <a:pt x="614" y="440"/>
                    </a:lnTo>
                    <a:lnTo>
                      <a:pt x="684" y="278"/>
                    </a:lnTo>
                    <a:lnTo>
                      <a:pt x="746" y="99"/>
                    </a:lnTo>
                    <a:lnTo>
                      <a:pt x="459" y="0"/>
                    </a:lnTo>
                    <a:lnTo>
                      <a:pt x="405" y="158"/>
                    </a:lnTo>
                    <a:lnTo>
                      <a:pt x="347" y="295"/>
                    </a:lnTo>
                    <a:lnTo>
                      <a:pt x="286" y="409"/>
                    </a:lnTo>
                    <a:lnTo>
                      <a:pt x="225" y="500"/>
                    </a:lnTo>
                    <a:lnTo>
                      <a:pt x="161" y="572"/>
                    </a:lnTo>
                    <a:lnTo>
                      <a:pt x="132" y="597"/>
                    </a:lnTo>
                    <a:lnTo>
                      <a:pt x="92" y="625"/>
                    </a:lnTo>
                    <a:lnTo>
                      <a:pt x="111" y="614"/>
                    </a:lnTo>
                    <a:lnTo>
                      <a:pt x="83" y="628"/>
                    </a:lnTo>
                    <a:lnTo>
                      <a:pt x="60" y="639"/>
                    </a:lnTo>
                    <a:lnTo>
                      <a:pt x="18" y="649"/>
                    </a:lnTo>
                    <a:lnTo>
                      <a:pt x="43" y="645"/>
                    </a:lnTo>
                    <a:lnTo>
                      <a:pt x="0" y="648"/>
                    </a:lnTo>
                    <a:lnTo>
                      <a:pt x="21" y="95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5" name="Freeform 74"/>
              <p:cNvSpPr>
                <a:spLocks/>
              </p:cNvSpPr>
              <p:nvPr/>
            </p:nvSpPr>
            <p:spPr bwMode="auto">
              <a:xfrm>
                <a:off x="2136775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423" name="Rectangle 156"/>
            <p:cNvSpPr>
              <a:spLocks noChangeArrowheads="1"/>
            </p:cNvSpPr>
            <p:nvPr/>
          </p:nvSpPr>
          <p:spPr bwMode="auto">
            <a:xfrm>
              <a:off x="3332161" y="3245535"/>
              <a:ext cx="655638" cy="2968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4300" y="3608394"/>
            <a:ext cx="5837128" cy="354006"/>
            <a:chOff x="694300" y="3608394"/>
            <a:chExt cx="5837128" cy="354006"/>
          </a:xfrm>
        </p:grpSpPr>
        <p:sp>
          <p:nvSpPr>
            <p:cNvPr id="446" name="Freeform 89"/>
            <p:cNvSpPr>
              <a:spLocks/>
            </p:cNvSpPr>
            <p:nvPr/>
          </p:nvSpPr>
          <p:spPr bwMode="auto">
            <a:xfrm>
              <a:off x="5737678" y="3767823"/>
              <a:ext cx="77788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7" name="Freeform 90"/>
            <p:cNvSpPr>
              <a:spLocks/>
            </p:cNvSpPr>
            <p:nvPr/>
          </p:nvSpPr>
          <p:spPr bwMode="auto">
            <a:xfrm>
              <a:off x="5693228" y="368051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8" name="Freeform 91"/>
            <p:cNvSpPr>
              <a:spLocks/>
            </p:cNvSpPr>
            <p:nvPr/>
          </p:nvSpPr>
          <p:spPr bwMode="auto">
            <a:xfrm>
              <a:off x="5804353" y="3767823"/>
              <a:ext cx="77788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9" name="Freeform 92"/>
            <p:cNvSpPr>
              <a:spLocks/>
            </p:cNvSpPr>
            <p:nvPr/>
          </p:nvSpPr>
          <p:spPr bwMode="auto">
            <a:xfrm>
              <a:off x="5848803" y="3680510"/>
              <a:ext cx="77788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0" name="Freeform 93"/>
            <p:cNvSpPr>
              <a:spLocks/>
            </p:cNvSpPr>
            <p:nvPr/>
          </p:nvSpPr>
          <p:spPr bwMode="auto">
            <a:xfrm>
              <a:off x="5972628" y="3767823"/>
              <a:ext cx="77788" cy="103188"/>
            </a:xfrm>
            <a:custGeom>
              <a:avLst/>
              <a:gdLst>
                <a:gd name="T0" fmla="*/ 347 w 359"/>
                <a:gd name="T1" fmla="*/ 474 h 474"/>
                <a:gd name="T2" fmla="*/ 327 w 359"/>
                <a:gd name="T3" fmla="*/ 473 h 474"/>
                <a:gd name="T4" fmla="*/ 314 w 359"/>
                <a:gd name="T5" fmla="*/ 471 h 474"/>
                <a:gd name="T6" fmla="*/ 294 w 359"/>
                <a:gd name="T7" fmla="*/ 466 h 474"/>
                <a:gd name="T8" fmla="*/ 284 w 359"/>
                <a:gd name="T9" fmla="*/ 462 h 474"/>
                <a:gd name="T10" fmla="*/ 264 w 359"/>
                <a:gd name="T11" fmla="*/ 454 h 474"/>
                <a:gd name="T12" fmla="*/ 238 w 359"/>
                <a:gd name="T13" fmla="*/ 441 h 474"/>
                <a:gd name="T14" fmla="*/ 228 w 359"/>
                <a:gd name="T15" fmla="*/ 435 h 474"/>
                <a:gd name="T16" fmla="*/ 209 w 359"/>
                <a:gd name="T17" fmla="*/ 421 h 474"/>
                <a:gd name="T18" fmla="*/ 184 w 359"/>
                <a:gd name="T19" fmla="*/ 399 h 474"/>
                <a:gd name="T20" fmla="*/ 141 w 359"/>
                <a:gd name="T21" fmla="*/ 350 h 474"/>
                <a:gd name="T22" fmla="*/ 99 w 359"/>
                <a:gd name="T23" fmla="*/ 288 h 474"/>
                <a:gd name="T24" fmla="*/ 63 w 359"/>
                <a:gd name="T25" fmla="*/ 217 h 474"/>
                <a:gd name="T26" fmla="*/ 30 w 359"/>
                <a:gd name="T27" fmla="*/ 137 h 474"/>
                <a:gd name="T28" fmla="*/ 0 w 359"/>
                <a:gd name="T29" fmla="*/ 47 h 474"/>
                <a:gd name="T30" fmla="*/ 145 w 359"/>
                <a:gd name="T31" fmla="*/ 0 h 474"/>
                <a:gd name="T32" fmla="*/ 170 w 359"/>
                <a:gd name="T33" fmla="*/ 79 h 474"/>
                <a:gd name="T34" fmla="*/ 198 w 359"/>
                <a:gd name="T35" fmla="*/ 148 h 474"/>
                <a:gd name="T36" fmla="*/ 227 w 359"/>
                <a:gd name="T37" fmla="*/ 205 h 474"/>
                <a:gd name="T38" fmla="*/ 255 w 359"/>
                <a:gd name="T39" fmla="*/ 250 h 474"/>
                <a:gd name="T40" fmla="*/ 286 w 359"/>
                <a:gd name="T41" fmla="*/ 286 h 474"/>
                <a:gd name="T42" fmla="*/ 299 w 359"/>
                <a:gd name="T43" fmla="*/ 298 h 474"/>
                <a:gd name="T44" fmla="*/ 318 w 359"/>
                <a:gd name="T45" fmla="*/ 312 h 474"/>
                <a:gd name="T46" fmla="*/ 308 w 359"/>
                <a:gd name="T47" fmla="*/ 306 h 474"/>
                <a:gd name="T48" fmla="*/ 322 w 359"/>
                <a:gd name="T49" fmla="*/ 314 h 474"/>
                <a:gd name="T50" fmla="*/ 341 w 359"/>
                <a:gd name="T51" fmla="*/ 322 h 474"/>
                <a:gd name="T52" fmla="*/ 331 w 359"/>
                <a:gd name="T53" fmla="*/ 318 h 474"/>
                <a:gd name="T54" fmla="*/ 351 w 359"/>
                <a:gd name="T55" fmla="*/ 323 h 474"/>
                <a:gd name="T56" fmla="*/ 338 w 359"/>
                <a:gd name="T57" fmla="*/ 321 h 474"/>
                <a:gd name="T58" fmla="*/ 359 w 359"/>
                <a:gd name="T59" fmla="*/ 323 h 474"/>
                <a:gd name="T60" fmla="*/ 347 w 359"/>
                <a:gd name="T6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4">
                  <a:moveTo>
                    <a:pt x="347" y="474"/>
                  </a:moveTo>
                  <a:lnTo>
                    <a:pt x="327" y="473"/>
                  </a:lnTo>
                  <a:cubicBezTo>
                    <a:pt x="323" y="472"/>
                    <a:pt x="318" y="472"/>
                    <a:pt x="314" y="471"/>
                  </a:cubicBezTo>
                  <a:lnTo>
                    <a:pt x="294" y="466"/>
                  </a:lnTo>
                  <a:cubicBezTo>
                    <a:pt x="290" y="465"/>
                    <a:pt x="287" y="464"/>
                    <a:pt x="284" y="462"/>
                  </a:cubicBezTo>
                  <a:lnTo>
                    <a:pt x="264" y="454"/>
                  </a:lnTo>
                  <a:lnTo>
                    <a:pt x="238" y="441"/>
                  </a:lnTo>
                  <a:cubicBezTo>
                    <a:pt x="234" y="439"/>
                    <a:pt x="231" y="437"/>
                    <a:pt x="228" y="435"/>
                  </a:cubicBezTo>
                  <a:lnTo>
                    <a:pt x="209" y="421"/>
                  </a:lnTo>
                  <a:lnTo>
                    <a:pt x="184" y="399"/>
                  </a:lnTo>
                  <a:lnTo>
                    <a:pt x="141" y="350"/>
                  </a:lnTo>
                  <a:lnTo>
                    <a:pt x="99" y="288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8"/>
                  </a:lnTo>
                  <a:lnTo>
                    <a:pt x="227" y="205"/>
                  </a:lnTo>
                  <a:lnTo>
                    <a:pt x="255" y="250"/>
                  </a:lnTo>
                  <a:lnTo>
                    <a:pt x="286" y="286"/>
                  </a:lnTo>
                  <a:lnTo>
                    <a:pt x="299" y="298"/>
                  </a:lnTo>
                  <a:lnTo>
                    <a:pt x="318" y="312"/>
                  </a:lnTo>
                  <a:lnTo>
                    <a:pt x="308" y="306"/>
                  </a:lnTo>
                  <a:lnTo>
                    <a:pt x="322" y="314"/>
                  </a:lnTo>
                  <a:lnTo>
                    <a:pt x="341" y="322"/>
                  </a:lnTo>
                  <a:lnTo>
                    <a:pt x="331" y="318"/>
                  </a:lnTo>
                  <a:lnTo>
                    <a:pt x="351" y="323"/>
                  </a:lnTo>
                  <a:lnTo>
                    <a:pt x="338" y="321"/>
                  </a:lnTo>
                  <a:lnTo>
                    <a:pt x="359" y="323"/>
                  </a:lnTo>
                  <a:lnTo>
                    <a:pt x="347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1" name="Freeform 94"/>
            <p:cNvSpPr>
              <a:spLocks/>
            </p:cNvSpPr>
            <p:nvPr/>
          </p:nvSpPr>
          <p:spPr bwMode="auto">
            <a:xfrm>
              <a:off x="5929765" y="368051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2" name="Freeform 95"/>
            <p:cNvSpPr>
              <a:spLocks/>
            </p:cNvSpPr>
            <p:nvPr/>
          </p:nvSpPr>
          <p:spPr bwMode="auto">
            <a:xfrm>
              <a:off x="6044065" y="376782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3" name="Freeform 96"/>
            <p:cNvSpPr>
              <a:spLocks/>
            </p:cNvSpPr>
            <p:nvPr/>
          </p:nvSpPr>
          <p:spPr bwMode="auto">
            <a:xfrm>
              <a:off x="6086928" y="3680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4" name="Freeform 97"/>
            <p:cNvSpPr>
              <a:spLocks/>
            </p:cNvSpPr>
            <p:nvPr/>
          </p:nvSpPr>
          <p:spPr bwMode="auto">
            <a:xfrm>
              <a:off x="6218690" y="3767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5" name="Freeform 98"/>
            <p:cNvSpPr>
              <a:spLocks/>
            </p:cNvSpPr>
            <p:nvPr/>
          </p:nvSpPr>
          <p:spPr bwMode="auto">
            <a:xfrm>
              <a:off x="6175828" y="368051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6" name="Freeform 99"/>
            <p:cNvSpPr>
              <a:spLocks/>
            </p:cNvSpPr>
            <p:nvPr/>
          </p:nvSpPr>
          <p:spPr bwMode="auto">
            <a:xfrm>
              <a:off x="6285365" y="376782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7" name="Freeform 100"/>
            <p:cNvSpPr>
              <a:spLocks/>
            </p:cNvSpPr>
            <p:nvPr/>
          </p:nvSpPr>
          <p:spPr bwMode="auto">
            <a:xfrm>
              <a:off x="6328228" y="3680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8" name="Freeform 101"/>
            <p:cNvSpPr>
              <a:spLocks/>
            </p:cNvSpPr>
            <p:nvPr/>
          </p:nvSpPr>
          <p:spPr bwMode="auto">
            <a:xfrm>
              <a:off x="6455228" y="3767823"/>
              <a:ext cx="76200" cy="103188"/>
            </a:xfrm>
            <a:custGeom>
              <a:avLst/>
              <a:gdLst>
                <a:gd name="T0" fmla="*/ 170 w 176"/>
                <a:gd name="T1" fmla="*/ 237 h 237"/>
                <a:gd name="T2" fmla="*/ 160 w 176"/>
                <a:gd name="T3" fmla="*/ 237 h 237"/>
                <a:gd name="T4" fmla="*/ 154 w 176"/>
                <a:gd name="T5" fmla="*/ 236 h 237"/>
                <a:gd name="T6" fmla="*/ 144 w 176"/>
                <a:gd name="T7" fmla="*/ 233 h 237"/>
                <a:gd name="T8" fmla="*/ 129 w 176"/>
                <a:gd name="T9" fmla="*/ 227 h 237"/>
                <a:gd name="T10" fmla="*/ 116 w 176"/>
                <a:gd name="T11" fmla="*/ 220 h 237"/>
                <a:gd name="T12" fmla="*/ 102 w 176"/>
                <a:gd name="T13" fmla="*/ 211 h 237"/>
                <a:gd name="T14" fmla="*/ 90 w 176"/>
                <a:gd name="T15" fmla="*/ 199 h 237"/>
                <a:gd name="T16" fmla="*/ 68 w 176"/>
                <a:gd name="T17" fmla="*/ 175 h 237"/>
                <a:gd name="T18" fmla="*/ 48 w 176"/>
                <a:gd name="T19" fmla="*/ 144 h 237"/>
                <a:gd name="T20" fmla="*/ 30 w 176"/>
                <a:gd name="T21" fmla="*/ 108 h 237"/>
                <a:gd name="T22" fmla="*/ 15 w 176"/>
                <a:gd name="T23" fmla="*/ 68 h 237"/>
                <a:gd name="T24" fmla="*/ 0 w 176"/>
                <a:gd name="T25" fmla="*/ 24 h 237"/>
                <a:gd name="T26" fmla="*/ 73 w 176"/>
                <a:gd name="T27" fmla="*/ 0 h 237"/>
                <a:gd name="T28" fmla="*/ 85 w 176"/>
                <a:gd name="T29" fmla="*/ 40 h 237"/>
                <a:gd name="T30" fmla="*/ 98 w 176"/>
                <a:gd name="T31" fmla="*/ 74 h 237"/>
                <a:gd name="T32" fmla="*/ 113 w 176"/>
                <a:gd name="T33" fmla="*/ 103 h 237"/>
                <a:gd name="T34" fmla="*/ 127 w 176"/>
                <a:gd name="T35" fmla="*/ 126 h 237"/>
                <a:gd name="T36" fmla="*/ 141 w 176"/>
                <a:gd name="T37" fmla="*/ 143 h 237"/>
                <a:gd name="T38" fmla="*/ 147 w 176"/>
                <a:gd name="T39" fmla="*/ 149 h 237"/>
                <a:gd name="T40" fmla="*/ 152 w 176"/>
                <a:gd name="T41" fmla="*/ 154 h 237"/>
                <a:gd name="T42" fmla="*/ 158 w 176"/>
                <a:gd name="T43" fmla="*/ 157 h 237"/>
                <a:gd name="T44" fmla="*/ 163 w 176"/>
                <a:gd name="T45" fmla="*/ 159 h 237"/>
                <a:gd name="T46" fmla="*/ 172 w 176"/>
                <a:gd name="T47" fmla="*/ 162 h 237"/>
                <a:gd name="T48" fmla="*/ 166 w 176"/>
                <a:gd name="T49" fmla="*/ 161 h 237"/>
                <a:gd name="T50" fmla="*/ 176 w 176"/>
                <a:gd name="T51" fmla="*/ 162 h 237"/>
                <a:gd name="T52" fmla="*/ 170 w 176"/>
                <a:gd name="T53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237">
                  <a:moveTo>
                    <a:pt x="170" y="237"/>
                  </a:moveTo>
                  <a:lnTo>
                    <a:pt x="160" y="237"/>
                  </a:lnTo>
                  <a:cubicBezTo>
                    <a:pt x="158" y="236"/>
                    <a:pt x="156" y="236"/>
                    <a:pt x="154" y="236"/>
                  </a:cubicBezTo>
                  <a:lnTo>
                    <a:pt x="144" y="233"/>
                  </a:lnTo>
                  <a:lnTo>
                    <a:pt x="129" y="227"/>
                  </a:lnTo>
                  <a:lnTo>
                    <a:pt x="116" y="220"/>
                  </a:lnTo>
                  <a:lnTo>
                    <a:pt x="102" y="211"/>
                  </a:lnTo>
                  <a:lnTo>
                    <a:pt x="90" y="199"/>
                  </a:lnTo>
                  <a:lnTo>
                    <a:pt x="68" y="175"/>
                  </a:lnTo>
                  <a:lnTo>
                    <a:pt x="48" y="144"/>
                  </a:lnTo>
                  <a:lnTo>
                    <a:pt x="30" y="108"/>
                  </a:lnTo>
                  <a:lnTo>
                    <a:pt x="15" y="68"/>
                  </a:lnTo>
                  <a:lnTo>
                    <a:pt x="0" y="24"/>
                  </a:lnTo>
                  <a:lnTo>
                    <a:pt x="73" y="0"/>
                  </a:lnTo>
                  <a:lnTo>
                    <a:pt x="85" y="40"/>
                  </a:lnTo>
                  <a:lnTo>
                    <a:pt x="98" y="74"/>
                  </a:lnTo>
                  <a:lnTo>
                    <a:pt x="113" y="103"/>
                  </a:lnTo>
                  <a:lnTo>
                    <a:pt x="127" y="126"/>
                  </a:lnTo>
                  <a:lnTo>
                    <a:pt x="141" y="143"/>
                  </a:lnTo>
                  <a:lnTo>
                    <a:pt x="147" y="149"/>
                  </a:lnTo>
                  <a:lnTo>
                    <a:pt x="152" y="154"/>
                  </a:lnTo>
                  <a:lnTo>
                    <a:pt x="158" y="157"/>
                  </a:lnTo>
                  <a:lnTo>
                    <a:pt x="163" y="159"/>
                  </a:lnTo>
                  <a:lnTo>
                    <a:pt x="172" y="162"/>
                  </a:lnTo>
                  <a:lnTo>
                    <a:pt x="166" y="161"/>
                  </a:lnTo>
                  <a:lnTo>
                    <a:pt x="176" y="162"/>
                  </a:lnTo>
                  <a:lnTo>
                    <a:pt x="170" y="2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9" name="Freeform 102"/>
            <p:cNvSpPr>
              <a:spLocks/>
            </p:cNvSpPr>
            <p:nvPr/>
          </p:nvSpPr>
          <p:spPr bwMode="auto">
            <a:xfrm>
              <a:off x="6410778" y="3680510"/>
              <a:ext cx="77788" cy="103188"/>
            </a:xfrm>
            <a:custGeom>
              <a:avLst/>
              <a:gdLst>
                <a:gd name="T0" fmla="*/ 5 w 179"/>
                <a:gd name="T1" fmla="*/ 0 h 236"/>
                <a:gd name="T2" fmla="*/ 15 w 179"/>
                <a:gd name="T3" fmla="*/ 0 h 236"/>
                <a:gd name="T4" fmla="*/ 22 w 179"/>
                <a:gd name="T5" fmla="*/ 1 h 236"/>
                <a:gd name="T6" fmla="*/ 32 w 179"/>
                <a:gd name="T7" fmla="*/ 4 h 236"/>
                <a:gd name="T8" fmla="*/ 46 w 179"/>
                <a:gd name="T9" fmla="*/ 9 h 236"/>
                <a:gd name="T10" fmla="*/ 61 w 179"/>
                <a:gd name="T11" fmla="*/ 17 h 236"/>
                <a:gd name="T12" fmla="*/ 66 w 179"/>
                <a:gd name="T13" fmla="*/ 21 h 236"/>
                <a:gd name="T14" fmla="*/ 85 w 179"/>
                <a:gd name="T15" fmla="*/ 36 h 236"/>
                <a:gd name="T16" fmla="*/ 90 w 179"/>
                <a:gd name="T17" fmla="*/ 40 h 236"/>
                <a:gd name="T18" fmla="*/ 108 w 179"/>
                <a:gd name="T19" fmla="*/ 61 h 236"/>
                <a:gd name="T20" fmla="*/ 112 w 179"/>
                <a:gd name="T21" fmla="*/ 66 h 236"/>
                <a:gd name="T22" fmla="*/ 129 w 179"/>
                <a:gd name="T23" fmla="*/ 93 h 236"/>
                <a:gd name="T24" fmla="*/ 147 w 179"/>
                <a:gd name="T25" fmla="*/ 127 h 236"/>
                <a:gd name="T26" fmla="*/ 164 w 179"/>
                <a:gd name="T27" fmla="*/ 168 h 236"/>
                <a:gd name="T28" fmla="*/ 179 w 179"/>
                <a:gd name="T29" fmla="*/ 212 h 236"/>
                <a:gd name="T30" fmla="*/ 106 w 179"/>
                <a:gd name="T31" fmla="*/ 236 h 236"/>
                <a:gd name="T32" fmla="*/ 93 w 179"/>
                <a:gd name="T33" fmla="*/ 196 h 236"/>
                <a:gd name="T34" fmla="*/ 80 w 179"/>
                <a:gd name="T35" fmla="*/ 162 h 236"/>
                <a:gd name="T36" fmla="*/ 65 w 179"/>
                <a:gd name="T37" fmla="*/ 134 h 236"/>
                <a:gd name="T38" fmla="*/ 48 w 179"/>
                <a:gd name="T39" fmla="*/ 107 h 236"/>
                <a:gd name="T40" fmla="*/ 51 w 179"/>
                <a:gd name="T41" fmla="*/ 112 h 236"/>
                <a:gd name="T42" fmla="*/ 33 w 179"/>
                <a:gd name="T43" fmla="*/ 91 h 236"/>
                <a:gd name="T44" fmla="*/ 37 w 179"/>
                <a:gd name="T45" fmla="*/ 95 h 236"/>
                <a:gd name="T46" fmla="*/ 18 w 179"/>
                <a:gd name="T47" fmla="*/ 79 h 236"/>
                <a:gd name="T48" fmla="*/ 24 w 179"/>
                <a:gd name="T49" fmla="*/ 83 h 236"/>
                <a:gd name="T50" fmla="*/ 19 w 179"/>
                <a:gd name="T51" fmla="*/ 80 h 236"/>
                <a:gd name="T52" fmla="*/ 13 w 179"/>
                <a:gd name="T53" fmla="*/ 78 h 236"/>
                <a:gd name="T54" fmla="*/ 3 w 179"/>
                <a:gd name="T55" fmla="*/ 75 h 236"/>
                <a:gd name="T56" fmla="*/ 10 w 179"/>
                <a:gd name="T57" fmla="*/ 76 h 236"/>
                <a:gd name="T58" fmla="*/ 0 w 179"/>
                <a:gd name="T59" fmla="*/ 75 h 236"/>
                <a:gd name="T60" fmla="*/ 5 w 179"/>
                <a:gd name="T6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" h="236">
                  <a:moveTo>
                    <a:pt x="5" y="0"/>
                  </a:moveTo>
                  <a:lnTo>
                    <a:pt x="15" y="0"/>
                  </a:lnTo>
                  <a:cubicBezTo>
                    <a:pt x="18" y="0"/>
                    <a:pt x="20" y="1"/>
                    <a:pt x="22" y="1"/>
                  </a:cubicBezTo>
                  <a:lnTo>
                    <a:pt x="32" y="4"/>
                  </a:lnTo>
                  <a:lnTo>
                    <a:pt x="46" y="9"/>
                  </a:lnTo>
                  <a:lnTo>
                    <a:pt x="61" y="17"/>
                  </a:lnTo>
                  <a:cubicBezTo>
                    <a:pt x="63" y="18"/>
                    <a:pt x="65" y="19"/>
                    <a:pt x="66" y="21"/>
                  </a:cubicBezTo>
                  <a:lnTo>
                    <a:pt x="85" y="36"/>
                  </a:lnTo>
                  <a:cubicBezTo>
                    <a:pt x="87" y="37"/>
                    <a:pt x="89" y="39"/>
                    <a:pt x="90" y="40"/>
                  </a:cubicBezTo>
                  <a:lnTo>
                    <a:pt x="108" y="61"/>
                  </a:lnTo>
                  <a:cubicBezTo>
                    <a:pt x="110" y="63"/>
                    <a:pt x="111" y="64"/>
                    <a:pt x="112" y="66"/>
                  </a:cubicBezTo>
                  <a:lnTo>
                    <a:pt x="129" y="93"/>
                  </a:lnTo>
                  <a:lnTo>
                    <a:pt x="147" y="127"/>
                  </a:lnTo>
                  <a:lnTo>
                    <a:pt x="164" y="168"/>
                  </a:lnTo>
                  <a:lnTo>
                    <a:pt x="179" y="212"/>
                  </a:lnTo>
                  <a:lnTo>
                    <a:pt x="106" y="236"/>
                  </a:lnTo>
                  <a:lnTo>
                    <a:pt x="93" y="196"/>
                  </a:lnTo>
                  <a:lnTo>
                    <a:pt x="80" y="162"/>
                  </a:lnTo>
                  <a:lnTo>
                    <a:pt x="65" y="134"/>
                  </a:lnTo>
                  <a:lnTo>
                    <a:pt x="48" y="107"/>
                  </a:lnTo>
                  <a:lnTo>
                    <a:pt x="51" y="112"/>
                  </a:lnTo>
                  <a:lnTo>
                    <a:pt x="33" y="91"/>
                  </a:lnTo>
                  <a:lnTo>
                    <a:pt x="37" y="95"/>
                  </a:lnTo>
                  <a:lnTo>
                    <a:pt x="18" y="79"/>
                  </a:lnTo>
                  <a:lnTo>
                    <a:pt x="24" y="83"/>
                  </a:lnTo>
                  <a:lnTo>
                    <a:pt x="19" y="80"/>
                  </a:lnTo>
                  <a:lnTo>
                    <a:pt x="13" y="78"/>
                  </a:lnTo>
                  <a:lnTo>
                    <a:pt x="3" y="75"/>
                  </a:lnTo>
                  <a:lnTo>
                    <a:pt x="10" y="76"/>
                  </a:lnTo>
                  <a:lnTo>
                    <a:pt x="0" y="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0" name="Rectangle 140"/>
            <p:cNvSpPr>
              <a:spLocks noChangeArrowheads="1"/>
            </p:cNvSpPr>
            <p:nvPr/>
          </p:nvSpPr>
          <p:spPr bwMode="auto">
            <a:xfrm>
              <a:off x="5501140" y="3626535"/>
              <a:ext cx="187325" cy="296863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1" name="Rectangle 19"/>
            <p:cNvSpPr>
              <a:spLocks noChangeArrowheads="1"/>
            </p:cNvSpPr>
            <p:nvPr/>
          </p:nvSpPr>
          <p:spPr bwMode="auto">
            <a:xfrm>
              <a:off x="694300" y="3639235"/>
              <a:ext cx="54021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Xct</a:t>
              </a: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62" name="Freeform 109"/>
            <p:cNvSpPr>
              <a:spLocks/>
            </p:cNvSpPr>
            <p:nvPr/>
          </p:nvSpPr>
          <p:spPr bwMode="auto">
            <a:xfrm>
              <a:off x="4701039" y="3767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3" name="Freeform 110"/>
            <p:cNvSpPr>
              <a:spLocks/>
            </p:cNvSpPr>
            <p:nvPr/>
          </p:nvSpPr>
          <p:spPr bwMode="auto">
            <a:xfrm>
              <a:off x="4656589" y="368051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4" name="Freeform 111"/>
            <p:cNvSpPr>
              <a:spLocks/>
            </p:cNvSpPr>
            <p:nvPr/>
          </p:nvSpPr>
          <p:spPr bwMode="auto">
            <a:xfrm>
              <a:off x="4767714" y="3767823"/>
              <a:ext cx="77788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5" name="Freeform 112"/>
            <p:cNvSpPr>
              <a:spLocks/>
            </p:cNvSpPr>
            <p:nvPr/>
          </p:nvSpPr>
          <p:spPr bwMode="auto">
            <a:xfrm>
              <a:off x="4812164" y="3680510"/>
              <a:ext cx="77788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6" name="Freeform 113"/>
            <p:cNvSpPr>
              <a:spLocks/>
            </p:cNvSpPr>
            <p:nvPr/>
          </p:nvSpPr>
          <p:spPr bwMode="auto">
            <a:xfrm>
              <a:off x="4937577" y="3767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7" name="Freeform 114"/>
            <p:cNvSpPr>
              <a:spLocks/>
            </p:cNvSpPr>
            <p:nvPr/>
          </p:nvSpPr>
          <p:spPr bwMode="auto">
            <a:xfrm>
              <a:off x="4893127" y="368051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8" name="Freeform 115"/>
            <p:cNvSpPr>
              <a:spLocks/>
            </p:cNvSpPr>
            <p:nvPr/>
          </p:nvSpPr>
          <p:spPr bwMode="auto">
            <a:xfrm>
              <a:off x="5007427" y="376782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9" name="Freeform 116"/>
            <p:cNvSpPr>
              <a:spLocks/>
            </p:cNvSpPr>
            <p:nvPr/>
          </p:nvSpPr>
          <p:spPr bwMode="auto">
            <a:xfrm>
              <a:off x="5050289" y="3680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0" name="Freeform 117"/>
            <p:cNvSpPr>
              <a:spLocks/>
            </p:cNvSpPr>
            <p:nvPr/>
          </p:nvSpPr>
          <p:spPr bwMode="auto">
            <a:xfrm>
              <a:off x="5182052" y="3767823"/>
              <a:ext cx="77788" cy="103188"/>
            </a:xfrm>
            <a:custGeom>
              <a:avLst/>
              <a:gdLst>
                <a:gd name="T0" fmla="*/ 347 w 359"/>
                <a:gd name="T1" fmla="*/ 474 h 474"/>
                <a:gd name="T2" fmla="*/ 327 w 359"/>
                <a:gd name="T3" fmla="*/ 473 h 474"/>
                <a:gd name="T4" fmla="*/ 314 w 359"/>
                <a:gd name="T5" fmla="*/ 471 h 474"/>
                <a:gd name="T6" fmla="*/ 294 w 359"/>
                <a:gd name="T7" fmla="*/ 466 h 474"/>
                <a:gd name="T8" fmla="*/ 284 w 359"/>
                <a:gd name="T9" fmla="*/ 462 h 474"/>
                <a:gd name="T10" fmla="*/ 264 w 359"/>
                <a:gd name="T11" fmla="*/ 454 h 474"/>
                <a:gd name="T12" fmla="*/ 238 w 359"/>
                <a:gd name="T13" fmla="*/ 441 h 474"/>
                <a:gd name="T14" fmla="*/ 228 w 359"/>
                <a:gd name="T15" fmla="*/ 435 h 474"/>
                <a:gd name="T16" fmla="*/ 209 w 359"/>
                <a:gd name="T17" fmla="*/ 421 h 474"/>
                <a:gd name="T18" fmla="*/ 184 w 359"/>
                <a:gd name="T19" fmla="*/ 399 h 474"/>
                <a:gd name="T20" fmla="*/ 141 w 359"/>
                <a:gd name="T21" fmla="*/ 350 h 474"/>
                <a:gd name="T22" fmla="*/ 99 w 359"/>
                <a:gd name="T23" fmla="*/ 288 h 474"/>
                <a:gd name="T24" fmla="*/ 63 w 359"/>
                <a:gd name="T25" fmla="*/ 217 h 474"/>
                <a:gd name="T26" fmla="*/ 30 w 359"/>
                <a:gd name="T27" fmla="*/ 137 h 474"/>
                <a:gd name="T28" fmla="*/ 0 w 359"/>
                <a:gd name="T29" fmla="*/ 47 h 474"/>
                <a:gd name="T30" fmla="*/ 145 w 359"/>
                <a:gd name="T31" fmla="*/ 0 h 474"/>
                <a:gd name="T32" fmla="*/ 170 w 359"/>
                <a:gd name="T33" fmla="*/ 79 h 474"/>
                <a:gd name="T34" fmla="*/ 198 w 359"/>
                <a:gd name="T35" fmla="*/ 148 h 474"/>
                <a:gd name="T36" fmla="*/ 227 w 359"/>
                <a:gd name="T37" fmla="*/ 205 h 474"/>
                <a:gd name="T38" fmla="*/ 255 w 359"/>
                <a:gd name="T39" fmla="*/ 250 h 474"/>
                <a:gd name="T40" fmla="*/ 286 w 359"/>
                <a:gd name="T41" fmla="*/ 286 h 474"/>
                <a:gd name="T42" fmla="*/ 299 w 359"/>
                <a:gd name="T43" fmla="*/ 298 h 474"/>
                <a:gd name="T44" fmla="*/ 318 w 359"/>
                <a:gd name="T45" fmla="*/ 312 h 474"/>
                <a:gd name="T46" fmla="*/ 308 w 359"/>
                <a:gd name="T47" fmla="*/ 306 h 474"/>
                <a:gd name="T48" fmla="*/ 322 w 359"/>
                <a:gd name="T49" fmla="*/ 314 h 474"/>
                <a:gd name="T50" fmla="*/ 341 w 359"/>
                <a:gd name="T51" fmla="*/ 322 h 474"/>
                <a:gd name="T52" fmla="*/ 331 w 359"/>
                <a:gd name="T53" fmla="*/ 318 h 474"/>
                <a:gd name="T54" fmla="*/ 351 w 359"/>
                <a:gd name="T55" fmla="*/ 323 h 474"/>
                <a:gd name="T56" fmla="*/ 338 w 359"/>
                <a:gd name="T57" fmla="*/ 321 h 474"/>
                <a:gd name="T58" fmla="*/ 359 w 359"/>
                <a:gd name="T59" fmla="*/ 323 h 474"/>
                <a:gd name="T60" fmla="*/ 347 w 359"/>
                <a:gd name="T6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4">
                  <a:moveTo>
                    <a:pt x="347" y="474"/>
                  </a:moveTo>
                  <a:lnTo>
                    <a:pt x="327" y="473"/>
                  </a:lnTo>
                  <a:cubicBezTo>
                    <a:pt x="323" y="472"/>
                    <a:pt x="318" y="472"/>
                    <a:pt x="314" y="471"/>
                  </a:cubicBezTo>
                  <a:lnTo>
                    <a:pt x="294" y="466"/>
                  </a:lnTo>
                  <a:cubicBezTo>
                    <a:pt x="290" y="465"/>
                    <a:pt x="287" y="464"/>
                    <a:pt x="284" y="462"/>
                  </a:cubicBezTo>
                  <a:lnTo>
                    <a:pt x="264" y="454"/>
                  </a:lnTo>
                  <a:lnTo>
                    <a:pt x="238" y="441"/>
                  </a:lnTo>
                  <a:cubicBezTo>
                    <a:pt x="234" y="439"/>
                    <a:pt x="231" y="437"/>
                    <a:pt x="228" y="435"/>
                  </a:cubicBezTo>
                  <a:lnTo>
                    <a:pt x="209" y="421"/>
                  </a:lnTo>
                  <a:lnTo>
                    <a:pt x="184" y="399"/>
                  </a:lnTo>
                  <a:lnTo>
                    <a:pt x="141" y="350"/>
                  </a:lnTo>
                  <a:lnTo>
                    <a:pt x="99" y="288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8"/>
                  </a:lnTo>
                  <a:lnTo>
                    <a:pt x="227" y="205"/>
                  </a:lnTo>
                  <a:lnTo>
                    <a:pt x="255" y="250"/>
                  </a:lnTo>
                  <a:lnTo>
                    <a:pt x="286" y="286"/>
                  </a:lnTo>
                  <a:lnTo>
                    <a:pt x="299" y="298"/>
                  </a:lnTo>
                  <a:lnTo>
                    <a:pt x="318" y="312"/>
                  </a:lnTo>
                  <a:lnTo>
                    <a:pt x="308" y="306"/>
                  </a:lnTo>
                  <a:lnTo>
                    <a:pt x="322" y="314"/>
                  </a:lnTo>
                  <a:lnTo>
                    <a:pt x="341" y="322"/>
                  </a:lnTo>
                  <a:lnTo>
                    <a:pt x="331" y="318"/>
                  </a:lnTo>
                  <a:lnTo>
                    <a:pt x="351" y="323"/>
                  </a:lnTo>
                  <a:lnTo>
                    <a:pt x="338" y="321"/>
                  </a:lnTo>
                  <a:lnTo>
                    <a:pt x="359" y="323"/>
                  </a:lnTo>
                  <a:lnTo>
                    <a:pt x="347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1" name="Freeform 118"/>
            <p:cNvSpPr>
              <a:spLocks/>
            </p:cNvSpPr>
            <p:nvPr/>
          </p:nvSpPr>
          <p:spPr bwMode="auto">
            <a:xfrm>
              <a:off x="5139189" y="368051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2" name="Freeform 119"/>
            <p:cNvSpPr>
              <a:spLocks/>
            </p:cNvSpPr>
            <p:nvPr/>
          </p:nvSpPr>
          <p:spPr bwMode="auto">
            <a:xfrm>
              <a:off x="5248727" y="3767823"/>
              <a:ext cx="77788" cy="103188"/>
            </a:xfrm>
            <a:custGeom>
              <a:avLst/>
              <a:gdLst>
                <a:gd name="T0" fmla="*/ 11 w 358"/>
                <a:gd name="T1" fmla="*/ 474 h 474"/>
                <a:gd name="T2" fmla="*/ 32 w 358"/>
                <a:gd name="T3" fmla="*/ 473 h 474"/>
                <a:gd name="T4" fmla="*/ 44 w 358"/>
                <a:gd name="T5" fmla="*/ 471 h 474"/>
                <a:gd name="T6" fmla="*/ 64 w 358"/>
                <a:gd name="T7" fmla="*/ 466 h 474"/>
                <a:gd name="T8" fmla="*/ 75 w 358"/>
                <a:gd name="T9" fmla="*/ 462 h 474"/>
                <a:gd name="T10" fmla="*/ 94 w 358"/>
                <a:gd name="T11" fmla="*/ 454 h 474"/>
                <a:gd name="T12" fmla="*/ 121 w 358"/>
                <a:gd name="T13" fmla="*/ 441 h 474"/>
                <a:gd name="T14" fmla="*/ 131 w 358"/>
                <a:gd name="T15" fmla="*/ 435 h 474"/>
                <a:gd name="T16" fmla="*/ 150 w 358"/>
                <a:gd name="T17" fmla="*/ 421 h 474"/>
                <a:gd name="T18" fmla="*/ 174 w 358"/>
                <a:gd name="T19" fmla="*/ 399 h 474"/>
                <a:gd name="T20" fmla="*/ 218 w 358"/>
                <a:gd name="T21" fmla="*/ 350 h 474"/>
                <a:gd name="T22" fmla="*/ 224 w 358"/>
                <a:gd name="T23" fmla="*/ 341 h 474"/>
                <a:gd name="T24" fmla="*/ 259 w 358"/>
                <a:gd name="T25" fmla="*/ 288 h 474"/>
                <a:gd name="T26" fmla="*/ 296 w 358"/>
                <a:gd name="T27" fmla="*/ 217 h 474"/>
                <a:gd name="T28" fmla="*/ 328 w 358"/>
                <a:gd name="T29" fmla="*/ 136 h 474"/>
                <a:gd name="T30" fmla="*/ 358 w 358"/>
                <a:gd name="T31" fmla="*/ 47 h 474"/>
                <a:gd name="T32" fmla="*/ 213 w 358"/>
                <a:gd name="T33" fmla="*/ 0 h 474"/>
                <a:gd name="T34" fmla="*/ 187 w 358"/>
                <a:gd name="T35" fmla="*/ 80 h 474"/>
                <a:gd name="T36" fmla="*/ 160 w 358"/>
                <a:gd name="T37" fmla="*/ 148 h 474"/>
                <a:gd name="T38" fmla="*/ 131 w 358"/>
                <a:gd name="T39" fmla="*/ 205 h 474"/>
                <a:gd name="T40" fmla="*/ 97 w 358"/>
                <a:gd name="T41" fmla="*/ 259 h 474"/>
                <a:gd name="T42" fmla="*/ 103 w 358"/>
                <a:gd name="T43" fmla="*/ 250 h 474"/>
                <a:gd name="T44" fmla="*/ 73 w 358"/>
                <a:gd name="T45" fmla="*/ 286 h 474"/>
                <a:gd name="T46" fmla="*/ 59 w 358"/>
                <a:gd name="T47" fmla="*/ 298 h 474"/>
                <a:gd name="T48" fmla="*/ 40 w 358"/>
                <a:gd name="T49" fmla="*/ 312 h 474"/>
                <a:gd name="T50" fmla="*/ 50 w 358"/>
                <a:gd name="T51" fmla="*/ 306 h 474"/>
                <a:gd name="T52" fmla="*/ 37 w 358"/>
                <a:gd name="T53" fmla="*/ 314 h 474"/>
                <a:gd name="T54" fmla="*/ 17 w 358"/>
                <a:gd name="T55" fmla="*/ 322 h 474"/>
                <a:gd name="T56" fmla="*/ 28 w 358"/>
                <a:gd name="T57" fmla="*/ 318 h 474"/>
                <a:gd name="T58" fmla="*/ 8 w 358"/>
                <a:gd name="T59" fmla="*/ 323 h 474"/>
                <a:gd name="T60" fmla="*/ 20 w 358"/>
                <a:gd name="T61" fmla="*/ 321 h 474"/>
                <a:gd name="T62" fmla="*/ 0 w 358"/>
                <a:gd name="T63" fmla="*/ 323 h 474"/>
                <a:gd name="T64" fmla="*/ 11 w 358"/>
                <a:gd name="T6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" h="474">
                  <a:moveTo>
                    <a:pt x="11" y="474"/>
                  </a:moveTo>
                  <a:lnTo>
                    <a:pt x="32" y="473"/>
                  </a:lnTo>
                  <a:cubicBezTo>
                    <a:pt x="36" y="472"/>
                    <a:pt x="40" y="472"/>
                    <a:pt x="44" y="471"/>
                  </a:cubicBezTo>
                  <a:lnTo>
                    <a:pt x="64" y="466"/>
                  </a:lnTo>
                  <a:cubicBezTo>
                    <a:pt x="68" y="465"/>
                    <a:pt x="71" y="464"/>
                    <a:pt x="75" y="462"/>
                  </a:cubicBezTo>
                  <a:lnTo>
                    <a:pt x="94" y="454"/>
                  </a:lnTo>
                  <a:lnTo>
                    <a:pt x="121" y="441"/>
                  </a:lnTo>
                  <a:cubicBezTo>
                    <a:pt x="124" y="439"/>
                    <a:pt x="127" y="437"/>
                    <a:pt x="131" y="435"/>
                  </a:cubicBezTo>
                  <a:lnTo>
                    <a:pt x="150" y="421"/>
                  </a:lnTo>
                  <a:lnTo>
                    <a:pt x="174" y="399"/>
                  </a:lnTo>
                  <a:lnTo>
                    <a:pt x="218" y="350"/>
                  </a:lnTo>
                  <a:cubicBezTo>
                    <a:pt x="220" y="347"/>
                    <a:pt x="222" y="344"/>
                    <a:pt x="224" y="341"/>
                  </a:cubicBezTo>
                  <a:lnTo>
                    <a:pt x="259" y="288"/>
                  </a:lnTo>
                  <a:lnTo>
                    <a:pt x="296" y="217"/>
                  </a:lnTo>
                  <a:lnTo>
                    <a:pt x="328" y="136"/>
                  </a:lnTo>
                  <a:lnTo>
                    <a:pt x="358" y="47"/>
                  </a:lnTo>
                  <a:lnTo>
                    <a:pt x="213" y="0"/>
                  </a:lnTo>
                  <a:lnTo>
                    <a:pt x="187" y="80"/>
                  </a:lnTo>
                  <a:lnTo>
                    <a:pt x="160" y="148"/>
                  </a:lnTo>
                  <a:lnTo>
                    <a:pt x="131" y="205"/>
                  </a:lnTo>
                  <a:lnTo>
                    <a:pt x="97" y="259"/>
                  </a:lnTo>
                  <a:lnTo>
                    <a:pt x="103" y="250"/>
                  </a:lnTo>
                  <a:lnTo>
                    <a:pt x="73" y="286"/>
                  </a:lnTo>
                  <a:lnTo>
                    <a:pt x="59" y="298"/>
                  </a:lnTo>
                  <a:lnTo>
                    <a:pt x="40" y="312"/>
                  </a:lnTo>
                  <a:lnTo>
                    <a:pt x="50" y="306"/>
                  </a:lnTo>
                  <a:lnTo>
                    <a:pt x="37" y="314"/>
                  </a:lnTo>
                  <a:lnTo>
                    <a:pt x="17" y="322"/>
                  </a:lnTo>
                  <a:lnTo>
                    <a:pt x="28" y="318"/>
                  </a:lnTo>
                  <a:lnTo>
                    <a:pt x="8" y="323"/>
                  </a:lnTo>
                  <a:lnTo>
                    <a:pt x="20" y="321"/>
                  </a:lnTo>
                  <a:lnTo>
                    <a:pt x="0" y="323"/>
                  </a:lnTo>
                  <a:lnTo>
                    <a:pt x="11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3" name="Freeform 120"/>
            <p:cNvSpPr>
              <a:spLocks/>
            </p:cNvSpPr>
            <p:nvPr/>
          </p:nvSpPr>
          <p:spPr bwMode="auto">
            <a:xfrm>
              <a:off x="5291589" y="3680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4" name="Freeform 121"/>
            <p:cNvSpPr>
              <a:spLocks/>
            </p:cNvSpPr>
            <p:nvPr/>
          </p:nvSpPr>
          <p:spPr bwMode="auto">
            <a:xfrm>
              <a:off x="5418589" y="3767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5" name="Freeform 122"/>
            <p:cNvSpPr>
              <a:spLocks/>
            </p:cNvSpPr>
            <p:nvPr/>
          </p:nvSpPr>
          <p:spPr bwMode="auto">
            <a:xfrm>
              <a:off x="5372552" y="3680510"/>
              <a:ext cx="79375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477" name="Group 476"/>
            <p:cNvGrpSpPr/>
            <p:nvPr/>
          </p:nvGrpSpPr>
          <p:grpSpPr>
            <a:xfrm>
              <a:off x="1389625" y="3608394"/>
              <a:ext cx="2618693" cy="324000"/>
              <a:chOff x="1003300" y="3439434"/>
              <a:chExt cx="2618693" cy="324000"/>
            </a:xfrm>
          </p:grpSpPr>
          <p:sp>
            <p:nvSpPr>
              <p:cNvPr id="478" name="Rectangle 10"/>
              <p:cNvSpPr>
                <a:spLocks noChangeArrowheads="1"/>
              </p:cNvSpPr>
              <p:nvPr/>
            </p:nvSpPr>
            <p:spPr bwMode="auto">
              <a:xfrm>
                <a:off x="2212974" y="3439434"/>
                <a:ext cx="1409019" cy="324000"/>
              </a:xfrm>
              <a:prstGeom prst="rect">
                <a:avLst/>
              </a:prstGeom>
              <a:pattFill prst="wdUpDiag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9" name="Freeform 22"/>
              <p:cNvSpPr>
                <a:spLocks/>
              </p:cNvSpPr>
              <p:nvPr/>
            </p:nvSpPr>
            <p:spPr bwMode="auto">
              <a:xfrm>
                <a:off x="104775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0" name="Freeform 23"/>
              <p:cNvSpPr>
                <a:spLocks/>
              </p:cNvSpPr>
              <p:nvPr/>
            </p:nvSpPr>
            <p:spPr bwMode="auto">
              <a:xfrm>
                <a:off x="1003300" y="3511550"/>
                <a:ext cx="77788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1" name="Freeform 24"/>
              <p:cNvSpPr>
                <a:spLocks/>
              </p:cNvSpPr>
              <p:nvPr/>
            </p:nvSpPr>
            <p:spPr bwMode="auto">
              <a:xfrm>
                <a:off x="1114425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2" name="Freeform 25"/>
              <p:cNvSpPr>
                <a:spLocks/>
              </p:cNvSpPr>
              <p:nvPr/>
            </p:nvSpPr>
            <p:spPr bwMode="auto">
              <a:xfrm>
                <a:off x="1157287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3" name="Freeform 26"/>
              <p:cNvSpPr>
                <a:spLocks/>
              </p:cNvSpPr>
              <p:nvPr/>
            </p:nvSpPr>
            <p:spPr bwMode="auto">
              <a:xfrm>
                <a:off x="128270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4" name="Freeform 27"/>
              <p:cNvSpPr>
                <a:spLocks/>
              </p:cNvSpPr>
              <p:nvPr/>
            </p:nvSpPr>
            <p:spPr bwMode="auto">
              <a:xfrm>
                <a:off x="1238250" y="3511550"/>
                <a:ext cx="77788" cy="103188"/>
              </a:xfrm>
              <a:custGeom>
                <a:avLst/>
                <a:gdLst>
                  <a:gd name="T0" fmla="*/ 23 w 716"/>
                  <a:gd name="T1" fmla="*/ 0 h 945"/>
                  <a:gd name="T2" fmla="*/ 64 w 716"/>
                  <a:gd name="T3" fmla="*/ 3 h 945"/>
                  <a:gd name="T4" fmla="*/ 89 w 716"/>
                  <a:gd name="T5" fmla="*/ 7 h 945"/>
                  <a:gd name="T6" fmla="*/ 129 w 716"/>
                  <a:gd name="T7" fmla="*/ 17 h 945"/>
                  <a:gd name="T8" fmla="*/ 186 w 716"/>
                  <a:gd name="T9" fmla="*/ 38 h 945"/>
                  <a:gd name="T10" fmla="*/ 245 w 716"/>
                  <a:gd name="T11" fmla="*/ 68 h 945"/>
                  <a:gd name="T12" fmla="*/ 268 w 716"/>
                  <a:gd name="T13" fmla="*/ 84 h 945"/>
                  <a:gd name="T14" fmla="*/ 344 w 716"/>
                  <a:gd name="T15" fmla="*/ 146 h 945"/>
                  <a:gd name="T16" fmla="*/ 362 w 716"/>
                  <a:gd name="T17" fmla="*/ 163 h 945"/>
                  <a:gd name="T18" fmla="*/ 436 w 716"/>
                  <a:gd name="T19" fmla="*/ 247 h 945"/>
                  <a:gd name="T20" fmla="*/ 449 w 716"/>
                  <a:gd name="T21" fmla="*/ 265 h 945"/>
                  <a:gd name="T22" fmla="*/ 518 w 716"/>
                  <a:gd name="T23" fmla="*/ 372 h 945"/>
                  <a:gd name="T24" fmla="*/ 591 w 716"/>
                  <a:gd name="T25" fmla="*/ 511 h 945"/>
                  <a:gd name="T26" fmla="*/ 657 w 716"/>
                  <a:gd name="T27" fmla="*/ 672 h 945"/>
                  <a:gd name="T28" fmla="*/ 716 w 716"/>
                  <a:gd name="T29" fmla="*/ 850 h 945"/>
                  <a:gd name="T30" fmla="*/ 427 w 716"/>
                  <a:gd name="T31" fmla="*/ 945 h 945"/>
                  <a:gd name="T32" fmla="*/ 376 w 716"/>
                  <a:gd name="T33" fmla="*/ 787 h 945"/>
                  <a:gd name="T34" fmla="*/ 322 w 716"/>
                  <a:gd name="T35" fmla="*/ 652 h 945"/>
                  <a:gd name="T36" fmla="*/ 263 w 716"/>
                  <a:gd name="T37" fmla="*/ 537 h 945"/>
                  <a:gd name="T38" fmla="*/ 194 w 716"/>
                  <a:gd name="T39" fmla="*/ 430 h 945"/>
                  <a:gd name="T40" fmla="*/ 207 w 716"/>
                  <a:gd name="T41" fmla="*/ 448 h 945"/>
                  <a:gd name="T42" fmla="*/ 133 w 716"/>
                  <a:gd name="T43" fmla="*/ 364 h 945"/>
                  <a:gd name="T44" fmla="*/ 151 w 716"/>
                  <a:gd name="T45" fmla="*/ 381 h 945"/>
                  <a:gd name="T46" fmla="*/ 75 w 716"/>
                  <a:gd name="T47" fmla="*/ 319 h 945"/>
                  <a:gd name="T48" fmla="*/ 98 w 716"/>
                  <a:gd name="T49" fmla="*/ 335 h 945"/>
                  <a:gd name="T50" fmla="*/ 77 w 716"/>
                  <a:gd name="T51" fmla="*/ 321 h 945"/>
                  <a:gd name="T52" fmla="*/ 56 w 716"/>
                  <a:gd name="T53" fmla="*/ 312 h 945"/>
                  <a:gd name="T54" fmla="*/ 16 w 716"/>
                  <a:gd name="T55" fmla="*/ 302 h 945"/>
                  <a:gd name="T56" fmla="*/ 41 w 716"/>
                  <a:gd name="T57" fmla="*/ 306 h 945"/>
                  <a:gd name="T58" fmla="*/ 0 w 716"/>
                  <a:gd name="T59" fmla="*/ 303 h 945"/>
                  <a:gd name="T60" fmla="*/ 23 w 716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6" h="945">
                    <a:moveTo>
                      <a:pt x="23" y="0"/>
                    </a:moveTo>
                    <a:lnTo>
                      <a:pt x="64" y="3"/>
                    </a:lnTo>
                    <a:cubicBezTo>
                      <a:pt x="72" y="4"/>
                      <a:pt x="81" y="5"/>
                      <a:pt x="89" y="7"/>
                    </a:cubicBezTo>
                    <a:lnTo>
                      <a:pt x="129" y="17"/>
                    </a:lnTo>
                    <a:lnTo>
                      <a:pt x="186" y="38"/>
                    </a:lnTo>
                    <a:lnTo>
                      <a:pt x="245" y="68"/>
                    </a:lnTo>
                    <a:cubicBezTo>
                      <a:pt x="253" y="73"/>
                      <a:pt x="260" y="78"/>
                      <a:pt x="268" y="84"/>
                    </a:cubicBezTo>
                    <a:lnTo>
                      <a:pt x="344" y="146"/>
                    </a:lnTo>
                    <a:cubicBezTo>
                      <a:pt x="350" y="151"/>
                      <a:pt x="356" y="157"/>
                      <a:pt x="362" y="163"/>
                    </a:cubicBezTo>
                    <a:lnTo>
                      <a:pt x="436" y="247"/>
                    </a:lnTo>
                    <a:cubicBezTo>
                      <a:pt x="441" y="253"/>
                      <a:pt x="445" y="259"/>
                      <a:pt x="449" y="265"/>
                    </a:cubicBezTo>
                    <a:lnTo>
                      <a:pt x="518" y="372"/>
                    </a:lnTo>
                    <a:lnTo>
                      <a:pt x="591" y="511"/>
                    </a:lnTo>
                    <a:lnTo>
                      <a:pt x="657" y="672"/>
                    </a:lnTo>
                    <a:lnTo>
                      <a:pt x="716" y="850"/>
                    </a:lnTo>
                    <a:lnTo>
                      <a:pt x="427" y="945"/>
                    </a:lnTo>
                    <a:lnTo>
                      <a:pt x="376" y="787"/>
                    </a:lnTo>
                    <a:lnTo>
                      <a:pt x="322" y="652"/>
                    </a:lnTo>
                    <a:lnTo>
                      <a:pt x="263" y="537"/>
                    </a:lnTo>
                    <a:lnTo>
                      <a:pt x="194" y="430"/>
                    </a:lnTo>
                    <a:lnTo>
                      <a:pt x="207" y="448"/>
                    </a:lnTo>
                    <a:lnTo>
                      <a:pt x="133" y="364"/>
                    </a:lnTo>
                    <a:lnTo>
                      <a:pt x="151" y="381"/>
                    </a:lnTo>
                    <a:lnTo>
                      <a:pt x="75" y="319"/>
                    </a:lnTo>
                    <a:lnTo>
                      <a:pt x="98" y="335"/>
                    </a:lnTo>
                    <a:lnTo>
                      <a:pt x="77" y="321"/>
                    </a:lnTo>
                    <a:lnTo>
                      <a:pt x="56" y="312"/>
                    </a:lnTo>
                    <a:lnTo>
                      <a:pt x="16" y="302"/>
                    </a:lnTo>
                    <a:lnTo>
                      <a:pt x="41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5" name="Freeform 28"/>
              <p:cNvSpPr>
                <a:spLocks/>
              </p:cNvSpPr>
              <p:nvPr/>
            </p:nvSpPr>
            <p:spPr bwMode="auto">
              <a:xfrm>
                <a:off x="1354137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6" name="Freeform 29"/>
              <p:cNvSpPr>
                <a:spLocks/>
              </p:cNvSpPr>
              <p:nvPr/>
            </p:nvSpPr>
            <p:spPr bwMode="auto">
              <a:xfrm>
                <a:off x="1397000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7" name="Freeform 30"/>
              <p:cNvSpPr>
                <a:spLocks/>
              </p:cNvSpPr>
              <p:nvPr/>
            </p:nvSpPr>
            <p:spPr bwMode="auto">
              <a:xfrm>
                <a:off x="1527175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1484312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1593850" y="3598863"/>
                <a:ext cx="79375" cy="103188"/>
              </a:xfrm>
              <a:custGeom>
                <a:avLst/>
                <a:gdLst>
                  <a:gd name="T0" fmla="*/ 23 w 716"/>
                  <a:gd name="T1" fmla="*/ 949 h 949"/>
                  <a:gd name="T2" fmla="*/ 64 w 716"/>
                  <a:gd name="T3" fmla="*/ 946 h 949"/>
                  <a:gd name="T4" fmla="*/ 89 w 716"/>
                  <a:gd name="T5" fmla="*/ 942 h 949"/>
                  <a:gd name="T6" fmla="*/ 129 w 716"/>
                  <a:gd name="T7" fmla="*/ 932 h 949"/>
                  <a:gd name="T8" fmla="*/ 150 w 716"/>
                  <a:gd name="T9" fmla="*/ 925 h 949"/>
                  <a:gd name="T10" fmla="*/ 189 w 716"/>
                  <a:gd name="T11" fmla="*/ 909 h 949"/>
                  <a:gd name="T12" fmla="*/ 242 w 716"/>
                  <a:gd name="T13" fmla="*/ 882 h 949"/>
                  <a:gd name="T14" fmla="*/ 262 w 716"/>
                  <a:gd name="T15" fmla="*/ 870 h 949"/>
                  <a:gd name="T16" fmla="*/ 300 w 716"/>
                  <a:gd name="T17" fmla="*/ 842 h 949"/>
                  <a:gd name="T18" fmla="*/ 349 w 716"/>
                  <a:gd name="T19" fmla="*/ 799 h 949"/>
                  <a:gd name="T20" fmla="*/ 436 w 716"/>
                  <a:gd name="T21" fmla="*/ 700 h 949"/>
                  <a:gd name="T22" fmla="*/ 449 w 716"/>
                  <a:gd name="T23" fmla="*/ 683 h 949"/>
                  <a:gd name="T24" fmla="*/ 518 w 716"/>
                  <a:gd name="T25" fmla="*/ 576 h 949"/>
                  <a:gd name="T26" fmla="*/ 592 w 716"/>
                  <a:gd name="T27" fmla="*/ 435 h 949"/>
                  <a:gd name="T28" fmla="*/ 657 w 716"/>
                  <a:gd name="T29" fmla="*/ 273 h 949"/>
                  <a:gd name="T30" fmla="*/ 716 w 716"/>
                  <a:gd name="T31" fmla="*/ 95 h 949"/>
                  <a:gd name="T32" fmla="*/ 427 w 716"/>
                  <a:gd name="T33" fmla="*/ 0 h 949"/>
                  <a:gd name="T34" fmla="*/ 375 w 716"/>
                  <a:gd name="T35" fmla="*/ 160 h 949"/>
                  <a:gd name="T36" fmla="*/ 321 w 716"/>
                  <a:gd name="T37" fmla="*/ 296 h 949"/>
                  <a:gd name="T38" fmla="*/ 263 w 716"/>
                  <a:gd name="T39" fmla="*/ 411 h 949"/>
                  <a:gd name="T40" fmla="*/ 194 w 716"/>
                  <a:gd name="T41" fmla="*/ 518 h 949"/>
                  <a:gd name="T42" fmla="*/ 207 w 716"/>
                  <a:gd name="T43" fmla="*/ 501 h 949"/>
                  <a:gd name="T44" fmla="*/ 146 w 716"/>
                  <a:gd name="T45" fmla="*/ 572 h 949"/>
                  <a:gd name="T46" fmla="*/ 119 w 716"/>
                  <a:gd name="T47" fmla="*/ 597 h 949"/>
                  <a:gd name="T48" fmla="*/ 81 w 716"/>
                  <a:gd name="T49" fmla="*/ 625 h 949"/>
                  <a:gd name="T50" fmla="*/ 101 w 716"/>
                  <a:gd name="T51" fmla="*/ 613 h 949"/>
                  <a:gd name="T52" fmla="*/ 74 w 716"/>
                  <a:gd name="T53" fmla="*/ 628 h 949"/>
                  <a:gd name="T54" fmla="*/ 35 w 716"/>
                  <a:gd name="T55" fmla="*/ 644 h 949"/>
                  <a:gd name="T56" fmla="*/ 56 w 716"/>
                  <a:gd name="T57" fmla="*/ 637 h 949"/>
                  <a:gd name="T58" fmla="*/ 16 w 716"/>
                  <a:gd name="T59" fmla="*/ 647 h 949"/>
                  <a:gd name="T60" fmla="*/ 41 w 716"/>
                  <a:gd name="T61" fmla="*/ 643 h 949"/>
                  <a:gd name="T62" fmla="*/ 0 w 716"/>
                  <a:gd name="T63" fmla="*/ 646 h 949"/>
                  <a:gd name="T64" fmla="*/ 23 w 716"/>
                  <a:gd name="T65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6" h="949">
                    <a:moveTo>
                      <a:pt x="23" y="949"/>
                    </a:moveTo>
                    <a:lnTo>
                      <a:pt x="64" y="946"/>
                    </a:lnTo>
                    <a:cubicBezTo>
                      <a:pt x="72" y="945"/>
                      <a:pt x="81" y="944"/>
                      <a:pt x="89" y="942"/>
                    </a:cubicBezTo>
                    <a:lnTo>
                      <a:pt x="129" y="932"/>
                    </a:lnTo>
                    <a:cubicBezTo>
                      <a:pt x="136" y="930"/>
                      <a:pt x="143" y="928"/>
                      <a:pt x="150" y="925"/>
                    </a:cubicBezTo>
                    <a:lnTo>
                      <a:pt x="189" y="909"/>
                    </a:lnTo>
                    <a:lnTo>
                      <a:pt x="242" y="882"/>
                    </a:lnTo>
                    <a:cubicBezTo>
                      <a:pt x="249" y="878"/>
                      <a:pt x="255" y="874"/>
                      <a:pt x="262" y="870"/>
                    </a:cubicBezTo>
                    <a:lnTo>
                      <a:pt x="300" y="842"/>
                    </a:lnTo>
                    <a:lnTo>
                      <a:pt x="349" y="799"/>
                    </a:lnTo>
                    <a:lnTo>
                      <a:pt x="436" y="700"/>
                    </a:lnTo>
                    <a:cubicBezTo>
                      <a:pt x="441" y="695"/>
                      <a:pt x="445" y="689"/>
                      <a:pt x="449" y="683"/>
                    </a:cubicBezTo>
                    <a:lnTo>
                      <a:pt x="518" y="576"/>
                    </a:lnTo>
                    <a:lnTo>
                      <a:pt x="592" y="435"/>
                    </a:lnTo>
                    <a:lnTo>
                      <a:pt x="657" y="273"/>
                    </a:lnTo>
                    <a:lnTo>
                      <a:pt x="716" y="95"/>
                    </a:lnTo>
                    <a:lnTo>
                      <a:pt x="427" y="0"/>
                    </a:lnTo>
                    <a:lnTo>
                      <a:pt x="375" y="160"/>
                    </a:lnTo>
                    <a:lnTo>
                      <a:pt x="321" y="296"/>
                    </a:lnTo>
                    <a:lnTo>
                      <a:pt x="263" y="411"/>
                    </a:lnTo>
                    <a:lnTo>
                      <a:pt x="194" y="518"/>
                    </a:lnTo>
                    <a:lnTo>
                      <a:pt x="207" y="501"/>
                    </a:lnTo>
                    <a:lnTo>
                      <a:pt x="146" y="572"/>
                    </a:lnTo>
                    <a:lnTo>
                      <a:pt x="119" y="597"/>
                    </a:lnTo>
                    <a:lnTo>
                      <a:pt x="81" y="625"/>
                    </a:lnTo>
                    <a:lnTo>
                      <a:pt x="101" y="613"/>
                    </a:lnTo>
                    <a:lnTo>
                      <a:pt x="74" y="628"/>
                    </a:lnTo>
                    <a:lnTo>
                      <a:pt x="35" y="644"/>
                    </a:lnTo>
                    <a:lnTo>
                      <a:pt x="56" y="637"/>
                    </a:lnTo>
                    <a:lnTo>
                      <a:pt x="16" y="647"/>
                    </a:lnTo>
                    <a:lnTo>
                      <a:pt x="41" y="643"/>
                    </a:lnTo>
                    <a:lnTo>
                      <a:pt x="0" y="646"/>
                    </a:lnTo>
                    <a:lnTo>
                      <a:pt x="23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0" name="Freeform 33"/>
              <p:cNvSpPr>
                <a:spLocks/>
              </p:cNvSpPr>
              <p:nvPr/>
            </p:nvSpPr>
            <p:spPr bwMode="auto">
              <a:xfrm>
                <a:off x="1639887" y="3511550"/>
                <a:ext cx="76200" cy="103188"/>
              </a:xfrm>
              <a:custGeom>
                <a:avLst/>
                <a:gdLst>
                  <a:gd name="T0" fmla="*/ 678 w 701"/>
                  <a:gd name="T1" fmla="*/ 0 h 944"/>
                  <a:gd name="T2" fmla="*/ 639 w 701"/>
                  <a:gd name="T3" fmla="*/ 3 h 944"/>
                  <a:gd name="T4" fmla="*/ 613 w 701"/>
                  <a:gd name="T5" fmla="*/ 7 h 944"/>
                  <a:gd name="T6" fmla="*/ 574 w 701"/>
                  <a:gd name="T7" fmla="*/ 17 h 944"/>
                  <a:gd name="T8" fmla="*/ 518 w 701"/>
                  <a:gd name="T9" fmla="*/ 38 h 944"/>
                  <a:gd name="T10" fmla="*/ 496 w 701"/>
                  <a:gd name="T11" fmla="*/ 48 h 944"/>
                  <a:gd name="T12" fmla="*/ 458 w 701"/>
                  <a:gd name="T13" fmla="*/ 70 h 944"/>
                  <a:gd name="T14" fmla="*/ 438 w 701"/>
                  <a:gd name="T15" fmla="*/ 84 h 944"/>
                  <a:gd name="T16" fmla="*/ 363 w 701"/>
                  <a:gd name="T17" fmla="*/ 146 h 944"/>
                  <a:gd name="T18" fmla="*/ 343 w 701"/>
                  <a:gd name="T19" fmla="*/ 165 h 944"/>
                  <a:gd name="T20" fmla="*/ 272 w 701"/>
                  <a:gd name="T21" fmla="*/ 249 h 944"/>
                  <a:gd name="T22" fmla="*/ 192 w 701"/>
                  <a:gd name="T23" fmla="*/ 373 h 944"/>
                  <a:gd name="T24" fmla="*/ 121 w 701"/>
                  <a:gd name="T25" fmla="*/ 513 h 944"/>
                  <a:gd name="T26" fmla="*/ 57 w 701"/>
                  <a:gd name="T27" fmla="*/ 674 h 944"/>
                  <a:gd name="T28" fmla="*/ 0 w 701"/>
                  <a:gd name="T29" fmla="*/ 851 h 944"/>
                  <a:gd name="T30" fmla="*/ 289 w 701"/>
                  <a:gd name="T31" fmla="*/ 944 h 944"/>
                  <a:gd name="T32" fmla="*/ 340 w 701"/>
                  <a:gd name="T33" fmla="*/ 785 h 944"/>
                  <a:gd name="T34" fmla="*/ 392 w 701"/>
                  <a:gd name="T35" fmla="*/ 650 h 944"/>
                  <a:gd name="T36" fmla="*/ 449 w 701"/>
                  <a:gd name="T37" fmla="*/ 536 h 944"/>
                  <a:gd name="T38" fmla="*/ 505 w 701"/>
                  <a:gd name="T39" fmla="*/ 446 h 944"/>
                  <a:gd name="T40" fmla="*/ 576 w 701"/>
                  <a:gd name="T41" fmla="*/ 362 h 944"/>
                  <a:gd name="T42" fmla="*/ 556 w 701"/>
                  <a:gd name="T43" fmla="*/ 381 h 944"/>
                  <a:gd name="T44" fmla="*/ 631 w 701"/>
                  <a:gd name="T45" fmla="*/ 319 h 944"/>
                  <a:gd name="T46" fmla="*/ 611 w 701"/>
                  <a:gd name="T47" fmla="*/ 333 h 944"/>
                  <a:gd name="T48" fmla="*/ 649 w 701"/>
                  <a:gd name="T49" fmla="*/ 311 h 944"/>
                  <a:gd name="T50" fmla="*/ 627 w 701"/>
                  <a:gd name="T51" fmla="*/ 321 h 944"/>
                  <a:gd name="T52" fmla="*/ 649 w 701"/>
                  <a:gd name="T53" fmla="*/ 312 h 944"/>
                  <a:gd name="T54" fmla="*/ 688 w 701"/>
                  <a:gd name="T55" fmla="*/ 302 h 944"/>
                  <a:gd name="T56" fmla="*/ 662 w 701"/>
                  <a:gd name="T57" fmla="*/ 306 h 944"/>
                  <a:gd name="T58" fmla="*/ 701 w 701"/>
                  <a:gd name="T59" fmla="*/ 303 h 944"/>
                  <a:gd name="T60" fmla="*/ 678 w 701"/>
                  <a:gd name="T61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1" h="944">
                    <a:moveTo>
                      <a:pt x="678" y="0"/>
                    </a:moveTo>
                    <a:lnTo>
                      <a:pt x="639" y="3"/>
                    </a:lnTo>
                    <a:cubicBezTo>
                      <a:pt x="630" y="4"/>
                      <a:pt x="621" y="5"/>
                      <a:pt x="613" y="7"/>
                    </a:cubicBezTo>
                    <a:lnTo>
                      <a:pt x="574" y="17"/>
                    </a:lnTo>
                    <a:lnTo>
                      <a:pt x="518" y="38"/>
                    </a:lnTo>
                    <a:cubicBezTo>
                      <a:pt x="510" y="40"/>
                      <a:pt x="503" y="44"/>
                      <a:pt x="496" y="48"/>
                    </a:cubicBezTo>
                    <a:lnTo>
                      <a:pt x="458" y="70"/>
                    </a:lnTo>
                    <a:cubicBezTo>
                      <a:pt x="451" y="74"/>
                      <a:pt x="444" y="79"/>
                      <a:pt x="438" y="84"/>
                    </a:cubicBezTo>
                    <a:lnTo>
                      <a:pt x="363" y="146"/>
                    </a:lnTo>
                    <a:cubicBezTo>
                      <a:pt x="356" y="152"/>
                      <a:pt x="349" y="158"/>
                      <a:pt x="343" y="165"/>
                    </a:cubicBezTo>
                    <a:lnTo>
                      <a:pt x="272" y="249"/>
                    </a:lnTo>
                    <a:lnTo>
                      <a:pt x="192" y="373"/>
                    </a:lnTo>
                    <a:lnTo>
                      <a:pt x="121" y="513"/>
                    </a:lnTo>
                    <a:lnTo>
                      <a:pt x="57" y="674"/>
                    </a:lnTo>
                    <a:lnTo>
                      <a:pt x="0" y="851"/>
                    </a:lnTo>
                    <a:lnTo>
                      <a:pt x="289" y="944"/>
                    </a:lnTo>
                    <a:lnTo>
                      <a:pt x="340" y="785"/>
                    </a:lnTo>
                    <a:lnTo>
                      <a:pt x="392" y="650"/>
                    </a:lnTo>
                    <a:lnTo>
                      <a:pt x="449" y="536"/>
                    </a:lnTo>
                    <a:lnTo>
                      <a:pt x="505" y="446"/>
                    </a:lnTo>
                    <a:lnTo>
                      <a:pt x="576" y="362"/>
                    </a:lnTo>
                    <a:lnTo>
                      <a:pt x="556" y="381"/>
                    </a:lnTo>
                    <a:lnTo>
                      <a:pt x="631" y="319"/>
                    </a:lnTo>
                    <a:lnTo>
                      <a:pt x="611" y="333"/>
                    </a:lnTo>
                    <a:lnTo>
                      <a:pt x="649" y="311"/>
                    </a:lnTo>
                    <a:lnTo>
                      <a:pt x="627" y="321"/>
                    </a:lnTo>
                    <a:lnTo>
                      <a:pt x="649" y="312"/>
                    </a:lnTo>
                    <a:lnTo>
                      <a:pt x="688" y="302"/>
                    </a:lnTo>
                    <a:lnTo>
                      <a:pt x="662" y="306"/>
                    </a:lnTo>
                    <a:lnTo>
                      <a:pt x="701" y="303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1" name="Freeform 34"/>
              <p:cNvSpPr>
                <a:spLocks/>
              </p:cNvSpPr>
              <p:nvPr/>
            </p:nvSpPr>
            <p:spPr bwMode="auto">
              <a:xfrm>
                <a:off x="1763712" y="3598863"/>
                <a:ext cx="77788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2" name="Freeform 35"/>
              <p:cNvSpPr>
                <a:spLocks/>
              </p:cNvSpPr>
              <p:nvPr/>
            </p:nvSpPr>
            <p:spPr bwMode="auto">
              <a:xfrm>
                <a:off x="1720850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3" name="Freeform 69"/>
              <p:cNvSpPr>
                <a:spLocks/>
              </p:cNvSpPr>
              <p:nvPr/>
            </p:nvSpPr>
            <p:spPr bwMode="auto">
              <a:xfrm>
                <a:off x="1839912" y="3598863"/>
                <a:ext cx="79375" cy="103188"/>
              </a:xfrm>
              <a:custGeom>
                <a:avLst/>
                <a:gdLst>
                  <a:gd name="T0" fmla="*/ 21 w 731"/>
                  <a:gd name="T1" fmla="*/ 949 h 949"/>
                  <a:gd name="T2" fmla="*/ 63 w 731"/>
                  <a:gd name="T3" fmla="*/ 946 h 949"/>
                  <a:gd name="T4" fmla="*/ 88 w 731"/>
                  <a:gd name="T5" fmla="*/ 942 h 949"/>
                  <a:gd name="T6" fmla="*/ 129 w 731"/>
                  <a:gd name="T7" fmla="*/ 932 h 949"/>
                  <a:gd name="T8" fmla="*/ 190 w 731"/>
                  <a:gd name="T9" fmla="*/ 910 h 949"/>
                  <a:gd name="T10" fmla="*/ 245 w 731"/>
                  <a:gd name="T11" fmla="*/ 882 h 949"/>
                  <a:gd name="T12" fmla="*/ 302 w 731"/>
                  <a:gd name="T13" fmla="*/ 844 h 949"/>
                  <a:gd name="T14" fmla="*/ 353 w 731"/>
                  <a:gd name="T15" fmla="*/ 800 h 949"/>
                  <a:gd name="T16" fmla="*/ 442 w 731"/>
                  <a:gd name="T17" fmla="*/ 701 h 949"/>
                  <a:gd name="T18" fmla="*/ 527 w 731"/>
                  <a:gd name="T19" fmla="*/ 578 h 949"/>
                  <a:gd name="T20" fmla="*/ 602 w 731"/>
                  <a:gd name="T21" fmla="*/ 436 h 949"/>
                  <a:gd name="T22" fmla="*/ 670 w 731"/>
                  <a:gd name="T23" fmla="*/ 276 h 949"/>
                  <a:gd name="T24" fmla="*/ 731 w 731"/>
                  <a:gd name="T25" fmla="*/ 95 h 949"/>
                  <a:gd name="T26" fmla="*/ 442 w 731"/>
                  <a:gd name="T27" fmla="*/ 0 h 949"/>
                  <a:gd name="T28" fmla="*/ 390 w 731"/>
                  <a:gd name="T29" fmla="*/ 157 h 949"/>
                  <a:gd name="T30" fmla="*/ 333 w 731"/>
                  <a:gd name="T31" fmla="*/ 295 h 949"/>
                  <a:gd name="T32" fmla="*/ 274 w 731"/>
                  <a:gd name="T33" fmla="*/ 409 h 949"/>
                  <a:gd name="T34" fmla="*/ 214 w 731"/>
                  <a:gd name="T35" fmla="*/ 500 h 949"/>
                  <a:gd name="T36" fmla="*/ 154 w 731"/>
                  <a:gd name="T37" fmla="*/ 571 h 949"/>
                  <a:gd name="T38" fmla="*/ 127 w 731"/>
                  <a:gd name="T39" fmla="*/ 595 h 949"/>
                  <a:gd name="T40" fmla="*/ 104 w 731"/>
                  <a:gd name="T41" fmla="*/ 613 h 949"/>
                  <a:gd name="T42" fmla="*/ 79 w 731"/>
                  <a:gd name="T43" fmla="*/ 627 h 949"/>
                  <a:gd name="T44" fmla="*/ 57 w 731"/>
                  <a:gd name="T45" fmla="*/ 637 h 949"/>
                  <a:gd name="T46" fmla="*/ 16 w 731"/>
                  <a:gd name="T47" fmla="*/ 647 h 949"/>
                  <a:gd name="T48" fmla="*/ 42 w 731"/>
                  <a:gd name="T49" fmla="*/ 643 h 949"/>
                  <a:gd name="T50" fmla="*/ 0 w 731"/>
                  <a:gd name="T51" fmla="*/ 646 h 949"/>
                  <a:gd name="T52" fmla="*/ 21 w 731"/>
                  <a:gd name="T53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1" h="949">
                    <a:moveTo>
                      <a:pt x="21" y="949"/>
                    </a:moveTo>
                    <a:lnTo>
                      <a:pt x="63" y="946"/>
                    </a:lnTo>
                    <a:cubicBezTo>
                      <a:pt x="72" y="945"/>
                      <a:pt x="80" y="944"/>
                      <a:pt x="88" y="942"/>
                    </a:cubicBezTo>
                    <a:lnTo>
                      <a:pt x="129" y="932"/>
                    </a:lnTo>
                    <a:lnTo>
                      <a:pt x="190" y="910"/>
                    </a:lnTo>
                    <a:lnTo>
                      <a:pt x="245" y="882"/>
                    </a:lnTo>
                    <a:lnTo>
                      <a:pt x="302" y="844"/>
                    </a:lnTo>
                    <a:lnTo>
                      <a:pt x="353" y="800"/>
                    </a:lnTo>
                    <a:lnTo>
                      <a:pt x="442" y="701"/>
                    </a:lnTo>
                    <a:lnTo>
                      <a:pt x="527" y="578"/>
                    </a:lnTo>
                    <a:lnTo>
                      <a:pt x="602" y="436"/>
                    </a:lnTo>
                    <a:lnTo>
                      <a:pt x="670" y="276"/>
                    </a:lnTo>
                    <a:lnTo>
                      <a:pt x="731" y="95"/>
                    </a:lnTo>
                    <a:lnTo>
                      <a:pt x="442" y="0"/>
                    </a:lnTo>
                    <a:lnTo>
                      <a:pt x="390" y="157"/>
                    </a:lnTo>
                    <a:lnTo>
                      <a:pt x="333" y="295"/>
                    </a:lnTo>
                    <a:lnTo>
                      <a:pt x="274" y="409"/>
                    </a:lnTo>
                    <a:lnTo>
                      <a:pt x="214" y="500"/>
                    </a:lnTo>
                    <a:lnTo>
                      <a:pt x="154" y="571"/>
                    </a:lnTo>
                    <a:lnTo>
                      <a:pt x="127" y="595"/>
                    </a:lnTo>
                    <a:lnTo>
                      <a:pt x="104" y="613"/>
                    </a:lnTo>
                    <a:lnTo>
                      <a:pt x="79" y="627"/>
                    </a:lnTo>
                    <a:lnTo>
                      <a:pt x="57" y="637"/>
                    </a:lnTo>
                    <a:lnTo>
                      <a:pt x="16" y="647"/>
                    </a:lnTo>
                    <a:lnTo>
                      <a:pt x="42" y="643"/>
                    </a:lnTo>
                    <a:lnTo>
                      <a:pt x="0" y="646"/>
                    </a:lnTo>
                    <a:lnTo>
                      <a:pt x="21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4" name="Freeform 70"/>
              <p:cNvSpPr>
                <a:spLocks/>
              </p:cNvSpPr>
              <p:nvPr/>
            </p:nvSpPr>
            <p:spPr bwMode="auto">
              <a:xfrm>
                <a:off x="1885950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5" name="Freeform 71"/>
              <p:cNvSpPr>
                <a:spLocks/>
              </p:cNvSpPr>
              <p:nvPr/>
            </p:nvSpPr>
            <p:spPr bwMode="auto">
              <a:xfrm>
                <a:off x="2011362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6" name="Freeform 72"/>
              <p:cNvSpPr>
                <a:spLocks/>
              </p:cNvSpPr>
              <p:nvPr/>
            </p:nvSpPr>
            <p:spPr bwMode="auto">
              <a:xfrm>
                <a:off x="1965325" y="3511550"/>
                <a:ext cx="79375" cy="103188"/>
              </a:xfrm>
              <a:custGeom>
                <a:avLst/>
                <a:gdLst>
                  <a:gd name="T0" fmla="*/ 21 w 731"/>
                  <a:gd name="T1" fmla="*/ 0 h 946"/>
                  <a:gd name="T2" fmla="*/ 63 w 731"/>
                  <a:gd name="T3" fmla="*/ 3 h 946"/>
                  <a:gd name="T4" fmla="*/ 88 w 731"/>
                  <a:gd name="T5" fmla="*/ 7 h 946"/>
                  <a:gd name="T6" fmla="*/ 129 w 731"/>
                  <a:gd name="T7" fmla="*/ 17 h 946"/>
                  <a:gd name="T8" fmla="*/ 187 w 731"/>
                  <a:gd name="T9" fmla="*/ 37 h 946"/>
                  <a:gd name="T10" fmla="*/ 208 w 731"/>
                  <a:gd name="T11" fmla="*/ 46 h 946"/>
                  <a:gd name="T12" fmla="*/ 248 w 731"/>
                  <a:gd name="T13" fmla="*/ 68 h 946"/>
                  <a:gd name="T14" fmla="*/ 268 w 731"/>
                  <a:gd name="T15" fmla="*/ 82 h 946"/>
                  <a:gd name="T16" fmla="*/ 347 w 731"/>
                  <a:gd name="T17" fmla="*/ 144 h 946"/>
                  <a:gd name="T18" fmla="*/ 367 w 731"/>
                  <a:gd name="T19" fmla="*/ 162 h 946"/>
                  <a:gd name="T20" fmla="*/ 442 w 731"/>
                  <a:gd name="T21" fmla="*/ 246 h 946"/>
                  <a:gd name="T22" fmla="*/ 527 w 731"/>
                  <a:gd name="T23" fmla="*/ 370 h 946"/>
                  <a:gd name="T24" fmla="*/ 602 w 731"/>
                  <a:gd name="T25" fmla="*/ 511 h 946"/>
                  <a:gd name="T26" fmla="*/ 670 w 731"/>
                  <a:gd name="T27" fmla="*/ 670 h 946"/>
                  <a:gd name="T28" fmla="*/ 731 w 731"/>
                  <a:gd name="T29" fmla="*/ 849 h 946"/>
                  <a:gd name="T30" fmla="*/ 442 w 731"/>
                  <a:gd name="T31" fmla="*/ 946 h 946"/>
                  <a:gd name="T32" fmla="*/ 391 w 731"/>
                  <a:gd name="T33" fmla="*/ 789 h 946"/>
                  <a:gd name="T34" fmla="*/ 333 w 731"/>
                  <a:gd name="T35" fmla="*/ 652 h 946"/>
                  <a:gd name="T36" fmla="*/ 274 w 731"/>
                  <a:gd name="T37" fmla="*/ 539 h 946"/>
                  <a:gd name="T38" fmla="*/ 215 w 731"/>
                  <a:gd name="T39" fmla="*/ 449 h 946"/>
                  <a:gd name="T40" fmla="*/ 140 w 731"/>
                  <a:gd name="T41" fmla="*/ 365 h 946"/>
                  <a:gd name="T42" fmla="*/ 160 w 731"/>
                  <a:gd name="T43" fmla="*/ 383 h 946"/>
                  <a:gd name="T44" fmla="*/ 81 w 731"/>
                  <a:gd name="T45" fmla="*/ 321 h 946"/>
                  <a:gd name="T46" fmla="*/ 101 w 731"/>
                  <a:gd name="T47" fmla="*/ 335 h 946"/>
                  <a:gd name="T48" fmla="*/ 61 w 731"/>
                  <a:gd name="T49" fmla="*/ 313 h 946"/>
                  <a:gd name="T50" fmla="*/ 82 w 731"/>
                  <a:gd name="T51" fmla="*/ 322 h 946"/>
                  <a:gd name="T52" fmla="*/ 57 w 731"/>
                  <a:gd name="T53" fmla="*/ 312 h 946"/>
                  <a:gd name="T54" fmla="*/ 16 w 731"/>
                  <a:gd name="T55" fmla="*/ 302 h 946"/>
                  <a:gd name="T56" fmla="*/ 42 w 731"/>
                  <a:gd name="T57" fmla="*/ 306 h 946"/>
                  <a:gd name="T58" fmla="*/ 0 w 731"/>
                  <a:gd name="T59" fmla="*/ 303 h 946"/>
                  <a:gd name="T60" fmla="*/ 21 w 731"/>
                  <a:gd name="T61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1" h="946">
                    <a:moveTo>
                      <a:pt x="21" y="0"/>
                    </a:moveTo>
                    <a:lnTo>
                      <a:pt x="63" y="3"/>
                    </a:lnTo>
                    <a:cubicBezTo>
                      <a:pt x="72" y="3"/>
                      <a:pt x="80" y="5"/>
                      <a:pt x="88" y="7"/>
                    </a:cubicBezTo>
                    <a:lnTo>
                      <a:pt x="129" y="17"/>
                    </a:lnTo>
                    <a:lnTo>
                      <a:pt x="187" y="37"/>
                    </a:lnTo>
                    <a:cubicBezTo>
                      <a:pt x="194" y="39"/>
                      <a:pt x="201" y="43"/>
                      <a:pt x="208" y="46"/>
                    </a:cubicBezTo>
                    <a:lnTo>
                      <a:pt x="248" y="68"/>
                    </a:lnTo>
                    <a:cubicBezTo>
                      <a:pt x="255" y="72"/>
                      <a:pt x="262" y="77"/>
                      <a:pt x="268" y="82"/>
                    </a:cubicBezTo>
                    <a:lnTo>
                      <a:pt x="347" y="144"/>
                    </a:lnTo>
                    <a:cubicBezTo>
                      <a:pt x="354" y="149"/>
                      <a:pt x="361" y="156"/>
                      <a:pt x="367" y="162"/>
                    </a:cubicBezTo>
                    <a:lnTo>
                      <a:pt x="442" y="246"/>
                    </a:lnTo>
                    <a:lnTo>
                      <a:pt x="527" y="370"/>
                    </a:lnTo>
                    <a:lnTo>
                      <a:pt x="602" y="511"/>
                    </a:lnTo>
                    <a:lnTo>
                      <a:pt x="670" y="670"/>
                    </a:lnTo>
                    <a:lnTo>
                      <a:pt x="731" y="849"/>
                    </a:lnTo>
                    <a:lnTo>
                      <a:pt x="442" y="946"/>
                    </a:lnTo>
                    <a:lnTo>
                      <a:pt x="391" y="789"/>
                    </a:lnTo>
                    <a:lnTo>
                      <a:pt x="333" y="652"/>
                    </a:lnTo>
                    <a:lnTo>
                      <a:pt x="274" y="539"/>
                    </a:lnTo>
                    <a:lnTo>
                      <a:pt x="215" y="449"/>
                    </a:lnTo>
                    <a:lnTo>
                      <a:pt x="140" y="365"/>
                    </a:lnTo>
                    <a:lnTo>
                      <a:pt x="160" y="383"/>
                    </a:lnTo>
                    <a:lnTo>
                      <a:pt x="81" y="321"/>
                    </a:lnTo>
                    <a:lnTo>
                      <a:pt x="101" y="335"/>
                    </a:lnTo>
                    <a:lnTo>
                      <a:pt x="61" y="313"/>
                    </a:lnTo>
                    <a:lnTo>
                      <a:pt x="82" y="322"/>
                    </a:lnTo>
                    <a:lnTo>
                      <a:pt x="57" y="312"/>
                    </a:lnTo>
                    <a:lnTo>
                      <a:pt x="16" y="302"/>
                    </a:lnTo>
                    <a:lnTo>
                      <a:pt x="42" y="306"/>
                    </a:lnTo>
                    <a:lnTo>
                      <a:pt x="0" y="30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7" name="Freeform 73"/>
              <p:cNvSpPr>
                <a:spLocks/>
              </p:cNvSpPr>
              <p:nvPr/>
            </p:nvSpPr>
            <p:spPr bwMode="auto">
              <a:xfrm>
                <a:off x="2087562" y="3598863"/>
                <a:ext cx="80963" cy="103188"/>
              </a:xfrm>
              <a:custGeom>
                <a:avLst/>
                <a:gdLst>
                  <a:gd name="T0" fmla="*/ 21 w 746"/>
                  <a:gd name="T1" fmla="*/ 951 h 951"/>
                  <a:gd name="T2" fmla="*/ 64 w 746"/>
                  <a:gd name="T3" fmla="*/ 948 h 951"/>
                  <a:gd name="T4" fmla="*/ 89 w 746"/>
                  <a:gd name="T5" fmla="*/ 944 h 951"/>
                  <a:gd name="T6" fmla="*/ 131 w 746"/>
                  <a:gd name="T7" fmla="*/ 934 h 951"/>
                  <a:gd name="T8" fmla="*/ 192 w 746"/>
                  <a:gd name="T9" fmla="*/ 913 h 951"/>
                  <a:gd name="T10" fmla="*/ 247 w 746"/>
                  <a:gd name="T11" fmla="*/ 885 h 951"/>
                  <a:gd name="T12" fmla="*/ 267 w 746"/>
                  <a:gd name="T13" fmla="*/ 874 h 951"/>
                  <a:gd name="T14" fmla="*/ 307 w 746"/>
                  <a:gd name="T15" fmla="*/ 846 h 951"/>
                  <a:gd name="T16" fmla="*/ 358 w 746"/>
                  <a:gd name="T17" fmla="*/ 803 h 951"/>
                  <a:gd name="T18" fmla="*/ 449 w 746"/>
                  <a:gd name="T19" fmla="*/ 705 h 951"/>
                  <a:gd name="T20" fmla="*/ 536 w 746"/>
                  <a:gd name="T21" fmla="*/ 582 h 951"/>
                  <a:gd name="T22" fmla="*/ 614 w 746"/>
                  <a:gd name="T23" fmla="*/ 440 h 951"/>
                  <a:gd name="T24" fmla="*/ 684 w 746"/>
                  <a:gd name="T25" fmla="*/ 278 h 951"/>
                  <a:gd name="T26" fmla="*/ 746 w 746"/>
                  <a:gd name="T27" fmla="*/ 99 h 951"/>
                  <a:gd name="T28" fmla="*/ 459 w 746"/>
                  <a:gd name="T29" fmla="*/ 0 h 951"/>
                  <a:gd name="T30" fmla="*/ 405 w 746"/>
                  <a:gd name="T31" fmla="*/ 158 h 951"/>
                  <a:gd name="T32" fmla="*/ 347 w 746"/>
                  <a:gd name="T33" fmla="*/ 295 h 951"/>
                  <a:gd name="T34" fmla="*/ 286 w 746"/>
                  <a:gd name="T35" fmla="*/ 409 h 951"/>
                  <a:gd name="T36" fmla="*/ 225 w 746"/>
                  <a:gd name="T37" fmla="*/ 500 h 951"/>
                  <a:gd name="T38" fmla="*/ 161 w 746"/>
                  <a:gd name="T39" fmla="*/ 572 h 951"/>
                  <a:gd name="T40" fmla="*/ 132 w 746"/>
                  <a:gd name="T41" fmla="*/ 597 h 951"/>
                  <a:gd name="T42" fmla="*/ 92 w 746"/>
                  <a:gd name="T43" fmla="*/ 625 h 951"/>
                  <a:gd name="T44" fmla="*/ 111 w 746"/>
                  <a:gd name="T45" fmla="*/ 614 h 951"/>
                  <a:gd name="T46" fmla="*/ 83 w 746"/>
                  <a:gd name="T47" fmla="*/ 628 h 951"/>
                  <a:gd name="T48" fmla="*/ 60 w 746"/>
                  <a:gd name="T49" fmla="*/ 639 h 951"/>
                  <a:gd name="T50" fmla="*/ 18 w 746"/>
                  <a:gd name="T51" fmla="*/ 649 h 951"/>
                  <a:gd name="T52" fmla="*/ 43 w 746"/>
                  <a:gd name="T53" fmla="*/ 645 h 951"/>
                  <a:gd name="T54" fmla="*/ 0 w 746"/>
                  <a:gd name="T55" fmla="*/ 648 h 951"/>
                  <a:gd name="T56" fmla="*/ 21 w 746"/>
                  <a:gd name="T57" fmla="*/ 951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6" h="951">
                    <a:moveTo>
                      <a:pt x="21" y="951"/>
                    </a:moveTo>
                    <a:lnTo>
                      <a:pt x="64" y="948"/>
                    </a:lnTo>
                    <a:cubicBezTo>
                      <a:pt x="72" y="948"/>
                      <a:pt x="81" y="946"/>
                      <a:pt x="89" y="944"/>
                    </a:cubicBezTo>
                    <a:lnTo>
                      <a:pt x="131" y="934"/>
                    </a:lnTo>
                    <a:lnTo>
                      <a:pt x="192" y="913"/>
                    </a:lnTo>
                    <a:lnTo>
                      <a:pt x="247" y="885"/>
                    </a:lnTo>
                    <a:cubicBezTo>
                      <a:pt x="254" y="882"/>
                      <a:pt x="261" y="878"/>
                      <a:pt x="267" y="874"/>
                    </a:cubicBezTo>
                    <a:lnTo>
                      <a:pt x="307" y="846"/>
                    </a:lnTo>
                    <a:lnTo>
                      <a:pt x="358" y="803"/>
                    </a:lnTo>
                    <a:lnTo>
                      <a:pt x="449" y="705"/>
                    </a:lnTo>
                    <a:lnTo>
                      <a:pt x="536" y="582"/>
                    </a:lnTo>
                    <a:lnTo>
                      <a:pt x="614" y="440"/>
                    </a:lnTo>
                    <a:lnTo>
                      <a:pt x="684" y="278"/>
                    </a:lnTo>
                    <a:lnTo>
                      <a:pt x="746" y="99"/>
                    </a:lnTo>
                    <a:lnTo>
                      <a:pt x="459" y="0"/>
                    </a:lnTo>
                    <a:lnTo>
                      <a:pt x="405" y="158"/>
                    </a:lnTo>
                    <a:lnTo>
                      <a:pt x="347" y="295"/>
                    </a:lnTo>
                    <a:lnTo>
                      <a:pt x="286" y="409"/>
                    </a:lnTo>
                    <a:lnTo>
                      <a:pt x="225" y="500"/>
                    </a:lnTo>
                    <a:lnTo>
                      <a:pt x="161" y="572"/>
                    </a:lnTo>
                    <a:lnTo>
                      <a:pt x="132" y="597"/>
                    </a:lnTo>
                    <a:lnTo>
                      <a:pt x="92" y="625"/>
                    </a:lnTo>
                    <a:lnTo>
                      <a:pt x="111" y="614"/>
                    </a:lnTo>
                    <a:lnTo>
                      <a:pt x="83" y="628"/>
                    </a:lnTo>
                    <a:lnTo>
                      <a:pt x="60" y="639"/>
                    </a:lnTo>
                    <a:lnTo>
                      <a:pt x="18" y="649"/>
                    </a:lnTo>
                    <a:lnTo>
                      <a:pt x="43" y="645"/>
                    </a:lnTo>
                    <a:lnTo>
                      <a:pt x="0" y="648"/>
                    </a:lnTo>
                    <a:lnTo>
                      <a:pt x="21" y="95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8" name="Freeform 74"/>
              <p:cNvSpPr>
                <a:spLocks/>
              </p:cNvSpPr>
              <p:nvPr/>
            </p:nvSpPr>
            <p:spPr bwMode="auto">
              <a:xfrm>
                <a:off x="2136775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476" name="Rectangle 156"/>
            <p:cNvSpPr>
              <a:spLocks noChangeArrowheads="1"/>
            </p:cNvSpPr>
            <p:nvPr/>
          </p:nvSpPr>
          <p:spPr bwMode="auto">
            <a:xfrm>
              <a:off x="3996189" y="3626535"/>
              <a:ext cx="655638" cy="2968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81" name="Rectangle 156"/>
          <p:cNvSpPr>
            <a:spLocks noChangeArrowheads="1"/>
          </p:cNvSpPr>
          <p:nvPr/>
        </p:nvSpPr>
        <p:spPr bwMode="auto">
          <a:xfrm>
            <a:off x="2667562" y="2858639"/>
            <a:ext cx="655638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99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</a:t>
            </a:r>
            <a:r>
              <a:rPr lang="en-CA" dirty="0" smtClean="0"/>
              <a:t>nsight: aggregate waiting requests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634" y="1606054"/>
            <a:ext cx="3200853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Inspiration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“Using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elimination to implement scalable and lock-free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FIFO queues” [SPAA2005b]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reeform 89"/>
          <p:cNvSpPr>
            <a:spLocks/>
          </p:cNvSpPr>
          <p:nvPr/>
        </p:nvSpPr>
        <p:spPr bwMode="auto">
          <a:xfrm>
            <a:off x="4409051" y="2999927"/>
            <a:ext cx="77788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Freeform 90"/>
          <p:cNvSpPr>
            <a:spLocks/>
          </p:cNvSpPr>
          <p:nvPr/>
        </p:nvSpPr>
        <p:spPr bwMode="auto">
          <a:xfrm>
            <a:off x="4364601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Freeform 91"/>
          <p:cNvSpPr>
            <a:spLocks/>
          </p:cNvSpPr>
          <p:nvPr/>
        </p:nvSpPr>
        <p:spPr bwMode="auto">
          <a:xfrm>
            <a:off x="4475726" y="2999927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Freeform 92"/>
          <p:cNvSpPr>
            <a:spLocks/>
          </p:cNvSpPr>
          <p:nvPr/>
        </p:nvSpPr>
        <p:spPr bwMode="auto">
          <a:xfrm>
            <a:off x="4520176" y="2912614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Freeform 93"/>
          <p:cNvSpPr>
            <a:spLocks/>
          </p:cNvSpPr>
          <p:nvPr/>
        </p:nvSpPr>
        <p:spPr bwMode="auto">
          <a:xfrm>
            <a:off x="4644001" y="2999927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Freeform 94"/>
          <p:cNvSpPr>
            <a:spLocks/>
          </p:cNvSpPr>
          <p:nvPr/>
        </p:nvSpPr>
        <p:spPr bwMode="auto">
          <a:xfrm>
            <a:off x="4601138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Freeform 95"/>
          <p:cNvSpPr>
            <a:spLocks/>
          </p:cNvSpPr>
          <p:nvPr/>
        </p:nvSpPr>
        <p:spPr bwMode="auto">
          <a:xfrm>
            <a:off x="4715438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Freeform 96"/>
          <p:cNvSpPr>
            <a:spLocks/>
          </p:cNvSpPr>
          <p:nvPr/>
        </p:nvSpPr>
        <p:spPr bwMode="auto">
          <a:xfrm>
            <a:off x="4758301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Freeform 97"/>
          <p:cNvSpPr>
            <a:spLocks/>
          </p:cNvSpPr>
          <p:nvPr/>
        </p:nvSpPr>
        <p:spPr bwMode="auto">
          <a:xfrm>
            <a:off x="4890063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Freeform 98"/>
          <p:cNvSpPr>
            <a:spLocks/>
          </p:cNvSpPr>
          <p:nvPr/>
        </p:nvSpPr>
        <p:spPr bwMode="auto">
          <a:xfrm>
            <a:off x="4847201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" name="Freeform 99"/>
          <p:cNvSpPr>
            <a:spLocks/>
          </p:cNvSpPr>
          <p:nvPr/>
        </p:nvSpPr>
        <p:spPr bwMode="auto">
          <a:xfrm>
            <a:off x="4956738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" name="Freeform 100"/>
          <p:cNvSpPr>
            <a:spLocks/>
          </p:cNvSpPr>
          <p:nvPr/>
        </p:nvSpPr>
        <p:spPr bwMode="auto">
          <a:xfrm>
            <a:off x="4999601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" name="Freeform 101"/>
          <p:cNvSpPr>
            <a:spLocks/>
          </p:cNvSpPr>
          <p:nvPr/>
        </p:nvSpPr>
        <p:spPr bwMode="auto">
          <a:xfrm>
            <a:off x="5126601" y="2999927"/>
            <a:ext cx="76200" cy="103188"/>
          </a:xfrm>
          <a:custGeom>
            <a:avLst/>
            <a:gdLst>
              <a:gd name="T0" fmla="*/ 170 w 176"/>
              <a:gd name="T1" fmla="*/ 237 h 237"/>
              <a:gd name="T2" fmla="*/ 160 w 176"/>
              <a:gd name="T3" fmla="*/ 237 h 237"/>
              <a:gd name="T4" fmla="*/ 154 w 176"/>
              <a:gd name="T5" fmla="*/ 236 h 237"/>
              <a:gd name="T6" fmla="*/ 144 w 176"/>
              <a:gd name="T7" fmla="*/ 233 h 237"/>
              <a:gd name="T8" fmla="*/ 129 w 176"/>
              <a:gd name="T9" fmla="*/ 227 h 237"/>
              <a:gd name="T10" fmla="*/ 116 w 176"/>
              <a:gd name="T11" fmla="*/ 220 h 237"/>
              <a:gd name="T12" fmla="*/ 102 w 176"/>
              <a:gd name="T13" fmla="*/ 211 h 237"/>
              <a:gd name="T14" fmla="*/ 90 w 176"/>
              <a:gd name="T15" fmla="*/ 199 h 237"/>
              <a:gd name="T16" fmla="*/ 68 w 176"/>
              <a:gd name="T17" fmla="*/ 175 h 237"/>
              <a:gd name="T18" fmla="*/ 48 w 176"/>
              <a:gd name="T19" fmla="*/ 144 h 237"/>
              <a:gd name="T20" fmla="*/ 30 w 176"/>
              <a:gd name="T21" fmla="*/ 108 h 237"/>
              <a:gd name="T22" fmla="*/ 15 w 176"/>
              <a:gd name="T23" fmla="*/ 68 h 237"/>
              <a:gd name="T24" fmla="*/ 0 w 176"/>
              <a:gd name="T25" fmla="*/ 24 h 237"/>
              <a:gd name="T26" fmla="*/ 73 w 176"/>
              <a:gd name="T27" fmla="*/ 0 h 237"/>
              <a:gd name="T28" fmla="*/ 85 w 176"/>
              <a:gd name="T29" fmla="*/ 40 h 237"/>
              <a:gd name="T30" fmla="*/ 98 w 176"/>
              <a:gd name="T31" fmla="*/ 74 h 237"/>
              <a:gd name="T32" fmla="*/ 113 w 176"/>
              <a:gd name="T33" fmla="*/ 103 h 237"/>
              <a:gd name="T34" fmla="*/ 127 w 176"/>
              <a:gd name="T35" fmla="*/ 126 h 237"/>
              <a:gd name="T36" fmla="*/ 141 w 176"/>
              <a:gd name="T37" fmla="*/ 143 h 237"/>
              <a:gd name="T38" fmla="*/ 147 w 176"/>
              <a:gd name="T39" fmla="*/ 149 h 237"/>
              <a:gd name="T40" fmla="*/ 152 w 176"/>
              <a:gd name="T41" fmla="*/ 154 h 237"/>
              <a:gd name="T42" fmla="*/ 158 w 176"/>
              <a:gd name="T43" fmla="*/ 157 h 237"/>
              <a:gd name="T44" fmla="*/ 163 w 176"/>
              <a:gd name="T45" fmla="*/ 159 h 237"/>
              <a:gd name="T46" fmla="*/ 172 w 176"/>
              <a:gd name="T47" fmla="*/ 162 h 237"/>
              <a:gd name="T48" fmla="*/ 166 w 176"/>
              <a:gd name="T49" fmla="*/ 161 h 237"/>
              <a:gd name="T50" fmla="*/ 176 w 176"/>
              <a:gd name="T51" fmla="*/ 162 h 237"/>
              <a:gd name="T52" fmla="*/ 170 w 176"/>
              <a:gd name="T5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237">
                <a:moveTo>
                  <a:pt x="170" y="237"/>
                </a:moveTo>
                <a:lnTo>
                  <a:pt x="160" y="237"/>
                </a:lnTo>
                <a:cubicBezTo>
                  <a:pt x="158" y="236"/>
                  <a:pt x="156" y="236"/>
                  <a:pt x="154" y="236"/>
                </a:cubicBezTo>
                <a:lnTo>
                  <a:pt x="144" y="233"/>
                </a:lnTo>
                <a:lnTo>
                  <a:pt x="129" y="227"/>
                </a:lnTo>
                <a:lnTo>
                  <a:pt x="116" y="220"/>
                </a:lnTo>
                <a:lnTo>
                  <a:pt x="102" y="211"/>
                </a:lnTo>
                <a:lnTo>
                  <a:pt x="90" y="199"/>
                </a:lnTo>
                <a:lnTo>
                  <a:pt x="68" y="175"/>
                </a:lnTo>
                <a:lnTo>
                  <a:pt x="48" y="144"/>
                </a:lnTo>
                <a:lnTo>
                  <a:pt x="30" y="108"/>
                </a:lnTo>
                <a:lnTo>
                  <a:pt x="15" y="68"/>
                </a:lnTo>
                <a:lnTo>
                  <a:pt x="0" y="24"/>
                </a:lnTo>
                <a:lnTo>
                  <a:pt x="73" y="0"/>
                </a:lnTo>
                <a:lnTo>
                  <a:pt x="85" y="40"/>
                </a:lnTo>
                <a:lnTo>
                  <a:pt x="98" y="74"/>
                </a:lnTo>
                <a:lnTo>
                  <a:pt x="113" y="103"/>
                </a:lnTo>
                <a:lnTo>
                  <a:pt x="127" y="126"/>
                </a:lnTo>
                <a:lnTo>
                  <a:pt x="141" y="143"/>
                </a:lnTo>
                <a:lnTo>
                  <a:pt x="147" y="149"/>
                </a:lnTo>
                <a:lnTo>
                  <a:pt x="152" y="154"/>
                </a:lnTo>
                <a:lnTo>
                  <a:pt x="158" y="157"/>
                </a:lnTo>
                <a:lnTo>
                  <a:pt x="163" y="159"/>
                </a:lnTo>
                <a:lnTo>
                  <a:pt x="172" y="162"/>
                </a:lnTo>
                <a:lnTo>
                  <a:pt x="166" y="161"/>
                </a:lnTo>
                <a:lnTo>
                  <a:pt x="176" y="162"/>
                </a:lnTo>
                <a:lnTo>
                  <a:pt x="170" y="23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9" name="Freeform 102"/>
          <p:cNvSpPr>
            <a:spLocks/>
          </p:cNvSpPr>
          <p:nvPr/>
        </p:nvSpPr>
        <p:spPr bwMode="auto">
          <a:xfrm>
            <a:off x="5082151" y="2912614"/>
            <a:ext cx="77788" cy="103188"/>
          </a:xfrm>
          <a:custGeom>
            <a:avLst/>
            <a:gdLst>
              <a:gd name="T0" fmla="*/ 5 w 179"/>
              <a:gd name="T1" fmla="*/ 0 h 236"/>
              <a:gd name="T2" fmla="*/ 15 w 179"/>
              <a:gd name="T3" fmla="*/ 0 h 236"/>
              <a:gd name="T4" fmla="*/ 22 w 179"/>
              <a:gd name="T5" fmla="*/ 1 h 236"/>
              <a:gd name="T6" fmla="*/ 32 w 179"/>
              <a:gd name="T7" fmla="*/ 4 h 236"/>
              <a:gd name="T8" fmla="*/ 46 w 179"/>
              <a:gd name="T9" fmla="*/ 9 h 236"/>
              <a:gd name="T10" fmla="*/ 61 w 179"/>
              <a:gd name="T11" fmla="*/ 17 h 236"/>
              <a:gd name="T12" fmla="*/ 66 w 179"/>
              <a:gd name="T13" fmla="*/ 21 h 236"/>
              <a:gd name="T14" fmla="*/ 85 w 179"/>
              <a:gd name="T15" fmla="*/ 36 h 236"/>
              <a:gd name="T16" fmla="*/ 90 w 179"/>
              <a:gd name="T17" fmla="*/ 40 h 236"/>
              <a:gd name="T18" fmla="*/ 108 w 179"/>
              <a:gd name="T19" fmla="*/ 61 h 236"/>
              <a:gd name="T20" fmla="*/ 112 w 179"/>
              <a:gd name="T21" fmla="*/ 66 h 236"/>
              <a:gd name="T22" fmla="*/ 129 w 179"/>
              <a:gd name="T23" fmla="*/ 93 h 236"/>
              <a:gd name="T24" fmla="*/ 147 w 179"/>
              <a:gd name="T25" fmla="*/ 127 h 236"/>
              <a:gd name="T26" fmla="*/ 164 w 179"/>
              <a:gd name="T27" fmla="*/ 168 h 236"/>
              <a:gd name="T28" fmla="*/ 179 w 179"/>
              <a:gd name="T29" fmla="*/ 212 h 236"/>
              <a:gd name="T30" fmla="*/ 106 w 179"/>
              <a:gd name="T31" fmla="*/ 236 h 236"/>
              <a:gd name="T32" fmla="*/ 93 w 179"/>
              <a:gd name="T33" fmla="*/ 196 h 236"/>
              <a:gd name="T34" fmla="*/ 80 w 179"/>
              <a:gd name="T35" fmla="*/ 162 h 236"/>
              <a:gd name="T36" fmla="*/ 65 w 179"/>
              <a:gd name="T37" fmla="*/ 134 h 236"/>
              <a:gd name="T38" fmla="*/ 48 w 179"/>
              <a:gd name="T39" fmla="*/ 107 h 236"/>
              <a:gd name="T40" fmla="*/ 51 w 179"/>
              <a:gd name="T41" fmla="*/ 112 h 236"/>
              <a:gd name="T42" fmla="*/ 33 w 179"/>
              <a:gd name="T43" fmla="*/ 91 h 236"/>
              <a:gd name="T44" fmla="*/ 37 w 179"/>
              <a:gd name="T45" fmla="*/ 95 h 236"/>
              <a:gd name="T46" fmla="*/ 18 w 179"/>
              <a:gd name="T47" fmla="*/ 79 h 236"/>
              <a:gd name="T48" fmla="*/ 24 w 179"/>
              <a:gd name="T49" fmla="*/ 83 h 236"/>
              <a:gd name="T50" fmla="*/ 19 w 179"/>
              <a:gd name="T51" fmla="*/ 80 h 236"/>
              <a:gd name="T52" fmla="*/ 13 w 179"/>
              <a:gd name="T53" fmla="*/ 78 h 236"/>
              <a:gd name="T54" fmla="*/ 3 w 179"/>
              <a:gd name="T55" fmla="*/ 75 h 236"/>
              <a:gd name="T56" fmla="*/ 10 w 179"/>
              <a:gd name="T57" fmla="*/ 76 h 236"/>
              <a:gd name="T58" fmla="*/ 0 w 179"/>
              <a:gd name="T59" fmla="*/ 75 h 236"/>
              <a:gd name="T60" fmla="*/ 5 w 179"/>
              <a:gd name="T6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" h="236">
                <a:moveTo>
                  <a:pt x="5" y="0"/>
                </a:moveTo>
                <a:lnTo>
                  <a:pt x="15" y="0"/>
                </a:lnTo>
                <a:cubicBezTo>
                  <a:pt x="18" y="0"/>
                  <a:pt x="20" y="1"/>
                  <a:pt x="22" y="1"/>
                </a:cubicBezTo>
                <a:lnTo>
                  <a:pt x="32" y="4"/>
                </a:lnTo>
                <a:lnTo>
                  <a:pt x="46" y="9"/>
                </a:lnTo>
                <a:lnTo>
                  <a:pt x="61" y="17"/>
                </a:lnTo>
                <a:cubicBezTo>
                  <a:pt x="63" y="18"/>
                  <a:pt x="65" y="19"/>
                  <a:pt x="66" y="21"/>
                </a:cubicBezTo>
                <a:lnTo>
                  <a:pt x="85" y="36"/>
                </a:lnTo>
                <a:cubicBezTo>
                  <a:pt x="87" y="37"/>
                  <a:pt x="89" y="39"/>
                  <a:pt x="90" y="40"/>
                </a:cubicBezTo>
                <a:lnTo>
                  <a:pt x="108" y="61"/>
                </a:lnTo>
                <a:cubicBezTo>
                  <a:pt x="110" y="63"/>
                  <a:pt x="111" y="64"/>
                  <a:pt x="112" y="66"/>
                </a:cubicBezTo>
                <a:lnTo>
                  <a:pt x="129" y="93"/>
                </a:lnTo>
                <a:lnTo>
                  <a:pt x="147" y="127"/>
                </a:lnTo>
                <a:lnTo>
                  <a:pt x="164" y="168"/>
                </a:lnTo>
                <a:lnTo>
                  <a:pt x="179" y="212"/>
                </a:lnTo>
                <a:lnTo>
                  <a:pt x="106" y="236"/>
                </a:lnTo>
                <a:lnTo>
                  <a:pt x="93" y="196"/>
                </a:lnTo>
                <a:lnTo>
                  <a:pt x="80" y="162"/>
                </a:lnTo>
                <a:lnTo>
                  <a:pt x="65" y="134"/>
                </a:lnTo>
                <a:lnTo>
                  <a:pt x="48" y="107"/>
                </a:lnTo>
                <a:lnTo>
                  <a:pt x="51" y="112"/>
                </a:lnTo>
                <a:lnTo>
                  <a:pt x="33" y="91"/>
                </a:lnTo>
                <a:lnTo>
                  <a:pt x="37" y="95"/>
                </a:lnTo>
                <a:lnTo>
                  <a:pt x="18" y="79"/>
                </a:lnTo>
                <a:lnTo>
                  <a:pt x="24" y="83"/>
                </a:lnTo>
                <a:lnTo>
                  <a:pt x="19" y="80"/>
                </a:lnTo>
                <a:lnTo>
                  <a:pt x="13" y="78"/>
                </a:lnTo>
                <a:lnTo>
                  <a:pt x="3" y="75"/>
                </a:lnTo>
                <a:lnTo>
                  <a:pt x="10" y="76"/>
                </a:lnTo>
                <a:lnTo>
                  <a:pt x="0" y="75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Rectangle 140"/>
          <p:cNvSpPr>
            <a:spLocks noChangeArrowheads="1"/>
          </p:cNvSpPr>
          <p:nvPr/>
        </p:nvSpPr>
        <p:spPr bwMode="auto">
          <a:xfrm>
            <a:off x="4172513" y="2858639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89500" y="1675952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dirty="0" err="1" smtClean="0">
                <a:solidFill>
                  <a:srgbClr val="000000"/>
                </a:solidFill>
                <a:cs typeface="Arial" pitchFamily="34" charset="0"/>
              </a:rPr>
              <a:t>Xct</a:t>
            </a:r>
            <a:r>
              <a:rPr lang="en-US" sz="21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89500" y="2871339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453125" y="1634677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" name="Freeform 36"/>
          <p:cNvSpPr>
            <a:spLocks/>
          </p:cNvSpPr>
          <p:nvPr/>
        </p:nvSpPr>
        <p:spPr bwMode="auto">
          <a:xfrm>
            <a:off x="1691250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" name="Freeform 37"/>
          <p:cNvSpPr>
            <a:spLocks/>
          </p:cNvSpPr>
          <p:nvPr/>
        </p:nvSpPr>
        <p:spPr bwMode="auto">
          <a:xfrm>
            <a:off x="1646800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" name="Freeform 38"/>
          <p:cNvSpPr>
            <a:spLocks/>
          </p:cNvSpPr>
          <p:nvPr/>
        </p:nvSpPr>
        <p:spPr bwMode="auto">
          <a:xfrm>
            <a:off x="1759512" y="1774377"/>
            <a:ext cx="80963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" name="Freeform 39"/>
          <p:cNvSpPr>
            <a:spLocks/>
          </p:cNvSpPr>
          <p:nvPr/>
        </p:nvSpPr>
        <p:spPr bwMode="auto">
          <a:xfrm>
            <a:off x="1807137" y="1687064"/>
            <a:ext cx="79375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" name="Freeform 40"/>
          <p:cNvSpPr>
            <a:spLocks/>
          </p:cNvSpPr>
          <p:nvPr/>
        </p:nvSpPr>
        <p:spPr bwMode="auto">
          <a:xfrm>
            <a:off x="1935725" y="1774377"/>
            <a:ext cx="80963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" name="Freeform 41"/>
          <p:cNvSpPr>
            <a:spLocks/>
          </p:cNvSpPr>
          <p:nvPr/>
        </p:nvSpPr>
        <p:spPr bwMode="auto">
          <a:xfrm>
            <a:off x="1889687" y="1687064"/>
            <a:ext cx="79375" cy="104775"/>
          </a:xfrm>
          <a:custGeom>
            <a:avLst/>
            <a:gdLst>
              <a:gd name="T0" fmla="*/ 21 w 731"/>
              <a:gd name="T1" fmla="*/ 0 h 950"/>
              <a:gd name="T2" fmla="*/ 63 w 731"/>
              <a:gd name="T3" fmla="*/ 3 h 950"/>
              <a:gd name="T4" fmla="*/ 88 w 731"/>
              <a:gd name="T5" fmla="*/ 7 h 950"/>
              <a:gd name="T6" fmla="*/ 129 w 731"/>
              <a:gd name="T7" fmla="*/ 17 h 950"/>
              <a:gd name="T8" fmla="*/ 190 w 731"/>
              <a:gd name="T9" fmla="*/ 39 h 950"/>
              <a:gd name="T10" fmla="*/ 248 w 731"/>
              <a:gd name="T11" fmla="*/ 69 h 950"/>
              <a:gd name="T12" fmla="*/ 302 w 731"/>
              <a:gd name="T13" fmla="*/ 106 h 950"/>
              <a:gd name="T14" fmla="*/ 352 w 731"/>
              <a:gd name="T15" fmla="*/ 147 h 950"/>
              <a:gd name="T16" fmla="*/ 367 w 731"/>
              <a:gd name="T17" fmla="*/ 163 h 950"/>
              <a:gd name="T18" fmla="*/ 442 w 731"/>
              <a:gd name="T19" fmla="*/ 248 h 950"/>
              <a:gd name="T20" fmla="*/ 527 w 731"/>
              <a:gd name="T21" fmla="*/ 372 h 950"/>
              <a:gd name="T22" fmla="*/ 602 w 731"/>
              <a:gd name="T23" fmla="*/ 514 h 950"/>
              <a:gd name="T24" fmla="*/ 670 w 731"/>
              <a:gd name="T25" fmla="*/ 674 h 950"/>
              <a:gd name="T26" fmla="*/ 731 w 731"/>
              <a:gd name="T27" fmla="*/ 855 h 950"/>
              <a:gd name="T28" fmla="*/ 442 w 731"/>
              <a:gd name="T29" fmla="*/ 950 h 950"/>
              <a:gd name="T30" fmla="*/ 390 w 731"/>
              <a:gd name="T31" fmla="*/ 793 h 950"/>
              <a:gd name="T32" fmla="*/ 333 w 731"/>
              <a:gd name="T33" fmla="*/ 655 h 950"/>
              <a:gd name="T34" fmla="*/ 274 w 731"/>
              <a:gd name="T35" fmla="*/ 541 h 950"/>
              <a:gd name="T36" fmla="*/ 214 w 731"/>
              <a:gd name="T37" fmla="*/ 449 h 950"/>
              <a:gd name="T38" fmla="*/ 139 w 731"/>
              <a:gd name="T39" fmla="*/ 364 h 950"/>
              <a:gd name="T40" fmla="*/ 155 w 731"/>
              <a:gd name="T41" fmla="*/ 380 h 950"/>
              <a:gd name="T42" fmla="*/ 127 w 731"/>
              <a:gd name="T43" fmla="*/ 355 h 950"/>
              <a:gd name="T44" fmla="*/ 101 w 731"/>
              <a:gd name="T45" fmla="*/ 336 h 950"/>
              <a:gd name="T46" fmla="*/ 79 w 731"/>
              <a:gd name="T47" fmla="*/ 322 h 950"/>
              <a:gd name="T48" fmla="*/ 57 w 731"/>
              <a:gd name="T49" fmla="*/ 312 h 950"/>
              <a:gd name="T50" fmla="*/ 16 w 731"/>
              <a:gd name="T51" fmla="*/ 302 h 950"/>
              <a:gd name="T52" fmla="*/ 42 w 731"/>
              <a:gd name="T53" fmla="*/ 306 h 950"/>
              <a:gd name="T54" fmla="*/ 0 w 731"/>
              <a:gd name="T55" fmla="*/ 303 h 950"/>
              <a:gd name="T56" fmla="*/ 21 w 731"/>
              <a:gd name="T57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1" h="950">
                <a:moveTo>
                  <a:pt x="21" y="0"/>
                </a:moveTo>
                <a:lnTo>
                  <a:pt x="63" y="3"/>
                </a:lnTo>
                <a:cubicBezTo>
                  <a:pt x="72" y="3"/>
                  <a:pt x="80" y="5"/>
                  <a:pt x="88" y="7"/>
                </a:cubicBezTo>
                <a:lnTo>
                  <a:pt x="129" y="17"/>
                </a:lnTo>
                <a:lnTo>
                  <a:pt x="190" y="39"/>
                </a:lnTo>
                <a:lnTo>
                  <a:pt x="248" y="69"/>
                </a:lnTo>
                <a:lnTo>
                  <a:pt x="302" y="106"/>
                </a:lnTo>
                <a:lnTo>
                  <a:pt x="352" y="147"/>
                </a:lnTo>
                <a:cubicBezTo>
                  <a:pt x="357" y="152"/>
                  <a:pt x="363" y="157"/>
                  <a:pt x="367" y="163"/>
                </a:cubicBezTo>
                <a:lnTo>
                  <a:pt x="442" y="248"/>
                </a:lnTo>
                <a:lnTo>
                  <a:pt x="527" y="372"/>
                </a:lnTo>
                <a:lnTo>
                  <a:pt x="602" y="514"/>
                </a:lnTo>
                <a:lnTo>
                  <a:pt x="670" y="674"/>
                </a:lnTo>
                <a:lnTo>
                  <a:pt x="731" y="855"/>
                </a:lnTo>
                <a:lnTo>
                  <a:pt x="442" y="950"/>
                </a:lnTo>
                <a:lnTo>
                  <a:pt x="390" y="793"/>
                </a:lnTo>
                <a:lnTo>
                  <a:pt x="333" y="655"/>
                </a:lnTo>
                <a:lnTo>
                  <a:pt x="274" y="541"/>
                </a:lnTo>
                <a:lnTo>
                  <a:pt x="214" y="449"/>
                </a:lnTo>
                <a:lnTo>
                  <a:pt x="139" y="364"/>
                </a:lnTo>
                <a:lnTo>
                  <a:pt x="155" y="380"/>
                </a:lnTo>
                <a:lnTo>
                  <a:pt x="127" y="355"/>
                </a:lnTo>
                <a:lnTo>
                  <a:pt x="101" y="336"/>
                </a:lnTo>
                <a:lnTo>
                  <a:pt x="79" y="322"/>
                </a:lnTo>
                <a:lnTo>
                  <a:pt x="57" y="312"/>
                </a:lnTo>
                <a:lnTo>
                  <a:pt x="16" y="302"/>
                </a:lnTo>
                <a:lnTo>
                  <a:pt x="42" y="306"/>
                </a:lnTo>
                <a:lnTo>
                  <a:pt x="0" y="303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0" name="Freeform 42"/>
          <p:cNvSpPr>
            <a:spLocks/>
          </p:cNvSpPr>
          <p:nvPr/>
        </p:nvSpPr>
        <p:spPr bwMode="auto">
          <a:xfrm>
            <a:off x="2716775" y="1774377"/>
            <a:ext cx="79375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1" name="Freeform 43"/>
          <p:cNvSpPr>
            <a:spLocks/>
          </p:cNvSpPr>
          <p:nvPr/>
        </p:nvSpPr>
        <p:spPr bwMode="auto">
          <a:xfrm>
            <a:off x="2673912" y="1687064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2" name="Freeform 44"/>
          <p:cNvSpPr>
            <a:spLocks/>
          </p:cNvSpPr>
          <p:nvPr/>
        </p:nvSpPr>
        <p:spPr bwMode="auto">
          <a:xfrm>
            <a:off x="2785037" y="1774377"/>
            <a:ext cx="77788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3" name="Freeform 45"/>
          <p:cNvSpPr>
            <a:spLocks/>
          </p:cNvSpPr>
          <p:nvPr/>
        </p:nvSpPr>
        <p:spPr bwMode="auto">
          <a:xfrm>
            <a:off x="2829487" y="1687064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4" name="Freeform 46"/>
          <p:cNvSpPr>
            <a:spLocks/>
          </p:cNvSpPr>
          <p:nvPr/>
        </p:nvSpPr>
        <p:spPr bwMode="auto">
          <a:xfrm>
            <a:off x="2953312" y="1774377"/>
            <a:ext cx="77788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5" name="Freeform 47"/>
          <p:cNvSpPr>
            <a:spLocks/>
          </p:cNvSpPr>
          <p:nvPr/>
        </p:nvSpPr>
        <p:spPr bwMode="auto">
          <a:xfrm>
            <a:off x="2910450" y="1687064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6" name="Freeform 48"/>
          <p:cNvSpPr>
            <a:spLocks/>
          </p:cNvSpPr>
          <p:nvPr/>
        </p:nvSpPr>
        <p:spPr bwMode="auto">
          <a:xfrm>
            <a:off x="3023162" y="1774377"/>
            <a:ext cx="79375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7" name="Freeform 49"/>
          <p:cNvSpPr>
            <a:spLocks/>
          </p:cNvSpPr>
          <p:nvPr/>
        </p:nvSpPr>
        <p:spPr bwMode="auto">
          <a:xfrm>
            <a:off x="3069200" y="1687064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8" name="Freeform 50"/>
          <p:cNvSpPr>
            <a:spLocks/>
          </p:cNvSpPr>
          <p:nvPr/>
        </p:nvSpPr>
        <p:spPr bwMode="auto">
          <a:xfrm>
            <a:off x="3199375" y="1774377"/>
            <a:ext cx="76200" cy="103188"/>
          </a:xfrm>
          <a:custGeom>
            <a:avLst/>
            <a:gdLst>
              <a:gd name="T0" fmla="*/ 678 w 701"/>
              <a:gd name="T1" fmla="*/ 943 h 943"/>
              <a:gd name="T2" fmla="*/ 639 w 701"/>
              <a:gd name="T3" fmla="*/ 940 h 943"/>
              <a:gd name="T4" fmla="*/ 613 w 701"/>
              <a:gd name="T5" fmla="*/ 936 h 943"/>
              <a:gd name="T6" fmla="*/ 574 w 701"/>
              <a:gd name="T7" fmla="*/ 926 h 943"/>
              <a:gd name="T8" fmla="*/ 518 w 701"/>
              <a:gd name="T9" fmla="*/ 905 h 943"/>
              <a:gd name="T10" fmla="*/ 496 w 701"/>
              <a:gd name="T11" fmla="*/ 895 h 943"/>
              <a:gd name="T12" fmla="*/ 458 w 701"/>
              <a:gd name="T13" fmla="*/ 873 h 943"/>
              <a:gd name="T14" fmla="*/ 439 w 701"/>
              <a:gd name="T15" fmla="*/ 859 h 943"/>
              <a:gd name="T16" fmla="*/ 364 w 701"/>
              <a:gd name="T17" fmla="*/ 798 h 943"/>
              <a:gd name="T18" fmla="*/ 343 w 701"/>
              <a:gd name="T19" fmla="*/ 778 h 943"/>
              <a:gd name="T20" fmla="*/ 272 w 701"/>
              <a:gd name="T21" fmla="*/ 693 h 943"/>
              <a:gd name="T22" fmla="*/ 193 w 701"/>
              <a:gd name="T23" fmla="*/ 572 h 943"/>
              <a:gd name="T24" fmla="*/ 121 w 701"/>
              <a:gd name="T25" fmla="*/ 431 h 943"/>
              <a:gd name="T26" fmla="*/ 57 w 701"/>
              <a:gd name="T27" fmla="*/ 270 h 943"/>
              <a:gd name="T28" fmla="*/ 0 w 701"/>
              <a:gd name="T29" fmla="*/ 93 h 943"/>
              <a:gd name="T30" fmla="*/ 289 w 701"/>
              <a:gd name="T31" fmla="*/ 0 h 943"/>
              <a:gd name="T32" fmla="*/ 340 w 701"/>
              <a:gd name="T33" fmla="*/ 159 h 943"/>
              <a:gd name="T34" fmla="*/ 392 w 701"/>
              <a:gd name="T35" fmla="*/ 294 h 943"/>
              <a:gd name="T36" fmla="*/ 448 w 701"/>
              <a:gd name="T37" fmla="*/ 407 h 943"/>
              <a:gd name="T38" fmla="*/ 505 w 701"/>
              <a:gd name="T39" fmla="*/ 498 h 943"/>
              <a:gd name="T40" fmla="*/ 576 w 701"/>
              <a:gd name="T41" fmla="*/ 583 h 943"/>
              <a:gd name="T42" fmla="*/ 555 w 701"/>
              <a:gd name="T43" fmla="*/ 563 h 943"/>
              <a:gd name="T44" fmla="*/ 630 w 701"/>
              <a:gd name="T45" fmla="*/ 624 h 943"/>
              <a:gd name="T46" fmla="*/ 611 w 701"/>
              <a:gd name="T47" fmla="*/ 610 h 943"/>
              <a:gd name="T48" fmla="*/ 649 w 701"/>
              <a:gd name="T49" fmla="*/ 632 h 943"/>
              <a:gd name="T50" fmla="*/ 627 w 701"/>
              <a:gd name="T51" fmla="*/ 622 h 943"/>
              <a:gd name="T52" fmla="*/ 649 w 701"/>
              <a:gd name="T53" fmla="*/ 631 h 943"/>
              <a:gd name="T54" fmla="*/ 688 w 701"/>
              <a:gd name="T55" fmla="*/ 641 h 943"/>
              <a:gd name="T56" fmla="*/ 662 w 701"/>
              <a:gd name="T57" fmla="*/ 637 h 943"/>
              <a:gd name="T58" fmla="*/ 701 w 701"/>
              <a:gd name="T59" fmla="*/ 640 h 943"/>
              <a:gd name="T60" fmla="*/ 678 w 701"/>
              <a:gd name="T61" fmla="*/ 94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1" h="943">
                <a:moveTo>
                  <a:pt x="678" y="943"/>
                </a:moveTo>
                <a:lnTo>
                  <a:pt x="639" y="940"/>
                </a:lnTo>
                <a:cubicBezTo>
                  <a:pt x="630" y="939"/>
                  <a:pt x="621" y="938"/>
                  <a:pt x="613" y="936"/>
                </a:cubicBezTo>
                <a:lnTo>
                  <a:pt x="574" y="926"/>
                </a:lnTo>
                <a:lnTo>
                  <a:pt x="518" y="905"/>
                </a:lnTo>
                <a:cubicBezTo>
                  <a:pt x="510" y="902"/>
                  <a:pt x="503" y="899"/>
                  <a:pt x="496" y="895"/>
                </a:cubicBezTo>
                <a:lnTo>
                  <a:pt x="458" y="873"/>
                </a:lnTo>
                <a:cubicBezTo>
                  <a:pt x="451" y="869"/>
                  <a:pt x="445" y="864"/>
                  <a:pt x="439" y="859"/>
                </a:cubicBezTo>
                <a:lnTo>
                  <a:pt x="364" y="798"/>
                </a:lnTo>
                <a:cubicBezTo>
                  <a:pt x="356" y="792"/>
                  <a:pt x="349" y="785"/>
                  <a:pt x="343" y="778"/>
                </a:cubicBezTo>
                <a:lnTo>
                  <a:pt x="272" y="693"/>
                </a:lnTo>
                <a:lnTo>
                  <a:pt x="193" y="572"/>
                </a:lnTo>
                <a:lnTo>
                  <a:pt x="121" y="431"/>
                </a:lnTo>
                <a:lnTo>
                  <a:pt x="57" y="270"/>
                </a:lnTo>
                <a:lnTo>
                  <a:pt x="0" y="93"/>
                </a:lnTo>
                <a:lnTo>
                  <a:pt x="289" y="0"/>
                </a:lnTo>
                <a:lnTo>
                  <a:pt x="340" y="159"/>
                </a:lnTo>
                <a:lnTo>
                  <a:pt x="392" y="294"/>
                </a:lnTo>
                <a:lnTo>
                  <a:pt x="448" y="407"/>
                </a:lnTo>
                <a:lnTo>
                  <a:pt x="505" y="498"/>
                </a:lnTo>
                <a:lnTo>
                  <a:pt x="576" y="583"/>
                </a:lnTo>
                <a:lnTo>
                  <a:pt x="555" y="563"/>
                </a:lnTo>
                <a:lnTo>
                  <a:pt x="630" y="624"/>
                </a:lnTo>
                <a:lnTo>
                  <a:pt x="611" y="610"/>
                </a:lnTo>
                <a:lnTo>
                  <a:pt x="649" y="632"/>
                </a:lnTo>
                <a:lnTo>
                  <a:pt x="627" y="622"/>
                </a:lnTo>
                <a:lnTo>
                  <a:pt x="649" y="631"/>
                </a:lnTo>
                <a:lnTo>
                  <a:pt x="688" y="641"/>
                </a:lnTo>
                <a:lnTo>
                  <a:pt x="662" y="637"/>
                </a:lnTo>
                <a:lnTo>
                  <a:pt x="701" y="640"/>
                </a:lnTo>
                <a:lnTo>
                  <a:pt x="678" y="94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" name="Freeform 51"/>
          <p:cNvSpPr>
            <a:spLocks/>
          </p:cNvSpPr>
          <p:nvPr/>
        </p:nvSpPr>
        <p:spPr bwMode="auto">
          <a:xfrm>
            <a:off x="3154925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0" name="Freeform 52"/>
          <p:cNvSpPr>
            <a:spLocks/>
          </p:cNvSpPr>
          <p:nvPr/>
        </p:nvSpPr>
        <p:spPr bwMode="auto">
          <a:xfrm>
            <a:off x="3266050" y="1774377"/>
            <a:ext cx="77788" cy="103188"/>
          </a:xfrm>
          <a:custGeom>
            <a:avLst/>
            <a:gdLst>
              <a:gd name="T0" fmla="*/ 11 w 350"/>
              <a:gd name="T1" fmla="*/ 471 h 471"/>
              <a:gd name="T2" fmla="*/ 31 w 350"/>
              <a:gd name="T3" fmla="*/ 470 h 471"/>
              <a:gd name="T4" fmla="*/ 44 w 350"/>
              <a:gd name="T5" fmla="*/ 468 h 471"/>
              <a:gd name="T6" fmla="*/ 63 w 350"/>
              <a:gd name="T7" fmla="*/ 463 h 471"/>
              <a:gd name="T8" fmla="*/ 91 w 350"/>
              <a:gd name="T9" fmla="*/ 452 h 471"/>
              <a:gd name="T10" fmla="*/ 102 w 350"/>
              <a:gd name="T11" fmla="*/ 447 h 471"/>
              <a:gd name="T12" fmla="*/ 121 w 350"/>
              <a:gd name="T13" fmla="*/ 436 h 471"/>
              <a:gd name="T14" fmla="*/ 131 w 350"/>
              <a:gd name="T15" fmla="*/ 429 h 471"/>
              <a:gd name="T16" fmla="*/ 168 w 350"/>
              <a:gd name="T17" fmla="*/ 399 h 471"/>
              <a:gd name="T18" fmla="*/ 179 w 350"/>
              <a:gd name="T19" fmla="*/ 389 h 471"/>
              <a:gd name="T20" fmla="*/ 214 w 350"/>
              <a:gd name="T21" fmla="*/ 346 h 471"/>
              <a:gd name="T22" fmla="*/ 254 w 350"/>
              <a:gd name="T23" fmla="*/ 286 h 471"/>
              <a:gd name="T24" fmla="*/ 290 w 350"/>
              <a:gd name="T25" fmla="*/ 215 h 471"/>
              <a:gd name="T26" fmla="*/ 322 w 350"/>
              <a:gd name="T27" fmla="*/ 135 h 471"/>
              <a:gd name="T28" fmla="*/ 350 w 350"/>
              <a:gd name="T29" fmla="*/ 46 h 471"/>
              <a:gd name="T30" fmla="*/ 205 w 350"/>
              <a:gd name="T31" fmla="*/ 0 h 471"/>
              <a:gd name="T32" fmla="*/ 180 w 350"/>
              <a:gd name="T33" fmla="*/ 79 h 471"/>
              <a:gd name="T34" fmla="*/ 153 w 350"/>
              <a:gd name="T35" fmla="*/ 147 h 471"/>
              <a:gd name="T36" fmla="*/ 126 w 350"/>
              <a:gd name="T37" fmla="*/ 203 h 471"/>
              <a:gd name="T38" fmla="*/ 98 w 350"/>
              <a:gd name="T39" fmla="*/ 249 h 471"/>
              <a:gd name="T40" fmla="*/ 62 w 350"/>
              <a:gd name="T41" fmla="*/ 291 h 471"/>
              <a:gd name="T42" fmla="*/ 73 w 350"/>
              <a:gd name="T43" fmla="*/ 281 h 471"/>
              <a:gd name="T44" fmla="*/ 35 w 350"/>
              <a:gd name="T45" fmla="*/ 312 h 471"/>
              <a:gd name="T46" fmla="*/ 45 w 350"/>
              <a:gd name="T47" fmla="*/ 305 h 471"/>
              <a:gd name="T48" fmla="*/ 26 w 350"/>
              <a:gd name="T49" fmla="*/ 316 h 471"/>
              <a:gd name="T50" fmla="*/ 37 w 350"/>
              <a:gd name="T51" fmla="*/ 311 h 471"/>
              <a:gd name="T52" fmla="*/ 26 w 350"/>
              <a:gd name="T53" fmla="*/ 315 h 471"/>
              <a:gd name="T54" fmla="*/ 6 w 350"/>
              <a:gd name="T55" fmla="*/ 320 h 471"/>
              <a:gd name="T56" fmla="*/ 19 w 350"/>
              <a:gd name="T57" fmla="*/ 318 h 471"/>
              <a:gd name="T58" fmla="*/ 0 w 350"/>
              <a:gd name="T59" fmla="*/ 320 h 471"/>
              <a:gd name="T60" fmla="*/ 11 w 350"/>
              <a:gd name="T61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471"/>
                </a:moveTo>
                <a:lnTo>
                  <a:pt x="31" y="470"/>
                </a:lnTo>
                <a:cubicBezTo>
                  <a:pt x="35" y="469"/>
                  <a:pt x="40" y="469"/>
                  <a:pt x="44" y="468"/>
                </a:cubicBezTo>
                <a:lnTo>
                  <a:pt x="63" y="463"/>
                </a:lnTo>
                <a:lnTo>
                  <a:pt x="91" y="452"/>
                </a:lnTo>
                <a:cubicBezTo>
                  <a:pt x="95" y="451"/>
                  <a:pt x="99" y="449"/>
                  <a:pt x="102" y="447"/>
                </a:cubicBezTo>
                <a:lnTo>
                  <a:pt x="121" y="436"/>
                </a:lnTo>
                <a:cubicBezTo>
                  <a:pt x="125" y="434"/>
                  <a:pt x="128" y="432"/>
                  <a:pt x="131" y="429"/>
                </a:cubicBezTo>
                <a:lnTo>
                  <a:pt x="168" y="399"/>
                </a:lnTo>
                <a:cubicBezTo>
                  <a:pt x="172" y="396"/>
                  <a:pt x="176" y="392"/>
                  <a:pt x="179" y="389"/>
                </a:cubicBezTo>
                <a:lnTo>
                  <a:pt x="214" y="346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6"/>
                </a:lnTo>
                <a:lnTo>
                  <a:pt x="205" y="0"/>
                </a:lnTo>
                <a:lnTo>
                  <a:pt x="180" y="79"/>
                </a:lnTo>
                <a:lnTo>
                  <a:pt x="153" y="147"/>
                </a:lnTo>
                <a:lnTo>
                  <a:pt x="126" y="203"/>
                </a:lnTo>
                <a:lnTo>
                  <a:pt x="98" y="249"/>
                </a:lnTo>
                <a:lnTo>
                  <a:pt x="62" y="291"/>
                </a:lnTo>
                <a:lnTo>
                  <a:pt x="73" y="281"/>
                </a:lnTo>
                <a:lnTo>
                  <a:pt x="35" y="312"/>
                </a:lnTo>
                <a:lnTo>
                  <a:pt x="45" y="305"/>
                </a:lnTo>
                <a:lnTo>
                  <a:pt x="26" y="316"/>
                </a:lnTo>
                <a:lnTo>
                  <a:pt x="37" y="311"/>
                </a:lnTo>
                <a:lnTo>
                  <a:pt x="26" y="315"/>
                </a:lnTo>
                <a:lnTo>
                  <a:pt x="6" y="320"/>
                </a:lnTo>
                <a:lnTo>
                  <a:pt x="19" y="318"/>
                </a:lnTo>
                <a:lnTo>
                  <a:pt x="0" y="320"/>
                </a:lnTo>
                <a:lnTo>
                  <a:pt x="11" y="47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" name="Freeform 53"/>
          <p:cNvSpPr>
            <a:spLocks/>
          </p:cNvSpPr>
          <p:nvPr/>
        </p:nvSpPr>
        <p:spPr bwMode="auto">
          <a:xfrm>
            <a:off x="3310500" y="1687064"/>
            <a:ext cx="77788" cy="103188"/>
          </a:xfrm>
          <a:custGeom>
            <a:avLst/>
            <a:gdLst>
              <a:gd name="T0" fmla="*/ 347 w 359"/>
              <a:gd name="T1" fmla="*/ 0 h 474"/>
              <a:gd name="T2" fmla="*/ 327 w 359"/>
              <a:gd name="T3" fmla="*/ 1 h 474"/>
              <a:gd name="T4" fmla="*/ 314 w 359"/>
              <a:gd name="T5" fmla="*/ 3 h 474"/>
              <a:gd name="T6" fmla="*/ 294 w 359"/>
              <a:gd name="T7" fmla="*/ 8 h 474"/>
              <a:gd name="T8" fmla="*/ 284 w 359"/>
              <a:gd name="T9" fmla="*/ 12 h 474"/>
              <a:gd name="T10" fmla="*/ 264 w 359"/>
              <a:gd name="T11" fmla="*/ 20 h 474"/>
              <a:gd name="T12" fmla="*/ 236 w 359"/>
              <a:gd name="T13" fmla="*/ 34 h 474"/>
              <a:gd name="T14" fmla="*/ 209 w 359"/>
              <a:gd name="T15" fmla="*/ 54 h 474"/>
              <a:gd name="T16" fmla="*/ 185 w 359"/>
              <a:gd name="T17" fmla="*/ 74 h 474"/>
              <a:gd name="T18" fmla="*/ 141 w 359"/>
              <a:gd name="T19" fmla="*/ 124 h 474"/>
              <a:gd name="T20" fmla="*/ 99 w 359"/>
              <a:gd name="T21" fmla="*/ 187 h 474"/>
              <a:gd name="T22" fmla="*/ 63 w 359"/>
              <a:gd name="T23" fmla="*/ 258 h 474"/>
              <a:gd name="T24" fmla="*/ 30 w 359"/>
              <a:gd name="T25" fmla="*/ 338 h 474"/>
              <a:gd name="T26" fmla="*/ 0 w 359"/>
              <a:gd name="T27" fmla="*/ 427 h 474"/>
              <a:gd name="T28" fmla="*/ 145 w 359"/>
              <a:gd name="T29" fmla="*/ 474 h 474"/>
              <a:gd name="T30" fmla="*/ 170 w 359"/>
              <a:gd name="T31" fmla="*/ 395 h 474"/>
              <a:gd name="T32" fmla="*/ 198 w 359"/>
              <a:gd name="T33" fmla="*/ 326 h 474"/>
              <a:gd name="T34" fmla="*/ 227 w 359"/>
              <a:gd name="T35" fmla="*/ 269 h 474"/>
              <a:gd name="T36" fmla="*/ 255 w 359"/>
              <a:gd name="T37" fmla="*/ 224 h 474"/>
              <a:gd name="T38" fmla="*/ 285 w 359"/>
              <a:gd name="T39" fmla="*/ 189 h 474"/>
              <a:gd name="T40" fmla="*/ 299 w 359"/>
              <a:gd name="T41" fmla="*/ 176 h 474"/>
              <a:gd name="T42" fmla="*/ 310 w 359"/>
              <a:gd name="T43" fmla="*/ 168 h 474"/>
              <a:gd name="T44" fmla="*/ 322 w 359"/>
              <a:gd name="T45" fmla="*/ 160 h 474"/>
              <a:gd name="T46" fmla="*/ 341 w 359"/>
              <a:gd name="T47" fmla="*/ 152 h 474"/>
              <a:gd name="T48" fmla="*/ 331 w 359"/>
              <a:gd name="T49" fmla="*/ 156 h 474"/>
              <a:gd name="T50" fmla="*/ 351 w 359"/>
              <a:gd name="T51" fmla="*/ 151 h 474"/>
              <a:gd name="T52" fmla="*/ 338 w 359"/>
              <a:gd name="T53" fmla="*/ 153 h 474"/>
              <a:gd name="T54" fmla="*/ 359 w 359"/>
              <a:gd name="T55" fmla="*/ 151 h 474"/>
              <a:gd name="T56" fmla="*/ 347 w 359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4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cubicBezTo>
                  <a:pt x="290" y="9"/>
                  <a:pt x="287" y="10"/>
                  <a:pt x="284" y="12"/>
                </a:cubicBezTo>
                <a:lnTo>
                  <a:pt x="264" y="20"/>
                </a:lnTo>
                <a:lnTo>
                  <a:pt x="236" y="34"/>
                </a:lnTo>
                <a:lnTo>
                  <a:pt x="209" y="54"/>
                </a:lnTo>
                <a:lnTo>
                  <a:pt x="185" y="74"/>
                </a:lnTo>
                <a:lnTo>
                  <a:pt x="141" y="124"/>
                </a:lnTo>
                <a:lnTo>
                  <a:pt x="99" y="187"/>
                </a:lnTo>
                <a:lnTo>
                  <a:pt x="63" y="258"/>
                </a:lnTo>
                <a:lnTo>
                  <a:pt x="30" y="338"/>
                </a:lnTo>
                <a:lnTo>
                  <a:pt x="0" y="427"/>
                </a:lnTo>
                <a:lnTo>
                  <a:pt x="145" y="474"/>
                </a:lnTo>
                <a:lnTo>
                  <a:pt x="170" y="395"/>
                </a:lnTo>
                <a:lnTo>
                  <a:pt x="198" y="326"/>
                </a:lnTo>
                <a:lnTo>
                  <a:pt x="227" y="269"/>
                </a:lnTo>
                <a:lnTo>
                  <a:pt x="255" y="224"/>
                </a:lnTo>
                <a:lnTo>
                  <a:pt x="285" y="189"/>
                </a:lnTo>
                <a:lnTo>
                  <a:pt x="299" y="176"/>
                </a:lnTo>
                <a:lnTo>
                  <a:pt x="310" y="168"/>
                </a:lnTo>
                <a:lnTo>
                  <a:pt x="322" y="160"/>
                </a:lnTo>
                <a:lnTo>
                  <a:pt x="341" y="152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2" name="Freeform 54"/>
          <p:cNvSpPr>
            <a:spLocks/>
          </p:cNvSpPr>
          <p:nvPr/>
        </p:nvSpPr>
        <p:spPr bwMode="auto">
          <a:xfrm>
            <a:off x="3434325" y="1774377"/>
            <a:ext cx="77788" cy="103188"/>
          </a:xfrm>
          <a:custGeom>
            <a:avLst/>
            <a:gdLst>
              <a:gd name="T0" fmla="*/ 347 w 359"/>
              <a:gd name="T1" fmla="*/ 472 h 472"/>
              <a:gd name="T2" fmla="*/ 327 w 359"/>
              <a:gd name="T3" fmla="*/ 471 h 472"/>
              <a:gd name="T4" fmla="*/ 314 w 359"/>
              <a:gd name="T5" fmla="*/ 469 h 472"/>
              <a:gd name="T6" fmla="*/ 294 w 359"/>
              <a:gd name="T7" fmla="*/ 464 h 472"/>
              <a:gd name="T8" fmla="*/ 266 w 359"/>
              <a:gd name="T9" fmla="*/ 453 h 472"/>
              <a:gd name="T10" fmla="*/ 236 w 359"/>
              <a:gd name="T11" fmla="*/ 438 h 472"/>
              <a:gd name="T12" fmla="*/ 225 w 359"/>
              <a:gd name="T13" fmla="*/ 431 h 472"/>
              <a:gd name="T14" fmla="*/ 187 w 359"/>
              <a:gd name="T15" fmla="*/ 400 h 472"/>
              <a:gd name="T16" fmla="*/ 178 w 359"/>
              <a:gd name="T17" fmla="*/ 391 h 472"/>
              <a:gd name="T18" fmla="*/ 141 w 359"/>
              <a:gd name="T19" fmla="*/ 348 h 472"/>
              <a:gd name="T20" fmla="*/ 100 w 359"/>
              <a:gd name="T21" fmla="*/ 287 h 472"/>
              <a:gd name="T22" fmla="*/ 63 w 359"/>
              <a:gd name="T23" fmla="*/ 217 h 472"/>
              <a:gd name="T24" fmla="*/ 30 w 359"/>
              <a:gd name="T25" fmla="*/ 137 h 472"/>
              <a:gd name="T26" fmla="*/ 0 w 359"/>
              <a:gd name="T27" fmla="*/ 48 h 472"/>
              <a:gd name="T28" fmla="*/ 145 w 359"/>
              <a:gd name="T29" fmla="*/ 0 h 472"/>
              <a:gd name="T30" fmla="*/ 170 w 359"/>
              <a:gd name="T31" fmla="*/ 79 h 472"/>
              <a:gd name="T32" fmla="*/ 198 w 359"/>
              <a:gd name="T33" fmla="*/ 147 h 472"/>
              <a:gd name="T34" fmla="*/ 226 w 359"/>
              <a:gd name="T35" fmla="*/ 204 h 472"/>
              <a:gd name="T36" fmla="*/ 255 w 359"/>
              <a:gd name="T37" fmla="*/ 249 h 472"/>
              <a:gd name="T38" fmla="*/ 292 w 359"/>
              <a:gd name="T39" fmla="*/ 291 h 472"/>
              <a:gd name="T40" fmla="*/ 283 w 359"/>
              <a:gd name="T41" fmla="*/ 282 h 472"/>
              <a:gd name="T42" fmla="*/ 321 w 359"/>
              <a:gd name="T43" fmla="*/ 312 h 472"/>
              <a:gd name="T44" fmla="*/ 310 w 359"/>
              <a:gd name="T45" fmla="*/ 305 h 472"/>
              <a:gd name="T46" fmla="*/ 320 w 359"/>
              <a:gd name="T47" fmla="*/ 312 h 472"/>
              <a:gd name="T48" fmla="*/ 331 w 359"/>
              <a:gd name="T49" fmla="*/ 316 h 472"/>
              <a:gd name="T50" fmla="*/ 351 w 359"/>
              <a:gd name="T51" fmla="*/ 321 h 472"/>
              <a:gd name="T52" fmla="*/ 338 w 359"/>
              <a:gd name="T53" fmla="*/ 319 h 472"/>
              <a:gd name="T54" fmla="*/ 359 w 359"/>
              <a:gd name="T55" fmla="*/ 321 h 472"/>
              <a:gd name="T56" fmla="*/ 347 w 359"/>
              <a:gd name="T57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2">
                <a:moveTo>
                  <a:pt x="347" y="472"/>
                </a:moveTo>
                <a:lnTo>
                  <a:pt x="327" y="471"/>
                </a:lnTo>
                <a:cubicBezTo>
                  <a:pt x="323" y="470"/>
                  <a:pt x="318" y="470"/>
                  <a:pt x="314" y="469"/>
                </a:cubicBezTo>
                <a:lnTo>
                  <a:pt x="294" y="464"/>
                </a:lnTo>
                <a:lnTo>
                  <a:pt x="266" y="453"/>
                </a:lnTo>
                <a:lnTo>
                  <a:pt x="236" y="438"/>
                </a:lnTo>
                <a:cubicBezTo>
                  <a:pt x="232" y="436"/>
                  <a:pt x="229" y="433"/>
                  <a:pt x="225" y="431"/>
                </a:cubicBezTo>
                <a:lnTo>
                  <a:pt x="187" y="400"/>
                </a:lnTo>
                <a:cubicBezTo>
                  <a:pt x="184" y="397"/>
                  <a:pt x="181" y="394"/>
                  <a:pt x="178" y="391"/>
                </a:cubicBezTo>
                <a:lnTo>
                  <a:pt x="141" y="348"/>
                </a:lnTo>
                <a:lnTo>
                  <a:pt x="100" y="287"/>
                </a:lnTo>
                <a:lnTo>
                  <a:pt x="63" y="217"/>
                </a:lnTo>
                <a:lnTo>
                  <a:pt x="30" y="137"/>
                </a:lnTo>
                <a:lnTo>
                  <a:pt x="0" y="48"/>
                </a:lnTo>
                <a:lnTo>
                  <a:pt x="145" y="0"/>
                </a:lnTo>
                <a:lnTo>
                  <a:pt x="170" y="79"/>
                </a:lnTo>
                <a:lnTo>
                  <a:pt x="198" y="147"/>
                </a:lnTo>
                <a:lnTo>
                  <a:pt x="226" y="204"/>
                </a:lnTo>
                <a:lnTo>
                  <a:pt x="255" y="249"/>
                </a:lnTo>
                <a:lnTo>
                  <a:pt x="292" y="291"/>
                </a:lnTo>
                <a:lnTo>
                  <a:pt x="283" y="282"/>
                </a:lnTo>
                <a:lnTo>
                  <a:pt x="321" y="312"/>
                </a:lnTo>
                <a:lnTo>
                  <a:pt x="310" y="305"/>
                </a:lnTo>
                <a:lnTo>
                  <a:pt x="320" y="312"/>
                </a:lnTo>
                <a:lnTo>
                  <a:pt x="331" y="316"/>
                </a:lnTo>
                <a:lnTo>
                  <a:pt x="351" y="321"/>
                </a:lnTo>
                <a:lnTo>
                  <a:pt x="338" y="319"/>
                </a:lnTo>
                <a:lnTo>
                  <a:pt x="359" y="321"/>
                </a:lnTo>
                <a:lnTo>
                  <a:pt x="347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" name="Freeform 55"/>
          <p:cNvSpPr>
            <a:spLocks/>
          </p:cNvSpPr>
          <p:nvPr/>
        </p:nvSpPr>
        <p:spPr bwMode="auto">
          <a:xfrm>
            <a:off x="3391462" y="1687064"/>
            <a:ext cx="76200" cy="103188"/>
          </a:xfrm>
          <a:custGeom>
            <a:avLst/>
            <a:gdLst>
              <a:gd name="T0" fmla="*/ 11 w 350"/>
              <a:gd name="T1" fmla="*/ 0 h 474"/>
              <a:gd name="T2" fmla="*/ 31 w 350"/>
              <a:gd name="T3" fmla="*/ 1 h 474"/>
              <a:gd name="T4" fmla="*/ 44 w 350"/>
              <a:gd name="T5" fmla="*/ 3 h 474"/>
              <a:gd name="T6" fmla="*/ 63 w 350"/>
              <a:gd name="T7" fmla="*/ 8 h 474"/>
              <a:gd name="T8" fmla="*/ 93 w 350"/>
              <a:gd name="T9" fmla="*/ 20 h 474"/>
              <a:gd name="T10" fmla="*/ 121 w 350"/>
              <a:gd name="T11" fmla="*/ 35 h 474"/>
              <a:gd name="T12" fmla="*/ 147 w 350"/>
              <a:gd name="T13" fmla="*/ 54 h 474"/>
              <a:gd name="T14" fmla="*/ 171 w 350"/>
              <a:gd name="T15" fmla="*/ 75 h 474"/>
              <a:gd name="T16" fmla="*/ 179 w 350"/>
              <a:gd name="T17" fmla="*/ 83 h 474"/>
              <a:gd name="T18" fmla="*/ 214 w 350"/>
              <a:gd name="T19" fmla="*/ 125 h 474"/>
              <a:gd name="T20" fmla="*/ 254 w 350"/>
              <a:gd name="T21" fmla="*/ 187 h 474"/>
              <a:gd name="T22" fmla="*/ 290 w 350"/>
              <a:gd name="T23" fmla="*/ 258 h 474"/>
              <a:gd name="T24" fmla="*/ 322 w 350"/>
              <a:gd name="T25" fmla="*/ 338 h 474"/>
              <a:gd name="T26" fmla="*/ 350 w 350"/>
              <a:gd name="T27" fmla="*/ 428 h 474"/>
              <a:gd name="T28" fmla="*/ 205 w 350"/>
              <a:gd name="T29" fmla="*/ 474 h 474"/>
              <a:gd name="T30" fmla="*/ 180 w 350"/>
              <a:gd name="T31" fmla="*/ 394 h 474"/>
              <a:gd name="T32" fmla="*/ 153 w 350"/>
              <a:gd name="T33" fmla="*/ 326 h 474"/>
              <a:gd name="T34" fmla="*/ 126 w 350"/>
              <a:gd name="T35" fmla="*/ 268 h 474"/>
              <a:gd name="T36" fmla="*/ 98 w 350"/>
              <a:gd name="T37" fmla="*/ 223 h 474"/>
              <a:gd name="T38" fmla="*/ 62 w 350"/>
              <a:gd name="T39" fmla="*/ 180 h 474"/>
              <a:gd name="T40" fmla="*/ 70 w 350"/>
              <a:gd name="T41" fmla="*/ 188 h 474"/>
              <a:gd name="T42" fmla="*/ 57 w 350"/>
              <a:gd name="T43" fmla="*/ 176 h 474"/>
              <a:gd name="T44" fmla="*/ 45 w 350"/>
              <a:gd name="T45" fmla="*/ 167 h 474"/>
              <a:gd name="T46" fmla="*/ 35 w 350"/>
              <a:gd name="T47" fmla="*/ 160 h 474"/>
              <a:gd name="T48" fmla="*/ 26 w 350"/>
              <a:gd name="T49" fmla="*/ 156 h 474"/>
              <a:gd name="T50" fmla="*/ 6 w 350"/>
              <a:gd name="T51" fmla="*/ 151 h 474"/>
              <a:gd name="T52" fmla="*/ 19 w 350"/>
              <a:gd name="T53" fmla="*/ 153 h 474"/>
              <a:gd name="T54" fmla="*/ 0 w 350"/>
              <a:gd name="T55" fmla="*/ 151 h 474"/>
              <a:gd name="T56" fmla="*/ 11 w 350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0" h="474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3" y="20"/>
                </a:lnTo>
                <a:lnTo>
                  <a:pt x="121" y="35"/>
                </a:lnTo>
                <a:lnTo>
                  <a:pt x="147" y="54"/>
                </a:lnTo>
                <a:lnTo>
                  <a:pt x="171" y="75"/>
                </a:lnTo>
                <a:cubicBezTo>
                  <a:pt x="174" y="77"/>
                  <a:pt x="176" y="80"/>
                  <a:pt x="179" y="83"/>
                </a:cubicBezTo>
                <a:lnTo>
                  <a:pt x="214" y="125"/>
                </a:lnTo>
                <a:lnTo>
                  <a:pt x="254" y="187"/>
                </a:lnTo>
                <a:lnTo>
                  <a:pt x="290" y="258"/>
                </a:lnTo>
                <a:lnTo>
                  <a:pt x="322" y="338"/>
                </a:lnTo>
                <a:lnTo>
                  <a:pt x="350" y="428"/>
                </a:lnTo>
                <a:lnTo>
                  <a:pt x="205" y="474"/>
                </a:lnTo>
                <a:lnTo>
                  <a:pt x="180" y="394"/>
                </a:lnTo>
                <a:lnTo>
                  <a:pt x="153" y="326"/>
                </a:lnTo>
                <a:lnTo>
                  <a:pt x="126" y="268"/>
                </a:lnTo>
                <a:lnTo>
                  <a:pt x="98" y="223"/>
                </a:lnTo>
                <a:lnTo>
                  <a:pt x="62" y="180"/>
                </a:lnTo>
                <a:lnTo>
                  <a:pt x="70" y="188"/>
                </a:lnTo>
                <a:lnTo>
                  <a:pt x="57" y="176"/>
                </a:lnTo>
                <a:lnTo>
                  <a:pt x="45" y="167"/>
                </a:lnTo>
                <a:lnTo>
                  <a:pt x="35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" name="Rectangle 75"/>
          <p:cNvSpPr>
            <a:spLocks noChangeArrowheads="1"/>
          </p:cNvSpPr>
          <p:nvPr/>
        </p:nvSpPr>
        <p:spPr bwMode="auto">
          <a:xfrm>
            <a:off x="3883588" y="1623564"/>
            <a:ext cx="206374" cy="303446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" name="Freeform 83"/>
          <p:cNvSpPr>
            <a:spLocks/>
          </p:cNvSpPr>
          <p:nvPr/>
        </p:nvSpPr>
        <p:spPr bwMode="auto">
          <a:xfrm>
            <a:off x="4162425" y="1774377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6" name="Freeform 84"/>
          <p:cNvSpPr>
            <a:spLocks/>
          </p:cNvSpPr>
          <p:nvPr/>
        </p:nvSpPr>
        <p:spPr bwMode="auto">
          <a:xfrm>
            <a:off x="4114800" y="1687064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7" name="Freeform 85"/>
          <p:cNvSpPr>
            <a:spLocks/>
          </p:cNvSpPr>
          <p:nvPr/>
        </p:nvSpPr>
        <p:spPr bwMode="auto">
          <a:xfrm>
            <a:off x="4230687" y="1774377"/>
            <a:ext cx="79375" cy="103188"/>
          </a:xfrm>
          <a:custGeom>
            <a:avLst/>
            <a:gdLst>
              <a:gd name="T0" fmla="*/ 11 w 366"/>
              <a:gd name="T1" fmla="*/ 472 h 472"/>
              <a:gd name="T2" fmla="*/ 32 w 366"/>
              <a:gd name="T3" fmla="*/ 471 h 472"/>
              <a:gd name="T4" fmla="*/ 44 w 366"/>
              <a:gd name="T5" fmla="*/ 469 h 472"/>
              <a:gd name="T6" fmla="*/ 65 w 366"/>
              <a:gd name="T7" fmla="*/ 464 h 472"/>
              <a:gd name="T8" fmla="*/ 94 w 366"/>
              <a:gd name="T9" fmla="*/ 454 h 472"/>
              <a:gd name="T10" fmla="*/ 104 w 366"/>
              <a:gd name="T11" fmla="*/ 449 h 472"/>
              <a:gd name="T12" fmla="*/ 124 w 366"/>
              <a:gd name="T13" fmla="*/ 438 h 472"/>
              <a:gd name="T14" fmla="*/ 134 w 366"/>
              <a:gd name="T15" fmla="*/ 432 h 472"/>
              <a:gd name="T16" fmla="*/ 173 w 366"/>
              <a:gd name="T17" fmla="*/ 401 h 472"/>
              <a:gd name="T18" fmla="*/ 184 w 366"/>
              <a:gd name="T19" fmla="*/ 391 h 472"/>
              <a:gd name="T20" fmla="*/ 221 w 366"/>
              <a:gd name="T21" fmla="*/ 349 h 472"/>
              <a:gd name="T22" fmla="*/ 263 w 366"/>
              <a:gd name="T23" fmla="*/ 288 h 472"/>
              <a:gd name="T24" fmla="*/ 301 w 366"/>
              <a:gd name="T25" fmla="*/ 217 h 472"/>
              <a:gd name="T26" fmla="*/ 335 w 366"/>
              <a:gd name="T27" fmla="*/ 138 h 472"/>
              <a:gd name="T28" fmla="*/ 366 w 366"/>
              <a:gd name="T29" fmla="*/ 48 h 472"/>
              <a:gd name="T30" fmla="*/ 221 w 366"/>
              <a:gd name="T31" fmla="*/ 0 h 472"/>
              <a:gd name="T32" fmla="*/ 196 w 366"/>
              <a:gd name="T33" fmla="*/ 78 h 472"/>
              <a:gd name="T34" fmla="*/ 167 w 366"/>
              <a:gd name="T35" fmla="*/ 147 h 472"/>
              <a:gd name="T36" fmla="*/ 138 w 366"/>
              <a:gd name="T37" fmla="*/ 203 h 472"/>
              <a:gd name="T38" fmla="*/ 107 w 366"/>
              <a:gd name="T39" fmla="*/ 248 h 472"/>
              <a:gd name="T40" fmla="*/ 70 w 366"/>
              <a:gd name="T41" fmla="*/ 291 h 472"/>
              <a:gd name="T42" fmla="*/ 81 w 366"/>
              <a:gd name="T43" fmla="*/ 281 h 472"/>
              <a:gd name="T44" fmla="*/ 41 w 366"/>
              <a:gd name="T45" fmla="*/ 311 h 472"/>
              <a:gd name="T46" fmla="*/ 51 w 366"/>
              <a:gd name="T47" fmla="*/ 305 h 472"/>
              <a:gd name="T48" fmla="*/ 31 w 366"/>
              <a:gd name="T49" fmla="*/ 316 h 472"/>
              <a:gd name="T50" fmla="*/ 41 w 366"/>
              <a:gd name="T51" fmla="*/ 311 h 472"/>
              <a:gd name="T52" fmla="*/ 29 w 366"/>
              <a:gd name="T53" fmla="*/ 316 h 472"/>
              <a:gd name="T54" fmla="*/ 8 w 366"/>
              <a:gd name="T55" fmla="*/ 321 h 472"/>
              <a:gd name="T56" fmla="*/ 21 w 366"/>
              <a:gd name="T57" fmla="*/ 319 h 472"/>
              <a:gd name="T58" fmla="*/ 0 w 366"/>
              <a:gd name="T59" fmla="*/ 321 h 472"/>
              <a:gd name="T60" fmla="*/ 11 w 366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6" h="472">
                <a:moveTo>
                  <a:pt x="11" y="472"/>
                </a:moveTo>
                <a:lnTo>
                  <a:pt x="32" y="471"/>
                </a:lnTo>
                <a:cubicBezTo>
                  <a:pt x="36" y="470"/>
                  <a:pt x="40" y="470"/>
                  <a:pt x="44" y="469"/>
                </a:cubicBezTo>
                <a:lnTo>
                  <a:pt x="65" y="464"/>
                </a:lnTo>
                <a:lnTo>
                  <a:pt x="94" y="454"/>
                </a:lnTo>
                <a:cubicBezTo>
                  <a:pt x="97" y="453"/>
                  <a:pt x="101" y="451"/>
                  <a:pt x="104" y="449"/>
                </a:cubicBezTo>
                <a:lnTo>
                  <a:pt x="124" y="438"/>
                </a:lnTo>
                <a:cubicBezTo>
                  <a:pt x="128" y="436"/>
                  <a:pt x="131" y="434"/>
                  <a:pt x="134" y="432"/>
                </a:cubicBezTo>
                <a:lnTo>
                  <a:pt x="173" y="401"/>
                </a:lnTo>
                <a:cubicBezTo>
                  <a:pt x="177" y="398"/>
                  <a:pt x="181" y="395"/>
                  <a:pt x="184" y="391"/>
                </a:cubicBezTo>
                <a:lnTo>
                  <a:pt x="221" y="349"/>
                </a:lnTo>
                <a:lnTo>
                  <a:pt x="263" y="288"/>
                </a:lnTo>
                <a:lnTo>
                  <a:pt x="301" y="217"/>
                </a:lnTo>
                <a:lnTo>
                  <a:pt x="335" y="138"/>
                </a:lnTo>
                <a:lnTo>
                  <a:pt x="366" y="48"/>
                </a:lnTo>
                <a:lnTo>
                  <a:pt x="221" y="0"/>
                </a:lnTo>
                <a:lnTo>
                  <a:pt x="196" y="78"/>
                </a:lnTo>
                <a:lnTo>
                  <a:pt x="167" y="147"/>
                </a:lnTo>
                <a:lnTo>
                  <a:pt x="138" y="203"/>
                </a:lnTo>
                <a:lnTo>
                  <a:pt x="107" y="248"/>
                </a:lnTo>
                <a:lnTo>
                  <a:pt x="70" y="291"/>
                </a:lnTo>
                <a:lnTo>
                  <a:pt x="81" y="281"/>
                </a:lnTo>
                <a:lnTo>
                  <a:pt x="41" y="311"/>
                </a:lnTo>
                <a:lnTo>
                  <a:pt x="51" y="305"/>
                </a:lnTo>
                <a:lnTo>
                  <a:pt x="31" y="316"/>
                </a:lnTo>
                <a:lnTo>
                  <a:pt x="41" y="311"/>
                </a:lnTo>
                <a:lnTo>
                  <a:pt x="29" y="316"/>
                </a:lnTo>
                <a:lnTo>
                  <a:pt x="8" y="321"/>
                </a:lnTo>
                <a:lnTo>
                  <a:pt x="21" y="319"/>
                </a:lnTo>
                <a:lnTo>
                  <a:pt x="0" y="321"/>
                </a:lnTo>
                <a:lnTo>
                  <a:pt x="11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8" name="Freeform 86"/>
          <p:cNvSpPr>
            <a:spLocks/>
          </p:cNvSpPr>
          <p:nvPr/>
        </p:nvSpPr>
        <p:spPr bwMode="auto">
          <a:xfrm>
            <a:off x="4276725" y="1687064"/>
            <a:ext cx="80963" cy="104775"/>
          </a:xfrm>
          <a:custGeom>
            <a:avLst/>
            <a:gdLst>
              <a:gd name="T0" fmla="*/ 356 w 366"/>
              <a:gd name="T1" fmla="*/ 0 h 475"/>
              <a:gd name="T2" fmla="*/ 335 w 366"/>
              <a:gd name="T3" fmla="*/ 1 h 475"/>
              <a:gd name="T4" fmla="*/ 322 w 366"/>
              <a:gd name="T5" fmla="*/ 3 h 475"/>
              <a:gd name="T6" fmla="*/ 301 w 366"/>
              <a:gd name="T7" fmla="*/ 8 h 475"/>
              <a:gd name="T8" fmla="*/ 271 w 366"/>
              <a:gd name="T9" fmla="*/ 19 h 475"/>
              <a:gd name="T10" fmla="*/ 242 w 366"/>
              <a:gd name="T11" fmla="*/ 34 h 475"/>
              <a:gd name="T12" fmla="*/ 215 w 366"/>
              <a:gd name="T13" fmla="*/ 53 h 475"/>
              <a:gd name="T14" fmla="*/ 190 w 366"/>
              <a:gd name="T15" fmla="*/ 73 h 475"/>
              <a:gd name="T16" fmla="*/ 182 w 366"/>
              <a:gd name="T17" fmla="*/ 81 h 475"/>
              <a:gd name="T18" fmla="*/ 145 w 366"/>
              <a:gd name="T19" fmla="*/ 124 h 475"/>
              <a:gd name="T20" fmla="*/ 103 w 366"/>
              <a:gd name="T21" fmla="*/ 186 h 475"/>
              <a:gd name="T22" fmla="*/ 65 w 366"/>
              <a:gd name="T23" fmla="*/ 256 h 475"/>
              <a:gd name="T24" fmla="*/ 31 w 366"/>
              <a:gd name="T25" fmla="*/ 337 h 475"/>
              <a:gd name="T26" fmla="*/ 0 w 366"/>
              <a:gd name="T27" fmla="*/ 427 h 475"/>
              <a:gd name="T28" fmla="*/ 144 w 366"/>
              <a:gd name="T29" fmla="*/ 475 h 475"/>
              <a:gd name="T30" fmla="*/ 171 w 366"/>
              <a:gd name="T31" fmla="*/ 396 h 475"/>
              <a:gd name="T32" fmla="*/ 199 w 366"/>
              <a:gd name="T33" fmla="*/ 328 h 475"/>
              <a:gd name="T34" fmla="*/ 229 w 366"/>
              <a:gd name="T35" fmla="*/ 270 h 475"/>
              <a:gd name="T36" fmla="*/ 259 w 366"/>
              <a:gd name="T37" fmla="*/ 224 h 475"/>
              <a:gd name="T38" fmla="*/ 296 w 366"/>
              <a:gd name="T39" fmla="*/ 182 h 475"/>
              <a:gd name="T40" fmla="*/ 289 w 366"/>
              <a:gd name="T41" fmla="*/ 189 h 475"/>
              <a:gd name="T42" fmla="*/ 303 w 366"/>
              <a:gd name="T43" fmla="*/ 177 h 475"/>
              <a:gd name="T44" fmla="*/ 316 w 366"/>
              <a:gd name="T45" fmla="*/ 168 h 475"/>
              <a:gd name="T46" fmla="*/ 327 w 366"/>
              <a:gd name="T47" fmla="*/ 161 h 475"/>
              <a:gd name="T48" fmla="*/ 337 w 366"/>
              <a:gd name="T49" fmla="*/ 156 h 475"/>
              <a:gd name="T50" fmla="*/ 358 w 366"/>
              <a:gd name="T51" fmla="*/ 151 h 475"/>
              <a:gd name="T52" fmla="*/ 345 w 366"/>
              <a:gd name="T53" fmla="*/ 153 h 475"/>
              <a:gd name="T54" fmla="*/ 366 w 366"/>
              <a:gd name="T55" fmla="*/ 151 h 475"/>
              <a:gd name="T56" fmla="*/ 356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356" y="0"/>
                </a:moveTo>
                <a:lnTo>
                  <a:pt x="335" y="1"/>
                </a:lnTo>
                <a:cubicBezTo>
                  <a:pt x="330" y="1"/>
                  <a:pt x="326" y="2"/>
                  <a:pt x="322" y="3"/>
                </a:cubicBezTo>
                <a:lnTo>
                  <a:pt x="301" y="8"/>
                </a:lnTo>
                <a:lnTo>
                  <a:pt x="271" y="19"/>
                </a:lnTo>
                <a:lnTo>
                  <a:pt x="242" y="34"/>
                </a:lnTo>
                <a:lnTo>
                  <a:pt x="215" y="53"/>
                </a:lnTo>
                <a:lnTo>
                  <a:pt x="190" y="73"/>
                </a:lnTo>
                <a:cubicBezTo>
                  <a:pt x="188" y="76"/>
                  <a:pt x="185" y="78"/>
                  <a:pt x="182" y="81"/>
                </a:cubicBezTo>
                <a:lnTo>
                  <a:pt x="145" y="124"/>
                </a:lnTo>
                <a:lnTo>
                  <a:pt x="103" y="186"/>
                </a:lnTo>
                <a:lnTo>
                  <a:pt x="65" y="256"/>
                </a:lnTo>
                <a:lnTo>
                  <a:pt x="31" y="337"/>
                </a:lnTo>
                <a:lnTo>
                  <a:pt x="0" y="427"/>
                </a:lnTo>
                <a:lnTo>
                  <a:pt x="144" y="475"/>
                </a:lnTo>
                <a:lnTo>
                  <a:pt x="171" y="396"/>
                </a:lnTo>
                <a:lnTo>
                  <a:pt x="199" y="328"/>
                </a:lnTo>
                <a:lnTo>
                  <a:pt x="229" y="270"/>
                </a:lnTo>
                <a:lnTo>
                  <a:pt x="259" y="224"/>
                </a:lnTo>
                <a:lnTo>
                  <a:pt x="296" y="182"/>
                </a:lnTo>
                <a:lnTo>
                  <a:pt x="289" y="189"/>
                </a:lnTo>
                <a:lnTo>
                  <a:pt x="303" y="177"/>
                </a:lnTo>
                <a:lnTo>
                  <a:pt x="316" y="168"/>
                </a:lnTo>
                <a:lnTo>
                  <a:pt x="327" y="161"/>
                </a:lnTo>
                <a:lnTo>
                  <a:pt x="337" y="156"/>
                </a:lnTo>
                <a:lnTo>
                  <a:pt x="358" y="151"/>
                </a:lnTo>
                <a:lnTo>
                  <a:pt x="345" y="153"/>
                </a:lnTo>
                <a:lnTo>
                  <a:pt x="366" y="151"/>
                </a:lnTo>
                <a:lnTo>
                  <a:pt x="356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9" name="Freeform 87"/>
          <p:cNvSpPr>
            <a:spLocks/>
          </p:cNvSpPr>
          <p:nvPr/>
        </p:nvSpPr>
        <p:spPr bwMode="auto">
          <a:xfrm>
            <a:off x="4406900" y="1774377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0" name="Freeform 88"/>
          <p:cNvSpPr>
            <a:spLocks/>
          </p:cNvSpPr>
          <p:nvPr/>
        </p:nvSpPr>
        <p:spPr bwMode="auto">
          <a:xfrm>
            <a:off x="4359275" y="1687064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" name="Freeform 103"/>
          <p:cNvSpPr>
            <a:spLocks/>
          </p:cNvSpPr>
          <p:nvPr/>
        </p:nvSpPr>
        <p:spPr bwMode="auto">
          <a:xfrm>
            <a:off x="1130862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2" name="Freeform 104"/>
          <p:cNvSpPr>
            <a:spLocks/>
          </p:cNvSpPr>
          <p:nvPr/>
        </p:nvSpPr>
        <p:spPr bwMode="auto">
          <a:xfrm>
            <a:off x="1084825" y="1687064"/>
            <a:ext cx="79375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3" name="Freeform 105"/>
          <p:cNvSpPr>
            <a:spLocks/>
          </p:cNvSpPr>
          <p:nvPr/>
        </p:nvSpPr>
        <p:spPr bwMode="auto">
          <a:xfrm>
            <a:off x="1199125" y="1774377"/>
            <a:ext cx="79375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" name="Freeform 106"/>
          <p:cNvSpPr>
            <a:spLocks/>
          </p:cNvSpPr>
          <p:nvPr/>
        </p:nvSpPr>
        <p:spPr bwMode="auto">
          <a:xfrm>
            <a:off x="1245162" y="1687064"/>
            <a:ext cx="80963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" name="Freeform 107"/>
          <p:cNvSpPr>
            <a:spLocks/>
          </p:cNvSpPr>
          <p:nvPr/>
        </p:nvSpPr>
        <p:spPr bwMode="auto">
          <a:xfrm>
            <a:off x="1375337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6" name="Freeform 108"/>
          <p:cNvSpPr>
            <a:spLocks/>
          </p:cNvSpPr>
          <p:nvPr/>
        </p:nvSpPr>
        <p:spPr bwMode="auto">
          <a:xfrm>
            <a:off x="1330887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7" name="Rectangle 150"/>
          <p:cNvSpPr>
            <a:spLocks noChangeArrowheads="1"/>
          </p:cNvSpPr>
          <p:nvPr/>
        </p:nvSpPr>
        <p:spPr bwMode="auto">
          <a:xfrm>
            <a:off x="3510525" y="1946729"/>
            <a:ext cx="86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Commit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8" name="Rectangle 155"/>
          <p:cNvSpPr>
            <a:spLocks noChangeArrowheads="1"/>
          </p:cNvSpPr>
          <p:nvPr/>
        </p:nvSpPr>
        <p:spPr bwMode="auto">
          <a:xfrm>
            <a:off x="2062725" y="1260027"/>
            <a:ext cx="4959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9" name="Rectangle 151"/>
          <p:cNvSpPr>
            <a:spLocks noChangeArrowheads="1"/>
          </p:cNvSpPr>
          <p:nvPr/>
        </p:nvSpPr>
        <p:spPr bwMode="auto">
          <a:xfrm>
            <a:off x="3510525" y="1623564"/>
            <a:ext cx="373063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" name="Rectangle 153"/>
          <p:cNvSpPr>
            <a:spLocks noChangeArrowheads="1"/>
          </p:cNvSpPr>
          <p:nvPr/>
        </p:nvSpPr>
        <p:spPr bwMode="auto">
          <a:xfrm>
            <a:off x="2013512" y="1634676"/>
            <a:ext cx="654050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1" name="Freeform 109"/>
          <p:cNvSpPr>
            <a:spLocks/>
          </p:cNvSpPr>
          <p:nvPr/>
        </p:nvSpPr>
        <p:spPr bwMode="auto">
          <a:xfrm>
            <a:off x="3372412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2" name="Freeform 110"/>
          <p:cNvSpPr>
            <a:spLocks/>
          </p:cNvSpPr>
          <p:nvPr/>
        </p:nvSpPr>
        <p:spPr bwMode="auto">
          <a:xfrm>
            <a:off x="3327962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3" name="Freeform 111"/>
          <p:cNvSpPr>
            <a:spLocks/>
          </p:cNvSpPr>
          <p:nvPr/>
        </p:nvSpPr>
        <p:spPr bwMode="auto">
          <a:xfrm>
            <a:off x="3439087" y="2999927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4" name="Freeform 112"/>
          <p:cNvSpPr>
            <a:spLocks/>
          </p:cNvSpPr>
          <p:nvPr/>
        </p:nvSpPr>
        <p:spPr bwMode="auto">
          <a:xfrm>
            <a:off x="3483537" y="2912614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5" name="Freeform 113"/>
          <p:cNvSpPr>
            <a:spLocks/>
          </p:cNvSpPr>
          <p:nvPr/>
        </p:nvSpPr>
        <p:spPr bwMode="auto">
          <a:xfrm>
            <a:off x="3608950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6" name="Freeform 114"/>
          <p:cNvSpPr>
            <a:spLocks/>
          </p:cNvSpPr>
          <p:nvPr/>
        </p:nvSpPr>
        <p:spPr bwMode="auto">
          <a:xfrm>
            <a:off x="3564500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7" name="Freeform 115"/>
          <p:cNvSpPr>
            <a:spLocks/>
          </p:cNvSpPr>
          <p:nvPr/>
        </p:nvSpPr>
        <p:spPr bwMode="auto">
          <a:xfrm>
            <a:off x="3678800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8" name="Freeform 116"/>
          <p:cNvSpPr>
            <a:spLocks/>
          </p:cNvSpPr>
          <p:nvPr/>
        </p:nvSpPr>
        <p:spPr bwMode="auto">
          <a:xfrm>
            <a:off x="3721662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9" name="Freeform 117"/>
          <p:cNvSpPr>
            <a:spLocks/>
          </p:cNvSpPr>
          <p:nvPr/>
        </p:nvSpPr>
        <p:spPr bwMode="auto">
          <a:xfrm>
            <a:off x="3853425" y="2999927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0" name="Freeform 118"/>
          <p:cNvSpPr>
            <a:spLocks/>
          </p:cNvSpPr>
          <p:nvPr/>
        </p:nvSpPr>
        <p:spPr bwMode="auto">
          <a:xfrm>
            <a:off x="3810562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1" name="Freeform 119"/>
          <p:cNvSpPr>
            <a:spLocks/>
          </p:cNvSpPr>
          <p:nvPr/>
        </p:nvSpPr>
        <p:spPr bwMode="auto">
          <a:xfrm>
            <a:off x="3920100" y="2999927"/>
            <a:ext cx="77788" cy="103188"/>
          </a:xfrm>
          <a:custGeom>
            <a:avLst/>
            <a:gdLst>
              <a:gd name="T0" fmla="*/ 11 w 358"/>
              <a:gd name="T1" fmla="*/ 474 h 474"/>
              <a:gd name="T2" fmla="*/ 32 w 358"/>
              <a:gd name="T3" fmla="*/ 473 h 474"/>
              <a:gd name="T4" fmla="*/ 44 w 358"/>
              <a:gd name="T5" fmla="*/ 471 h 474"/>
              <a:gd name="T6" fmla="*/ 64 w 358"/>
              <a:gd name="T7" fmla="*/ 466 h 474"/>
              <a:gd name="T8" fmla="*/ 75 w 358"/>
              <a:gd name="T9" fmla="*/ 462 h 474"/>
              <a:gd name="T10" fmla="*/ 94 w 358"/>
              <a:gd name="T11" fmla="*/ 454 h 474"/>
              <a:gd name="T12" fmla="*/ 121 w 358"/>
              <a:gd name="T13" fmla="*/ 441 h 474"/>
              <a:gd name="T14" fmla="*/ 131 w 358"/>
              <a:gd name="T15" fmla="*/ 435 h 474"/>
              <a:gd name="T16" fmla="*/ 150 w 358"/>
              <a:gd name="T17" fmla="*/ 421 h 474"/>
              <a:gd name="T18" fmla="*/ 174 w 358"/>
              <a:gd name="T19" fmla="*/ 399 h 474"/>
              <a:gd name="T20" fmla="*/ 218 w 358"/>
              <a:gd name="T21" fmla="*/ 350 h 474"/>
              <a:gd name="T22" fmla="*/ 224 w 358"/>
              <a:gd name="T23" fmla="*/ 341 h 474"/>
              <a:gd name="T24" fmla="*/ 259 w 358"/>
              <a:gd name="T25" fmla="*/ 288 h 474"/>
              <a:gd name="T26" fmla="*/ 296 w 358"/>
              <a:gd name="T27" fmla="*/ 217 h 474"/>
              <a:gd name="T28" fmla="*/ 328 w 358"/>
              <a:gd name="T29" fmla="*/ 136 h 474"/>
              <a:gd name="T30" fmla="*/ 358 w 358"/>
              <a:gd name="T31" fmla="*/ 47 h 474"/>
              <a:gd name="T32" fmla="*/ 213 w 358"/>
              <a:gd name="T33" fmla="*/ 0 h 474"/>
              <a:gd name="T34" fmla="*/ 187 w 358"/>
              <a:gd name="T35" fmla="*/ 80 h 474"/>
              <a:gd name="T36" fmla="*/ 160 w 358"/>
              <a:gd name="T37" fmla="*/ 148 h 474"/>
              <a:gd name="T38" fmla="*/ 131 w 358"/>
              <a:gd name="T39" fmla="*/ 205 h 474"/>
              <a:gd name="T40" fmla="*/ 97 w 358"/>
              <a:gd name="T41" fmla="*/ 259 h 474"/>
              <a:gd name="T42" fmla="*/ 103 w 358"/>
              <a:gd name="T43" fmla="*/ 250 h 474"/>
              <a:gd name="T44" fmla="*/ 73 w 358"/>
              <a:gd name="T45" fmla="*/ 286 h 474"/>
              <a:gd name="T46" fmla="*/ 59 w 358"/>
              <a:gd name="T47" fmla="*/ 298 h 474"/>
              <a:gd name="T48" fmla="*/ 40 w 358"/>
              <a:gd name="T49" fmla="*/ 312 h 474"/>
              <a:gd name="T50" fmla="*/ 50 w 358"/>
              <a:gd name="T51" fmla="*/ 306 h 474"/>
              <a:gd name="T52" fmla="*/ 37 w 358"/>
              <a:gd name="T53" fmla="*/ 314 h 474"/>
              <a:gd name="T54" fmla="*/ 17 w 358"/>
              <a:gd name="T55" fmla="*/ 322 h 474"/>
              <a:gd name="T56" fmla="*/ 28 w 358"/>
              <a:gd name="T57" fmla="*/ 318 h 474"/>
              <a:gd name="T58" fmla="*/ 8 w 358"/>
              <a:gd name="T59" fmla="*/ 323 h 474"/>
              <a:gd name="T60" fmla="*/ 20 w 358"/>
              <a:gd name="T61" fmla="*/ 321 h 474"/>
              <a:gd name="T62" fmla="*/ 0 w 358"/>
              <a:gd name="T63" fmla="*/ 323 h 474"/>
              <a:gd name="T64" fmla="*/ 11 w 358"/>
              <a:gd name="T6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8" h="474">
                <a:moveTo>
                  <a:pt x="11" y="474"/>
                </a:moveTo>
                <a:lnTo>
                  <a:pt x="32" y="473"/>
                </a:lnTo>
                <a:cubicBezTo>
                  <a:pt x="36" y="472"/>
                  <a:pt x="40" y="472"/>
                  <a:pt x="44" y="471"/>
                </a:cubicBezTo>
                <a:lnTo>
                  <a:pt x="64" y="466"/>
                </a:lnTo>
                <a:cubicBezTo>
                  <a:pt x="68" y="465"/>
                  <a:pt x="71" y="464"/>
                  <a:pt x="75" y="462"/>
                </a:cubicBezTo>
                <a:lnTo>
                  <a:pt x="94" y="454"/>
                </a:lnTo>
                <a:lnTo>
                  <a:pt x="121" y="441"/>
                </a:lnTo>
                <a:cubicBezTo>
                  <a:pt x="124" y="439"/>
                  <a:pt x="127" y="437"/>
                  <a:pt x="131" y="435"/>
                </a:cubicBezTo>
                <a:lnTo>
                  <a:pt x="150" y="421"/>
                </a:lnTo>
                <a:lnTo>
                  <a:pt x="174" y="399"/>
                </a:lnTo>
                <a:lnTo>
                  <a:pt x="218" y="350"/>
                </a:lnTo>
                <a:cubicBezTo>
                  <a:pt x="220" y="347"/>
                  <a:pt x="222" y="344"/>
                  <a:pt x="224" y="341"/>
                </a:cubicBezTo>
                <a:lnTo>
                  <a:pt x="259" y="288"/>
                </a:lnTo>
                <a:lnTo>
                  <a:pt x="296" y="217"/>
                </a:lnTo>
                <a:lnTo>
                  <a:pt x="328" y="136"/>
                </a:lnTo>
                <a:lnTo>
                  <a:pt x="358" y="47"/>
                </a:lnTo>
                <a:lnTo>
                  <a:pt x="213" y="0"/>
                </a:lnTo>
                <a:lnTo>
                  <a:pt x="187" y="80"/>
                </a:lnTo>
                <a:lnTo>
                  <a:pt x="160" y="148"/>
                </a:lnTo>
                <a:lnTo>
                  <a:pt x="131" y="205"/>
                </a:lnTo>
                <a:lnTo>
                  <a:pt x="97" y="259"/>
                </a:lnTo>
                <a:lnTo>
                  <a:pt x="103" y="250"/>
                </a:lnTo>
                <a:lnTo>
                  <a:pt x="73" y="286"/>
                </a:lnTo>
                <a:lnTo>
                  <a:pt x="59" y="298"/>
                </a:lnTo>
                <a:lnTo>
                  <a:pt x="40" y="312"/>
                </a:lnTo>
                <a:lnTo>
                  <a:pt x="50" y="306"/>
                </a:lnTo>
                <a:lnTo>
                  <a:pt x="37" y="314"/>
                </a:lnTo>
                <a:lnTo>
                  <a:pt x="17" y="322"/>
                </a:lnTo>
                <a:lnTo>
                  <a:pt x="28" y="318"/>
                </a:lnTo>
                <a:lnTo>
                  <a:pt x="8" y="323"/>
                </a:lnTo>
                <a:lnTo>
                  <a:pt x="20" y="321"/>
                </a:lnTo>
                <a:lnTo>
                  <a:pt x="0" y="323"/>
                </a:lnTo>
                <a:lnTo>
                  <a:pt x="11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2" name="Freeform 120"/>
          <p:cNvSpPr>
            <a:spLocks/>
          </p:cNvSpPr>
          <p:nvPr/>
        </p:nvSpPr>
        <p:spPr bwMode="auto">
          <a:xfrm>
            <a:off x="3962962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3" name="Freeform 121"/>
          <p:cNvSpPr>
            <a:spLocks/>
          </p:cNvSpPr>
          <p:nvPr/>
        </p:nvSpPr>
        <p:spPr bwMode="auto">
          <a:xfrm>
            <a:off x="4089962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4" name="Freeform 122"/>
          <p:cNvSpPr>
            <a:spLocks/>
          </p:cNvSpPr>
          <p:nvPr/>
        </p:nvSpPr>
        <p:spPr bwMode="auto">
          <a:xfrm>
            <a:off x="4043925" y="2912614"/>
            <a:ext cx="79375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75" name="Group 74"/>
          <p:cNvGrpSpPr/>
          <p:nvPr/>
        </p:nvGrpSpPr>
        <p:grpSpPr>
          <a:xfrm>
            <a:off x="1084825" y="2840498"/>
            <a:ext cx="1584325" cy="324000"/>
            <a:chOff x="1003300" y="3439434"/>
            <a:chExt cx="1584325" cy="324000"/>
          </a:xfrm>
        </p:grpSpPr>
        <p:sp>
          <p:nvSpPr>
            <p:cNvPr id="76" name="Rectangle 10"/>
            <p:cNvSpPr>
              <a:spLocks noChangeArrowheads="1"/>
            </p:cNvSpPr>
            <p:nvPr/>
          </p:nvSpPr>
          <p:spPr bwMode="auto">
            <a:xfrm>
              <a:off x="2212975" y="3439434"/>
              <a:ext cx="374650" cy="324000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Freeform 22"/>
            <p:cNvSpPr>
              <a:spLocks/>
            </p:cNvSpPr>
            <p:nvPr/>
          </p:nvSpPr>
          <p:spPr bwMode="auto">
            <a:xfrm>
              <a:off x="104775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Freeform 23"/>
            <p:cNvSpPr>
              <a:spLocks/>
            </p:cNvSpPr>
            <p:nvPr/>
          </p:nvSpPr>
          <p:spPr bwMode="auto">
            <a:xfrm>
              <a:off x="1003300" y="3511550"/>
              <a:ext cx="77788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Freeform 24"/>
            <p:cNvSpPr>
              <a:spLocks/>
            </p:cNvSpPr>
            <p:nvPr/>
          </p:nvSpPr>
          <p:spPr bwMode="auto">
            <a:xfrm>
              <a:off x="1114425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Freeform 25"/>
            <p:cNvSpPr>
              <a:spLocks/>
            </p:cNvSpPr>
            <p:nvPr/>
          </p:nvSpPr>
          <p:spPr bwMode="auto">
            <a:xfrm>
              <a:off x="1157287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Freeform 26"/>
            <p:cNvSpPr>
              <a:spLocks/>
            </p:cNvSpPr>
            <p:nvPr/>
          </p:nvSpPr>
          <p:spPr bwMode="auto">
            <a:xfrm>
              <a:off x="128270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Freeform 27"/>
            <p:cNvSpPr>
              <a:spLocks/>
            </p:cNvSpPr>
            <p:nvPr/>
          </p:nvSpPr>
          <p:spPr bwMode="auto">
            <a:xfrm>
              <a:off x="1238250" y="3511550"/>
              <a:ext cx="77788" cy="103188"/>
            </a:xfrm>
            <a:custGeom>
              <a:avLst/>
              <a:gdLst>
                <a:gd name="T0" fmla="*/ 23 w 716"/>
                <a:gd name="T1" fmla="*/ 0 h 945"/>
                <a:gd name="T2" fmla="*/ 64 w 716"/>
                <a:gd name="T3" fmla="*/ 3 h 945"/>
                <a:gd name="T4" fmla="*/ 89 w 716"/>
                <a:gd name="T5" fmla="*/ 7 h 945"/>
                <a:gd name="T6" fmla="*/ 129 w 716"/>
                <a:gd name="T7" fmla="*/ 17 h 945"/>
                <a:gd name="T8" fmla="*/ 186 w 716"/>
                <a:gd name="T9" fmla="*/ 38 h 945"/>
                <a:gd name="T10" fmla="*/ 245 w 716"/>
                <a:gd name="T11" fmla="*/ 68 h 945"/>
                <a:gd name="T12" fmla="*/ 268 w 716"/>
                <a:gd name="T13" fmla="*/ 84 h 945"/>
                <a:gd name="T14" fmla="*/ 344 w 716"/>
                <a:gd name="T15" fmla="*/ 146 h 945"/>
                <a:gd name="T16" fmla="*/ 362 w 716"/>
                <a:gd name="T17" fmla="*/ 163 h 945"/>
                <a:gd name="T18" fmla="*/ 436 w 716"/>
                <a:gd name="T19" fmla="*/ 247 h 945"/>
                <a:gd name="T20" fmla="*/ 449 w 716"/>
                <a:gd name="T21" fmla="*/ 265 h 945"/>
                <a:gd name="T22" fmla="*/ 518 w 716"/>
                <a:gd name="T23" fmla="*/ 372 h 945"/>
                <a:gd name="T24" fmla="*/ 591 w 716"/>
                <a:gd name="T25" fmla="*/ 511 h 945"/>
                <a:gd name="T26" fmla="*/ 657 w 716"/>
                <a:gd name="T27" fmla="*/ 672 h 945"/>
                <a:gd name="T28" fmla="*/ 716 w 716"/>
                <a:gd name="T29" fmla="*/ 850 h 945"/>
                <a:gd name="T30" fmla="*/ 427 w 716"/>
                <a:gd name="T31" fmla="*/ 945 h 945"/>
                <a:gd name="T32" fmla="*/ 376 w 716"/>
                <a:gd name="T33" fmla="*/ 787 h 945"/>
                <a:gd name="T34" fmla="*/ 322 w 716"/>
                <a:gd name="T35" fmla="*/ 652 h 945"/>
                <a:gd name="T36" fmla="*/ 263 w 716"/>
                <a:gd name="T37" fmla="*/ 537 h 945"/>
                <a:gd name="T38" fmla="*/ 194 w 716"/>
                <a:gd name="T39" fmla="*/ 430 h 945"/>
                <a:gd name="T40" fmla="*/ 207 w 716"/>
                <a:gd name="T41" fmla="*/ 448 h 945"/>
                <a:gd name="T42" fmla="*/ 133 w 716"/>
                <a:gd name="T43" fmla="*/ 364 h 945"/>
                <a:gd name="T44" fmla="*/ 151 w 716"/>
                <a:gd name="T45" fmla="*/ 381 h 945"/>
                <a:gd name="T46" fmla="*/ 75 w 716"/>
                <a:gd name="T47" fmla="*/ 319 h 945"/>
                <a:gd name="T48" fmla="*/ 98 w 716"/>
                <a:gd name="T49" fmla="*/ 335 h 945"/>
                <a:gd name="T50" fmla="*/ 77 w 716"/>
                <a:gd name="T51" fmla="*/ 321 h 945"/>
                <a:gd name="T52" fmla="*/ 56 w 716"/>
                <a:gd name="T53" fmla="*/ 312 h 945"/>
                <a:gd name="T54" fmla="*/ 16 w 716"/>
                <a:gd name="T55" fmla="*/ 302 h 945"/>
                <a:gd name="T56" fmla="*/ 41 w 716"/>
                <a:gd name="T57" fmla="*/ 306 h 945"/>
                <a:gd name="T58" fmla="*/ 0 w 716"/>
                <a:gd name="T59" fmla="*/ 303 h 945"/>
                <a:gd name="T60" fmla="*/ 23 w 716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45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lnTo>
                    <a:pt x="186" y="38"/>
                  </a:lnTo>
                  <a:lnTo>
                    <a:pt x="245" y="68"/>
                  </a:lnTo>
                  <a:cubicBezTo>
                    <a:pt x="253" y="73"/>
                    <a:pt x="260" y="78"/>
                    <a:pt x="268" y="84"/>
                  </a:cubicBezTo>
                  <a:lnTo>
                    <a:pt x="344" y="146"/>
                  </a:lnTo>
                  <a:cubicBezTo>
                    <a:pt x="350" y="151"/>
                    <a:pt x="356" y="157"/>
                    <a:pt x="362" y="163"/>
                  </a:cubicBezTo>
                  <a:lnTo>
                    <a:pt x="436" y="247"/>
                  </a:lnTo>
                  <a:cubicBezTo>
                    <a:pt x="441" y="253"/>
                    <a:pt x="445" y="259"/>
                    <a:pt x="449" y="265"/>
                  </a:cubicBezTo>
                  <a:lnTo>
                    <a:pt x="518" y="372"/>
                  </a:lnTo>
                  <a:lnTo>
                    <a:pt x="591" y="511"/>
                  </a:lnTo>
                  <a:lnTo>
                    <a:pt x="657" y="672"/>
                  </a:lnTo>
                  <a:lnTo>
                    <a:pt x="716" y="850"/>
                  </a:lnTo>
                  <a:lnTo>
                    <a:pt x="427" y="945"/>
                  </a:lnTo>
                  <a:lnTo>
                    <a:pt x="376" y="787"/>
                  </a:lnTo>
                  <a:lnTo>
                    <a:pt x="322" y="652"/>
                  </a:lnTo>
                  <a:lnTo>
                    <a:pt x="263" y="537"/>
                  </a:lnTo>
                  <a:lnTo>
                    <a:pt x="194" y="430"/>
                  </a:lnTo>
                  <a:lnTo>
                    <a:pt x="207" y="448"/>
                  </a:lnTo>
                  <a:lnTo>
                    <a:pt x="133" y="364"/>
                  </a:lnTo>
                  <a:lnTo>
                    <a:pt x="151" y="381"/>
                  </a:lnTo>
                  <a:lnTo>
                    <a:pt x="75" y="319"/>
                  </a:lnTo>
                  <a:lnTo>
                    <a:pt x="98" y="335"/>
                  </a:lnTo>
                  <a:lnTo>
                    <a:pt x="77" y="321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Freeform 28"/>
            <p:cNvSpPr>
              <a:spLocks/>
            </p:cNvSpPr>
            <p:nvPr/>
          </p:nvSpPr>
          <p:spPr bwMode="auto">
            <a:xfrm>
              <a:off x="1354137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Freeform 29"/>
            <p:cNvSpPr>
              <a:spLocks/>
            </p:cNvSpPr>
            <p:nvPr/>
          </p:nvSpPr>
          <p:spPr bwMode="auto">
            <a:xfrm>
              <a:off x="1397000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Freeform 30"/>
            <p:cNvSpPr>
              <a:spLocks/>
            </p:cNvSpPr>
            <p:nvPr/>
          </p:nvSpPr>
          <p:spPr bwMode="auto">
            <a:xfrm>
              <a:off x="1527175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Freeform 31"/>
            <p:cNvSpPr>
              <a:spLocks/>
            </p:cNvSpPr>
            <p:nvPr/>
          </p:nvSpPr>
          <p:spPr bwMode="auto">
            <a:xfrm>
              <a:off x="1484312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Freeform 32"/>
            <p:cNvSpPr>
              <a:spLocks/>
            </p:cNvSpPr>
            <p:nvPr/>
          </p:nvSpPr>
          <p:spPr bwMode="auto">
            <a:xfrm>
              <a:off x="1593850" y="3598863"/>
              <a:ext cx="79375" cy="103188"/>
            </a:xfrm>
            <a:custGeom>
              <a:avLst/>
              <a:gdLst>
                <a:gd name="T0" fmla="*/ 23 w 716"/>
                <a:gd name="T1" fmla="*/ 949 h 949"/>
                <a:gd name="T2" fmla="*/ 64 w 716"/>
                <a:gd name="T3" fmla="*/ 946 h 949"/>
                <a:gd name="T4" fmla="*/ 89 w 716"/>
                <a:gd name="T5" fmla="*/ 942 h 949"/>
                <a:gd name="T6" fmla="*/ 129 w 716"/>
                <a:gd name="T7" fmla="*/ 932 h 949"/>
                <a:gd name="T8" fmla="*/ 150 w 716"/>
                <a:gd name="T9" fmla="*/ 925 h 949"/>
                <a:gd name="T10" fmla="*/ 189 w 716"/>
                <a:gd name="T11" fmla="*/ 909 h 949"/>
                <a:gd name="T12" fmla="*/ 242 w 716"/>
                <a:gd name="T13" fmla="*/ 882 h 949"/>
                <a:gd name="T14" fmla="*/ 262 w 716"/>
                <a:gd name="T15" fmla="*/ 870 h 949"/>
                <a:gd name="T16" fmla="*/ 300 w 716"/>
                <a:gd name="T17" fmla="*/ 842 h 949"/>
                <a:gd name="T18" fmla="*/ 349 w 716"/>
                <a:gd name="T19" fmla="*/ 799 h 949"/>
                <a:gd name="T20" fmla="*/ 436 w 716"/>
                <a:gd name="T21" fmla="*/ 700 h 949"/>
                <a:gd name="T22" fmla="*/ 449 w 716"/>
                <a:gd name="T23" fmla="*/ 683 h 949"/>
                <a:gd name="T24" fmla="*/ 518 w 716"/>
                <a:gd name="T25" fmla="*/ 576 h 949"/>
                <a:gd name="T26" fmla="*/ 592 w 716"/>
                <a:gd name="T27" fmla="*/ 435 h 949"/>
                <a:gd name="T28" fmla="*/ 657 w 716"/>
                <a:gd name="T29" fmla="*/ 273 h 949"/>
                <a:gd name="T30" fmla="*/ 716 w 716"/>
                <a:gd name="T31" fmla="*/ 95 h 949"/>
                <a:gd name="T32" fmla="*/ 427 w 716"/>
                <a:gd name="T33" fmla="*/ 0 h 949"/>
                <a:gd name="T34" fmla="*/ 375 w 716"/>
                <a:gd name="T35" fmla="*/ 160 h 949"/>
                <a:gd name="T36" fmla="*/ 321 w 716"/>
                <a:gd name="T37" fmla="*/ 296 h 949"/>
                <a:gd name="T38" fmla="*/ 263 w 716"/>
                <a:gd name="T39" fmla="*/ 411 h 949"/>
                <a:gd name="T40" fmla="*/ 194 w 716"/>
                <a:gd name="T41" fmla="*/ 518 h 949"/>
                <a:gd name="T42" fmla="*/ 207 w 716"/>
                <a:gd name="T43" fmla="*/ 501 h 949"/>
                <a:gd name="T44" fmla="*/ 146 w 716"/>
                <a:gd name="T45" fmla="*/ 572 h 949"/>
                <a:gd name="T46" fmla="*/ 119 w 716"/>
                <a:gd name="T47" fmla="*/ 597 h 949"/>
                <a:gd name="T48" fmla="*/ 81 w 716"/>
                <a:gd name="T49" fmla="*/ 625 h 949"/>
                <a:gd name="T50" fmla="*/ 101 w 716"/>
                <a:gd name="T51" fmla="*/ 613 h 949"/>
                <a:gd name="T52" fmla="*/ 74 w 716"/>
                <a:gd name="T53" fmla="*/ 628 h 949"/>
                <a:gd name="T54" fmla="*/ 35 w 716"/>
                <a:gd name="T55" fmla="*/ 644 h 949"/>
                <a:gd name="T56" fmla="*/ 56 w 716"/>
                <a:gd name="T57" fmla="*/ 637 h 949"/>
                <a:gd name="T58" fmla="*/ 16 w 716"/>
                <a:gd name="T59" fmla="*/ 647 h 949"/>
                <a:gd name="T60" fmla="*/ 41 w 716"/>
                <a:gd name="T61" fmla="*/ 643 h 949"/>
                <a:gd name="T62" fmla="*/ 0 w 716"/>
                <a:gd name="T63" fmla="*/ 646 h 949"/>
                <a:gd name="T64" fmla="*/ 23 w 716"/>
                <a:gd name="T65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949">
                  <a:moveTo>
                    <a:pt x="23" y="949"/>
                  </a:moveTo>
                  <a:lnTo>
                    <a:pt x="64" y="946"/>
                  </a:lnTo>
                  <a:cubicBezTo>
                    <a:pt x="72" y="945"/>
                    <a:pt x="81" y="944"/>
                    <a:pt x="89" y="942"/>
                  </a:cubicBezTo>
                  <a:lnTo>
                    <a:pt x="129" y="932"/>
                  </a:lnTo>
                  <a:cubicBezTo>
                    <a:pt x="136" y="930"/>
                    <a:pt x="143" y="928"/>
                    <a:pt x="150" y="925"/>
                  </a:cubicBezTo>
                  <a:lnTo>
                    <a:pt x="189" y="909"/>
                  </a:lnTo>
                  <a:lnTo>
                    <a:pt x="242" y="882"/>
                  </a:lnTo>
                  <a:cubicBezTo>
                    <a:pt x="249" y="878"/>
                    <a:pt x="255" y="874"/>
                    <a:pt x="262" y="870"/>
                  </a:cubicBezTo>
                  <a:lnTo>
                    <a:pt x="300" y="842"/>
                  </a:lnTo>
                  <a:lnTo>
                    <a:pt x="349" y="799"/>
                  </a:lnTo>
                  <a:lnTo>
                    <a:pt x="436" y="700"/>
                  </a:lnTo>
                  <a:cubicBezTo>
                    <a:pt x="441" y="695"/>
                    <a:pt x="445" y="689"/>
                    <a:pt x="449" y="683"/>
                  </a:cubicBezTo>
                  <a:lnTo>
                    <a:pt x="518" y="576"/>
                  </a:lnTo>
                  <a:lnTo>
                    <a:pt x="592" y="435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5" y="160"/>
                  </a:lnTo>
                  <a:lnTo>
                    <a:pt x="321" y="296"/>
                  </a:lnTo>
                  <a:lnTo>
                    <a:pt x="263" y="411"/>
                  </a:lnTo>
                  <a:lnTo>
                    <a:pt x="194" y="518"/>
                  </a:lnTo>
                  <a:lnTo>
                    <a:pt x="207" y="501"/>
                  </a:lnTo>
                  <a:lnTo>
                    <a:pt x="146" y="572"/>
                  </a:lnTo>
                  <a:lnTo>
                    <a:pt x="119" y="597"/>
                  </a:lnTo>
                  <a:lnTo>
                    <a:pt x="81" y="625"/>
                  </a:lnTo>
                  <a:lnTo>
                    <a:pt x="101" y="613"/>
                  </a:lnTo>
                  <a:lnTo>
                    <a:pt x="74" y="628"/>
                  </a:lnTo>
                  <a:lnTo>
                    <a:pt x="35" y="644"/>
                  </a:lnTo>
                  <a:lnTo>
                    <a:pt x="56" y="637"/>
                  </a:lnTo>
                  <a:lnTo>
                    <a:pt x="16" y="647"/>
                  </a:lnTo>
                  <a:lnTo>
                    <a:pt x="41" y="643"/>
                  </a:lnTo>
                  <a:lnTo>
                    <a:pt x="0" y="646"/>
                  </a:lnTo>
                  <a:lnTo>
                    <a:pt x="23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Freeform 33"/>
            <p:cNvSpPr>
              <a:spLocks/>
            </p:cNvSpPr>
            <p:nvPr/>
          </p:nvSpPr>
          <p:spPr bwMode="auto">
            <a:xfrm>
              <a:off x="1639887" y="3511550"/>
              <a:ext cx="76200" cy="103188"/>
            </a:xfrm>
            <a:custGeom>
              <a:avLst/>
              <a:gdLst>
                <a:gd name="T0" fmla="*/ 678 w 701"/>
                <a:gd name="T1" fmla="*/ 0 h 944"/>
                <a:gd name="T2" fmla="*/ 639 w 701"/>
                <a:gd name="T3" fmla="*/ 3 h 944"/>
                <a:gd name="T4" fmla="*/ 613 w 701"/>
                <a:gd name="T5" fmla="*/ 7 h 944"/>
                <a:gd name="T6" fmla="*/ 574 w 701"/>
                <a:gd name="T7" fmla="*/ 17 h 944"/>
                <a:gd name="T8" fmla="*/ 518 w 701"/>
                <a:gd name="T9" fmla="*/ 38 h 944"/>
                <a:gd name="T10" fmla="*/ 496 w 701"/>
                <a:gd name="T11" fmla="*/ 48 h 944"/>
                <a:gd name="T12" fmla="*/ 458 w 701"/>
                <a:gd name="T13" fmla="*/ 70 h 944"/>
                <a:gd name="T14" fmla="*/ 438 w 701"/>
                <a:gd name="T15" fmla="*/ 84 h 944"/>
                <a:gd name="T16" fmla="*/ 363 w 701"/>
                <a:gd name="T17" fmla="*/ 146 h 944"/>
                <a:gd name="T18" fmla="*/ 343 w 701"/>
                <a:gd name="T19" fmla="*/ 165 h 944"/>
                <a:gd name="T20" fmla="*/ 272 w 701"/>
                <a:gd name="T21" fmla="*/ 249 h 944"/>
                <a:gd name="T22" fmla="*/ 192 w 701"/>
                <a:gd name="T23" fmla="*/ 373 h 944"/>
                <a:gd name="T24" fmla="*/ 121 w 701"/>
                <a:gd name="T25" fmla="*/ 513 h 944"/>
                <a:gd name="T26" fmla="*/ 57 w 701"/>
                <a:gd name="T27" fmla="*/ 674 h 944"/>
                <a:gd name="T28" fmla="*/ 0 w 701"/>
                <a:gd name="T29" fmla="*/ 851 h 944"/>
                <a:gd name="T30" fmla="*/ 289 w 701"/>
                <a:gd name="T31" fmla="*/ 944 h 944"/>
                <a:gd name="T32" fmla="*/ 340 w 701"/>
                <a:gd name="T33" fmla="*/ 785 h 944"/>
                <a:gd name="T34" fmla="*/ 392 w 701"/>
                <a:gd name="T35" fmla="*/ 650 h 944"/>
                <a:gd name="T36" fmla="*/ 449 w 701"/>
                <a:gd name="T37" fmla="*/ 536 h 944"/>
                <a:gd name="T38" fmla="*/ 505 w 701"/>
                <a:gd name="T39" fmla="*/ 446 h 944"/>
                <a:gd name="T40" fmla="*/ 576 w 701"/>
                <a:gd name="T41" fmla="*/ 362 h 944"/>
                <a:gd name="T42" fmla="*/ 556 w 701"/>
                <a:gd name="T43" fmla="*/ 381 h 944"/>
                <a:gd name="T44" fmla="*/ 631 w 701"/>
                <a:gd name="T45" fmla="*/ 319 h 944"/>
                <a:gd name="T46" fmla="*/ 611 w 701"/>
                <a:gd name="T47" fmla="*/ 333 h 944"/>
                <a:gd name="T48" fmla="*/ 649 w 701"/>
                <a:gd name="T49" fmla="*/ 311 h 944"/>
                <a:gd name="T50" fmla="*/ 627 w 701"/>
                <a:gd name="T51" fmla="*/ 321 h 944"/>
                <a:gd name="T52" fmla="*/ 649 w 701"/>
                <a:gd name="T53" fmla="*/ 312 h 944"/>
                <a:gd name="T54" fmla="*/ 688 w 701"/>
                <a:gd name="T55" fmla="*/ 302 h 944"/>
                <a:gd name="T56" fmla="*/ 662 w 701"/>
                <a:gd name="T57" fmla="*/ 306 h 944"/>
                <a:gd name="T58" fmla="*/ 701 w 701"/>
                <a:gd name="T59" fmla="*/ 303 h 944"/>
                <a:gd name="T60" fmla="*/ 678 w 701"/>
                <a:gd name="T61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1" h="944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8" y="38"/>
                  </a:lnTo>
                  <a:cubicBezTo>
                    <a:pt x="510" y="40"/>
                    <a:pt x="503" y="44"/>
                    <a:pt x="496" y="48"/>
                  </a:cubicBezTo>
                  <a:lnTo>
                    <a:pt x="458" y="70"/>
                  </a:lnTo>
                  <a:cubicBezTo>
                    <a:pt x="451" y="74"/>
                    <a:pt x="444" y="79"/>
                    <a:pt x="438" y="84"/>
                  </a:cubicBezTo>
                  <a:lnTo>
                    <a:pt x="363" y="146"/>
                  </a:lnTo>
                  <a:cubicBezTo>
                    <a:pt x="356" y="152"/>
                    <a:pt x="349" y="158"/>
                    <a:pt x="343" y="165"/>
                  </a:cubicBezTo>
                  <a:lnTo>
                    <a:pt x="272" y="249"/>
                  </a:lnTo>
                  <a:lnTo>
                    <a:pt x="192" y="373"/>
                  </a:lnTo>
                  <a:lnTo>
                    <a:pt x="121" y="513"/>
                  </a:lnTo>
                  <a:lnTo>
                    <a:pt x="57" y="674"/>
                  </a:lnTo>
                  <a:lnTo>
                    <a:pt x="0" y="851"/>
                  </a:lnTo>
                  <a:lnTo>
                    <a:pt x="289" y="944"/>
                  </a:lnTo>
                  <a:lnTo>
                    <a:pt x="340" y="785"/>
                  </a:lnTo>
                  <a:lnTo>
                    <a:pt x="392" y="650"/>
                  </a:lnTo>
                  <a:lnTo>
                    <a:pt x="449" y="536"/>
                  </a:lnTo>
                  <a:lnTo>
                    <a:pt x="505" y="446"/>
                  </a:lnTo>
                  <a:lnTo>
                    <a:pt x="576" y="362"/>
                  </a:lnTo>
                  <a:lnTo>
                    <a:pt x="556" y="381"/>
                  </a:lnTo>
                  <a:lnTo>
                    <a:pt x="631" y="319"/>
                  </a:lnTo>
                  <a:lnTo>
                    <a:pt x="611" y="333"/>
                  </a:lnTo>
                  <a:lnTo>
                    <a:pt x="649" y="311"/>
                  </a:lnTo>
                  <a:lnTo>
                    <a:pt x="627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Freeform 34"/>
            <p:cNvSpPr>
              <a:spLocks/>
            </p:cNvSpPr>
            <p:nvPr/>
          </p:nvSpPr>
          <p:spPr bwMode="auto">
            <a:xfrm>
              <a:off x="1763712" y="3598863"/>
              <a:ext cx="77788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Freeform 35"/>
            <p:cNvSpPr>
              <a:spLocks/>
            </p:cNvSpPr>
            <p:nvPr/>
          </p:nvSpPr>
          <p:spPr bwMode="auto">
            <a:xfrm>
              <a:off x="1720850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Freeform 69"/>
            <p:cNvSpPr>
              <a:spLocks/>
            </p:cNvSpPr>
            <p:nvPr/>
          </p:nvSpPr>
          <p:spPr bwMode="auto">
            <a:xfrm>
              <a:off x="1839912" y="3598863"/>
              <a:ext cx="79375" cy="103188"/>
            </a:xfrm>
            <a:custGeom>
              <a:avLst/>
              <a:gdLst>
                <a:gd name="T0" fmla="*/ 21 w 731"/>
                <a:gd name="T1" fmla="*/ 949 h 949"/>
                <a:gd name="T2" fmla="*/ 63 w 731"/>
                <a:gd name="T3" fmla="*/ 946 h 949"/>
                <a:gd name="T4" fmla="*/ 88 w 731"/>
                <a:gd name="T5" fmla="*/ 942 h 949"/>
                <a:gd name="T6" fmla="*/ 129 w 731"/>
                <a:gd name="T7" fmla="*/ 932 h 949"/>
                <a:gd name="T8" fmla="*/ 190 w 731"/>
                <a:gd name="T9" fmla="*/ 910 h 949"/>
                <a:gd name="T10" fmla="*/ 245 w 731"/>
                <a:gd name="T11" fmla="*/ 882 h 949"/>
                <a:gd name="T12" fmla="*/ 302 w 731"/>
                <a:gd name="T13" fmla="*/ 844 h 949"/>
                <a:gd name="T14" fmla="*/ 353 w 731"/>
                <a:gd name="T15" fmla="*/ 800 h 949"/>
                <a:gd name="T16" fmla="*/ 442 w 731"/>
                <a:gd name="T17" fmla="*/ 701 h 949"/>
                <a:gd name="T18" fmla="*/ 527 w 731"/>
                <a:gd name="T19" fmla="*/ 578 h 949"/>
                <a:gd name="T20" fmla="*/ 602 w 731"/>
                <a:gd name="T21" fmla="*/ 436 h 949"/>
                <a:gd name="T22" fmla="*/ 670 w 731"/>
                <a:gd name="T23" fmla="*/ 276 h 949"/>
                <a:gd name="T24" fmla="*/ 731 w 731"/>
                <a:gd name="T25" fmla="*/ 95 h 949"/>
                <a:gd name="T26" fmla="*/ 442 w 731"/>
                <a:gd name="T27" fmla="*/ 0 h 949"/>
                <a:gd name="T28" fmla="*/ 390 w 731"/>
                <a:gd name="T29" fmla="*/ 157 h 949"/>
                <a:gd name="T30" fmla="*/ 333 w 731"/>
                <a:gd name="T31" fmla="*/ 295 h 949"/>
                <a:gd name="T32" fmla="*/ 274 w 731"/>
                <a:gd name="T33" fmla="*/ 409 h 949"/>
                <a:gd name="T34" fmla="*/ 214 w 731"/>
                <a:gd name="T35" fmla="*/ 500 h 949"/>
                <a:gd name="T36" fmla="*/ 154 w 731"/>
                <a:gd name="T37" fmla="*/ 571 h 949"/>
                <a:gd name="T38" fmla="*/ 127 w 731"/>
                <a:gd name="T39" fmla="*/ 595 h 949"/>
                <a:gd name="T40" fmla="*/ 104 w 731"/>
                <a:gd name="T41" fmla="*/ 613 h 949"/>
                <a:gd name="T42" fmla="*/ 79 w 731"/>
                <a:gd name="T43" fmla="*/ 627 h 949"/>
                <a:gd name="T44" fmla="*/ 57 w 731"/>
                <a:gd name="T45" fmla="*/ 637 h 949"/>
                <a:gd name="T46" fmla="*/ 16 w 731"/>
                <a:gd name="T47" fmla="*/ 647 h 949"/>
                <a:gd name="T48" fmla="*/ 42 w 731"/>
                <a:gd name="T49" fmla="*/ 643 h 949"/>
                <a:gd name="T50" fmla="*/ 0 w 731"/>
                <a:gd name="T51" fmla="*/ 646 h 949"/>
                <a:gd name="T52" fmla="*/ 21 w 731"/>
                <a:gd name="T53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1" h="949">
                  <a:moveTo>
                    <a:pt x="21" y="949"/>
                  </a:moveTo>
                  <a:lnTo>
                    <a:pt x="63" y="946"/>
                  </a:lnTo>
                  <a:cubicBezTo>
                    <a:pt x="72" y="945"/>
                    <a:pt x="80" y="944"/>
                    <a:pt x="88" y="942"/>
                  </a:cubicBezTo>
                  <a:lnTo>
                    <a:pt x="129" y="932"/>
                  </a:lnTo>
                  <a:lnTo>
                    <a:pt x="190" y="910"/>
                  </a:lnTo>
                  <a:lnTo>
                    <a:pt x="245" y="882"/>
                  </a:lnTo>
                  <a:lnTo>
                    <a:pt x="302" y="844"/>
                  </a:lnTo>
                  <a:lnTo>
                    <a:pt x="353" y="800"/>
                  </a:lnTo>
                  <a:lnTo>
                    <a:pt x="442" y="701"/>
                  </a:lnTo>
                  <a:lnTo>
                    <a:pt x="527" y="578"/>
                  </a:lnTo>
                  <a:lnTo>
                    <a:pt x="602" y="436"/>
                  </a:lnTo>
                  <a:lnTo>
                    <a:pt x="670" y="276"/>
                  </a:lnTo>
                  <a:lnTo>
                    <a:pt x="731" y="95"/>
                  </a:lnTo>
                  <a:lnTo>
                    <a:pt x="442" y="0"/>
                  </a:lnTo>
                  <a:lnTo>
                    <a:pt x="390" y="157"/>
                  </a:lnTo>
                  <a:lnTo>
                    <a:pt x="333" y="295"/>
                  </a:lnTo>
                  <a:lnTo>
                    <a:pt x="274" y="409"/>
                  </a:lnTo>
                  <a:lnTo>
                    <a:pt x="214" y="500"/>
                  </a:lnTo>
                  <a:lnTo>
                    <a:pt x="154" y="571"/>
                  </a:lnTo>
                  <a:lnTo>
                    <a:pt x="127" y="595"/>
                  </a:lnTo>
                  <a:lnTo>
                    <a:pt x="104" y="613"/>
                  </a:lnTo>
                  <a:lnTo>
                    <a:pt x="79" y="627"/>
                  </a:lnTo>
                  <a:lnTo>
                    <a:pt x="57" y="637"/>
                  </a:lnTo>
                  <a:lnTo>
                    <a:pt x="16" y="647"/>
                  </a:lnTo>
                  <a:lnTo>
                    <a:pt x="42" y="643"/>
                  </a:lnTo>
                  <a:lnTo>
                    <a:pt x="0" y="646"/>
                  </a:lnTo>
                  <a:lnTo>
                    <a:pt x="21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Freeform 70"/>
            <p:cNvSpPr>
              <a:spLocks/>
            </p:cNvSpPr>
            <p:nvPr/>
          </p:nvSpPr>
          <p:spPr bwMode="auto">
            <a:xfrm>
              <a:off x="1885950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Freeform 71"/>
            <p:cNvSpPr>
              <a:spLocks/>
            </p:cNvSpPr>
            <p:nvPr/>
          </p:nvSpPr>
          <p:spPr bwMode="auto">
            <a:xfrm>
              <a:off x="2011362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Freeform 72"/>
            <p:cNvSpPr>
              <a:spLocks/>
            </p:cNvSpPr>
            <p:nvPr/>
          </p:nvSpPr>
          <p:spPr bwMode="auto">
            <a:xfrm>
              <a:off x="1965325" y="3511550"/>
              <a:ext cx="79375" cy="103188"/>
            </a:xfrm>
            <a:custGeom>
              <a:avLst/>
              <a:gdLst>
                <a:gd name="T0" fmla="*/ 21 w 731"/>
                <a:gd name="T1" fmla="*/ 0 h 946"/>
                <a:gd name="T2" fmla="*/ 63 w 731"/>
                <a:gd name="T3" fmla="*/ 3 h 946"/>
                <a:gd name="T4" fmla="*/ 88 w 731"/>
                <a:gd name="T5" fmla="*/ 7 h 946"/>
                <a:gd name="T6" fmla="*/ 129 w 731"/>
                <a:gd name="T7" fmla="*/ 17 h 946"/>
                <a:gd name="T8" fmla="*/ 187 w 731"/>
                <a:gd name="T9" fmla="*/ 37 h 946"/>
                <a:gd name="T10" fmla="*/ 208 w 731"/>
                <a:gd name="T11" fmla="*/ 46 h 946"/>
                <a:gd name="T12" fmla="*/ 248 w 731"/>
                <a:gd name="T13" fmla="*/ 68 h 946"/>
                <a:gd name="T14" fmla="*/ 268 w 731"/>
                <a:gd name="T15" fmla="*/ 82 h 946"/>
                <a:gd name="T16" fmla="*/ 347 w 731"/>
                <a:gd name="T17" fmla="*/ 144 h 946"/>
                <a:gd name="T18" fmla="*/ 367 w 731"/>
                <a:gd name="T19" fmla="*/ 162 h 946"/>
                <a:gd name="T20" fmla="*/ 442 w 731"/>
                <a:gd name="T21" fmla="*/ 246 h 946"/>
                <a:gd name="T22" fmla="*/ 527 w 731"/>
                <a:gd name="T23" fmla="*/ 370 h 946"/>
                <a:gd name="T24" fmla="*/ 602 w 731"/>
                <a:gd name="T25" fmla="*/ 511 h 946"/>
                <a:gd name="T26" fmla="*/ 670 w 731"/>
                <a:gd name="T27" fmla="*/ 670 h 946"/>
                <a:gd name="T28" fmla="*/ 731 w 731"/>
                <a:gd name="T29" fmla="*/ 849 h 946"/>
                <a:gd name="T30" fmla="*/ 442 w 731"/>
                <a:gd name="T31" fmla="*/ 946 h 946"/>
                <a:gd name="T32" fmla="*/ 391 w 731"/>
                <a:gd name="T33" fmla="*/ 789 h 946"/>
                <a:gd name="T34" fmla="*/ 333 w 731"/>
                <a:gd name="T35" fmla="*/ 652 h 946"/>
                <a:gd name="T36" fmla="*/ 274 w 731"/>
                <a:gd name="T37" fmla="*/ 539 h 946"/>
                <a:gd name="T38" fmla="*/ 215 w 731"/>
                <a:gd name="T39" fmla="*/ 449 h 946"/>
                <a:gd name="T40" fmla="*/ 140 w 731"/>
                <a:gd name="T41" fmla="*/ 365 h 946"/>
                <a:gd name="T42" fmla="*/ 160 w 731"/>
                <a:gd name="T43" fmla="*/ 383 h 946"/>
                <a:gd name="T44" fmla="*/ 81 w 731"/>
                <a:gd name="T45" fmla="*/ 321 h 946"/>
                <a:gd name="T46" fmla="*/ 101 w 731"/>
                <a:gd name="T47" fmla="*/ 335 h 946"/>
                <a:gd name="T48" fmla="*/ 61 w 731"/>
                <a:gd name="T49" fmla="*/ 313 h 946"/>
                <a:gd name="T50" fmla="*/ 82 w 731"/>
                <a:gd name="T51" fmla="*/ 322 h 946"/>
                <a:gd name="T52" fmla="*/ 57 w 731"/>
                <a:gd name="T53" fmla="*/ 312 h 946"/>
                <a:gd name="T54" fmla="*/ 16 w 731"/>
                <a:gd name="T55" fmla="*/ 302 h 946"/>
                <a:gd name="T56" fmla="*/ 42 w 731"/>
                <a:gd name="T57" fmla="*/ 306 h 946"/>
                <a:gd name="T58" fmla="*/ 0 w 731"/>
                <a:gd name="T59" fmla="*/ 303 h 946"/>
                <a:gd name="T60" fmla="*/ 21 w 731"/>
                <a:gd name="T61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6">
                  <a:moveTo>
                    <a:pt x="21" y="0"/>
                  </a:moveTo>
                  <a:lnTo>
                    <a:pt x="63" y="3"/>
                  </a:lnTo>
                  <a:cubicBezTo>
                    <a:pt x="72" y="3"/>
                    <a:pt x="80" y="5"/>
                    <a:pt x="88" y="7"/>
                  </a:cubicBezTo>
                  <a:lnTo>
                    <a:pt x="129" y="17"/>
                  </a:lnTo>
                  <a:lnTo>
                    <a:pt x="187" y="37"/>
                  </a:lnTo>
                  <a:cubicBezTo>
                    <a:pt x="194" y="39"/>
                    <a:pt x="201" y="43"/>
                    <a:pt x="208" y="46"/>
                  </a:cubicBezTo>
                  <a:lnTo>
                    <a:pt x="248" y="68"/>
                  </a:lnTo>
                  <a:cubicBezTo>
                    <a:pt x="255" y="72"/>
                    <a:pt x="262" y="77"/>
                    <a:pt x="268" y="82"/>
                  </a:cubicBezTo>
                  <a:lnTo>
                    <a:pt x="347" y="144"/>
                  </a:lnTo>
                  <a:cubicBezTo>
                    <a:pt x="354" y="149"/>
                    <a:pt x="361" y="156"/>
                    <a:pt x="367" y="162"/>
                  </a:cubicBezTo>
                  <a:lnTo>
                    <a:pt x="442" y="246"/>
                  </a:lnTo>
                  <a:lnTo>
                    <a:pt x="527" y="370"/>
                  </a:lnTo>
                  <a:lnTo>
                    <a:pt x="602" y="511"/>
                  </a:lnTo>
                  <a:lnTo>
                    <a:pt x="670" y="670"/>
                  </a:lnTo>
                  <a:lnTo>
                    <a:pt x="731" y="849"/>
                  </a:lnTo>
                  <a:lnTo>
                    <a:pt x="442" y="946"/>
                  </a:lnTo>
                  <a:lnTo>
                    <a:pt x="391" y="789"/>
                  </a:lnTo>
                  <a:lnTo>
                    <a:pt x="333" y="652"/>
                  </a:lnTo>
                  <a:lnTo>
                    <a:pt x="274" y="539"/>
                  </a:lnTo>
                  <a:lnTo>
                    <a:pt x="215" y="449"/>
                  </a:lnTo>
                  <a:lnTo>
                    <a:pt x="140" y="365"/>
                  </a:lnTo>
                  <a:lnTo>
                    <a:pt x="160" y="383"/>
                  </a:lnTo>
                  <a:lnTo>
                    <a:pt x="81" y="321"/>
                  </a:lnTo>
                  <a:lnTo>
                    <a:pt x="101" y="335"/>
                  </a:lnTo>
                  <a:lnTo>
                    <a:pt x="61" y="313"/>
                  </a:lnTo>
                  <a:lnTo>
                    <a:pt x="82" y="322"/>
                  </a:lnTo>
                  <a:lnTo>
                    <a:pt x="57" y="312"/>
                  </a:lnTo>
                  <a:lnTo>
                    <a:pt x="16" y="302"/>
                  </a:lnTo>
                  <a:lnTo>
                    <a:pt x="42" y="306"/>
                  </a:lnTo>
                  <a:lnTo>
                    <a:pt x="0" y="3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Freeform 73"/>
            <p:cNvSpPr>
              <a:spLocks/>
            </p:cNvSpPr>
            <p:nvPr/>
          </p:nvSpPr>
          <p:spPr bwMode="auto">
            <a:xfrm>
              <a:off x="2087562" y="3598863"/>
              <a:ext cx="80963" cy="103188"/>
            </a:xfrm>
            <a:custGeom>
              <a:avLst/>
              <a:gdLst>
                <a:gd name="T0" fmla="*/ 21 w 746"/>
                <a:gd name="T1" fmla="*/ 951 h 951"/>
                <a:gd name="T2" fmla="*/ 64 w 746"/>
                <a:gd name="T3" fmla="*/ 948 h 951"/>
                <a:gd name="T4" fmla="*/ 89 w 746"/>
                <a:gd name="T5" fmla="*/ 944 h 951"/>
                <a:gd name="T6" fmla="*/ 131 w 746"/>
                <a:gd name="T7" fmla="*/ 934 h 951"/>
                <a:gd name="T8" fmla="*/ 192 w 746"/>
                <a:gd name="T9" fmla="*/ 913 h 951"/>
                <a:gd name="T10" fmla="*/ 247 w 746"/>
                <a:gd name="T11" fmla="*/ 885 h 951"/>
                <a:gd name="T12" fmla="*/ 267 w 746"/>
                <a:gd name="T13" fmla="*/ 874 h 951"/>
                <a:gd name="T14" fmla="*/ 307 w 746"/>
                <a:gd name="T15" fmla="*/ 846 h 951"/>
                <a:gd name="T16" fmla="*/ 358 w 746"/>
                <a:gd name="T17" fmla="*/ 803 h 951"/>
                <a:gd name="T18" fmla="*/ 449 w 746"/>
                <a:gd name="T19" fmla="*/ 705 h 951"/>
                <a:gd name="T20" fmla="*/ 536 w 746"/>
                <a:gd name="T21" fmla="*/ 582 h 951"/>
                <a:gd name="T22" fmla="*/ 614 w 746"/>
                <a:gd name="T23" fmla="*/ 440 h 951"/>
                <a:gd name="T24" fmla="*/ 684 w 746"/>
                <a:gd name="T25" fmla="*/ 278 h 951"/>
                <a:gd name="T26" fmla="*/ 746 w 746"/>
                <a:gd name="T27" fmla="*/ 99 h 951"/>
                <a:gd name="T28" fmla="*/ 459 w 746"/>
                <a:gd name="T29" fmla="*/ 0 h 951"/>
                <a:gd name="T30" fmla="*/ 405 w 746"/>
                <a:gd name="T31" fmla="*/ 158 h 951"/>
                <a:gd name="T32" fmla="*/ 347 w 746"/>
                <a:gd name="T33" fmla="*/ 295 h 951"/>
                <a:gd name="T34" fmla="*/ 286 w 746"/>
                <a:gd name="T35" fmla="*/ 409 h 951"/>
                <a:gd name="T36" fmla="*/ 225 w 746"/>
                <a:gd name="T37" fmla="*/ 500 h 951"/>
                <a:gd name="T38" fmla="*/ 161 w 746"/>
                <a:gd name="T39" fmla="*/ 572 h 951"/>
                <a:gd name="T40" fmla="*/ 132 w 746"/>
                <a:gd name="T41" fmla="*/ 597 h 951"/>
                <a:gd name="T42" fmla="*/ 92 w 746"/>
                <a:gd name="T43" fmla="*/ 625 h 951"/>
                <a:gd name="T44" fmla="*/ 111 w 746"/>
                <a:gd name="T45" fmla="*/ 614 h 951"/>
                <a:gd name="T46" fmla="*/ 83 w 746"/>
                <a:gd name="T47" fmla="*/ 628 h 951"/>
                <a:gd name="T48" fmla="*/ 60 w 746"/>
                <a:gd name="T49" fmla="*/ 639 h 951"/>
                <a:gd name="T50" fmla="*/ 18 w 746"/>
                <a:gd name="T51" fmla="*/ 649 h 951"/>
                <a:gd name="T52" fmla="*/ 43 w 746"/>
                <a:gd name="T53" fmla="*/ 645 h 951"/>
                <a:gd name="T54" fmla="*/ 0 w 746"/>
                <a:gd name="T55" fmla="*/ 648 h 951"/>
                <a:gd name="T56" fmla="*/ 21 w 746"/>
                <a:gd name="T57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6" h="951">
                  <a:moveTo>
                    <a:pt x="21" y="951"/>
                  </a:moveTo>
                  <a:lnTo>
                    <a:pt x="64" y="948"/>
                  </a:lnTo>
                  <a:cubicBezTo>
                    <a:pt x="72" y="948"/>
                    <a:pt x="81" y="946"/>
                    <a:pt x="89" y="944"/>
                  </a:cubicBezTo>
                  <a:lnTo>
                    <a:pt x="131" y="934"/>
                  </a:lnTo>
                  <a:lnTo>
                    <a:pt x="192" y="913"/>
                  </a:lnTo>
                  <a:lnTo>
                    <a:pt x="247" y="885"/>
                  </a:lnTo>
                  <a:cubicBezTo>
                    <a:pt x="254" y="882"/>
                    <a:pt x="261" y="878"/>
                    <a:pt x="267" y="874"/>
                  </a:cubicBezTo>
                  <a:lnTo>
                    <a:pt x="307" y="846"/>
                  </a:lnTo>
                  <a:lnTo>
                    <a:pt x="358" y="803"/>
                  </a:lnTo>
                  <a:lnTo>
                    <a:pt x="449" y="705"/>
                  </a:lnTo>
                  <a:lnTo>
                    <a:pt x="536" y="582"/>
                  </a:lnTo>
                  <a:lnTo>
                    <a:pt x="614" y="440"/>
                  </a:lnTo>
                  <a:lnTo>
                    <a:pt x="684" y="278"/>
                  </a:lnTo>
                  <a:lnTo>
                    <a:pt x="746" y="99"/>
                  </a:lnTo>
                  <a:lnTo>
                    <a:pt x="459" y="0"/>
                  </a:lnTo>
                  <a:lnTo>
                    <a:pt x="405" y="158"/>
                  </a:lnTo>
                  <a:lnTo>
                    <a:pt x="347" y="295"/>
                  </a:lnTo>
                  <a:lnTo>
                    <a:pt x="286" y="409"/>
                  </a:lnTo>
                  <a:lnTo>
                    <a:pt x="225" y="500"/>
                  </a:lnTo>
                  <a:lnTo>
                    <a:pt x="161" y="572"/>
                  </a:lnTo>
                  <a:lnTo>
                    <a:pt x="132" y="597"/>
                  </a:lnTo>
                  <a:lnTo>
                    <a:pt x="92" y="625"/>
                  </a:lnTo>
                  <a:lnTo>
                    <a:pt x="111" y="614"/>
                  </a:lnTo>
                  <a:lnTo>
                    <a:pt x="83" y="628"/>
                  </a:lnTo>
                  <a:lnTo>
                    <a:pt x="60" y="639"/>
                  </a:lnTo>
                  <a:lnTo>
                    <a:pt x="18" y="649"/>
                  </a:lnTo>
                  <a:lnTo>
                    <a:pt x="43" y="645"/>
                  </a:lnTo>
                  <a:lnTo>
                    <a:pt x="0" y="648"/>
                  </a:lnTo>
                  <a:lnTo>
                    <a:pt x="21" y="95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Freeform 74"/>
            <p:cNvSpPr>
              <a:spLocks/>
            </p:cNvSpPr>
            <p:nvPr/>
          </p:nvSpPr>
          <p:spPr bwMode="auto">
            <a:xfrm>
              <a:off x="2136775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cxnSp>
        <p:nvCxnSpPr>
          <p:cNvPr id="97" name="Straight Connector 96"/>
          <p:cNvCxnSpPr/>
          <p:nvPr/>
        </p:nvCxnSpPr>
        <p:spPr>
          <a:xfrm>
            <a:off x="2667562" y="1623564"/>
            <a:ext cx="0" cy="1230313"/>
          </a:xfrm>
          <a:prstGeom prst="line">
            <a:avLst/>
          </a:prstGeom>
          <a:ln w="38100">
            <a:solidFill>
              <a:srgbClr val="C0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150"/>
          <p:cNvSpPr>
            <a:spLocks noChangeArrowheads="1"/>
          </p:cNvSpPr>
          <p:nvPr/>
        </p:nvSpPr>
        <p:spPr bwMode="auto">
          <a:xfrm>
            <a:off x="4509407" y="1651006"/>
            <a:ext cx="10948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ENQUEUE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541900" y="3227394"/>
            <a:ext cx="5325500" cy="354006"/>
            <a:chOff x="541900" y="3227394"/>
            <a:chExt cx="5325500" cy="354006"/>
          </a:xfrm>
        </p:grpSpPr>
        <p:sp>
          <p:nvSpPr>
            <p:cNvPr id="100" name="Freeform 89"/>
            <p:cNvSpPr>
              <a:spLocks/>
            </p:cNvSpPr>
            <p:nvPr/>
          </p:nvSpPr>
          <p:spPr bwMode="auto">
            <a:xfrm>
              <a:off x="5073650" y="3386823"/>
              <a:ext cx="77788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Freeform 90"/>
            <p:cNvSpPr>
              <a:spLocks/>
            </p:cNvSpPr>
            <p:nvPr/>
          </p:nvSpPr>
          <p:spPr bwMode="auto">
            <a:xfrm>
              <a:off x="5029200" y="329951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Freeform 91"/>
            <p:cNvSpPr>
              <a:spLocks/>
            </p:cNvSpPr>
            <p:nvPr/>
          </p:nvSpPr>
          <p:spPr bwMode="auto">
            <a:xfrm>
              <a:off x="5140325" y="3386823"/>
              <a:ext cx="77788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Freeform 92"/>
            <p:cNvSpPr>
              <a:spLocks/>
            </p:cNvSpPr>
            <p:nvPr/>
          </p:nvSpPr>
          <p:spPr bwMode="auto">
            <a:xfrm>
              <a:off x="5184775" y="3299510"/>
              <a:ext cx="77788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Freeform 93"/>
            <p:cNvSpPr>
              <a:spLocks/>
            </p:cNvSpPr>
            <p:nvPr/>
          </p:nvSpPr>
          <p:spPr bwMode="auto">
            <a:xfrm>
              <a:off x="5308600" y="3386823"/>
              <a:ext cx="77788" cy="103188"/>
            </a:xfrm>
            <a:custGeom>
              <a:avLst/>
              <a:gdLst>
                <a:gd name="T0" fmla="*/ 347 w 359"/>
                <a:gd name="T1" fmla="*/ 474 h 474"/>
                <a:gd name="T2" fmla="*/ 327 w 359"/>
                <a:gd name="T3" fmla="*/ 473 h 474"/>
                <a:gd name="T4" fmla="*/ 314 w 359"/>
                <a:gd name="T5" fmla="*/ 471 h 474"/>
                <a:gd name="T6" fmla="*/ 294 w 359"/>
                <a:gd name="T7" fmla="*/ 466 h 474"/>
                <a:gd name="T8" fmla="*/ 284 w 359"/>
                <a:gd name="T9" fmla="*/ 462 h 474"/>
                <a:gd name="T10" fmla="*/ 264 w 359"/>
                <a:gd name="T11" fmla="*/ 454 h 474"/>
                <a:gd name="T12" fmla="*/ 238 w 359"/>
                <a:gd name="T13" fmla="*/ 441 h 474"/>
                <a:gd name="T14" fmla="*/ 228 w 359"/>
                <a:gd name="T15" fmla="*/ 435 h 474"/>
                <a:gd name="T16" fmla="*/ 209 w 359"/>
                <a:gd name="T17" fmla="*/ 421 h 474"/>
                <a:gd name="T18" fmla="*/ 184 w 359"/>
                <a:gd name="T19" fmla="*/ 399 h 474"/>
                <a:gd name="T20" fmla="*/ 141 w 359"/>
                <a:gd name="T21" fmla="*/ 350 h 474"/>
                <a:gd name="T22" fmla="*/ 99 w 359"/>
                <a:gd name="T23" fmla="*/ 288 h 474"/>
                <a:gd name="T24" fmla="*/ 63 w 359"/>
                <a:gd name="T25" fmla="*/ 217 h 474"/>
                <a:gd name="T26" fmla="*/ 30 w 359"/>
                <a:gd name="T27" fmla="*/ 137 h 474"/>
                <a:gd name="T28" fmla="*/ 0 w 359"/>
                <a:gd name="T29" fmla="*/ 47 h 474"/>
                <a:gd name="T30" fmla="*/ 145 w 359"/>
                <a:gd name="T31" fmla="*/ 0 h 474"/>
                <a:gd name="T32" fmla="*/ 170 w 359"/>
                <a:gd name="T33" fmla="*/ 79 h 474"/>
                <a:gd name="T34" fmla="*/ 198 w 359"/>
                <a:gd name="T35" fmla="*/ 148 h 474"/>
                <a:gd name="T36" fmla="*/ 227 w 359"/>
                <a:gd name="T37" fmla="*/ 205 h 474"/>
                <a:gd name="T38" fmla="*/ 255 w 359"/>
                <a:gd name="T39" fmla="*/ 250 h 474"/>
                <a:gd name="T40" fmla="*/ 286 w 359"/>
                <a:gd name="T41" fmla="*/ 286 h 474"/>
                <a:gd name="T42" fmla="*/ 299 w 359"/>
                <a:gd name="T43" fmla="*/ 298 h 474"/>
                <a:gd name="T44" fmla="*/ 318 w 359"/>
                <a:gd name="T45" fmla="*/ 312 h 474"/>
                <a:gd name="T46" fmla="*/ 308 w 359"/>
                <a:gd name="T47" fmla="*/ 306 h 474"/>
                <a:gd name="T48" fmla="*/ 322 w 359"/>
                <a:gd name="T49" fmla="*/ 314 h 474"/>
                <a:gd name="T50" fmla="*/ 341 w 359"/>
                <a:gd name="T51" fmla="*/ 322 h 474"/>
                <a:gd name="T52" fmla="*/ 331 w 359"/>
                <a:gd name="T53" fmla="*/ 318 h 474"/>
                <a:gd name="T54" fmla="*/ 351 w 359"/>
                <a:gd name="T55" fmla="*/ 323 h 474"/>
                <a:gd name="T56" fmla="*/ 338 w 359"/>
                <a:gd name="T57" fmla="*/ 321 h 474"/>
                <a:gd name="T58" fmla="*/ 359 w 359"/>
                <a:gd name="T59" fmla="*/ 323 h 474"/>
                <a:gd name="T60" fmla="*/ 347 w 359"/>
                <a:gd name="T6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4">
                  <a:moveTo>
                    <a:pt x="347" y="474"/>
                  </a:moveTo>
                  <a:lnTo>
                    <a:pt x="327" y="473"/>
                  </a:lnTo>
                  <a:cubicBezTo>
                    <a:pt x="323" y="472"/>
                    <a:pt x="318" y="472"/>
                    <a:pt x="314" y="471"/>
                  </a:cubicBezTo>
                  <a:lnTo>
                    <a:pt x="294" y="466"/>
                  </a:lnTo>
                  <a:cubicBezTo>
                    <a:pt x="290" y="465"/>
                    <a:pt x="287" y="464"/>
                    <a:pt x="284" y="462"/>
                  </a:cubicBezTo>
                  <a:lnTo>
                    <a:pt x="264" y="454"/>
                  </a:lnTo>
                  <a:lnTo>
                    <a:pt x="238" y="441"/>
                  </a:lnTo>
                  <a:cubicBezTo>
                    <a:pt x="234" y="439"/>
                    <a:pt x="231" y="437"/>
                    <a:pt x="228" y="435"/>
                  </a:cubicBezTo>
                  <a:lnTo>
                    <a:pt x="209" y="421"/>
                  </a:lnTo>
                  <a:lnTo>
                    <a:pt x="184" y="399"/>
                  </a:lnTo>
                  <a:lnTo>
                    <a:pt x="141" y="350"/>
                  </a:lnTo>
                  <a:lnTo>
                    <a:pt x="99" y="288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8"/>
                  </a:lnTo>
                  <a:lnTo>
                    <a:pt x="227" y="205"/>
                  </a:lnTo>
                  <a:lnTo>
                    <a:pt x="255" y="250"/>
                  </a:lnTo>
                  <a:lnTo>
                    <a:pt x="286" y="286"/>
                  </a:lnTo>
                  <a:lnTo>
                    <a:pt x="299" y="298"/>
                  </a:lnTo>
                  <a:lnTo>
                    <a:pt x="318" y="312"/>
                  </a:lnTo>
                  <a:lnTo>
                    <a:pt x="308" y="306"/>
                  </a:lnTo>
                  <a:lnTo>
                    <a:pt x="322" y="314"/>
                  </a:lnTo>
                  <a:lnTo>
                    <a:pt x="341" y="322"/>
                  </a:lnTo>
                  <a:lnTo>
                    <a:pt x="331" y="318"/>
                  </a:lnTo>
                  <a:lnTo>
                    <a:pt x="351" y="323"/>
                  </a:lnTo>
                  <a:lnTo>
                    <a:pt x="338" y="321"/>
                  </a:lnTo>
                  <a:lnTo>
                    <a:pt x="359" y="323"/>
                  </a:lnTo>
                  <a:lnTo>
                    <a:pt x="347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Freeform 94"/>
            <p:cNvSpPr>
              <a:spLocks/>
            </p:cNvSpPr>
            <p:nvPr/>
          </p:nvSpPr>
          <p:spPr bwMode="auto">
            <a:xfrm>
              <a:off x="5265737" y="329951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Freeform 95"/>
            <p:cNvSpPr>
              <a:spLocks/>
            </p:cNvSpPr>
            <p:nvPr/>
          </p:nvSpPr>
          <p:spPr bwMode="auto">
            <a:xfrm>
              <a:off x="5380037" y="338682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Freeform 96"/>
            <p:cNvSpPr>
              <a:spLocks/>
            </p:cNvSpPr>
            <p:nvPr/>
          </p:nvSpPr>
          <p:spPr bwMode="auto">
            <a:xfrm>
              <a:off x="5422900" y="3299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Freeform 97"/>
            <p:cNvSpPr>
              <a:spLocks/>
            </p:cNvSpPr>
            <p:nvPr/>
          </p:nvSpPr>
          <p:spPr bwMode="auto">
            <a:xfrm>
              <a:off x="5554662" y="3386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Freeform 98"/>
            <p:cNvSpPr>
              <a:spLocks/>
            </p:cNvSpPr>
            <p:nvPr/>
          </p:nvSpPr>
          <p:spPr bwMode="auto">
            <a:xfrm>
              <a:off x="5511800" y="329951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Freeform 99"/>
            <p:cNvSpPr>
              <a:spLocks/>
            </p:cNvSpPr>
            <p:nvPr/>
          </p:nvSpPr>
          <p:spPr bwMode="auto">
            <a:xfrm>
              <a:off x="5621337" y="338682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1" name="Freeform 100"/>
            <p:cNvSpPr>
              <a:spLocks/>
            </p:cNvSpPr>
            <p:nvPr/>
          </p:nvSpPr>
          <p:spPr bwMode="auto">
            <a:xfrm>
              <a:off x="5664200" y="3299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Freeform 101"/>
            <p:cNvSpPr>
              <a:spLocks/>
            </p:cNvSpPr>
            <p:nvPr/>
          </p:nvSpPr>
          <p:spPr bwMode="auto">
            <a:xfrm>
              <a:off x="5791200" y="3386823"/>
              <a:ext cx="76200" cy="103188"/>
            </a:xfrm>
            <a:custGeom>
              <a:avLst/>
              <a:gdLst>
                <a:gd name="T0" fmla="*/ 170 w 176"/>
                <a:gd name="T1" fmla="*/ 237 h 237"/>
                <a:gd name="T2" fmla="*/ 160 w 176"/>
                <a:gd name="T3" fmla="*/ 237 h 237"/>
                <a:gd name="T4" fmla="*/ 154 w 176"/>
                <a:gd name="T5" fmla="*/ 236 h 237"/>
                <a:gd name="T6" fmla="*/ 144 w 176"/>
                <a:gd name="T7" fmla="*/ 233 h 237"/>
                <a:gd name="T8" fmla="*/ 129 w 176"/>
                <a:gd name="T9" fmla="*/ 227 h 237"/>
                <a:gd name="T10" fmla="*/ 116 w 176"/>
                <a:gd name="T11" fmla="*/ 220 h 237"/>
                <a:gd name="T12" fmla="*/ 102 w 176"/>
                <a:gd name="T13" fmla="*/ 211 h 237"/>
                <a:gd name="T14" fmla="*/ 90 w 176"/>
                <a:gd name="T15" fmla="*/ 199 h 237"/>
                <a:gd name="T16" fmla="*/ 68 w 176"/>
                <a:gd name="T17" fmla="*/ 175 h 237"/>
                <a:gd name="T18" fmla="*/ 48 w 176"/>
                <a:gd name="T19" fmla="*/ 144 h 237"/>
                <a:gd name="T20" fmla="*/ 30 w 176"/>
                <a:gd name="T21" fmla="*/ 108 h 237"/>
                <a:gd name="T22" fmla="*/ 15 w 176"/>
                <a:gd name="T23" fmla="*/ 68 h 237"/>
                <a:gd name="T24" fmla="*/ 0 w 176"/>
                <a:gd name="T25" fmla="*/ 24 h 237"/>
                <a:gd name="T26" fmla="*/ 73 w 176"/>
                <a:gd name="T27" fmla="*/ 0 h 237"/>
                <a:gd name="T28" fmla="*/ 85 w 176"/>
                <a:gd name="T29" fmla="*/ 40 h 237"/>
                <a:gd name="T30" fmla="*/ 98 w 176"/>
                <a:gd name="T31" fmla="*/ 74 h 237"/>
                <a:gd name="T32" fmla="*/ 113 w 176"/>
                <a:gd name="T33" fmla="*/ 103 h 237"/>
                <a:gd name="T34" fmla="*/ 127 w 176"/>
                <a:gd name="T35" fmla="*/ 126 h 237"/>
                <a:gd name="T36" fmla="*/ 141 w 176"/>
                <a:gd name="T37" fmla="*/ 143 h 237"/>
                <a:gd name="T38" fmla="*/ 147 w 176"/>
                <a:gd name="T39" fmla="*/ 149 h 237"/>
                <a:gd name="T40" fmla="*/ 152 w 176"/>
                <a:gd name="T41" fmla="*/ 154 h 237"/>
                <a:gd name="T42" fmla="*/ 158 w 176"/>
                <a:gd name="T43" fmla="*/ 157 h 237"/>
                <a:gd name="T44" fmla="*/ 163 w 176"/>
                <a:gd name="T45" fmla="*/ 159 h 237"/>
                <a:gd name="T46" fmla="*/ 172 w 176"/>
                <a:gd name="T47" fmla="*/ 162 h 237"/>
                <a:gd name="T48" fmla="*/ 166 w 176"/>
                <a:gd name="T49" fmla="*/ 161 h 237"/>
                <a:gd name="T50" fmla="*/ 176 w 176"/>
                <a:gd name="T51" fmla="*/ 162 h 237"/>
                <a:gd name="T52" fmla="*/ 170 w 176"/>
                <a:gd name="T53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237">
                  <a:moveTo>
                    <a:pt x="170" y="237"/>
                  </a:moveTo>
                  <a:lnTo>
                    <a:pt x="160" y="237"/>
                  </a:lnTo>
                  <a:cubicBezTo>
                    <a:pt x="158" y="236"/>
                    <a:pt x="156" y="236"/>
                    <a:pt x="154" y="236"/>
                  </a:cubicBezTo>
                  <a:lnTo>
                    <a:pt x="144" y="233"/>
                  </a:lnTo>
                  <a:lnTo>
                    <a:pt x="129" y="227"/>
                  </a:lnTo>
                  <a:lnTo>
                    <a:pt x="116" y="220"/>
                  </a:lnTo>
                  <a:lnTo>
                    <a:pt x="102" y="211"/>
                  </a:lnTo>
                  <a:lnTo>
                    <a:pt x="90" y="199"/>
                  </a:lnTo>
                  <a:lnTo>
                    <a:pt x="68" y="175"/>
                  </a:lnTo>
                  <a:lnTo>
                    <a:pt x="48" y="144"/>
                  </a:lnTo>
                  <a:lnTo>
                    <a:pt x="30" y="108"/>
                  </a:lnTo>
                  <a:lnTo>
                    <a:pt x="15" y="68"/>
                  </a:lnTo>
                  <a:lnTo>
                    <a:pt x="0" y="24"/>
                  </a:lnTo>
                  <a:lnTo>
                    <a:pt x="73" y="0"/>
                  </a:lnTo>
                  <a:lnTo>
                    <a:pt x="85" y="40"/>
                  </a:lnTo>
                  <a:lnTo>
                    <a:pt x="98" y="74"/>
                  </a:lnTo>
                  <a:lnTo>
                    <a:pt x="113" y="103"/>
                  </a:lnTo>
                  <a:lnTo>
                    <a:pt x="127" y="126"/>
                  </a:lnTo>
                  <a:lnTo>
                    <a:pt x="141" y="143"/>
                  </a:lnTo>
                  <a:lnTo>
                    <a:pt x="147" y="149"/>
                  </a:lnTo>
                  <a:lnTo>
                    <a:pt x="152" y="154"/>
                  </a:lnTo>
                  <a:lnTo>
                    <a:pt x="158" y="157"/>
                  </a:lnTo>
                  <a:lnTo>
                    <a:pt x="163" y="159"/>
                  </a:lnTo>
                  <a:lnTo>
                    <a:pt x="172" y="162"/>
                  </a:lnTo>
                  <a:lnTo>
                    <a:pt x="166" y="161"/>
                  </a:lnTo>
                  <a:lnTo>
                    <a:pt x="176" y="162"/>
                  </a:lnTo>
                  <a:lnTo>
                    <a:pt x="170" y="2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Freeform 102"/>
            <p:cNvSpPr>
              <a:spLocks/>
            </p:cNvSpPr>
            <p:nvPr/>
          </p:nvSpPr>
          <p:spPr bwMode="auto">
            <a:xfrm>
              <a:off x="5746750" y="3299510"/>
              <a:ext cx="77788" cy="103188"/>
            </a:xfrm>
            <a:custGeom>
              <a:avLst/>
              <a:gdLst>
                <a:gd name="T0" fmla="*/ 5 w 179"/>
                <a:gd name="T1" fmla="*/ 0 h 236"/>
                <a:gd name="T2" fmla="*/ 15 w 179"/>
                <a:gd name="T3" fmla="*/ 0 h 236"/>
                <a:gd name="T4" fmla="*/ 22 w 179"/>
                <a:gd name="T5" fmla="*/ 1 h 236"/>
                <a:gd name="T6" fmla="*/ 32 w 179"/>
                <a:gd name="T7" fmla="*/ 4 h 236"/>
                <a:gd name="T8" fmla="*/ 46 w 179"/>
                <a:gd name="T9" fmla="*/ 9 h 236"/>
                <a:gd name="T10" fmla="*/ 61 w 179"/>
                <a:gd name="T11" fmla="*/ 17 h 236"/>
                <a:gd name="T12" fmla="*/ 66 w 179"/>
                <a:gd name="T13" fmla="*/ 21 h 236"/>
                <a:gd name="T14" fmla="*/ 85 w 179"/>
                <a:gd name="T15" fmla="*/ 36 h 236"/>
                <a:gd name="T16" fmla="*/ 90 w 179"/>
                <a:gd name="T17" fmla="*/ 40 h 236"/>
                <a:gd name="T18" fmla="*/ 108 w 179"/>
                <a:gd name="T19" fmla="*/ 61 h 236"/>
                <a:gd name="T20" fmla="*/ 112 w 179"/>
                <a:gd name="T21" fmla="*/ 66 h 236"/>
                <a:gd name="T22" fmla="*/ 129 w 179"/>
                <a:gd name="T23" fmla="*/ 93 h 236"/>
                <a:gd name="T24" fmla="*/ 147 w 179"/>
                <a:gd name="T25" fmla="*/ 127 h 236"/>
                <a:gd name="T26" fmla="*/ 164 w 179"/>
                <a:gd name="T27" fmla="*/ 168 h 236"/>
                <a:gd name="T28" fmla="*/ 179 w 179"/>
                <a:gd name="T29" fmla="*/ 212 h 236"/>
                <a:gd name="T30" fmla="*/ 106 w 179"/>
                <a:gd name="T31" fmla="*/ 236 h 236"/>
                <a:gd name="T32" fmla="*/ 93 w 179"/>
                <a:gd name="T33" fmla="*/ 196 h 236"/>
                <a:gd name="T34" fmla="*/ 80 w 179"/>
                <a:gd name="T35" fmla="*/ 162 h 236"/>
                <a:gd name="T36" fmla="*/ 65 w 179"/>
                <a:gd name="T37" fmla="*/ 134 h 236"/>
                <a:gd name="T38" fmla="*/ 48 w 179"/>
                <a:gd name="T39" fmla="*/ 107 h 236"/>
                <a:gd name="T40" fmla="*/ 51 w 179"/>
                <a:gd name="T41" fmla="*/ 112 h 236"/>
                <a:gd name="T42" fmla="*/ 33 w 179"/>
                <a:gd name="T43" fmla="*/ 91 h 236"/>
                <a:gd name="T44" fmla="*/ 37 w 179"/>
                <a:gd name="T45" fmla="*/ 95 h 236"/>
                <a:gd name="T46" fmla="*/ 18 w 179"/>
                <a:gd name="T47" fmla="*/ 79 h 236"/>
                <a:gd name="T48" fmla="*/ 24 w 179"/>
                <a:gd name="T49" fmla="*/ 83 h 236"/>
                <a:gd name="T50" fmla="*/ 19 w 179"/>
                <a:gd name="T51" fmla="*/ 80 h 236"/>
                <a:gd name="T52" fmla="*/ 13 w 179"/>
                <a:gd name="T53" fmla="*/ 78 h 236"/>
                <a:gd name="T54" fmla="*/ 3 w 179"/>
                <a:gd name="T55" fmla="*/ 75 h 236"/>
                <a:gd name="T56" fmla="*/ 10 w 179"/>
                <a:gd name="T57" fmla="*/ 76 h 236"/>
                <a:gd name="T58" fmla="*/ 0 w 179"/>
                <a:gd name="T59" fmla="*/ 75 h 236"/>
                <a:gd name="T60" fmla="*/ 5 w 179"/>
                <a:gd name="T6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" h="236">
                  <a:moveTo>
                    <a:pt x="5" y="0"/>
                  </a:moveTo>
                  <a:lnTo>
                    <a:pt x="15" y="0"/>
                  </a:lnTo>
                  <a:cubicBezTo>
                    <a:pt x="18" y="0"/>
                    <a:pt x="20" y="1"/>
                    <a:pt x="22" y="1"/>
                  </a:cubicBezTo>
                  <a:lnTo>
                    <a:pt x="32" y="4"/>
                  </a:lnTo>
                  <a:lnTo>
                    <a:pt x="46" y="9"/>
                  </a:lnTo>
                  <a:lnTo>
                    <a:pt x="61" y="17"/>
                  </a:lnTo>
                  <a:cubicBezTo>
                    <a:pt x="63" y="18"/>
                    <a:pt x="65" y="19"/>
                    <a:pt x="66" y="21"/>
                  </a:cubicBezTo>
                  <a:lnTo>
                    <a:pt x="85" y="36"/>
                  </a:lnTo>
                  <a:cubicBezTo>
                    <a:pt x="87" y="37"/>
                    <a:pt x="89" y="39"/>
                    <a:pt x="90" y="40"/>
                  </a:cubicBezTo>
                  <a:lnTo>
                    <a:pt x="108" y="61"/>
                  </a:lnTo>
                  <a:cubicBezTo>
                    <a:pt x="110" y="63"/>
                    <a:pt x="111" y="64"/>
                    <a:pt x="112" y="66"/>
                  </a:cubicBezTo>
                  <a:lnTo>
                    <a:pt x="129" y="93"/>
                  </a:lnTo>
                  <a:lnTo>
                    <a:pt x="147" y="127"/>
                  </a:lnTo>
                  <a:lnTo>
                    <a:pt x="164" y="168"/>
                  </a:lnTo>
                  <a:lnTo>
                    <a:pt x="179" y="212"/>
                  </a:lnTo>
                  <a:lnTo>
                    <a:pt x="106" y="236"/>
                  </a:lnTo>
                  <a:lnTo>
                    <a:pt x="93" y="196"/>
                  </a:lnTo>
                  <a:lnTo>
                    <a:pt x="80" y="162"/>
                  </a:lnTo>
                  <a:lnTo>
                    <a:pt x="65" y="134"/>
                  </a:lnTo>
                  <a:lnTo>
                    <a:pt x="48" y="107"/>
                  </a:lnTo>
                  <a:lnTo>
                    <a:pt x="51" y="112"/>
                  </a:lnTo>
                  <a:lnTo>
                    <a:pt x="33" y="91"/>
                  </a:lnTo>
                  <a:lnTo>
                    <a:pt x="37" y="95"/>
                  </a:lnTo>
                  <a:lnTo>
                    <a:pt x="18" y="79"/>
                  </a:lnTo>
                  <a:lnTo>
                    <a:pt x="24" y="83"/>
                  </a:lnTo>
                  <a:lnTo>
                    <a:pt x="19" y="80"/>
                  </a:lnTo>
                  <a:lnTo>
                    <a:pt x="13" y="78"/>
                  </a:lnTo>
                  <a:lnTo>
                    <a:pt x="3" y="75"/>
                  </a:lnTo>
                  <a:lnTo>
                    <a:pt x="10" y="76"/>
                  </a:lnTo>
                  <a:lnTo>
                    <a:pt x="0" y="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Rectangle 140"/>
            <p:cNvSpPr>
              <a:spLocks noChangeArrowheads="1"/>
            </p:cNvSpPr>
            <p:nvPr/>
          </p:nvSpPr>
          <p:spPr bwMode="auto">
            <a:xfrm>
              <a:off x="4837112" y="3245535"/>
              <a:ext cx="187325" cy="296863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Rectangle 19"/>
            <p:cNvSpPr>
              <a:spLocks noChangeArrowheads="1"/>
            </p:cNvSpPr>
            <p:nvPr/>
          </p:nvSpPr>
          <p:spPr bwMode="auto">
            <a:xfrm>
              <a:off x="541900" y="3258235"/>
              <a:ext cx="54021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Xct</a:t>
              </a: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6" name="Freeform 109"/>
            <p:cNvSpPr>
              <a:spLocks/>
            </p:cNvSpPr>
            <p:nvPr/>
          </p:nvSpPr>
          <p:spPr bwMode="auto">
            <a:xfrm>
              <a:off x="4037011" y="3386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Freeform 110"/>
            <p:cNvSpPr>
              <a:spLocks/>
            </p:cNvSpPr>
            <p:nvPr/>
          </p:nvSpPr>
          <p:spPr bwMode="auto">
            <a:xfrm>
              <a:off x="3992561" y="329951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103686" y="3386823"/>
              <a:ext cx="77788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Freeform 112"/>
            <p:cNvSpPr>
              <a:spLocks/>
            </p:cNvSpPr>
            <p:nvPr/>
          </p:nvSpPr>
          <p:spPr bwMode="auto">
            <a:xfrm>
              <a:off x="4148136" y="3299510"/>
              <a:ext cx="77788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Freeform 113"/>
            <p:cNvSpPr>
              <a:spLocks/>
            </p:cNvSpPr>
            <p:nvPr/>
          </p:nvSpPr>
          <p:spPr bwMode="auto">
            <a:xfrm>
              <a:off x="4273549" y="3386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4229099" y="329951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4343399" y="338682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4386261" y="3299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4518024" y="3386823"/>
              <a:ext cx="77788" cy="103188"/>
            </a:xfrm>
            <a:custGeom>
              <a:avLst/>
              <a:gdLst>
                <a:gd name="T0" fmla="*/ 347 w 359"/>
                <a:gd name="T1" fmla="*/ 474 h 474"/>
                <a:gd name="T2" fmla="*/ 327 w 359"/>
                <a:gd name="T3" fmla="*/ 473 h 474"/>
                <a:gd name="T4" fmla="*/ 314 w 359"/>
                <a:gd name="T5" fmla="*/ 471 h 474"/>
                <a:gd name="T6" fmla="*/ 294 w 359"/>
                <a:gd name="T7" fmla="*/ 466 h 474"/>
                <a:gd name="T8" fmla="*/ 284 w 359"/>
                <a:gd name="T9" fmla="*/ 462 h 474"/>
                <a:gd name="T10" fmla="*/ 264 w 359"/>
                <a:gd name="T11" fmla="*/ 454 h 474"/>
                <a:gd name="T12" fmla="*/ 238 w 359"/>
                <a:gd name="T13" fmla="*/ 441 h 474"/>
                <a:gd name="T14" fmla="*/ 228 w 359"/>
                <a:gd name="T15" fmla="*/ 435 h 474"/>
                <a:gd name="T16" fmla="*/ 209 w 359"/>
                <a:gd name="T17" fmla="*/ 421 h 474"/>
                <a:gd name="T18" fmla="*/ 184 w 359"/>
                <a:gd name="T19" fmla="*/ 399 h 474"/>
                <a:gd name="T20" fmla="*/ 141 w 359"/>
                <a:gd name="T21" fmla="*/ 350 h 474"/>
                <a:gd name="T22" fmla="*/ 99 w 359"/>
                <a:gd name="T23" fmla="*/ 288 h 474"/>
                <a:gd name="T24" fmla="*/ 63 w 359"/>
                <a:gd name="T25" fmla="*/ 217 h 474"/>
                <a:gd name="T26" fmla="*/ 30 w 359"/>
                <a:gd name="T27" fmla="*/ 137 h 474"/>
                <a:gd name="T28" fmla="*/ 0 w 359"/>
                <a:gd name="T29" fmla="*/ 47 h 474"/>
                <a:gd name="T30" fmla="*/ 145 w 359"/>
                <a:gd name="T31" fmla="*/ 0 h 474"/>
                <a:gd name="T32" fmla="*/ 170 w 359"/>
                <a:gd name="T33" fmla="*/ 79 h 474"/>
                <a:gd name="T34" fmla="*/ 198 w 359"/>
                <a:gd name="T35" fmla="*/ 148 h 474"/>
                <a:gd name="T36" fmla="*/ 227 w 359"/>
                <a:gd name="T37" fmla="*/ 205 h 474"/>
                <a:gd name="T38" fmla="*/ 255 w 359"/>
                <a:gd name="T39" fmla="*/ 250 h 474"/>
                <a:gd name="T40" fmla="*/ 286 w 359"/>
                <a:gd name="T41" fmla="*/ 286 h 474"/>
                <a:gd name="T42" fmla="*/ 299 w 359"/>
                <a:gd name="T43" fmla="*/ 298 h 474"/>
                <a:gd name="T44" fmla="*/ 318 w 359"/>
                <a:gd name="T45" fmla="*/ 312 h 474"/>
                <a:gd name="T46" fmla="*/ 308 w 359"/>
                <a:gd name="T47" fmla="*/ 306 h 474"/>
                <a:gd name="T48" fmla="*/ 322 w 359"/>
                <a:gd name="T49" fmla="*/ 314 h 474"/>
                <a:gd name="T50" fmla="*/ 341 w 359"/>
                <a:gd name="T51" fmla="*/ 322 h 474"/>
                <a:gd name="T52" fmla="*/ 331 w 359"/>
                <a:gd name="T53" fmla="*/ 318 h 474"/>
                <a:gd name="T54" fmla="*/ 351 w 359"/>
                <a:gd name="T55" fmla="*/ 323 h 474"/>
                <a:gd name="T56" fmla="*/ 338 w 359"/>
                <a:gd name="T57" fmla="*/ 321 h 474"/>
                <a:gd name="T58" fmla="*/ 359 w 359"/>
                <a:gd name="T59" fmla="*/ 323 h 474"/>
                <a:gd name="T60" fmla="*/ 347 w 359"/>
                <a:gd name="T6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4">
                  <a:moveTo>
                    <a:pt x="347" y="474"/>
                  </a:moveTo>
                  <a:lnTo>
                    <a:pt x="327" y="473"/>
                  </a:lnTo>
                  <a:cubicBezTo>
                    <a:pt x="323" y="472"/>
                    <a:pt x="318" y="472"/>
                    <a:pt x="314" y="471"/>
                  </a:cubicBezTo>
                  <a:lnTo>
                    <a:pt x="294" y="466"/>
                  </a:lnTo>
                  <a:cubicBezTo>
                    <a:pt x="290" y="465"/>
                    <a:pt x="287" y="464"/>
                    <a:pt x="284" y="462"/>
                  </a:cubicBezTo>
                  <a:lnTo>
                    <a:pt x="264" y="454"/>
                  </a:lnTo>
                  <a:lnTo>
                    <a:pt x="238" y="441"/>
                  </a:lnTo>
                  <a:cubicBezTo>
                    <a:pt x="234" y="439"/>
                    <a:pt x="231" y="437"/>
                    <a:pt x="228" y="435"/>
                  </a:cubicBezTo>
                  <a:lnTo>
                    <a:pt x="209" y="421"/>
                  </a:lnTo>
                  <a:lnTo>
                    <a:pt x="184" y="399"/>
                  </a:lnTo>
                  <a:lnTo>
                    <a:pt x="141" y="350"/>
                  </a:lnTo>
                  <a:lnTo>
                    <a:pt x="99" y="288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8"/>
                  </a:lnTo>
                  <a:lnTo>
                    <a:pt x="227" y="205"/>
                  </a:lnTo>
                  <a:lnTo>
                    <a:pt x="255" y="250"/>
                  </a:lnTo>
                  <a:lnTo>
                    <a:pt x="286" y="286"/>
                  </a:lnTo>
                  <a:lnTo>
                    <a:pt x="299" y="298"/>
                  </a:lnTo>
                  <a:lnTo>
                    <a:pt x="318" y="312"/>
                  </a:lnTo>
                  <a:lnTo>
                    <a:pt x="308" y="306"/>
                  </a:lnTo>
                  <a:lnTo>
                    <a:pt x="322" y="314"/>
                  </a:lnTo>
                  <a:lnTo>
                    <a:pt x="341" y="322"/>
                  </a:lnTo>
                  <a:lnTo>
                    <a:pt x="331" y="318"/>
                  </a:lnTo>
                  <a:lnTo>
                    <a:pt x="351" y="323"/>
                  </a:lnTo>
                  <a:lnTo>
                    <a:pt x="338" y="321"/>
                  </a:lnTo>
                  <a:lnTo>
                    <a:pt x="359" y="323"/>
                  </a:lnTo>
                  <a:lnTo>
                    <a:pt x="347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4475161" y="329951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4584699" y="3386823"/>
              <a:ext cx="77788" cy="103188"/>
            </a:xfrm>
            <a:custGeom>
              <a:avLst/>
              <a:gdLst>
                <a:gd name="T0" fmla="*/ 11 w 358"/>
                <a:gd name="T1" fmla="*/ 474 h 474"/>
                <a:gd name="T2" fmla="*/ 32 w 358"/>
                <a:gd name="T3" fmla="*/ 473 h 474"/>
                <a:gd name="T4" fmla="*/ 44 w 358"/>
                <a:gd name="T5" fmla="*/ 471 h 474"/>
                <a:gd name="T6" fmla="*/ 64 w 358"/>
                <a:gd name="T7" fmla="*/ 466 h 474"/>
                <a:gd name="T8" fmla="*/ 75 w 358"/>
                <a:gd name="T9" fmla="*/ 462 h 474"/>
                <a:gd name="T10" fmla="*/ 94 w 358"/>
                <a:gd name="T11" fmla="*/ 454 h 474"/>
                <a:gd name="T12" fmla="*/ 121 w 358"/>
                <a:gd name="T13" fmla="*/ 441 h 474"/>
                <a:gd name="T14" fmla="*/ 131 w 358"/>
                <a:gd name="T15" fmla="*/ 435 h 474"/>
                <a:gd name="T16" fmla="*/ 150 w 358"/>
                <a:gd name="T17" fmla="*/ 421 h 474"/>
                <a:gd name="T18" fmla="*/ 174 w 358"/>
                <a:gd name="T19" fmla="*/ 399 h 474"/>
                <a:gd name="T20" fmla="*/ 218 w 358"/>
                <a:gd name="T21" fmla="*/ 350 h 474"/>
                <a:gd name="T22" fmla="*/ 224 w 358"/>
                <a:gd name="T23" fmla="*/ 341 h 474"/>
                <a:gd name="T24" fmla="*/ 259 w 358"/>
                <a:gd name="T25" fmla="*/ 288 h 474"/>
                <a:gd name="T26" fmla="*/ 296 w 358"/>
                <a:gd name="T27" fmla="*/ 217 h 474"/>
                <a:gd name="T28" fmla="*/ 328 w 358"/>
                <a:gd name="T29" fmla="*/ 136 h 474"/>
                <a:gd name="T30" fmla="*/ 358 w 358"/>
                <a:gd name="T31" fmla="*/ 47 h 474"/>
                <a:gd name="T32" fmla="*/ 213 w 358"/>
                <a:gd name="T33" fmla="*/ 0 h 474"/>
                <a:gd name="T34" fmla="*/ 187 w 358"/>
                <a:gd name="T35" fmla="*/ 80 h 474"/>
                <a:gd name="T36" fmla="*/ 160 w 358"/>
                <a:gd name="T37" fmla="*/ 148 h 474"/>
                <a:gd name="T38" fmla="*/ 131 w 358"/>
                <a:gd name="T39" fmla="*/ 205 h 474"/>
                <a:gd name="T40" fmla="*/ 97 w 358"/>
                <a:gd name="T41" fmla="*/ 259 h 474"/>
                <a:gd name="T42" fmla="*/ 103 w 358"/>
                <a:gd name="T43" fmla="*/ 250 h 474"/>
                <a:gd name="T44" fmla="*/ 73 w 358"/>
                <a:gd name="T45" fmla="*/ 286 h 474"/>
                <a:gd name="T46" fmla="*/ 59 w 358"/>
                <a:gd name="T47" fmla="*/ 298 h 474"/>
                <a:gd name="T48" fmla="*/ 40 w 358"/>
                <a:gd name="T49" fmla="*/ 312 h 474"/>
                <a:gd name="T50" fmla="*/ 50 w 358"/>
                <a:gd name="T51" fmla="*/ 306 h 474"/>
                <a:gd name="T52" fmla="*/ 37 w 358"/>
                <a:gd name="T53" fmla="*/ 314 h 474"/>
                <a:gd name="T54" fmla="*/ 17 w 358"/>
                <a:gd name="T55" fmla="*/ 322 h 474"/>
                <a:gd name="T56" fmla="*/ 28 w 358"/>
                <a:gd name="T57" fmla="*/ 318 h 474"/>
                <a:gd name="T58" fmla="*/ 8 w 358"/>
                <a:gd name="T59" fmla="*/ 323 h 474"/>
                <a:gd name="T60" fmla="*/ 20 w 358"/>
                <a:gd name="T61" fmla="*/ 321 h 474"/>
                <a:gd name="T62" fmla="*/ 0 w 358"/>
                <a:gd name="T63" fmla="*/ 323 h 474"/>
                <a:gd name="T64" fmla="*/ 11 w 358"/>
                <a:gd name="T6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" h="474">
                  <a:moveTo>
                    <a:pt x="11" y="474"/>
                  </a:moveTo>
                  <a:lnTo>
                    <a:pt x="32" y="473"/>
                  </a:lnTo>
                  <a:cubicBezTo>
                    <a:pt x="36" y="472"/>
                    <a:pt x="40" y="472"/>
                    <a:pt x="44" y="471"/>
                  </a:cubicBezTo>
                  <a:lnTo>
                    <a:pt x="64" y="466"/>
                  </a:lnTo>
                  <a:cubicBezTo>
                    <a:pt x="68" y="465"/>
                    <a:pt x="71" y="464"/>
                    <a:pt x="75" y="462"/>
                  </a:cubicBezTo>
                  <a:lnTo>
                    <a:pt x="94" y="454"/>
                  </a:lnTo>
                  <a:lnTo>
                    <a:pt x="121" y="441"/>
                  </a:lnTo>
                  <a:cubicBezTo>
                    <a:pt x="124" y="439"/>
                    <a:pt x="127" y="437"/>
                    <a:pt x="131" y="435"/>
                  </a:cubicBezTo>
                  <a:lnTo>
                    <a:pt x="150" y="421"/>
                  </a:lnTo>
                  <a:lnTo>
                    <a:pt x="174" y="399"/>
                  </a:lnTo>
                  <a:lnTo>
                    <a:pt x="218" y="350"/>
                  </a:lnTo>
                  <a:cubicBezTo>
                    <a:pt x="220" y="347"/>
                    <a:pt x="222" y="344"/>
                    <a:pt x="224" y="341"/>
                  </a:cubicBezTo>
                  <a:lnTo>
                    <a:pt x="259" y="288"/>
                  </a:lnTo>
                  <a:lnTo>
                    <a:pt x="296" y="217"/>
                  </a:lnTo>
                  <a:lnTo>
                    <a:pt x="328" y="136"/>
                  </a:lnTo>
                  <a:lnTo>
                    <a:pt x="358" y="47"/>
                  </a:lnTo>
                  <a:lnTo>
                    <a:pt x="213" y="0"/>
                  </a:lnTo>
                  <a:lnTo>
                    <a:pt x="187" y="80"/>
                  </a:lnTo>
                  <a:lnTo>
                    <a:pt x="160" y="148"/>
                  </a:lnTo>
                  <a:lnTo>
                    <a:pt x="131" y="205"/>
                  </a:lnTo>
                  <a:lnTo>
                    <a:pt x="97" y="259"/>
                  </a:lnTo>
                  <a:lnTo>
                    <a:pt x="103" y="250"/>
                  </a:lnTo>
                  <a:lnTo>
                    <a:pt x="73" y="286"/>
                  </a:lnTo>
                  <a:lnTo>
                    <a:pt x="59" y="298"/>
                  </a:lnTo>
                  <a:lnTo>
                    <a:pt x="40" y="312"/>
                  </a:lnTo>
                  <a:lnTo>
                    <a:pt x="50" y="306"/>
                  </a:lnTo>
                  <a:lnTo>
                    <a:pt x="37" y="314"/>
                  </a:lnTo>
                  <a:lnTo>
                    <a:pt x="17" y="322"/>
                  </a:lnTo>
                  <a:lnTo>
                    <a:pt x="28" y="318"/>
                  </a:lnTo>
                  <a:lnTo>
                    <a:pt x="8" y="323"/>
                  </a:lnTo>
                  <a:lnTo>
                    <a:pt x="20" y="321"/>
                  </a:lnTo>
                  <a:lnTo>
                    <a:pt x="0" y="323"/>
                  </a:lnTo>
                  <a:lnTo>
                    <a:pt x="11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4627561" y="3299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Freeform 121"/>
            <p:cNvSpPr>
              <a:spLocks/>
            </p:cNvSpPr>
            <p:nvPr/>
          </p:nvSpPr>
          <p:spPr bwMode="auto">
            <a:xfrm>
              <a:off x="4754561" y="3386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4708524" y="3299510"/>
              <a:ext cx="79375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1237225" y="3227394"/>
              <a:ext cx="2129631" cy="324000"/>
              <a:chOff x="1003300" y="3439434"/>
              <a:chExt cx="2129631" cy="324000"/>
            </a:xfrm>
          </p:grpSpPr>
          <p:sp>
            <p:nvSpPr>
              <p:cNvPr id="132" name="Rectangle 10"/>
              <p:cNvSpPr>
                <a:spLocks noChangeArrowheads="1"/>
              </p:cNvSpPr>
              <p:nvPr/>
            </p:nvSpPr>
            <p:spPr bwMode="auto">
              <a:xfrm>
                <a:off x="2212975" y="3439434"/>
                <a:ext cx="919956" cy="324000"/>
              </a:xfrm>
              <a:prstGeom prst="rect">
                <a:avLst/>
              </a:prstGeom>
              <a:pattFill prst="wdUpDiag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3" name="Freeform 22"/>
              <p:cNvSpPr>
                <a:spLocks/>
              </p:cNvSpPr>
              <p:nvPr/>
            </p:nvSpPr>
            <p:spPr bwMode="auto">
              <a:xfrm>
                <a:off x="104775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4" name="Freeform 23"/>
              <p:cNvSpPr>
                <a:spLocks/>
              </p:cNvSpPr>
              <p:nvPr/>
            </p:nvSpPr>
            <p:spPr bwMode="auto">
              <a:xfrm>
                <a:off x="1003300" y="3511550"/>
                <a:ext cx="77788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5" name="Freeform 24"/>
              <p:cNvSpPr>
                <a:spLocks/>
              </p:cNvSpPr>
              <p:nvPr/>
            </p:nvSpPr>
            <p:spPr bwMode="auto">
              <a:xfrm>
                <a:off x="1114425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6" name="Freeform 25"/>
              <p:cNvSpPr>
                <a:spLocks/>
              </p:cNvSpPr>
              <p:nvPr/>
            </p:nvSpPr>
            <p:spPr bwMode="auto">
              <a:xfrm>
                <a:off x="1157287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7" name="Freeform 26"/>
              <p:cNvSpPr>
                <a:spLocks/>
              </p:cNvSpPr>
              <p:nvPr/>
            </p:nvSpPr>
            <p:spPr bwMode="auto">
              <a:xfrm>
                <a:off x="128270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8" name="Freeform 27"/>
              <p:cNvSpPr>
                <a:spLocks/>
              </p:cNvSpPr>
              <p:nvPr/>
            </p:nvSpPr>
            <p:spPr bwMode="auto">
              <a:xfrm>
                <a:off x="1238250" y="3511550"/>
                <a:ext cx="77788" cy="103188"/>
              </a:xfrm>
              <a:custGeom>
                <a:avLst/>
                <a:gdLst>
                  <a:gd name="T0" fmla="*/ 23 w 716"/>
                  <a:gd name="T1" fmla="*/ 0 h 945"/>
                  <a:gd name="T2" fmla="*/ 64 w 716"/>
                  <a:gd name="T3" fmla="*/ 3 h 945"/>
                  <a:gd name="T4" fmla="*/ 89 w 716"/>
                  <a:gd name="T5" fmla="*/ 7 h 945"/>
                  <a:gd name="T6" fmla="*/ 129 w 716"/>
                  <a:gd name="T7" fmla="*/ 17 h 945"/>
                  <a:gd name="T8" fmla="*/ 186 w 716"/>
                  <a:gd name="T9" fmla="*/ 38 h 945"/>
                  <a:gd name="T10" fmla="*/ 245 w 716"/>
                  <a:gd name="T11" fmla="*/ 68 h 945"/>
                  <a:gd name="T12" fmla="*/ 268 w 716"/>
                  <a:gd name="T13" fmla="*/ 84 h 945"/>
                  <a:gd name="T14" fmla="*/ 344 w 716"/>
                  <a:gd name="T15" fmla="*/ 146 h 945"/>
                  <a:gd name="T16" fmla="*/ 362 w 716"/>
                  <a:gd name="T17" fmla="*/ 163 h 945"/>
                  <a:gd name="T18" fmla="*/ 436 w 716"/>
                  <a:gd name="T19" fmla="*/ 247 h 945"/>
                  <a:gd name="T20" fmla="*/ 449 w 716"/>
                  <a:gd name="T21" fmla="*/ 265 h 945"/>
                  <a:gd name="T22" fmla="*/ 518 w 716"/>
                  <a:gd name="T23" fmla="*/ 372 h 945"/>
                  <a:gd name="T24" fmla="*/ 591 w 716"/>
                  <a:gd name="T25" fmla="*/ 511 h 945"/>
                  <a:gd name="T26" fmla="*/ 657 w 716"/>
                  <a:gd name="T27" fmla="*/ 672 h 945"/>
                  <a:gd name="T28" fmla="*/ 716 w 716"/>
                  <a:gd name="T29" fmla="*/ 850 h 945"/>
                  <a:gd name="T30" fmla="*/ 427 w 716"/>
                  <a:gd name="T31" fmla="*/ 945 h 945"/>
                  <a:gd name="T32" fmla="*/ 376 w 716"/>
                  <a:gd name="T33" fmla="*/ 787 h 945"/>
                  <a:gd name="T34" fmla="*/ 322 w 716"/>
                  <a:gd name="T35" fmla="*/ 652 h 945"/>
                  <a:gd name="T36" fmla="*/ 263 w 716"/>
                  <a:gd name="T37" fmla="*/ 537 h 945"/>
                  <a:gd name="T38" fmla="*/ 194 w 716"/>
                  <a:gd name="T39" fmla="*/ 430 h 945"/>
                  <a:gd name="T40" fmla="*/ 207 w 716"/>
                  <a:gd name="T41" fmla="*/ 448 h 945"/>
                  <a:gd name="T42" fmla="*/ 133 w 716"/>
                  <a:gd name="T43" fmla="*/ 364 h 945"/>
                  <a:gd name="T44" fmla="*/ 151 w 716"/>
                  <a:gd name="T45" fmla="*/ 381 h 945"/>
                  <a:gd name="T46" fmla="*/ 75 w 716"/>
                  <a:gd name="T47" fmla="*/ 319 h 945"/>
                  <a:gd name="T48" fmla="*/ 98 w 716"/>
                  <a:gd name="T49" fmla="*/ 335 h 945"/>
                  <a:gd name="T50" fmla="*/ 77 w 716"/>
                  <a:gd name="T51" fmla="*/ 321 h 945"/>
                  <a:gd name="T52" fmla="*/ 56 w 716"/>
                  <a:gd name="T53" fmla="*/ 312 h 945"/>
                  <a:gd name="T54" fmla="*/ 16 w 716"/>
                  <a:gd name="T55" fmla="*/ 302 h 945"/>
                  <a:gd name="T56" fmla="*/ 41 w 716"/>
                  <a:gd name="T57" fmla="*/ 306 h 945"/>
                  <a:gd name="T58" fmla="*/ 0 w 716"/>
                  <a:gd name="T59" fmla="*/ 303 h 945"/>
                  <a:gd name="T60" fmla="*/ 23 w 716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6" h="945">
                    <a:moveTo>
                      <a:pt x="23" y="0"/>
                    </a:moveTo>
                    <a:lnTo>
                      <a:pt x="64" y="3"/>
                    </a:lnTo>
                    <a:cubicBezTo>
                      <a:pt x="72" y="4"/>
                      <a:pt x="81" y="5"/>
                      <a:pt x="89" y="7"/>
                    </a:cubicBezTo>
                    <a:lnTo>
                      <a:pt x="129" y="17"/>
                    </a:lnTo>
                    <a:lnTo>
                      <a:pt x="186" y="38"/>
                    </a:lnTo>
                    <a:lnTo>
                      <a:pt x="245" y="68"/>
                    </a:lnTo>
                    <a:cubicBezTo>
                      <a:pt x="253" y="73"/>
                      <a:pt x="260" y="78"/>
                      <a:pt x="268" y="84"/>
                    </a:cubicBezTo>
                    <a:lnTo>
                      <a:pt x="344" y="146"/>
                    </a:lnTo>
                    <a:cubicBezTo>
                      <a:pt x="350" y="151"/>
                      <a:pt x="356" y="157"/>
                      <a:pt x="362" y="163"/>
                    </a:cubicBezTo>
                    <a:lnTo>
                      <a:pt x="436" y="247"/>
                    </a:lnTo>
                    <a:cubicBezTo>
                      <a:pt x="441" y="253"/>
                      <a:pt x="445" y="259"/>
                      <a:pt x="449" y="265"/>
                    </a:cubicBezTo>
                    <a:lnTo>
                      <a:pt x="518" y="372"/>
                    </a:lnTo>
                    <a:lnTo>
                      <a:pt x="591" y="511"/>
                    </a:lnTo>
                    <a:lnTo>
                      <a:pt x="657" y="672"/>
                    </a:lnTo>
                    <a:lnTo>
                      <a:pt x="716" y="850"/>
                    </a:lnTo>
                    <a:lnTo>
                      <a:pt x="427" y="945"/>
                    </a:lnTo>
                    <a:lnTo>
                      <a:pt x="376" y="787"/>
                    </a:lnTo>
                    <a:lnTo>
                      <a:pt x="322" y="652"/>
                    </a:lnTo>
                    <a:lnTo>
                      <a:pt x="263" y="537"/>
                    </a:lnTo>
                    <a:lnTo>
                      <a:pt x="194" y="430"/>
                    </a:lnTo>
                    <a:lnTo>
                      <a:pt x="207" y="448"/>
                    </a:lnTo>
                    <a:lnTo>
                      <a:pt x="133" y="364"/>
                    </a:lnTo>
                    <a:lnTo>
                      <a:pt x="151" y="381"/>
                    </a:lnTo>
                    <a:lnTo>
                      <a:pt x="75" y="319"/>
                    </a:lnTo>
                    <a:lnTo>
                      <a:pt x="98" y="335"/>
                    </a:lnTo>
                    <a:lnTo>
                      <a:pt x="77" y="321"/>
                    </a:lnTo>
                    <a:lnTo>
                      <a:pt x="56" y="312"/>
                    </a:lnTo>
                    <a:lnTo>
                      <a:pt x="16" y="302"/>
                    </a:lnTo>
                    <a:lnTo>
                      <a:pt x="41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9" name="Freeform 28"/>
              <p:cNvSpPr>
                <a:spLocks/>
              </p:cNvSpPr>
              <p:nvPr/>
            </p:nvSpPr>
            <p:spPr bwMode="auto">
              <a:xfrm>
                <a:off x="1354137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0" name="Freeform 29"/>
              <p:cNvSpPr>
                <a:spLocks/>
              </p:cNvSpPr>
              <p:nvPr/>
            </p:nvSpPr>
            <p:spPr bwMode="auto">
              <a:xfrm>
                <a:off x="1397000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1" name="Freeform 30"/>
              <p:cNvSpPr>
                <a:spLocks/>
              </p:cNvSpPr>
              <p:nvPr/>
            </p:nvSpPr>
            <p:spPr bwMode="auto">
              <a:xfrm>
                <a:off x="1527175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2" name="Freeform 31"/>
              <p:cNvSpPr>
                <a:spLocks/>
              </p:cNvSpPr>
              <p:nvPr/>
            </p:nvSpPr>
            <p:spPr bwMode="auto">
              <a:xfrm>
                <a:off x="1484312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3" name="Freeform 32"/>
              <p:cNvSpPr>
                <a:spLocks/>
              </p:cNvSpPr>
              <p:nvPr/>
            </p:nvSpPr>
            <p:spPr bwMode="auto">
              <a:xfrm>
                <a:off x="1593850" y="3598863"/>
                <a:ext cx="79375" cy="103188"/>
              </a:xfrm>
              <a:custGeom>
                <a:avLst/>
                <a:gdLst>
                  <a:gd name="T0" fmla="*/ 23 w 716"/>
                  <a:gd name="T1" fmla="*/ 949 h 949"/>
                  <a:gd name="T2" fmla="*/ 64 w 716"/>
                  <a:gd name="T3" fmla="*/ 946 h 949"/>
                  <a:gd name="T4" fmla="*/ 89 w 716"/>
                  <a:gd name="T5" fmla="*/ 942 h 949"/>
                  <a:gd name="T6" fmla="*/ 129 w 716"/>
                  <a:gd name="T7" fmla="*/ 932 h 949"/>
                  <a:gd name="T8" fmla="*/ 150 w 716"/>
                  <a:gd name="T9" fmla="*/ 925 h 949"/>
                  <a:gd name="T10" fmla="*/ 189 w 716"/>
                  <a:gd name="T11" fmla="*/ 909 h 949"/>
                  <a:gd name="T12" fmla="*/ 242 w 716"/>
                  <a:gd name="T13" fmla="*/ 882 h 949"/>
                  <a:gd name="T14" fmla="*/ 262 w 716"/>
                  <a:gd name="T15" fmla="*/ 870 h 949"/>
                  <a:gd name="T16" fmla="*/ 300 w 716"/>
                  <a:gd name="T17" fmla="*/ 842 h 949"/>
                  <a:gd name="T18" fmla="*/ 349 w 716"/>
                  <a:gd name="T19" fmla="*/ 799 h 949"/>
                  <a:gd name="T20" fmla="*/ 436 w 716"/>
                  <a:gd name="T21" fmla="*/ 700 h 949"/>
                  <a:gd name="T22" fmla="*/ 449 w 716"/>
                  <a:gd name="T23" fmla="*/ 683 h 949"/>
                  <a:gd name="T24" fmla="*/ 518 w 716"/>
                  <a:gd name="T25" fmla="*/ 576 h 949"/>
                  <a:gd name="T26" fmla="*/ 592 w 716"/>
                  <a:gd name="T27" fmla="*/ 435 h 949"/>
                  <a:gd name="T28" fmla="*/ 657 w 716"/>
                  <a:gd name="T29" fmla="*/ 273 h 949"/>
                  <a:gd name="T30" fmla="*/ 716 w 716"/>
                  <a:gd name="T31" fmla="*/ 95 h 949"/>
                  <a:gd name="T32" fmla="*/ 427 w 716"/>
                  <a:gd name="T33" fmla="*/ 0 h 949"/>
                  <a:gd name="T34" fmla="*/ 375 w 716"/>
                  <a:gd name="T35" fmla="*/ 160 h 949"/>
                  <a:gd name="T36" fmla="*/ 321 w 716"/>
                  <a:gd name="T37" fmla="*/ 296 h 949"/>
                  <a:gd name="T38" fmla="*/ 263 w 716"/>
                  <a:gd name="T39" fmla="*/ 411 h 949"/>
                  <a:gd name="T40" fmla="*/ 194 w 716"/>
                  <a:gd name="T41" fmla="*/ 518 h 949"/>
                  <a:gd name="T42" fmla="*/ 207 w 716"/>
                  <a:gd name="T43" fmla="*/ 501 h 949"/>
                  <a:gd name="T44" fmla="*/ 146 w 716"/>
                  <a:gd name="T45" fmla="*/ 572 h 949"/>
                  <a:gd name="T46" fmla="*/ 119 w 716"/>
                  <a:gd name="T47" fmla="*/ 597 h 949"/>
                  <a:gd name="T48" fmla="*/ 81 w 716"/>
                  <a:gd name="T49" fmla="*/ 625 h 949"/>
                  <a:gd name="T50" fmla="*/ 101 w 716"/>
                  <a:gd name="T51" fmla="*/ 613 h 949"/>
                  <a:gd name="T52" fmla="*/ 74 w 716"/>
                  <a:gd name="T53" fmla="*/ 628 h 949"/>
                  <a:gd name="T54" fmla="*/ 35 w 716"/>
                  <a:gd name="T55" fmla="*/ 644 h 949"/>
                  <a:gd name="T56" fmla="*/ 56 w 716"/>
                  <a:gd name="T57" fmla="*/ 637 h 949"/>
                  <a:gd name="T58" fmla="*/ 16 w 716"/>
                  <a:gd name="T59" fmla="*/ 647 h 949"/>
                  <a:gd name="T60" fmla="*/ 41 w 716"/>
                  <a:gd name="T61" fmla="*/ 643 h 949"/>
                  <a:gd name="T62" fmla="*/ 0 w 716"/>
                  <a:gd name="T63" fmla="*/ 646 h 949"/>
                  <a:gd name="T64" fmla="*/ 23 w 716"/>
                  <a:gd name="T65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6" h="949">
                    <a:moveTo>
                      <a:pt x="23" y="949"/>
                    </a:moveTo>
                    <a:lnTo>
                      <a:pt x="64" y="946"/>
                    </a:lnTo>
                    <a:cubicBezTo>
                      <a:pt x="72" y="945"/>
                      <a:pt x="81" y="944"/>
                      <a:pt x="89" y="942"/>
                    </a:cubicBezTo>
                    <a:lnTo>
                      <a:pt x="129" y="932"/>
                    </a:lnTo>
                    <a:cubicBezTo>
                      <a:pt x="136" y="930"/>
                      <a:pt x="143" y="928"/>
                      <a:pt x="150" y="925"/>
                    </a:cubicBezTo>
                    <a:lnTo>
                      <a:pt x="189" y="909"/>
                    </a:lnTo>
                    <a:lnTo>
                      <a:pt x="242" y="882"/>
                    </a:lnTo>
                    <a:cubicBezTo>
                      <a:pt x="249" y="878"/>
                      <a:pt x="255" y="874"/>
                      <a:pt x="262" y="870"/>
                    </a:cubicBezTo>
                    <a:lnTo>
                      <a:pt x="300" y="842"/>
                    </a:lnTo>
                    <a:lnTo>
                      <a:pt x="349" y="799"/>
                    </a:lnTo>
                    <a:lnTo>
                      <a:pt x="436" y="700"/>
                    </a:lnTo>
                    <a:cubicBezTo>
                      <a:pt x="441" y="695"/>
                      <a:pt x="445" y="689"/>
                      <a:pt x="449" y="683"/>
                    </a:cubicBezTo>
                    <a:lnTo>
                      <a:pt x="518" y="576"/>
                    </a:lnTo>
                    <a:lnTo>
                      <a:pt x="592" y="435"/>
                    </a:lnTo>
                    <a:lnTo>
                      <a:pt x="657" y="273"/>
                    </a:lnTo>
                    <a:lnTo>
                      <a:pt x="716" y="95"/>
                    </a:lnTo>
                    <a:lnTo>
                      <a:pt x="427" y="0"/>
                    </a:lnTo>
                    <a:lnTo>
                      <a:pt x="375" y="160"/>
                    </a:lnTo>
                    <a:lnTo>
                      <a:pt x="321" y="296"/>
                    </a:lnTo>
                    <a:lnTo>
                      <a:pt x="263" y="411"/>
                    </a:lnTo>
                    <a:lnTo>
                      <a:pt x="194" y="518"/>
                    </a:lnTo>
                    <a:lnTo>
                      <a:pt x="207" y="501"/>
                    </a:lnTo>
                    <a:lnTo>
                      <a:pt x="146" y="572"/>
                    </a:lnTo>
                    <a:lnTo>
                      <a:pt x="119" y="597"/>
                    </a:lnTo>
                    <a:lnTo>
                      <a:pt x="81" y="625"/>
                    </a:lnTo>
                    <a:lnTo>
                      <a:pt x="101" y="613"/>
                    </a:lnTo>
                    <a:lnTo>
                      <a:pt x="74" y="628"/>
                    </a:lnTo>
                    <a:lnTo>
                      <a:pt x="35" y="644"/>
                    </a:lnTo>
                    <a:lnTo>
                      <a:pt x="56" y="637"/>
                    </a:lnTo>
                    <a:lnTo>
                      <a:pt x="16" y="647"/>
                    </a:lnTo>
                    <a:lnTo>
                      <a:pt x="41" y="643"/>
                    </a:lnTo>
                    <a:lnTo>
                      <a:pt x="0" y="646"/>
                    </a:lnTo>
                    <a:lnTo>
                      <a:pt x="23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4" name="Freeform 33"/>
              <p:cNvSpPr>
                <a:spLocks/>
              </p:cNvSpPr>
              <p:nvPr/>
            </p:nvSpPr>
            <p:spPr bwMode="auto">
              <a:xfrm>
                <a:off x="1639887" y="3511550"/>
                <a:ext cx="76200" cy="103188"/>
              </a:xfrm>
              <a:custGeom>
                <a:avLst/>
                <a:gdLst>
                  <a:gd name="T0" fmla="*/ 678 w 701"/>
                  <a:gd name="T1" fmla="*/ 0 h 944"/>
                  <a:gd name="T2" fmla="*/ 639 w 701"/>
                  <a:gd name="T3" fmla="*/ 3 h 944"/>
                  <a:gd name="T4" fmla="*/ 613 w 701"/>
                  <a:gd name="T5" fmla="*/ 7 h 944"/>
                  <a:gd name="T6" fmla="*/ 574 w 701"/>
                  <a:gd name="T7" fmla="*/ 17 h 944"/>
                  <a:gd name="T8" fmla="*/ 518 w 701"/>
                  <a:gd name="T9" fmla="*/ 38 h 944"/>
                  <a:gd name="T10" fmla="*/ 496 w 701"/>
                  <a:gd name="T11" fmla="*/ 48 h 944"/>
                  <a:gd name="T12" fmla="*/ 458 w 701"/>
                  <a:gd name="T13" fmla="*/ 70 h 944"/>
                  <a:gd name="T14" fmla="*/ 438 w 701"/>
                  <a:gd name="T15" fmla="*/ 84 h 944"/>
                  <a:gd name="T16" fmla="*/ 363 w 701"/>
                  <a:gd name="T17" fmla="*/ 146 h 944"/>
                  <a:gd name="T18" fmla="*/ 343 w 701"/>
                  <a:gd name="T19" fmla="*/ 165 h 944"/>
                  <a:gd name="T20" fmla="*/ 272 w 701"/>
                  <a:gd name="T21" fmla="*/ 249 h 944"/>
                  <a:gd name="T22" fmla="*/ 192 w 701"/>
                  <a:gd name="T23" fmla="*/ 373 h 944"/>
                  <a:gd name="T24" fmla="*/ 121 w 701"/>
                  <a:gd name="T25" fmla="*/ 513 h 944"/>
                  <a:gd name="T26" fmla="*/ 57 w 701"/>
                  <a:gd name="T27" fmla="*/ 674 h 944"/>
                  <a:gd name="T28" fmla="*/ 0 w 701"/>
                  <a:gd name="T29" fmla="*/ 851 h 944"/>
                  <a:gd name="T30" fmla="*/ 289 w 701"/>
                  <a:gd name="T31" fmla="*/ 944 h 944"/>
                  <a:gd name="T32" fmla="*/ 340 w 701"/>
                  <a:gd name="T33" fmla="*/ 785 h 944"/>
                  <a:gd name="T34" fmla="*/ 392 w 701"/>
                  <a:gd name="T35" fmla="*/ 650 h 944"/>
                  <a:gd name="T36" fmla="*/ 449 w 701"/>
                  <a:gd name="T37" fmla="*/ 536 h 944"/>
                  <a:gd name="T38" fmla="*/ 505 w 701"/>
                  <a:gd name="T39" fmla="*/ 446 h 944"/>
                  <a:gd name="T40" fmla="*/ 576 w 701"/>
                  <a:gd name="T41" fmla="*/ 362 h 944"/>
                  <a:gd name="T42" fmla="*/ 556 w 701"/>
                  <a:gd name="T43" fmla="*/ 381 h 944"/>
                  <a:gd name="T44" fmla="*/ 631 w 701"/>
                  <a:gd name="T45" fmla="*/ 319 h 944"/>
                  <a:gd name="T46" fmla="*/ 611 w 701"/>
                  <a:gd name="T47" fmla="*/ 333 h 944"/>
                  <a:gd name="T48" fmla="*/ 649 w 701"/>
                  <a:gd name="T49" fmla="*/ 311 h 944"/>
                  <a:gd name="T50" fmla="*/ 627 w 701"/>
                  <a:gd name="T51" fmla="*/ 321 h 944"/>
                  <a:gd name="T52" fmla="*/ 649 w 701"/>
                  <a:gd name="T53" fmla="*/ 312 h 944"/>
                  <a:gd name="T54" fmla="*/ 688 w 701"/>
                  <a:gd name="T55" fmla="*/ 302 h 944"/>
                  <a:gd name="T56" fmla="*/ 662 w 701"/>
                  <a:gd name="T57" fmla="*/ 306 h 944"/>
                  <a:gd name="T58" fmla="*/ 701 w 701"/>
                  <a:gd name="T59" fmla="*/ 303 h 944"/>
                  <a:gd name="T60" fmla="*/ 678 w 701"/>
                  <a:gd name="T61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1" h="944">
                    <a:moveTo>
                      <a:pt x="678" y="0"/>
                    </a:moveTo>
                    <a:lnTo>
                      <a:pt x="639" y="3"/>
                    </a:lnTo>
                    <a:cubicBezTo>
                      <a:pt x="630" y="4"/>
                      <a:pt x="621" y="5"/>
                      <a:pt x="613" y="7"/>
                    </a:cubicBezTo>
                    <a:lnTo>
                      <a:pt x="574" y="17"/>
                    </a:lnTo>
                    <a:lnTo>
                      <a:pt x="518" y="38"/>
                    </a:lnTo>
                    <a:cubicBezTo>
                      <a:pt x="510" y="40"/>
                      <a:pt x="503" y="44"/>
                      <a:pt x="496" y="48"/>
                    </a:cubicBezTo>
                    <a:lnTo>
                      <a:pt x="458" y="70"/>
                    </a:lnTo>
                    <a:cubicBezTo>
                      <a:pt x="451" y="74"/>
                      <a:pt x="444" y="79"/>
                      <a:pt x="438" y="84"/>
                    </a:cubicBezTo>
                    <a:lnTo>
                      <a:pt x="363" y="146"/>
                    </a:lnTo>
                    <a:cubicBezTo>
                      <a:pt x="356" y="152"/>
                      <a:pt x="349" y="158"/>
                      <a:pt x="343" y="165"/>
                    </a:cubicBezTo>
                    <a:lnTo>
                      <a:pt x="272" y="249"/>
                    </a:lnTo>
                    <a:lnTo>
                      <a:pt x="192" y="373"/>
                    </a:lnTo>
                    <a:lnTo>
                      <a:pt x="121" y="513"/>
                    </a:lnTo>
                    <a:lnTo>
                      <a:pt x="57" y="674"/>
                    </a:lnTo>
                    <a:lnTo>
                      <a:pt x="0" y="851"/>
                    </a:lnTo>
                    <a:lnTo>
                      <a:pt x="289" y="944"/>
                    </a:lnTo>
                    <a:lnTo>
                      <a:pt x="340" y="785"/>
                    </a:lnTo>
                    <a:lnTo>
                      <a:pt x="392" y="650"/>
                    </a:lnTo>
                    <a:lnTo>
                      <a:pt x="449" y="536"/>
                    </a:lnTo>
                    <a:lnTo>
                      <a:pt x="505" y="446"/>
                    </a:lnTo>
                    <a:lnTo>
                      <a:pt x="576" y="362"/>
                    </a:lnTo>
                    <a:lnTo>
                      <a:pt x="556" y="381"/>
                    </a:lnTo>
                    <a:lnTo>
                      <a:pt x="631" y="319"/>
                    </a:lnTo>
                    <a:lnTo>
                      <a:pt x="611" y="333"/>
                    </a:lnTo>
                    <a:lnTo>
                      <a:pt x="649" y="311"/>
                    </a:lnTo>
                    <a:lnTo>
                      <a:pt x="627" y="321"/>
                    </a:lnTo>
                    <a:lnTo>
                      <a:pt x="649" y="312"/>
                    </a:lnTo>
                    <a:lnTo>
                      <a:pt x="688" y="302"/>
                    </a:lnTo>
                    <a:lnTo>
                      <a:pt x="662" y="306"/>
                    </a:lnTo>
                    <a:lnTo>
                      <a:pt x="701" y="303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5" name="Freeform 34"/>
              <p:cNvSpPr>
                <a:spLocks/>
              </p:cNvSpPr>
              <p:nvPr/>
            </p:nvSpPr>
            <p:spPr bwMode="auto">
              <a:xfrm>
                <a:off x="1763712" y="3598863"/>
                <a:ext cx="77788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6" name="Freeform 35"/>
              <p:cNvSpPr>
                <a:spLocks/>
              </p:cNvSpPr>
              <p:nvPr/>
            </p:nvSpPr>
            <p:spPr bwMode="auto">
              <a:xfrm>
                <a:off x="1720850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7" name="Freeform 69"/>
              <p:cNvSpPr>
                <a:spLocks/>
              </p:cNvSpPr>
              <p:nvPr/>
            </p:nvSpPr>
            <p:spPr bwMode="auto">
              <a:xfrm>
                <a:off x="1839912" y="3598863"/>
                <a:ext cx="79375" cy="103188"/>
              </a:xfrm>
              <a:custGeom>
                <a:avLst/>
                <a:gdLst>
                  <a:gd name="T0" fmla="*/ 21 w 731"/>
                  <a:gd name="T1" fmla="*/ 949 h 949"/>
                  <a:gd name="T2" fmla="*/ 63 w 731"/>
                  <a:gd name="T3" fmla="*/ 946 h 949"/>
                  <a:gd name="T4" fmla="*/ 88 w 731"/>
                  <a:gd name="T5" fmla="*/ 942 h 949"/>
                  <a:gd name="T6" fmla="*/ 129 w 731"/>
                  <a:gd name="T7" fmla="*/ 932 h 949"/>
                  <a:gd name="T8" fmla="*/ 190 w 731"/>
                  <a:gd name="T9" fmla="*/ 910 h 949"/>
                  <a:gd name="T10" fmla="*/ 245 w 731"/>
                  <a:gd name="T11" fmla="*/ 882 h 949"/>
                  <a:gd name="T12" fmla="*/ 302 w 731"/>
                  <a:gd name="T13" fmla="*/ 844 h 949"/>
                  <a:gd name="T14" fmla="*/ 353 w 731"/>
                  <a:gd name="T15" fmla="*/ 800 h 949"/>
                  <a:gd name="T16" fmla="*/ 442 w 731"/>
                  <a:gd name="T17" fmla="*/ 701 h 949"/>
                  <a:gd name="T18" fmla="*/ 527 w 731"/>
                  <a:gd name="T19" fmla="*/ 578 h 949"/>
                  <a:gd name="T20" fmla="*/ 602 w 731"/>
                  <a:gd name="T21" fmla="*/ 436 h 949"/>
                  <a:gd name="T22" fmla="*/ 670 w 731"/>
                  <a:gd name="T23" fmla="*/ 276 h 949"/>
                  <a:gd name="T24" fmla="*/ 731 w 731"/>
                  <a:gd name="T25" fmla="*/ 95 h 949"/>
                  <a:gd name="T26" fmla="*/ 442 w 731"/>
                  <a:gd name="T27" fmla="*/ 0 h 949"/>
                  <a:gd name="T28" fmla="*/ 390 w 731"/>
                  <a:gd name="T29" fmla="*/ 157 h 949"/>
                  <a:gd name="T30" fmla="*/ 333 w 731"/>
                  <a:gd name="T31" fmla="*/ 295 h 949"/>
                  <a:gd name="T32" fmla="*/ 274 w 731"/>
                  <a:gd name="T33" fmla="*/ 409 h 949"/>
                  <a:gd name="T34" fmla="*/ 214 w 731"/>
                  <a:gd name="T35" fmla="*/ 500 h 949"/>
                  <a:gd name="T36" fmla="*/ 154 w 731"/>
                  <a:gd name="T37" fmla="*/ 571 h 949"/>
                  <a:gd name="T38" fmla="*/ 127 w 731"/>
                  <a:gd name="T39" fmla="*/ 595 h 949"/>
                  <a:gd name="T40" fmla="*/ 104 w 731"/>
                  <a:gd name="T41" fmla="*/ 613 h 949"/>
                  <a:gd name="T42" fmla="*/ 79 w 731"/>
                  <a:gd name="T43" fmla="*/ 627 h 949"/>
                  <a:gd name="T44" fmla="*/ 57 w 731"/>
                  <a:gd name="T45" fmla="*/ 637 h 949"/>
                  <a:gd name="T46" fmla="*/ 16 w 731"/>
                  <a:gd name="T47" fmla="*/ 647 h 949"/>
                  <a:gd name="T48" fmla="*/ 42 w 731"/>
                  <a:gd name="T49" fmla="*/ 643 h 949"/>
                  <a:gd name="T50" fmla="*/ 0 w 731"/>
                  <a:gd name="T51" fmla="*/ 646 h 949"/>
                  <a:gd name="T52" fmla="*/ 21 w 731"/>
                  <a:gd name="T53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1" h="949">
                    <a:moveTo>
                      <a:pt x="21" y="949"/>
                    </a:moveTo>
                    <a:lnTo>
                      <a:pt x="63" y="946"/>
                    </a:lnTo>
                    <a:cubicBezTo>
                      <a:pt x="72" y="945"/>
                      <a:pt x="80" y="944"/>
                      <a:pt x="88" y="942"/>
                    </a:cubicBezTo>
                    <a:lnTo>
                      <a:pt x="129" y="932"/>
                    </a:lnTo>
                    <a:lnTo>
                      <a:pt x="190" y="910"/>
                    </a:lnTo>
                    <a:lnTo>
                      <a:pt x="245" y="882"/>
                    </a:lnTo>
                    <a:lnTo>
                      <a:pt x="302" y="844"/>
                    </a:lnTo>
                    <a:lnTo>
                      <a:pt x="353" y="800"/>
                    </a:lnTo>
                    <a:lnTo>
                      <a:pt x="442" y="701"/>
                    </a:lnTo>
                    <a:lnTo>
                      <a:pt x="527" y="578"/>
                    </a:lnTo>
                    <a:lnTo>
                      <a:pt x="602" y="436"/>
                    </a:lnTo>
                    <a:lnTo>
                      <a:pt x="670" y="276"/>
                    </a:lnTo>
                    <a:lnTo>
                      <a:pt x="731" y="95"/>
                    </a:lnTo>
                    <a:lnTo>
                      <a:pt x="442" y="0"/>
                    </a:lnTo>
                    <a:lnTo>
                      <a:pt x="390" y="157"/>
                    </a:lnTo>
                    <a:lnTo>
                      <a:pt x="333" y="295"/>
                    </a:lnTo>
                    <a:lnTo>
                      <a:pt x="274" y="409"/>
                    </a:lnTo>
                    <a:lnTo>
                      <a:pt x="214" y="500"/>
                    </a:lnTo>
                    <a:lnTo>
                      <a:pt x="154" y="571"/>
                    </a:lnTo>
                    <a:lnTo>
                      <a:pt x="127" y="595"/>
                    </a:lnTo>
                    <a:lnTo>
                      <a:pt x="104" y="613"/>
                    </a:lnTo>
                    <a:lnTo>
                      <a:pt x="79" y="627"/>
                    </a:lnTo>
                    <a:lnTo>
                      <a:pt x="57" y="637"/>
                    </a:lnTo>
                    <a:lnTo>
                      <a:pt x="16" y="647"/>
                    </a:lnTo>
                    <a:lnTo>
                      <a:pt x="42" y="643"/>
                    </a:lnTo>
                    <a:lnTo>
                      <a:pt x="0" y="646"/>
                    </a:lnTo>
                    <a:lnTo>
                      <a:pt x="21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8" name="Freeform 70"/>
              <p:cNvSpPr>
                <a:spLocks/>
              </p:cNvSpPr>
              <p:nvPr/>
            </p:nvSpPr>
            <p:spPr bwMode="auto">
              <a:xfrm>
                <a:off x="1885950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9" name="Freeform 71"/>
              <p:cNvSpPr>
                <a:spLocks/>
              </p:cNvSpPr>
              <p:nvPr/>
            </p:nvSpPr>
            <p:spPr bwMode="auto">
              <a:xfrm>
                <a:off x="2011362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0" name="Freeform 72"/>
              <p:cNvSpPr>
                <a:spLocks/>
              </p:cNvSpPr>
              <p:nvPr/>
            </p:nvSpPr>
            <p:spPr bwMode="auto">
              <a:xfrm>
                <a:off x="1965325" y="3511550"/>
                <a:ext cx="79375" cy="103188"/>
              </a:xfrm>
              <a:custGeom>
                <a:avLst/>
                <a:gdLst>
                  <a:gd name="T0" fmla="*/ 21 w 731"/>
                  <a:gd name="T1" fmla="*/ 0 h 946"/>
                  <a:gd name="T2" fmla="*/ 63 w 731"/>
                  <a:gd name="T3" fmla="*/ 3 h 946"/>
                  <a:gd name="T4" fmla="*/ 88 w 731"/>
                  <a:gd name="T5" fmla="*/ 7 h 946"/>
                  <a:gd name="T6" fmla="*/ 129 w 731"/>
                  <a:gd name="T7" fmla="*/ 17 h 946"/>
                  <a:gd name="T8" fmla="*/ 187 w 731"/>
                  <a:gd name="T9" fmla="*/ 37 h 946"/>
                  <a:gd name="T10" fmla="*/ 208 w 731"/>
                  <a:gd name="T11" fmla="*/ 46 h 946"/>
                  <a:gd name="T12" fmla="*/ 248 w 731"/>
                  <a:gd name="T13" fmla="*/ 68 h 946"/>
                  <a:gd name="T14" fmla="*/ 268 w 731"/>
                  <a:gd name="T15" fmla="*/ 82 h 946"/>
                  <a:gd name="T16" fmla="*/ 347 w 731"/>
                  <a:gd name="T17" fmla="*/ 144 h 946"/>
                  <a:gd name="T18" fmla="*/ 367 w 731"/>
                  <a:gd name="T19" fmla="*/ 162 h 946"/>
                  <a:gd name="T20" fmla="*/ 442 w 731"/>
                  <a:gd name="T21" fmla="*/ 246 h 946"/>
                  <a:gd name="T22" fmla="*/ 527 w 731"/>
                  <a:gd name="T23" fmla="*/ 370 h 946"/>
                  <a:gd name="T24" fmla="*/ 602 w 731"/>
                  <a:gd name="T25" fmla="*/ 511 h 946"/>
                  <a:gd name="T26" fmla="*/ 670 w 731"/>
                  <a:gd name="T27" fmla="*/ 670 h 946"/>
                  <a:gd name="T28" fmla="*/ 731 w 731"/>
                  <a:gd name="T29" fmla="*/ 849 h 946"/>
                  <a:gd name="T30" fmla="*/ 442 w 731"/>
                  <a:gd name="T31" fmla="*/ 946 h 946"/>
                  <a:gd name="T32" fmla="*/ 391 w 731"/>
                  <a:gd name="T33" fmla="*/ 789 h 946"/>
                  <a:gd name="T34" fmla="*/ 333 w 731"/>
                  <a:gd name="T35" fmla="*/ 652 h 946"/>
                  <a:gd name="T36" fmla="*/ 274 w 731"/>
                  <a:gd name="T37" fmla="*/ 539 h 946"/>
                  <a:gd name="T38" fmla="*/ 215 w 731"/>
                  <a:gd name="T39" fmla="*/ 449 h 946"/>
                  <a:gd name="T40" fmla="*/ 140 w 731"/>
                  <a:gd name="T41" fmla="*/ 365 h 946"/>
                  <a:gd name="T42" fmla="*/ 160 w 731"/>
                  <a:gd name="T43" fmla="*/ 383 h 946"/>
                  <a:gd name="T44" fmla="*/ 81 w 731"/>
                  <a:gd name="T45" fmla="*/ 321 h 946"/>
                  <a:gd name="T46" fmla="*/ 101 w 731"/>
                  <a:gd name="T47" fmla="*/ 335 h 946"/>
                  <a:gd name="T48" fmla="*/ 61 w 731"/>
                  <a:gd name="T49" fmla="*/ 313 h 946"/>
                  <a:gd name="T50" fmla="*/ 82 w 731"/>
                  <a:gd name="T51" fmla="*/ 322 h 946"/>
                  <a:gd name="T52" fmla="*/ 57 w 731"/>
                  <a:gd name="T53" fmla="*/ 312 h 946"/>
                  <a:gd name="T54" fmla="*/ 16 w 731"/>
                  <a:gd name="T55" fmla="*/ 302 h 946"/>
                  <a:gd name="T56" fmla="*/ 42 w 731"/>
                  <a:gd name="T57" fmla="*/ 306 h 946"/>
                  <a:gd name="T58" fmla="*/ 0 w 731"/>
                  <a:gd name="T59" fmla="*/ 303 h 946"/>
                  <a:gd name="T60" fmla="*/ 21 w 731"/>
                  <a:gd name="T61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1" h="946">
                    <a:moveTo>
                      <a:pt x="21" y="0"/>
                    </a:moveTo>
                    <a:lnTo>
                      <a:pt x="63" y="3"/>
                    </a:lnTo>
                    <a:cubicBezTo>
                      <a:pt x="72" y="3"/>
                      <a:pt x="80" y="5"/>
                      <a:pt x="88" y="7"/>
                    </a:cubicBezTo>
                    <a:lnTo>
                      <a:pt x="129" y="17"/>
                    </a:lnTo>
                    <a:lnTo>
                      <a:pt x="187" y="37"/>
                    </a:lnTo>
                    <a:cubicBezTo>
                      <a:pt x="194" y="39"/>
                      <a:pt x="201" y="43"/>
                      <a:pt x="208" y="46"/>
                    </a:cubicBezTo>
                    <a:lnTo>
                      <a:pt x="248" y="68"/>
                    </a:lnTo>
                    <a:cubicBezTo>
                      <a:pt x="255" y="72"/>
                      <a:pt x="262" y="77"/>
                      <a:pt x="268" y="82"/>
                    </a:cubicBezTo>
                    <a:lnTo>
                      <a:pt x="347" y="144"/>
                    </a:lnTo>
                    <a:cubicBezTo>
                      <a:pt x="354" y="149"/>
                      <a:pt x="361" y="156"/>
                      <a:pt x="367" y="162"/>
                    </a:cubicBezTo>
                    <a:lnTo>
                      <a:pt x="442" y="246"/>
                    </a:lnTo>
                    <a:lnTo>
                      <a:pt x="527" y="370"/>
                    </a:lnTo>
                    <a:lnTo>
                      <a:pt x="602" y="511"/>
                    </a:lnTo>
                    <a:lnTo>
                      <a:pt x="670" y="670"/>
                    </a:lnTo>
                    <a:lnTo>
                      <a:pt x="731" y="849"/>
                    </a:lnTo>
                    <a:lnTo>
                      <a:pt x="442" y="946"/>
                    </a:lnTo>
                    <a:lnTo>
                      <a:pt x="391" y="789"/>
                    </a:lnTo>
                    <a:lnTo>
                      <a:pt x="333" y="652"/>
                    </a:lnTo>
                    <a:lnTo>
                      <a:pt x="274" y="539"/>
                    </a:lnTo>
                    <a:lnTo>
                      <a:pt x="215" y="449"/>
                    </a:lnTo>
                    <a:lnTo>
                      <a:pt x="140" y="365"/>
                    </a:lnTo>
                    <a:lnTo>
                      <a:pt x="160" y="383"/>
                    </a:lnTo>
                    <a:lnTo>
                      <a:pt x="81" y="321"/>
                    </a:lnTo>
                    <a:lnTo>
                      <a:pt x="101" y="335"/>
                    </a:lnTo>
                    <a:lnTo>
                      <a:pt x="61" y="313"/>
                    </a:lnTo>
                    <a:lnTo>
                      <a:pt x="82" y="322"/>
                    </a:lnTo>
                    <a:lnTo>
                      <a:pt x="57" y="312"/>
                    </a:lnTo>
                    <a:lnTo>
                      <a:pt x="16" y="302"/>
                    </a:lnTo>
                    <a:lnTo>
                      <a:pt x="42" y="306"/>
                    </a:lnTo>
                    <a:lnTo>
                      <a:pt x="0" y="30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1" name="Freeform 73"/>
              <p:cNvSpPr>
                <a:spLocks/>
              </p:cNvSpPr>
              <p:nvPr/>
            </p:nvSpPr>
            <p:spPr bwMode="auto">
              <a:xfrm>
                <a:off x="2087562" y="3598863"/>
                <a:ext cx="80963" cy="103188"/>
              </a:xfrm>
              <a:custGeom>
                <a:avLst/>
                <a:gdLst>
                  <a:gd name="T0" fmla="*/ 21 w 746"/>
                  <a:gd name="T1" fmla="*/ 951 h 951"/>
                  <a:gd name="T2" fmla="*/ 64 w 746"/>
                  <a:gd name="T3" fmla="*/ 948 h 951"/>
                  <a:gd name="T4" fmla="*/ 89 w 746"/>
                  <a:gd name="T5" fmla="*/ 944 h 951"/>
                  <a:gd name="T6" fmla="*/ 131 w 746"/>
                  <a:gd name="T7" fmla="*/ 934 h 951"/>
                  <a:gd name="T8" fmla="*/ 192 w 746"/>
                  <a:gd name="T9" fmla="*/ 913 h 951"/>
                  <a:gd name="T10" fmla="*/ 247 w 746"/>
                  <a:gd name="T11" fmla="*/ 885 h 951"/>
                  <a:gd name="T12" fmla="*/ 267 w 746"/>
                  <a:gd name="T13" fmla="*/ 874 h 951"/>
                  <a:gd name="T14" fmla="*/ 307 w 746"/>
                  <a:gd name="T15" fmla="*/ 846 h 951"/>
                  <a:gd name="T16" fmla="*/ 358 w 746"/>
                  <a:gd name="T17" fmla="*/ 803 h 951"/>
                  <a:gd name="T18" fmla="*/ 449 w 746"/>
                  <a:gd name="T19" fmla="*/ 705 h 951"/>
                  <a:gd name="T20" fmla="*/ 536 w 746"/>
                  <a:gd name="T21" fmla="*/ 582 h 951"/>
                  <a:gd name="T22" fmla="*/ 614 w 746"/>
                  <a:gd name="T23" fmla="*/ 440 h 951"/>
                  <a:gd name="T24" fmla="*/ 684 w 746"/>
                  <a:gd name="T25" fmla="*/ 278 h 951"/>
                  <a:gd name="T26" fmla="*/ 746 w 746"/>
                  <a:gd name="T27" fmla="*/ 99 h 951"/>
                  <a:gd name="T28" fmla="*/ 459 w 746"/>
                  <a:gd name="T29" fmla="*/ 0 h 951"/>
                  <a:gd name="T30" fmla="*/ 405 w 746"/>
                  <a:gd name="T31" fmla="*/ 158 h 951"/>
                  <a:gd name="T32" fmla="*/ 347 w 746"/>
                  <a:gd name="T33" fmla="*/ 295 h 951"/>
                  <a:gd name="T34" fmla="*/ 286 w 746"/>
                  <a:gd name="T35" fmla="*/ 409 h 951"/>
                  <a:gd name="T36" fmla="*/ 225 w 746"/>
                  <a:gd name="T37" fmla="*/ 500 h 951"/>
                  <a:gd name="T38" fmla="*/ 161 w 746"/>
                  <a:gd name="T39" fmla="*/ 572 h 951"/>
                  <a:gd name="T40" fmla="*/ 132 w 746"/>
                  <a:gd name="T41" fmla="*/ 597 h 951"/>
                  <a:gd name="T42" fmla="*/ 92 w 746"/>
                  <a:gd name="T43" fmla="*/ 625 h 951"/>
                  <a:gd name="T44" fmla="*/ 111 w 746"/>
                  <a:gd name="T45" fmla="*/ 614 h 951"/>
                  <a:gd name="T46" fmla="*/ 83 w 746"/>
                  <a:gd name="T47" fmla="*/ 628 h 951"/>
                  <a:gd name="T48" fmla="*/ 60 w 746"/>
                  <a:gd name="T49" fmla="*/ 639 h 951"/>
                  <a:gd name="T50" fmla="*/ 18 w 746"/>
                  <a:gd name="T51" fmla="*/ 649 h 951"/>
                  <a:gd name="T52" fmla="*/ 43 w 746"/>
                  <a:gd name="T53" fmla="*/ 645 h 951"/>
                  <a:gd name="T54" fmla="*/ 0 w 746"/>
                  <a:gd name="T55" fmla="*/ 648 h 951"/>
                  <a:gd name="T56" fmla="*/ 21 w 746"/>
                  <a:gd name="T57" fmla="*/ 951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6" h="951">
                    <a:moveTo>
                      <a:pt x="21" y="951"/>
                    </a:moveTo>
                    <a:lnTo>
                      <a:pt x="64" y="948"/>
                    </a:lnTo>
                    <a:cubicBezTo>
                      <a:pt x="72" y="948"/>
                      <a:pt x="81" y="946"/>
                      <a:pt x="89" y="944"/>
                    </a:cubicBezTo>
                    <a:lnTo>
                      <a:pt x="131" y="934"/>
                    </a:lnTo>
                    <a:lnTo>
                      <a:pt x="192" y="913"/>
                    </a:lnTo>
                    <a:lnTo>
                      <a:pt x="247" y="885"/>
                    </a:lnTo>
                    <a:cubicBezTo>
                      <a:pt x="254" y="882"/>
                      <a:pt x="261" y="878"/>
                      <a:pt x="267" y="874"/>
                    </a:cubicBezTo>
                    <a:lnTo>
                      <a:pt x="307" y="846"/>
                    </a:lnTo>
                    <a:lnTo>
                      <a:pt x="358" y="803"/>
                    </a:lnTo>
                    <a:lnTo>
                      <a:pt x="449" y="705"/>
                    </a:lnTo>
                    <a:lnTo>
                      <a:pt x="536" y="582"/>
                    </a:lnTo>
                    <a:lnTo>
                      <a:pt x="614" y="440"/>
                    </a:lnTo>
                    <a:lnTo>
                      <a:pt x="684" y="278"/>
                    </a:lnTo>
                    <a:lnTo>
                      <a:pt x="746" y="99"/>
                    </a:lnTo>
                    <a:lnTo>
                      <a:pt x="459" y="0"/>
                    </a:lnTo>
                    <a:lnTo>
                      <a:pt x="405" y="158"/>
                    </a:lnTo>
                    <a:lnTo>
                      <a:pt x="347" y="295"/>
                    </a:lnTo>
                    <a:lnTo>
                      <a:pt x="286" y="409"/>
                    </a:lnTo>
                    <a:lnTo>
                      <a:pt x="225" y="500"/>
                    </a:lnTo>
                    <a:lnTo>
                      <a:pt x="161" y="572"/>
                    </a:lnTo>
                    <a:lnTo>
                      <a:pt x="132" y="597"/>
                    </a:lnTo>
                    <a:lnTo>
                      <a:pt x="92" y="625"/>
                    </a:lnTo>
                    <a:lnTo>
                      <a:pt x="111" y="614"/>
                    </a:lnTo>
                    <a:lnTo>
                      <a:pt x="83" y="628"/>
                    </a:lnTo>
                    <a:lnTo>
                      <a:pt x="60" y="639"/>
                    </a:lnTo>
                    <a:lnTo>
                      <a:pt x="18" y="649"/>
                    </a:lnTo>
                    <a:lnTo>
                      <a:pt x="43" y="645"/>
                    </a:lnTo>
                    <a:lnTo>
                      <a:pt x="0" y="648"/>
                    </a:lnTo>
                    <a:lnTo>
                      <a:pt x="21" y="95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2" name="Freeform 74"/>
              <p:cNvSpPr>
                <a:spLocks/>
              </p:cNvSpPr>
              <p:nvPr/>
            </p:nvSpPr>
            <p:spPr bwMode="auto">
              <a:xfrm>
                <a:off x="2136775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131" name="Rectangle 156"/>
            <p:cNvSpPr>
              <a:spLocks noChangeArrowheads="1"/>
            </p:cNvSpPr>
            <p:nvPr/>
          </p:nvSpPr>
          <p:spPr bwMode="auto">
            <a:xfrm>
              <a:off x="3332161" y="3245535"/>
              <a:ext cx="655638" cy="2968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94300" y="3608394"/>
            <a:ext cx="5837128" cy="354006"/>
            <a:chOff x="694300" y="3608394"/>
            <a:chExt cx="5837128" cy="354006"/>
          </a:xfrm>
        </p:grpSpPr>
        <p:sp>
          <p:nvSpPr>
            <p:cNvPr id="154" name="Freeform 89"/>
            <p:cNvSpPr>
              <a:spLocks/>
            </p:cNvSpPr>
            <p:nvPr/>
          </p:nvSpPr>
          <p:spPr bwMode="auto">
            <a:xfrm>
              <a:off x="5737678" y="3767823"/>
              <a:ext cx="77788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>
              <a:off x="5693228" y="368051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>
              <a:off x="5804353" y="3767823"/>
              <a:ext cx="77788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>
              <a:off x="5848803" y="3680510"/>
              <a:ext cx="77788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" name="Freeform 93"/>
            <p:cNvSpPr>
              <a:spLocks/>
            </p:cNvSpPr>
            <p:nvPr/>
          </p:nvSpPr>
          <p:spPr bwMode="auto">
            <a:xfrm>
              <a:off x="5972628" y="3767823"/>
              <a:ext cx="77788" cy="103188"/>
            </a:xfrm>
            <a:custGeom>
              <a:avLst/>
              <a:gdLst>
                <a:gd name="T0" fmla="*/ 347 w 359"/>
                <a:gd name="T1" fmla="*/ 474 h 474"/>
                <a:gd name="T2" fmla="*/ 327 w 359"/>
                <a:gd name="T3" fmla="*/ 473 h 474"/>
                <a:gd name="T4" fmla="*/ 314 w 359"/>
                <a:gd name="T5" fmla="*/ 471 h 474"/>
                <a:gd name="T6" fmla="*/ 294 w 359"/>
                <a:gd name="T7" fmla="*/ 466 h 474"/>
                <a:gd name="T8" fmla="*/ 284 w 359"/>
                <a:gd name="T9" fmla="*/ 462 h 474"/>
                <a:gd name="T10" fmla="*/ 264 w 359"/>
                <a:gd name="T11" fmla="*/ 454 h 474"/>
                <a:gd name="T12" fmla="*/ 238 w 359"/>
                <a:gd name="T13" fmla="*/ 441 h 474"/>
                <a:gd name="T14" fmla="*/ 228 w 359"/>
                <a:gd name="T15" fmla="*/ 435 h 474"/>
                <a:gd name="T16" fmla="*/ 209 w 359"/>
                <a:gd name="T17" fmla="*/ 421 h 474"/>
                <a:gd name="T18" fmla="*/ 184 w 359"/>
                <a:gd name="T19" fmla="*/ 399 h 474"/>
                <a:gd name="T20" fmla="*/ 141 w 359"/>
                <a:gd name="T21" fmla="*/ 350 h 474"/>
                <a:gd name="T22" fmla="*/ 99 w 359"/>
                <a:gd name="T23" fmla="*/ 288 h 474"/>
                <a:gd name="T24" fmla="*/ 63 w 359"/>
                <a:gd name="T25" fmla="*/ 217 h 474"/>
                <a:gd name="T26" fmla="*/ 30 w 359"/>
                <a:gd name="T27" fmla="*/ 137 h 474"/>
                <a:gd name="T28" fmla="*/ 0 w 359"/>
                <a:gd name="T29" fmla="*/ 47 h 474"/>
                <a:gd name="T30" fmla="*/ 145 w 359"/>
                <a:gd name="T31" fmla="*/ 0 h 474"/>
                <a:gd name="T32" fmla="*/ 170 w 359"/>
                <a:gd name="T33" fmla="*/ 79 h 474"/>
                <a:gd name="T34" fmla="*/ 198 w 359"/>
                <a:gd name="T35" fmla="*/ 148 h 474"/>
                <a:gd name="T36" fmla="*/ 227 w 359"/>
                <a:gd name="T37" fmla="*/ 205 h 474"/>
                <a:gd name="T38" fmla="*/ 255 w 359"/>
                <a:gd name="T39" fmla="*/ 250 h 474"/>
                <a:gd name="T40" fmla="*/ 286 w 359"/>
                <a:gd name="T41" fmla="*/ 286 h 474"/>
                <a:gd name="T42" fmla="*/ 299 w 359"/>
                <a:gd name="T43" fmla="*/ 298 h 474"/>
                <a:gd name="T44" fmla="*/ 318 w 359"/>
                <a:gd name="T45" fmla="*/ 312 h 474"/>
                <a:gd name="T46" fmla="*/ 308 w 359"/>
                <a:gd name="T47" fmla="*/ 306 h 474"/>
                <a:gd name="T48" fmla="*/ 322 w 359"/>
                <a:gd name="T49" fmla="*/ 314 h 474"/>
                <a:gd name="T50" fmla="*/ 341 w 359"/>
                <a:gd name="T51" fmla="*/ 322 h 474"/>
                <a:gd name="T52" fmla="*/ 331 w 359"/>
                <a:gd name="T53" fmla="*/ 318 h 474"/>
                <a:gd name="T54" fmla="*/ 351 w 359"/>
                <a:gd name="T55" fmla="*/ 323 h 474"/>
                <a:gd name="T56" fmla="*/ 338 w 359"/>
                <a:gd name="T57" fmla="*/ 321 h 474"/>
                <a:gd name="T58" fmla="*/ 359 w 359"/>
                <a:gd name="T59" fmla="*/ 323 h 474"/>
                <a:gd name="T60" fmla="*/ 347 w 359"/>
                <a:gd name="T6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4">
                  <a:moveTo>
                    <a:pt x="347" y="474"/>
                  </a:moveTo>
                  <a:lnTo>
                    <a:pt x="327" y="473"/>
                  </a:lnTo>
                  <a:cubicBezTo>
                    <a:pt x="323" y="472"/>
                    <a:pt x="318" y="472"/>
                    <a:pt x="314" y="471"/>
                  </a:cubicBezTo>
                  <a:lnTo>
                    <a:pt x="294" y="466"/>
                  </a:lnTo>
                  <a:cubicBezTo>
                    <a:pt x="290" y="465"/>
                    <a:pt x="287" y="464"/>
                    <a:pt x="284" y="462"/>
                  </a:cubicBezTo>
                  <a:lnTo>
                    <a:pt x="264" y="454"/>
                  </a:lnTo>
                  <a:lnTo>
                    <a:pt x="238" y="441"/>
                  </a:lnTo>
                  <a:cubicBezTo>
                    <a:pt x="234" y="439"/>
                    <a:pt x="231" y="437"/>
                    <a:pt x="228" y="435"/>
                  </a:cubicBezTo>
                  <a:lnTo>
                    <a:pt x="209" y="421"/>
                  </a:lnTo>
                  <a:lnTo>
                    <a:pt x="184" y="399"/>
                  </a:lnTo>
                  <a:lnTo>
                    <a:pt x="141" y="350"/>
                  </a:lnTo>
                  <a:lnTo>
                    <a:pt x="99" y="288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8"/>
                  </a:lnTo>
                  <a:lnTo>
                    <a:pt x="227" y="205"/>
                  </a:lnTo>
                  <a:lnTo>
                    <a:pt x="255" y="250"/>
                  </a:lnTo>
                  <a:lnTo>
                    <a:pt x="286" y="286"/>
                  </a:lnTo>
                  <a:lnTo>
                    <a:pt x="299" y="298"/>
                  </a:lnTo>
                  <a:lnTo>
                    <a:pt x="318" y="312"/>
                  </a:lnTo>
                  <a:lnTo>
                    <a:pt x="308" y="306"/>
                  </a:lnTo>
                  <a:lnTo>
                    <a:pt x="322" y="314"/>
                  </a:lnTo>
                  <a:lnTo>
                    <a:pt x="341" y="322"/>
                  </a:lnTo>
                  <a:lnTo>
                    <a:pt x="331" y="318"/>
                  </a:lnTo>
                  <a:lnTo>
                    <a:pt x="351" y="323"/>
                  </a:lnTo>
                  <a:lnTo>
                    <a:pt x="338" y="321"/>
                  </a:lnTo>
                  <a:lnTo>
                    <a:pt x="359" y="323"/>
                  </a:lnTo>
                  <a:lnTo>
                    <a:pt x="347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Freeform 94"/>
            <p:cNvSpPr>
              <a:spLocks/>
            </p:cNvSpPr>
            <p:nvPr/>
          </p:nvSpPr>
          <p:spPr bwMode="auto">
            <a:xfrm>
              <a:off x="5929765" y="368051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Freeform 95"/>
            <p:cNvSpPr>
              <a:spLocks/>
            </p:cNvSpPr>
            <p:nvPr/>
          </p:nvSpPr>
          <p:spPr bwMode="auto">
            <a:xfrm>
              <a:off x="6044065" y="376782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Freeform 96"/>
            <p:cNvSpPr>
              <a:spLocks/>
            </p:cNvSpPr>
            <p:nvPr/>
          </p:nvSpPr>
          <p:spPr bwMode="auto">
            <a:xfrm>
              <a:off x="6086928" y="3680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Freeform 97"/>
            <p:cNvSpPr>
              <a:spLocks/>
            </p:cNvSpPr>
            <p:nvPr/>
          </p:nvSpPr>
          <p:spPr bwMode="auto">
            <a:xfrm>
              <a:off x="6218690" y="3767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Freeform 98"/>
            <p:cNvSpPr>
              <a:spLocks/>
            </p:cNvSpPr>
            <p:nvPr/>
          </p:nvSpPr>
          <p:spPr bwMode="auto">
            <a:xfrm>
              <a:off x="6175828" y="368051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Freeform 99"/>
            <p:cNvSpPr>
              <a:spLocks/>
            </p:cNvSpPr>
            <p:nvPr/>
          </p:nvSpPr>
          <p:spPr bwMode="auto">
            <a:xfrm>
              <a:off x="6285365" y="376782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Freeform 100"/>
            <p:cNvSpPr>
              <a:spLocks/>
            </p:cNvSpPr>
            <p:nvPr/>
          </p:nvSpPr>
          <p:spPr bwMode="auto">
            <a:xfrm>
              <a:off x="6328228" y="3680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Freeform 101"/>
            <p:cNvSpPr>
              <a:spLocks/>
            </p:cNvSpPr>
            <p:nvPr/>
          </p:nvSpPr>
          <p:spPr bwMode="auto">
            <a:xfrm>
              <a:off x="6455228" y="3767823"/>
              <a:ext cx="76200" cy="103188"/>
            </a:xfrm>
            <a:custGeom>
              <a:avLst/>
              <a:gdLst>
                <a:gd name="T0" fmla="*/ 170 w 176"/>
                <a:gd name="T1" fmla="*/ 237 h 237"/>
                <a:gd name="T2" fmla="*/ 160 w 176"/>
                <a:gd name="T3" fmla="*/ 237 h 237"/>
                <a:gd name="T4" fmla="*/ 154 w 176"/>
                <a:gd name="T5" fmla="*/ 236 h 237"/>
                <a:gd name="T6" fmla="*/ 144 w 176"/>
                <a:gd name="T7" fmla="*/ 233 h 237"/>
                <a:gd name="T8" fmla="*/ 129 w 176"/>
                <a:gd name="T9" fmla="*/ 227 h 237"/>
                <a:gd name="T10" fmla="*/ 116 w 176"/>
                <a:gd name="T11" fmla="*/ 220 h 237"/>
                <a:gd name="T12" fmla="*/ 102 w 176"/>
                <a:gd name="T13" fmla="*/ 211 h 237"/>
                <a:gd name="T14" fmla="*/ 90 w 176"/>
                <a:gd name="T15" fmla="*/ 199 h 237"/>
                <a:gd name="T16" fmla="*/ 68 w 176"/>
                <a:gd name="T17" fmla="*/ 175 h 237"/>
                <a:gd name="T18" fmla="*/ 48 w 176"/>
                <a:gd name="T19" fmla="*/ 144 h 237"/>
                <a:gd name="T20" fmla="*/ 30 w 176"/>
                <a:gd name="T21" fmla="*/ 108 h 237"/>
                <a:gd name="T22" fmla="*/ 15 w 176"/>
                <a:gd name="T23" fmla="*/ 68 h 237"/>
                <a:gd name="T24" fmla="*/ 0 w 176"/>
                <a:gd name="T25" fmla="*/ 24 h 237"/>
                <a:gd name="T26" fmla="*/ 73 w 176"/>
                <a:gd name="T27" fmla="*/ 0 h 237"/>
                <a:gd name="T28" fmla="*/ 85 w 176"/>
                <a:gd name="T29" fmla="*/ 40 h 237"/>
                <a:gd name="T30" fmla="*/ 98 w 176"/>
                <a:gd name="T31" fmla="*/ 74 h 237"/>
                <a:gd name="T32" fmla="*/ 113 w 176"/>
                <a:gd name="T33" fmla="*/ 103 h 237"/>
                <a:gd name="T34" fmla="*/ 127 w 176"/>
                <a:gd name="T35" fmla="*/ 126 h 237"/>
                <a:gd name="T36" fmla="*/ 141 w 176"/>
                <a:gd name="T37" fmla="*/ 143 h 237"/>
                <a:gd name="T38" fmla="*/ 147 w 176"/>
                <a:gd name="T39" fmla="*/ 149 h 237"/>
                <a:gd name="T40" fmla="*/ 152 w 176"/>
                <a:gd name="T41" fmla="*/ 154 h 237"/>
                <a:gd name="T42" fmla="*/ 158 w 176"/>
                <a:gd name="T43" fmla="*/ 157 h 237"/>
                <a:gd name="T44" fmla="*/ 163 w 176"/>
                <a:gd name="T45" fmla="*/ 159 h 237"/>
                <a:gd name="T46" fmla="*/ 172 w 176"/>
                <a:gd name="T47" fmla="*/ 162 h 237"/>
                <a:gd name="T48" fmla="*/ 166 w 176"/>
                <a:gd name="T49" fmla="*/ 161 h 237"/>
                <a:gd name="T50" fmla="*/ 176 w 176"/>
                <a:gd name="T51" fmla="*/ 162 h 237"/>
                <a:gd name="T52" fmla="*/ 170 w 176"/>
                <a:gd name="T53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237">
                  <a:moveTo>
                    <a:pt x="170" y="237"/>
                  </a:moveTo>
                  <a:lnTo>
                    <a:pt x="160" y="237"/>
                  </a:lnTo>
                  <a:cubicBezTo>
                    <a:pt x="158" y="236"/>
                    <a:pt x="156" y="236"/>
                    <a:pt x="154" y="236"/>
                  </a:cubicBezTo>
                  <a:lnTo>
                    <a:pt x="144" y="233"/>
                  </a:lnTo>
                  <a:lnTo>
                    <a:pt x="129" y="227"/>
                  </a:lnTo>
                  <a:lnTo>
                    <a:pt x="116" y="220"/>
                  </a:lnTo>
                  <a:lnTo>
                    <a:pt x="102" y="211"/>
                  </a:lnTo>
                  <a:lnTo>
                    <a:pt x="90" y="199"/>
                  </a:lnTo>
                  <a:lnTo>
                    <a:pt x="68" y="175"/>
                  </a:lnTo>
                  <a:lnTo>
                    <a:pt x="48" y="144"/>
                  </a:lnTo>
                  <a:lnTo>
                    <a:pt x="30" y="108"/>
                  </a:lnTo>
                  <a:lnTo>
                    <a:pt x="15" y="68"/>
                  </a:lnTo>
                  <a:lnTo>
                    <a:pt x="0" y="24"/>
                  </a:lnTo>
                  <a:lnTo>
                    <a:pt x="73" y="0"/>
                  </a:lnTo>
                  <a:lnTo>
                    <a:pt x="85" y="40"/>
                  </a:lnTo>
                  <a:lnTo>
                    <a:pt x="98" y="74"/>
                  </a:lnTo>
                  <a:lnTo>
                    <a:pt x="113" y="103"/>
                  </a:lnTo>
                  <a:lnTo>
                    <a:pt x="127" y="126"/>
                  </a:lnTo>
                  <a:lnTo>
                    <a:pt x="141" y="143"/>
                  </a:lnTo>
                  <a:lnTo>
                    <a:pt x="147" y="149"/>
                  </a:lnTo>
                  <a:lnTo>
                    <a:pt x="152" y="154"/>
                  </a:lnTo>
                  <a:lnTo>
                    <a:pt x="158" y="157"/>
                  </a:lnTo>
                  <a:lnTo>
                    <a:pt x="163" y="159"/>
                  </a:lnTo>
                  <a:lnTo>
                    <a:pt x="172" y="162"/>
                  </a:lnTo>
                  <a:lnTo>
                    <a:pt x="166" y="161"/>
                  </a:lnTo>
                  <a:lnTo>
                    <a:pt x="176" y="162"/>
                  </a:lnTo>
                  <a:lnTo>
                    <a:pt x="170" y="2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7" name="Freeform 102"/>
            <p:cNvSpPr>
              <a:spLocks/>
            </p:cNvSpPr>
            <p:nvPr/>
          </p:nvSpPr>
          <p:spPr bwMode="auto">
            <a:xfrm>
              <a:off x="6410778" y="3680510"/>
              <a:ext cx="77788" cy="103188"/>
            </a:xfrm>
            <a:custGeom>
              <a:avLst/>
              <a:gdLst>
                <a:gd name="T0" fmla="*/ 5 w 179"/>
                <a:gd name="T1" fmla="*/ 0 h 236"/>
                <a:gd name="T2" fmla="*/ 15 w 179"/>
                <a:gd name="T3" fmla="*/ 0 h 236"/>
                <a:gd name="T4" fmla="*/ 22 w 179"/>
                <a:gd name="T5" fmla="*/ 1 h 236"/>
                <a:gd name="T6" fmla="*/ 32 w 179"/>
                <a:gd name="T7" fmla="*/ 4 h 236"/>
                <a:gd name="T8" fmla="*/ 46 w 179"/>
                <a:gd name="T9" fmla="*/ 9 h 236"/>
                <a:gd name="T10" fmla="*/ 61 w 179"/>
                <a:gd name="T11" fmla="*/ 17 h 236"/>
                <a:gd name="T12" fmla="*/ 66 w 179"/>
                <a:gd name="T13" fmla="*/ 21 h 236"/>
                <a:gd name="T14" fmla="*/ 85 w 179"/>
                <a:gd name="T15" fmla="*/ 36 h 236"/>
                <a:gd name="T16" fmla="*/ 90 w 179"/>
                <a:gd name="T17" fmla="*/ 40 h 236"/>
                <a:gd name="T18" fmla="*/ 108 w 179"/>
                <a:gd name="T19" fmla="*/ 61 h 236"/>
                <a:gd name="T20" fmla="*/ 112 w 179"/>
                <a:gd name="T21" fmla="*/ 66 h 236"/>
                <a:gd name="T22" fmla="*/ 129 w 179"/>
                <a:gd name="T23" fmla="*/ 93 h 236"/>
                <a:gd name="T24" fmla="*/ 147 w 179"/>
                <a:gd name="T25" fmla="*/ 127 h 236"/>
                <a:gd name="T26" fmla="*/ 164 w 179"/>
                <a:gd name="T27" fmla="*/ 168 h 236"/>
                <a:gd name="T28" fmla="*/ 179 w 179"/>
                <a:gd name="T29" fmla="*/ 212 h 236"/>
                <a:gd name="T30" fmla="*/ 106 w 179"/>
                <a:gd name="T31" fmla="*/ 236 h 236"/>
                <a:gd name="T32" fmla="*/ 93 w 179"/>
                <a:gd name="T33" fmla="*/ 196 h 236"/>
                <a:gd name="T34" fmla="*/ 80 w 179"/>
                <a:gd name="T35" fmla="*/ 162 h 236"/>
                <a:gd name="T36" fmla="*/ 65 w 179"/>
                <a:gd name="T37" fmla="*/ 134 h 236"/>
                <a:gd name="T38" fmla="*/ 48 w 179"/>
                <a:gd name="T39" fmla="*/ 107 h 236"/>
                <a:gd name="T40" fmla="*/ 51 w 179"/>
                <a:gd name="T41" fmla="*/ 112 h 236"/>
                <a:gd name="T42" fmla="*/ 33 w 179"/>
                <a:gd name="T43" fmla="*/ 91 h 236"/>
                <a:gd name="T44" fmla="*/ 37 w 179"/>
                <a:gd name="T45" fmla="*/ 95 h 236"/>
                <a:gd name="T46" fmla="*/ 18 w 179"/>
                <a:gd name="T47" fmla="*/ 79 h 236"/>
                <a:gd name="T48" fmla="*/ 24 w 179"/>
                <a:gd name="T49" fmla="*/ 83 h 236"/>
                <a:gd name="T50" fmla="*/ 19 w 179"/>
                <a:gd name="T51" fmla="*/ 80 h 236"/>
                <a:gd name="T52" fmla="*/ 13 w 179"/>
                <a:gd name="T53" fmla="*/ 78 h 236"/>
                <a:gd name="T54" fmla="*/ 3 w 179"/>
                <a:gd name="T55" fmla="*/ 75 h 236"/>
                <a:gd name="T56" fmla="*/ 10 w 179"/>
                <a:gd name="T57" fmla="*/ 76 h 236"/>
                <a:gd name="T58" fmla="*/ 0 w 179"/>
                <a:gd name="T59" fmla="*/ 75 h 236"/>
                <a:gd name="T60" fmla="*/ 5 w 179"/>
                <a:gd name="T6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" h="236">
                  <a:moveTo>
                    <a:pt x="5" y="0"/>
                  </a:moveTo>
                  <a:lnTo>
                    <a:pt x="15" y="0"/>
                  </a:lnTo>
                  <a:cubicBezTo>
                    <a:pt x="18" y="0"/>
                    <a:pt x="20" y="1"/>
                    <a:pt x="22" y="1"/>
                  </a:cubicBezTo>
                  <a:lnTo>
                    <a:pt x="32" y="4"/>
                  </a:lnTo>
                  <a:lnTo>
                    <a:pt x="46" y="9"/>
                  </a:lnTo>
                  <a:lnTo>
                    <a:pt x="61" y="17"/>
                  </a:lnTo>
                  <a:cubicBezTo>
                    <a:pt x="63" y="18"/>
                    <a:pt x="65" y="19"/>
                    <a:pt x="66" y="21"/>
                  </a:cubicBezTo>
                  <a:lnTo>
                    <a:pt x="85" y="36"/>
                  </a:lnTo>
                  <a:cubicBezTo>
                    <a:pt x="87" y="37"/>
                    <a:pt x="89" y="39"/>
                    <a:pt x="90" y="40"/>
                  </a:cubicBezTo>
                  <a:lnTo>
                    <a:pt x="108" y="61"/>
                  </a:lnTo>
                  <a:cubicBezTo>
                    <a:pt x="110" y="63"/>
                    <a:pt x="111" y="64"/>
                    <a:pt x="112" y="66"/>
                  </a:cubicBezTo>
                  <a:lnTo>
                    <a:pt x="129" y="93"/>
                  </a:lnTo>
                  <a:lnTo>
                    <a:pt x="147" y="127"/>
                  </a:lnTo>
                  <a:lnTo>
                    <a:pt x="164" y="168"/>
                  </a:lnTo>
                  <a:lnTo>
                    <a:pt x="179" y="212"/>
                  </a:lnTo>
                  <a:lnTo>
                    <a:pt x="106" y="236"/>
                  </a:lnTo>
                  <a:lnTo>
                    <a:pt x="93" y="196"/>
                  </a:lnTo>
                  <a:lnTo>
                    <a:pt x="80" y="162"/>
                  </a:lnTo>
                  <a:lnTo>
                    <a:pt x="65" y="134"/>
                  </a:lnTo>
                  <a:lnTo>
                    <a:pt x="48" y="107"/>
                  </a:lnTo>
                  <a:lnTo>
                    <a:pt x="51" y="112"/>
                  </a:lnTo>
                  <a:lnTo>
                    <a:pt x="33" y="91"/>
                  </a:lnTo>
                  <a:lnTo>
                    <a:pt x="37" y="95"/>
                  </a:lnTo>
                  <a:lnTo>
                    <a:pt x="18" y="79"/>
                  </a:lnTo>
                  <a:lnTo>
                    <a:pt x="24" y="83"/>
                  </a:lnTo>
                  <a:lnTo>
                    <a:pt x="19" y="80"/>
                  </a:lnTo>
                  <a:lnTo>
                    <a:pt x="13" y="78"/>
                  </a:lnTo>
                  <a:lnTo>
                    <a:pt x="3" y="75"/>
                  </a:lnTo>
                  <a:lnTo>
                    <a:pt x="10" y="76"/>
                  </a:lnTo>
                  <a:lnTo>
                    <a:pt x="0" y="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Rectangle 140"/>
            <p:cNvSpPr>
              <a:spLocks noChangeArrowheads="1"/>
            </p:cNvSpPr>
            <p:nvPr/>
          </p:nvSpPr>
          <p:spPr bwMode="auto">
            <a:xfrm>
              <a:off x="5501140" y="3626535"/>
              <a:ext cx="187325" cy="296863"/>
            </a:xfrm>
            <a:prstGeom prst="rect">
              <a:avLst/>
            </a:prstGeom>
            <a:solidFill>
              <a:srgbClr val="4F81BD"/>
            </a:solidFill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Rectangle 19"/>
            <p:cNvSpPr>
              <a:spLocks noChangeArrowheads="1"/>
            </p:cNvSpPr>
            <p:nvPr/>
          </p:nvSpPr>
          <p:spPr bwMode="auto">
            <a:xfrm>
              <a:off x="694300" y="3639235"/>
              <a:ext cx="54021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Xct</a:t>
              </a: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4701039" y="3767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4656589" y="368051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4767714" y="3767823"/>
              <a:ext cx="77788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4812164" y="3680510"/>
              <a:ext cx="77788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4937577" y="3767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4893127" y="3680510"/>
              <a:ext cx="77788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5007427" y="3767823"/>
              <a:ext cx="76200" cy="103188"/>
            </a:xfrm>
            <a:custGeom>
              <a:avLst/>
              <a:gdLst>
                <a:gd name="T0" fmla="*/ 11 w 350"/>
                <a:gd name="T1" fmla="*/ 473 h 473"/>
                <a:gd name="T2" fmla="*/ 31 w 350"/>
                <a:gd name="T3" fmla="*/ 472 h 473"/>
                <a:gd name="T4" fmla="*/ 44 w 350"/>
                <a:gd name="T5" fmla="*/ 470 h 473"/>
                <a:gd name="T6" fmla="*/ 63 w 350"/>
                <a:gd name="T7" fmla="*/ 465 h 473"/>
                <a:gd name="T8" fmla="*/ 93 w 350"/>
                <a:gd name="T9" fmla="*/ 453 h 473"/>
                <a:gd name="T10" fmla="*/ 120 w 350"/>
                <a:gd name="T11" fmla="*/ 439 h 473"/>
                <a:gd name="T12" fmla="*/ 147 w 350"/>
                <a:gd name="T13" fmla="*/ 420 h 473"/>
                <a:gd name="T14" fmla="*/ 172 w 350"/>
                <a:gd name="T15" fmla="*/ 397 h 473"/>
                <a:gd name="T16" fmla="*/ 214 w 350"/>
                <a:gd name="T17" fmla="*/ 348 h 473"/>
                <a:gd name="T18" fmla="*/ 254 w 350"/>
                <a:gd name="T19" fmla="*/ 286 h 473"/>
                <a:gd name="T20" fmla="*/ 290 w 350"/>
                <a:gd name="T21" fmla="*/ 215 h 473"/>
                <a:gd name="T22" fmla="*/ 322 w 350"/>
                <a:gd name="T23" fmla="*/ 135 h 473"/>
                <a:gd name="T24" fmla="*/ 350 w 350"/>
                <a:gd name="T25" fmla="*/ 45 h 473"/>
                <a:gd name="T26" fmla="*/ 205 w 350"/>
                <a:gd name="T27" fmla="*/ 0 h 473"/>
                <a:gd name="T28" fmla="*/ 180 w 350"/>
                <a:gd name="T29" fmla="*/ 79 h 473"/>
                <a:gd name="T30" fmla="*/ 153 w 350"/>
                <a:gd name="T31" fmla="*/ 148 h 473"/>
                <a:gd name="T32" fmla="*/ 126 w 350"/>
                <a:gd name="T33" fmla="*/ 205 h 473"/>
                <a:gd name="T34" fmla="*/ 98 w 350"/>
                <a:gd name="T35" fmla="*/ 250 h 473"/>
                <a:gd name="T36" fmla="*/ 69 w 350"/>
                <a:gd name="T37" fmla="*/ 286 h 473"/>
                <a:gd name="T38" fmla="*/ 57 w 350"/>
                <a:gd name="T39" fmla="*/ 297 h 473"/>
                <a:gd name="T40" fmla="*/ 46 w 350"/>
                <a:gd name="T41" fmla="*/ 306 h 473"/>
                <a:gd name="T42" fmla="*/ 35 w 350"/>
                <a:gd name="T43" fmla="*/ 313 h 473"/>
                <a:gd name="T44" fmla="*/ 26 w 350"/>
                <a:gd name="T45" fmla="*/ 317 h 473"/>
                <a:gd name="T46" fmla="*/ 6 w 350"/>
                <a:gd name="T47" fmla="*/ 322 h 473"/>
                <a:gd name="T48" fmla="*/ 19 w 350"/>
                <a:gd name="T49" fmla="*/ 320 h 473"/>
                <a:gd name="T50" fmla="*/ 0 w 350"/>
                <a:gd name="T51" fmla="*/ 322 h 473"/>
                <a:gd name="T52" fmla="*/ 11 w 350"/>
                <a:gd name="T5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0" h="473">
                  <a:moveTo>
                    <a:pt x="11" y="473"/>
                  </a:moveTo>
                  <a:lnTo>
                    <a:pt x="31" y="472"/>
                  </a:lnTo>
                  <a:cubicBezTo>
                    <a:pt x="35" y="471"/>
                    <a:pt x="40" y="471"/>
                    <a:pt x="44" y="470"/>
                  </a:cubicBezTo>
                  <a:lnTo>
                    <a:pt x="63" y="465"/>
                  </a:lnTo>
                  <a:lnTo>
                    <a:pt x="93" y="453"/>
                  </a:lnTo>
                  <a:lnTo>
                    <a:pt x="120" y="439"/>
                  </a:lnTo>
                  <a:lnTo>
                    <a:pt x="147" y="420"/>
                  </a:lnTo>
                  <a:lnTo>
                    <a:pt x="172" y="397"/>
                  </a:lnTo>
                  <a:lnTo>
                    <a:pt x="214" y="348"/>
                  </a:lnTo>
                  <a:lnTo>
                    <a:pt x="254" y="286"/>
                  </a:lnTo>
                  <a:lnTo>
                    <a:pt x="290" y="215"/>
                  </a:lnTo>
                  <a:lnTo>
                    <a:pt x="322" y="135"/>
                  </a:lnTo>
                  <a:lnTo>
                    <a:pt x="350" y="45"/>
                  </a:lnTo>
                  <a:lnTo>
                    <a:pt x="205" y="0"/>
                  </a:lnTo>
                  <a:lnTo>
                    <a:pt x="180" y="79"/>
                  </a:lnTo>
                  <a:lnTo>
                    <a:pt x="153" y="148"/>
                  </a:lnTo>
                  <a:lnTo>
                    <a:pt x="126" y="205"/>
                  </a:lnTo>
                  <a:lnTo>
                    <a:pt x="98" y="250"/>
                  </a:lnTo>
                  <a:lnTo>
                    <a:pt x="69" y="286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35" y="313"/>
                  </a:lnTo>
                  <a:lnTo>
                    <a:pt x="26" y="317"/>
                  </a:lnTo>
                  <a:lnTo>
                    <a:pt x="6" y="322"/>
                  </a:lnTo>
                  <a:lnTo>
                    <a:pt x="19" y="320"/>
                  </a:lnTo>
                  <a:lnTo>
                    <a:pt x="0" y="322"/>
                  </a:lnTo>
                  <a:lnTo>
                    <a:pt x="11" y="4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5050289" y="3680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5182052" y="3767823"/>
              <a:ext cx="77788" cy="103188"/>
            </a:xfrm>
            <a:custGeom>
              <a:avLst/>
              <a:gdLst>
                <a:gd name="T0" fmla="*/ 347 w 359"/>
                <a:gd name="T1" fmla="*/ 474 h 474"/>
                <a:gd name="T2" fmla="*/ 327 w 359"/>
                <a:gd name="T3" fmla="*/ 473 h 474"/>
                <a:gd name="T4" fmla="*/ 314 w 359"/>
                <a:gd name="T5" fmla="*/ 471 h 474"/>
                <a:gd name="T6" fmla="*/ 294 w 359"/>
                <a:gd name="T7" fmla="*/ 466 h 474"/>
                <a:gd name="T8" fmla="*/ 284 w 359"/>
                <a:gd name="T9" fmla="*/ 462 h 474"/>
                <a:gd name="T10" fmla="*/ 264 w 359"/>
                <a:gd name="T11" fmla="*/ 454 h 474"/>
                <a:gd name="T12" fmla="*/ 238 w 359"/>
                <a:gd name="T13" fmla="*/ 441 h 474"/>
                <a:gd name="T14" fmla="*/ 228 w 359"/>
                <a:gd name="T15" fmla="*/ 435 h 474"/>
                <a:gd name="T16" fmla="*/ 209 w 359"/>
                <a:gd name="T17" fmla="*/ 421 h 474"/>
                <a:gd name="T18" fmla="*/ 184 w 359"/>
                <a:gd name="T19" fmla="*/ 399 h 474"/>
                <a:gd name="T20" fmla="*/ 141 w 359"/>
                <a:gd name="T21" fmla="*/ 350 h 474"/>
                <a:gd name="T22" fmla="*/ 99 w 359"/>
                <a:gd name="T23" fmla="*/ 288 h 474"/>
                <a:gd name="T24" fmla="*/ 63 w 359"/>
                <a:gd name="T25" fmla="*/ 217 h 474"/>
                <a:gd name="T26" fmla="*/ 30 w 359"/>
                <a:gd name="T27" fmla="*/ 137 h 474"/>
                <a:gd name="T28" fmla="*/ 0 w 359"/>
                <a:gd name="T29" fmla="*/ 47 h 474"/>
                <a:gd name="T30" fmla="*/ 145 w 359"/>
                <a:gd name="T31" fmla="*/ 0 h 474"/>
                <a:gd name="T32" fmla="*/ 170 w 359"/>
                <a:gd name="T33" fmla="*/ 79 h 474"/>
                <a:gd name="T34" fmla="*/ 198 w 359"/>
                <a:gd name="T35" fmla="*/ 148 h 474"/>
                <a:gd name="T36" fmla="*/ 227 w 359"/>
                <a:gd name="T37" fmla="*/ 205 h 474"/>
                <a:gd name="T38" fmla="*/ 255 w 359"/>
                <a:gd name="T39" fmla="*/ 250 h 474"/>
                <a:gd name="T40" fmla="*/ 286 w 359"/>
                <a:gd name="T41" fmla="*/ 286 h 474"/>
                <a:gd name="T42" fmla="*/ 299 w 359"/>
                <a:gd name="T43" fmla="*/ 298 h 474"/>
                <a:gd name="T44" fmla="*/ 318 w 359"/>
                <a:gd name="T45" fmla="*/ 312 h 474"/>
                <a:gd name="T46" fmla="*/ 308 w 359"/>
                <a:gd name="T47" fmla="*/ 306 h 474"/>
                <a:gd name="T48" fmla="*/ 322 w 359"/>
                <a:gd name="T49" fmla="*/ 314 h 474"/>
                <a:gd name="T50" fmla="*/ 341 w 359"/>
                <a:gd name="T51" fmla="*/ 322 h 474"/>
                <a:gd name="T52" fmla="*/ 331 w 359"/>
                <a:gd name="T53" fmla="*/ 318 h 474"/>
                <a:gd name="T54" fmla="*/ 351 w 359"/>
                <a:gd name="T55" fmla="*/ 323 h 474"/>
                <a:gd name="T56" fmla="*/ 338 w 359"/>
                <a:gd name="T57" fmla="*/ 321 h 474"/>
                <a:gd name="T58" fmla="*/ 359 w 359"/>
                <a:gd name="T59" fmla="*/ 323 h 474"/>
                <a:gd name="T60" fmla="*/ 347 w 359"/>
                <a:gd name="T6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4">
                  <a:moveTo>
                    <a:pt x="347" y="474"/>
                  </a:moveTo>
                  <a:lnTo>
                    <a:pt x="327" y="473"/>
                  </a:lnTo>
                  <a:cubicBezTo>
                    <a:pt x="323" y="472"/>
                    <a:pt x="318" y="472"/>
                    <a:pt x="314" y="471"/>
                  </a:cubicBezTo>
                  <a:lnTo>
                    <a:pt x="294" y="466"/>
                  </a:lnTo>
                  <a:cubicBezTo>
                    <a:pt x="290" y="465"/>
                    <a:pt x="287" y="464"/>
                    <a:pt x="284" y="462"/>
                  </a:cubicBezTo>
                  <a:lnTo>
                    <a:pt x="264" y="454"/>
                  </a:lnTo>
                  <a:lnTo>
                    <a:pt x="238" y="441"/>
                  </a:lnTo>
                  <a:cubicBezTo>
                    <a:pt x="234" y="439"/>
                    <a:pt x="231" y="437"/>
                    <a:pt x="228" y="435"/>
                  </a:cubicBezTo>
                  <a:lnTo>
                    <a:pt x="209" y="421"/>
                  </a:lnTo>
                  <a:lnTo>
                    <a:pt x="184" y="399"/>
                  </a:lnTo>
                  <a:lnTo>
                    <a:pt x="141" y="350"/>
                  </a:lnTo>
                  <a:lnTo>
                    <a:pt x="99" y="288"/>
                  </a:lnTo>
                  <a:lnTo>
                    <a:pt x="63" y="217"/>
                  </a:lnTo>
                  <a:lnTo>
                    <a:pt x="30" y="137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79"/>
                  </a:lnTo>
                  <a:lnTo>
                    <a:pt x="198" y="148"/>
                  </a:lnTo>
                  <a:lnTo>
                    <a:pt x="227" y="205"/>
                  </a:lnTo>
                  <a:lnTo>
                    <a:pt x="255" y="250"/>
                  </a:lnTo>
                  <a:lnTo>
                    <a:pt x="286" y="286"/>
                  </a:lnTo>
                  <a:lnTo>
                    <a:pt x="299" y="298"/>
                  </a:lnTo>
                  <a:lnTo>
                    <a:pt x="318" y="312"/>
                  </a:lnTo>
                  <a:lnTo>
                    <a:pt x="308" y="306"/>
                  </a:lnTo>
                  <a:lnTo>
                    <a:pt x="322" y="314"/>
                  </a:lnTo>
                  <a:lnTo>
                    <a:pt x="341" y="322"/>
                  </a:lnTo>
                  <a:lnTo>
                    <a:pt x="331" y="318"/>
                  </a:lnTo>
                  <a:lnTo>
                    <a:pt x="351" y="323"/>
                  </a:lnTo>
                  <a:lnTo>
                    <a:pt x="338" y="321"/>
                  </a:lnTo>
                  <a:lnTo>
                    <a:pt x="359" y="323"/>
                  </a:lnTo>
                  <a:lnTo>
                    <a:pt x="347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139189" y="3680510"/>
              <a:ext cx="76200" cy="103188"/>
            </a:xfrm>
            <a:custGeom>
              <a:avLst/>
              <a:gdLst>
                <a:gd name="T0" fmla="*/ 11 w 350"/>
                <a:gd name="T1" fmla="*/ 0 h 471"/>
                <a:gd name="T2" fmla="*/ 31 w 350"/>
                <a:gd name="T3" fmla="*/ 1 h 471"/>
                <a:gd name="T4" fmla="*/ 44 w 350"/>
                <a:gd name="T5" fmla="*/ 3 h 471"/>
                <a:gd name="T6" fmla="*/ 63 w 350"/>
                <a:gd name="T7" fmla="*/ 8 h 471"/>
                <a:gd name="T8" fmla="*/ 91 w 350"/>
                <a:gd name="T9" fmla="*/ 19 h 471"/>
                <a:gd name="T10" fmla="*/ 102 w 350"/>
                <a:gd name="T11" fmla="*/ 24 h 471"/>
                <a:gd name="T12" fmla="*/ 121 w 350"/>
                <a:gd name="T13" fmla="*/ 35 h 471"/>
                <a:gd name="T14" fmla="*/ 131 w 350"/>
                <a:gd name="T15" fmla="*/ 42 h 471"/>
                <a:gd name="T16" fmla="*/ 169 w 350"/>
                <a:gd name="T17" fmla="*/ 73 h 471"/>
                <a:gd name="T18" fmla="*/ 179 w 350"/>
                <a:gd name="T19" fmla="*/ 82 h 471"/>
                <a:gd name="T20" fmla="*/ 214 w 350"/>
                <a:gd name="T21" fmla="*/ 124 h 471"/>
                <a:gd name="T22" fmla="*/ 254 w 350"/>
                <a:gd name="T23" fmla="*/ 186 h 471"/>
                <a:gd name="T24" fmla="*/ 290 w 350"/>
                <a:gd name="T25" fmla="*/ 257 h 471"/>
                <a:gd name="T26" fmla="*/ 322 w 350"/>
                <a:gd name="T27" fmla="*/ 336 h 471"/>
                <a:gd name="T28" fmla="*/ 350 w 350"/>
                <a:gd name="T29" fmla="*/ 426 h 471"/>
                <a:gd name="T30" fmla="*/ 205 w 350"/>
                <a:gd name="T31" fmla="*/ 471 h 471"/>
                <a:gd name="T32" fmla="*/ 180 w 350"/>
                <a:gd name="T33" fmla="*/ 393 h 471"/>
                <a:gd name="T34" fmla="*/ 153 w 350"/>
                <a:gd name="T35" fmla="*/ 324 h 471"/>
                <a:gd name="T36" fmla="*/ 126 w 350"/>
                <a:gd name="T37" fmla="*/ 268 h 471"/>
                <a:gd name="T38" fmla="*/ 98 w 350"/>
                <a:gd name="T39" fmla="*/ 223 h 471"/>
                <a:gd name="T40" fmla="*/ 62 w 350"/>
                <a:gd name="T41" fmla="*/ 181 h 471"/>
                <a:gd name="T42" fmla="*/ 72 w 350"/>
                <a:gd name="T43" fmla="*/ 190 h 471"/>
                <a:gd name="T44" fmla="*/ 35 w 350"/>
                <a:gd name="T45" fmla="*/ 159 h 471"/>
                <a:gd name="T46" fmla="*/ 45 w 350"/>
                <a:gd name="T47" fmla="*/ 166 h 471"/>
                <a:gd name="T48" fmla="*/ 26 w 350"/>
                <a:gd name="T49" fmla="*/ 155 h 471"/>
                <a:gd name="T50" fmla="*/ 37 w 350"/>
                <a:gd name="T51" fmla="*/ 160 h 471"/>
                <a:gd name="T52" fmla="*/ 26 w 350"/>
                <a:gd name="T53" fmla="*/ 156 h 471"/>
                <a:gd name="T54" fmla="*/ 6 w 350"/>
                <a:gd name="T55" fmla="*/ 151 h 471"/>
                <a:gd name="T56" fmla="*/ 19 w 350"/>
                <a:gd name="T57" fmla="*/ 153 h 471"/>
                <a:gd name="T58" fmla="*/ 0 w 350"/>
                <a:gd name="T59" fmla="*/ 151 h 471"/>
                <a:gd name="T60" fmla="*/ 11 w 350"/>
                <a:gd name="T6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0" h="471">
                  <a:moveTo>
                    <a:pt x="11" y="0"/>
                  </a:moveTo>
                  <a:lnTo>
                    <a:pt x="31" y="1"/>
                  </a:lnTo>
                  <a:cubicBezTo>
                    <a:pt x="35" y="2"/>
                    <a:pt x="40" y="2"/>
                    <a:pt x="44" y="3"/>
                  </a:cubicBezTo>
                  <a:lnTo>
                    <a:pt x="63" y="8"/>
                  </a:lnTo>
                  <a:lnTo>
                    <a:pt x="91" y="19"/>
                  </a:lnTo>
                  <a:cubicBezTo>
                    <a:pt x="95" y="20"/>
                    <a:pt x="99" y="22"/>
                    <a:pt x="102" y="24"/>
                  </a:cubicBezTo>
                  <a:lnTo>
                    <a:pt x="121" y="35"/>
                  </a:lnTo>
                  <a:cubicBezTo>
                    <a:pt x="125" y="37"/>
                    <a:pt x="128" y="39"/>
                    <a:pt x="131" y="42"/>
                  </a:cubicBezTo>
                  <a:lnTo>
                    <a:pt x="169" y="73"/>
                  </a:lnTo>
                  <a:cubicBezTo>
                    <a:pt x="172" y="76"/>
                    <a:pt x="176" y="79"/>
                    <a:pt x="179" y="82"/>
                  </a:cubicBezTo>
                  <a:lnTo>
                    <a:pt x="214" y="124"/>
                  </a:lnTo>
                  <a:lnTo>
                    <a:pt x="254" y="186"/>
                  </a:lnTo>
                  <a:lnTo>
                    <a:pt x="290" y="257"/>
                  </a:lnTo>
                  <a:lnTo>
                    <a:pt x="322" y="336"/>
                  </a:lnTo>
                  <a:lnTo>
                    <a:pt x="350" y="426"/>
                  </a:lnTo>
                  <a:lnTo>
                    <a:pt x="205" y="471"/>
                  </a:lnTo>
                  <a:lnTo>
                    <a:pt x="180" y="393"/>
                  </a:lnTo>
                  <a:lnTo>
                    <a:pt x="153" y="324"/>
                  </a:lnTo>
                  <a:lnTo>
                    <a:pt x="126" y="268"/>
                  </a:lnTo>
                  <a:lnTo>
                    <a:pt x="98" y="223"/>
                  </a:lnTo>
                  <a:lnTo>
                    <a:pt x="62" y="181"/>
                  </a:lnTo>
                  <a:lnTo>
                    <a:pt x="72" y="190"/>
                  </a:lnTo>
                  <a:lnTo>
                    <a:pt x="35" y="159"/>
                  </a:lnTo>
                  <a:lnTo>
                    <a:pt x="45" y="166"/>
                  </a:lnTo>
                  <a:lnTo>
                    <a:pt x="26" y="155"/>
                  </a:lnTo>
                  <a:lnTo>
                    <a:pt x="37" y="160"/>
                  </a:lnTo>
                  <a:lnTo>
                    <a:pt x="26" y="156"/>
                  </a:lnTo>
                  <a:lnTo>
                    <a:pt x="6" y="151"/>
                  </a:lnTo>
                  <a:lnTo>
                    <a:pt x="19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248727" y="3767823"/>
              <a:ext cx="77788" cy="103188"/>
            </a:xfrm>
            <a:custGeom>
              <a:avLst/>
              <a:gdLst>
                <a:gd name="T0" fmla="*/ 11 w 358"/>
                <a:gd name="T1" fmla="*/ 474 h 474"/>
                <a:gd name="T2" fmla="*/ 32 w 358"/>
                <a:gd name="T3" fmla="*/ 473 h 474"/>
                <a:gd name="T4" fmla="*/ 44 w 358"/>
                <a:gd name="T5" fmla="*/ 471 h 474"/>
                <a:gd name="T6" fmla="*/ 64 w 358"/>
                <a:gd name="T7" fmla="*/ 466 h 474"/>
                <a:gd name="T8" fmla="*/ 75 w 358"/>
                <a:gd name="T9" fmla="*/ 462 h 474"/>
                <a:gd name="T10" fmla="*/ 94 w 358"/>
                <a:gd name="T11" fmla="*/ 454 h 474"/>
                <a:gd name="T12" fmla="*/ 121 w 358"/>
                <a:gd name="T13" fmla="*/ 441 h 474"/>
                <a:gd name="T14" fmla="*/ 131 w 358"/>
                <a:gd name="T15" fmla="*/ 435 h 474"/>
                <a:gd name="T16" fmla="*/ 150 w 358"/>
                <a:gd name="T17" fmla="*/ 421 h 474"/>
                <a:gd name="T18" fmla="*/ 174 w 358"/>
                <a:gd name="T19" fmla="*/ 399 h 474"/>
                <a:gd name="T20" fmla="*/ 218 w 358"/>
                <a:gd name="T21" fmla="*/ 350 h 474"/>
                <a:gd name="T22" fmla="*/ 224 w 358"/>
                <a:gd name="T23" fmla="*/ 341 h 474"/>
                <a:gd name="T24" fmla="*/ 259 w 358"/>
                <a:gd name="T25" fmla="*/ 288 h 474"/>
                <a:gd name="T26" fmla="*/ 296 w 358"/>
                <a:gd name="T27" fmla="*/ 217 h 474"/>
                <a:gd name="T28" fmla="*/ 328 w 358"/>
                <a:gd name="T29" fmla="*/ 136 h 474"/>
                <a:gd name="T30" fmla="*/ 358 w 358"/>
                <a:gd name="T31" fmla="*/ 47 h 474"/>
                <a:gd name="T32" fmla="*/ 213 w 358"/>
                <a:gd name="T33" fmla="*/ 0 h 474"/>
                <a:gd name="T34" fmla="*/ 187 w 358"/>
                <a:gd name="T35" fmla="*/ 80 h 474"/>
                <a:gd name="T36" fmla="*/ 160 w 358"/>
                <a:gd name="T37" fmla="*/ 148 h 474"/>
                <a:gd name="T38" fmla="*/ 131 w 358"/>
                <a:gd name="T39" fmla="*/ 205 h 474"/>
                <a:gd name="T40" fmla="*/ 97 w 358"/>
                <a:gd name="T41" fmla="*/ 259 h 474"/>
                <a:gd name="T42" fmla="*/ 103 w 358"/>
                <a:gd name="T43" fmla="*/ 250 h 474"/>
                <a:gd name="T44" fmla="*/ 73 w 358"/>
                <a:gd name="T45" fmla="*/ 286 h 474"/>
                <a:gd name="T46" fmla="*/ 59 w 358"/>
                <a:gd name="T47" fmla="*/ 298 h 474"/>
                <a:gd name="T48" fmla="*/ 40 w 358"/>
                <a:gd name="T49" fmla="*/ 312 h 474"/>
                <a:gd name="T50" fmla="*/ 50 w 358"/>
                <a:gd name="T51" fmla="*/ 306 h 474"/>
                <a:gd name="T52" fmla="*/ 37 w 358"/>
                <a:gd name="T53" fmla="*/ 314 h 474"/>
                <a:gd name="T54" fmla="*/ 17 w 358"/>
                <a:gd name="T55" fmla="*/ 322 h 474"/>
                <a:gd name="T56" fmla="*/ 28 w 358"/>
                <a:gd name="T57" fmla="*/ 318 h 474"/>
                <a:gd name="T58" fmla="*/ 8 w 358"/>
                <a:gd name="T59" fmla="*/ 323 h 474"/>
                <a:gd name="T60" fmla="*/ 20 w 358"/>
                <a:gd name="T61" fmla="*/ 321 h 474"/>
                <a:gd name="T62" fmla="*/ 0 w 358"/>
                <a:gd name="T63" fmla="*/ 323 h 474"/>
                <a:gd name="T64" fmla="*/ 11 w 358"/>
                <a:gd name="T6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" h="474">
                  <a:moveTo>
                    <a:pt x="11" y="474"/>
                  </a:moveTo>
                  <a:lnTo>
                    <a:pt x="32" y="473"/>
                  </a:lnTo>
                  <a:cubicBezTo>
                    <a:pt x="36" y="472"/>
                    <a:pt x="40" y="472"/>
                    <a:pt x="44" y="471"/>
                  </a:cubicBezTo>
                  <a:lnTo>
                    <a:pt x="64" y="466"/>
                  </a:lnTo>
                  <a:cubicBezTo>
                    <a:pt x="68" y="465"/>
                    <a:pt x="71" y="464"/>
                    <a:pt x="75" y="462"/>
                  </a:cubicBezTo>
                  <a:lnTo>
                    <a:pt x="94" y="454"/>
                  </a:lnTo>
                  <a:lnTo>
                    <a:pt x="121" y="441"/>
                  </a:lnTo>
                  <a:cubicBezTo>
                    <a:pt x="124" y="439"/>
                    <a:pt x="127" y="437"/>
                    <a:pt x="131" y="435"/>
                  </a:cubicBezTo>
                  <a:lnTo>
                    <a:pt x="150" y="421"/>
                  </a:lnTo>
                  <a:lnTo>
                    <a:pt x="174" y="399"/>
                  </a:lnTo>
                  <a:lnTo>
                    <a:pt x="218" y="350"/>
                  </a:lnTo>
                  <a:cubicBezTo>
                    <a:pt x="220" y="347"/>
                    <a:pt x="222" y="344"/>
                    <a:pt x="224" y="341"/>
                  </a:cubicBezTo>
                  <a:lnTo>
                    <a:pt x="259" y="288"/>
                  </a:lnTo>
                  <a:lnTo>
                    <a:pt x="296" y="217"/>
                  </a:lnTo>
                  <a:lnTo>
                    <a:pt x="328" y="136"/>
                  </a:lnTo>
                  <a:lnTo>
                    <a:pt x="358" y="47"/>
                  </a:lnTo>
                  <a:lnTo>
                    <a:pt x="213" y="0"/>
                  </a:lnTo>
                  <a:lnTo>
                    <a:pt x="187" y="80"/>
                  </a:lnTo>
                  <a:lnTo>
                    <a:pt x="160" y="148"/>
                  </a:lnTo>
                  <a:lnTo>
                    <a:pt x="131" y="205"/>
                  </a:lnTo>
                  <a:lnTo>
                    <a:pt x="97" y="259"/>
                  </a:lnTo>
                  <a:lnTo>
                    <a:pt x="103" y="250"/>
                  </a:lnTo>
                  <a:lnTo>
                    <a:pt x="73" y="286"/>
                  </a:lnTo>
                  <a:lnTo>
                    <a:pt x="59" y="298"/>
                  </a:lnTo>
                  <a:lnTo>
                    <a:pt x="40" y="312"/>
                  </a:lnTo>
                  <a:lnTo>
                    <a:pt x="50" y="306"/>
                  </a:lnTo>
                  <a:lnTo>
                    <a:pt x="37" y="314"/>
                  </a:lnTo>
                  <a:lnTo>
                    <a:pt x="17" y="322"/>
                  </a:lnTo>
                  <a:lnTo>
                    <a:pt x="28" y="318"/>
                  </a:lnTo>
                  <a:lnTo>
                    <a:pt x="8" y="323"/>
                  </a:lnTo>
                  <a:lnTo>
                    <a:pt x="20" y="321"/>
                  </a:lnTo>
                  <a:lnTo>
                    <a:pt x="0" y="323"/>
                  </a:lnTo>
                  <a:lnTo>
                    <a:pt x="11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5291589" y="3680510"/>
              <a:ext cx="79375" cy="103188"/>
            </a:xfrm>
            <a:custGeom>
              <a:avLst/>
              <a:gdLst>
                <a:gd name="T0" fmla="*/ 347 w 359"/>
                <a:gd name="T1" fmla="*/ 0 h 472"/>
                <a:gd name="T2" fmla="*/ 327 w 359"/>
                <a:gd name="T3" fmla="*/ 1 h 472"/>
                <a:gd name="T4" fmla="*/ 314 w 359"/>
                <a:gd name="T5" fmla="*/ 3 h 472"/>
                <a:gd name="T6" fmla="*/ 294 w 359"/>
                <a:gd name="T7" fmla="*/ 8 h 472"/>
                <a:gd name="T8" fmla="*/ 266 w 359"/>
                <a:gd name="T9" fmla="*/ 19 h 472"/>
                <a:gd name="T10" fmla="*/ 236 w 359"/>
                <a:gd name="T11" fmla="*/ 34 h 472"/>
                <a:gd name="T12" fmla="*/ 225 w 359"/>
                <a:gd name="T13" fmla="*/ 42 h 472"/>
                <a:gd name="T14" fmla="*/ 187 w 359"/>
                <a:gd name="T15" fmla="*/ 73 h 472"/>
                <a:gd name="T16" fmla="*/ 178 w 359"/>
                <a:gd name="T17" fmla="*/ 81 h 472"/>
                <a:gd name="T18" fmla="*/ 141 w 359"/>
                <a:gd name="T19" fmla="*/ 123 h 472"/>
                <a:gd name="T20" fmla="*/ 134 w 359"/>
                <a:gd name="T21" fmla="*/ 132 h 472"/>
                <a:gd name="T22" fmla="*/ 99 w 359"/>
                <a:gd name="T23" fmla="*/ 185 h 472"/>
                <a:gd name="T24" fmla="*/ 63 w 359"/>
                <a:gd name="T25" fmla="*/ 256 h 472"/>
                <a:gd name="T26" fmla="*/ 30 w 359"/>
                <a:gd name="T27" fmla="*/ 336 h 472"/>
                <a:gd name="T28" fmla="*/ 0 w 359"/>
                <a:gd name="T29" fmla="*/ 425 h 472"/>
                <a:gd name="T30" fmla="*/ 145 w 359"/>
                <a:gd name="T31" fmla="*/ 472 h 472"/>
                <a:gd name="T32" fmla="*/ 170 w 359"/>
                <a:gd name="T33" fmla="*/ 393 h 472"/>
                <a:gd name="T34" fmla="*/ 198 w 359"/>
                <a:gd name="T35" fmla="*/ 325 h 472"/>
                <a:gd name="T36" fmla="*/ 227 w 359"/>
                <a:gd name="T37" fmla="*/ 269 h 472"/>
                <a:gd name="T38" fmla="*/ 262 w 359"/>
                <a:gd name="T39" fmla="*/ 215 h 472"/>
                <a:gd name="T40" fmla="*/ 255 w 359"/>
                <a:gd name="T41" fmla="*/ 224 h 472"/>
                <a:gd name="T42" fmla="*/ 292 w 359"/>
                <a:gd name="T43" fmla="*/ 182 h 472"/>
                <a:gd name="T44" fmla="*/ 283 w 359"/>
                <a:gd name="T45" fmla="*/ 190 h 472"/>
                <a:gd name="T46" fmla="*/ 321 w 359"/>
                <a:gd name="T47" fmla="*/ 159 h 472"/>
                <a:gd name="T48" fmla="*/ 310 w 359"/>
                <a:gd name="T49" fmla="*/ 167 h 472"/>
                <a:gd name="T50" fmla="*/ 320 w 359"/>
                <a:gd name="T51" fmla="*/ 160 h 472"/>
                <a:gd name="T52" fmla="*/ 331 w 359"/>
                <a:gd name="T53" fmla="*/ 156 h 472"/>
                <a:gd name="T54" fmla="*/ 351 w 359"/>
                <a:gd name="T55" fmla="*/ 151 h 472"/>
                <a:gd name="T56" fmla="*/ 338 w 359"/>
                <a:gd name="T57" fmla="*/ 153 h 472"/>
                <a:gd name="T58" fmla="*/ 359 w 359"/>
                <a:gd name="T59" fmla="*/ 151 h 472"/>
                <a:gd name="T60" fmla="*/ 347 w 359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9" h="472">
                  <a:moveTo>
                    <a:pt x="347" y="0"/>
                  </a:moveTo>
                  <a:lnTo>
                    <a:pt x="327" y="1"/>
                  </a:lnTo>
                  <a:cubicBezTo>
                    <a:pt x="323" y="1"/>
                    <a:pt x="318" y="2"/>
                    <a:pt x="314" y="3"/>
                  </a:cubicBezTo>
                  <a:lnTo>
                    <a:pt x="294" y="8"/>
                  </a:lnTo>
                  <a:lnTo>
                    <a:pt x="266" y="19"/>
                  </a:lnTo>
                  <a:lnTo>
                    <a:pt x="236" y="34"/>
                  </a:lnTo>
                  <a:cubicBezTo>
                    <a:pt x="232" y="36"/>
                    <a:pt x="228" y="39"/>
                    <a:pt x="225" y="42"/>
                  </a:cubicBezTo>
                  <a:lnTo>
                    <a:pt x="187" y="73"/>
                  </a:lnTo>
                  <a:cubicBezTo>
                    <a:pt x="184" y="75"/>
                    <a:pt x="181" y="78"/>
                    <a:pt x="178" y="81"/>
                  </a:cubicBezTo>
                  <a:lnTo>
                    <a:pt x="141" y="123"/>
                  </a:lnTo>
                  <a:cubicBezTo>
                    <a:pt x="139" y="126"/>
                    <a:pt x="136" y="129"/>
                    <a:pt x="134" y="132"/>
                  </a:cubicBezTo>
                  <a:lnTo>
                    <a:pt x="99" y="185"/>
                  </a:lnTo>
                  <a:lnTo>
                    <a:pt x="63" y="256"/>
                  </a:lnTo>
                  <a:lnTo>
                    <a:pt x="30" y="336"/>
                  </a:lnTo>
                  <a:lnTo>
                    <a:pt x="0" y="425"/>
                  </a:lnTo>
                  <a:lnTo>
                    <a:pt x="145" y="472"/>
                  </a:lnTo>
                  <a:lnTo>
                    <a:pt x="170" y="393"/>
                  </a:lnTo>
                  <a:lnTo>
                    <a:pt x="198" y="325"/>
                  </a:lnTo>
                  <a:lnTo>
                    <a:pt x="227" y="269"/>
                  </a:lnTo>
                  <a:lnTo>
                    <a:pt x="262" y="215"/>
                  </a:lnTo>
                  <a:lnTo>
                    <a:pt x="255" y="224"/>
                  </a:lnTo>
                  <a:lnTo>
                    <a:pt x="292" y="182"/>
                  </a:lnTo>
                  <a:lnTo>
                    <a:pt x="283" y="190"/>
                  </a:lnTo>
                  <a:lnTo>
                    <a:pt x="321" y="159"/>
                  </a:lnTo>
                  <a:lnTo>
                    <a:pt x="310" y="167"/>
                  </a:lnTo>
                  <a:lnTo>
                    <a:pt x="320" y="160"/>
                  </a:lnTo>
                  <a:lnTo>
                    <a:pt x="331" y="156"/>
                  </a:lnTo>
                  <a:lnTo>
                    <a:pt x="351" y="151"/>
                  </a:lnTo>
                  <a:lnTo>
                    <a:pt x="338" y="153"/>
                  </a:lnTo>
                  <a:lnTo>
                    <a:pt x="359" y="15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5418589" y="3767823"/>
              <a:ext cx="76200" cy="103188"/>
            </a:xfrm>
            <a:custGeom>
              <a:avLst/>
              <a:gdLst>
                <a:gd name="T0" fmla="*/ 339 w 351"/>
                <a:gd name="T1" fmla="*/ 474 h 474"/>
                <a:gd name="T2" fmla="*/ 320 w 351"/>
                <a:gd name="T3" fmla="*/ 473 h 474"/>
                <a:gd name="T4" fmla="*/ 307 w 351"/>
                <a:gd name="T5" fmla="*/ 471 h 474"/>
                <a:gd name="T6" fmla="*/ 287 w 351"/>
                <a:gd name="T7" fmla="*/ 466 h 474"/>
                <a:gd name="T8" fmla="*/ 258 w 351"/>
                <a:gd name="T9" fmla="*/ 454 h 474"/>
                <a:gd name="T10" fmla="*/ 231 w 351"/>
                <a:gd name="T11" fmla="*/ 440 h 474"/>
                <a:gd name="T12" fmla="*/ 203 w 351"/>
                <a:gd name="T13" fmla="*/ 421 h 474"/>
                <a:gd name="T14" fmla="*/ 179 w 351"/>
                <a:gd name="T15" fmla="*/ 398 h 474"/>
                <a:gd name="T16" fmla="*/ 136 w 351"/>
                <a:gd name="T17" fmla="*/ 349 h 474"/>
                <a:gd name="T18" fmla="*/ 96 w 351"/>
                <a:gd name="T19" fmla="*/ 287 h 474"/>
                <a:gd name="T20" fmla="*/ 60 w 351"/>
                <a:gd name="T21" fmla="*/ 216 h 474"/>
                <a:gd name="T22" fmla="*/ 29 w 351"/>
                <a:gd name="T23" fmla="*/ 136 h 474"/>
                <a:gd name="T24" fmla="*/ 0 w 351"/>
                <a:gd name="T25" fmla="*/ 47 h 474"/>
                <a:gd name="T26" fmla="*/ 145 w 351"/>
                <a:gd name="T27" fmla="*/ 0 h 474"/>
                <a:gd name="T28" fmla="*/ 170 w 351"/>
                <a:gd name="T29" fmla="*/ 80 h 474"/>
                <a:gd name="T30" fmla="*/ 196 w 351"/>
                <a:gd name="T31" fmla="*/ 148 h 474"/>
                <a:gd name="T32" fmla="*/ 225 w 351"/>
                <a:gd name="T33" fmla="*/ 206 h 474"/>
                <a:gd name="T34" fmla="*/ 253 w 351"/>
                <a:gd name="T35" fmla="*/ 251 h 474"/>
                <a:gd name="T36" fmla="*/ 281 w 351"/>
                <a:gd name="T37" fmla="*/ 287 h 474"/>
                <a:gd name="T38" fmla="*/ 294 w 351"/>
                <a:gd name="T39" fmla="*/ 298 h 474"/>
                <a:gd name="T40" fmla="*/ 304 w 351"/>
                <a:gd name="T41" fmla="*/ 307 h 474"/>
                <a:gd name="T42" fmla="*/ 315 w 351"/>
                <a:gd name="T43" fmla="*/ 314 h 474"/>
                <a:gd name="T44" fmla="*/ 325 w 351"/>
                <a:gd name="T45" fmla="*/ 318 h 474"/>
                <a:gd name="T46" fmla="*/ 344 w 351"/>
                <a:gd name="T47" fmla="*/ 323 h 474"/>
                <a:gd name="T48" fmla="*/ 331 w 351"/>
                <a:gd name="T49" fmla="*/ 321 h 474"/>
                <a:gd name="T50" fmla="*/ 351 w 351"/>
                <a:gd name="T51" fmla="*/ 323 h 474"/>
                <a:gd name="T52" fmla="*/ 339 w 351"/>
                <a:gd name="T53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474">
                  <a:moveTo>
                    <a:pt x="339" y="474"/>
                  </a:moveTo>
                  <a:lnTo>
                    <a:pt x="320" y="473"/>
                  </a:lnTo>
                  <a:cubicBezTo>
                    <a:pt x="315" y="472"/>
                    <a:pt x="311" y="472"/>
                    <a:pt x="307" y="471"/>
                  </a:cubicBezTo>
                  <a:lnTo>
                    <a:pt x="287" y="466"/>
                  </a:lnTo>
                  <a:lnTo>
                    <a:pt x="258" y="454"/>
                  </a:lnTo>
                  <a:lnTo>
                    <a:pt x="231" y="440"/>
                  </a:lnTo>
                  <a:lnTo>
                    <a:pt x="203" y="421"/>
                  </a:lnTo>
                  <a:lnTo>
                    <a:pt x="179" y="398"/>
                  </a:lnTo>
                  <a:lnTo>
                    <a:pt x="136" y="349"/>
                  </a:lnTo>
                  <a:lnTo>
                    <a:pt x="96" y="287"/>
                  </a:lnTo>
                  <a:lnTo>
                    <a:pt x="60" y="216"/>
                  </a:lnTo>
                  <a:lnTo>
                    <a:pt x="29" y="13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70" y="80"/>
                  </a:lnTo>
                  <a:lnTo>
                    <a:pt x="196" y="148"/>
                  </a:lnTo>
                  <a:lnTo>
                    <a:pt x="225" y="206"/>
                  </a:lnTo>
                  <a:lnTo>
                    <a:pt x="253" y="251"/>
                  </a:lnTo>
                  <a:lnTo>
                    <a:pt x="281" y="287"/>
                  </a:lnTo>
                  <a:lnTo>
                    <a:pt x="294" y="298"/>
                  </a:lnTo>
                  <a:lnTo>
                    <a:pt x="304" y="307"/>
                  </a:lnTo>
                  <a:lnTo>
                    <a:pt x="315" y="314"/>
                  </a:lnTo>
                  <a:lnTo>
                    <a:pt x="325" y="318"/>
                  </a:lnTo>
                  <a:lnTo>
                    <a:pt x="344" y="323"/>
                  </a:lnTo>
                  <a:lnTo>
                    <a:pt x="331" y="321"/>
                  </a:lnTo>
                  <a:lnTo>
                    <a:pt x="351" y="323"/>
                  </a:lnTo>
                  <a:lnTo>
                    <a:pt x="339" y="47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5372552" y="3680510"/>
              <a:ext cx="79375" cy="103188"/>
            </a:xfrm>
            <a:custGeom>
              <a:avLst/>
              <a:gdLst>
                <a:gd name="T0" fmla="*/ 11 w 358"/>
                <a:gd name="T1" fmla="*/ 0 h 472"/>
                <a:gd name="T2" fmla="*/ 32 w 358"/>
                <a:gd name="T3" fmla="*/ 1 h 472"/>
                <a:gd name="T4" fmla="*/ 44 w 358"/>
                <a:gd name="T5" fmla="*/ 3 h 472"/>
                <a:gd name="T6" fmla="*/ 64 w 358"/>
                <a:gd name="T7" fmla="*/ 8 h 472"/>
                <a:gd name="T8" fmla="*/ 93 w 358"/>
                <a:gd name="T9" fmla="*/ 19 h 472"/>
                <a:gd name="T10" fmla="*/ 122 w 358"/>
                <a:gd name="T11" fmla="*/ 34 h 472"/>
                <a:gd name="T12" fmla="*/ 134 w 358"/>
                <a:gd name="T13" fmla="*/ 42 h 472"/>
                <a:gd name="T14" fmla="*/ 172 w 358"/>
                <a:gd name="T15" fmla="*/ 73 h 472"/>
                <a:gd name="T16" fmla="*/ 180 w 358"/>
                <a:gd name="T17" fmla="*/ 81 h 472"/>
                <a:gd name="T18" fmla="*/ 217 w 358"/>
                <a:gd name="T19" fmla="*/ 123 h 472"/>
                <a:gd name="T20" fmla="*/ 224 w 358"/>
                <a:gd name="T21" fmla="*/ 132 h 472"/>
                <a:gd name="T22" fmla="*/ 259 w 358"/>
                <a:gd name="T23" fmla="*/ 186 h 472"/>
                <a:gd name="T24" fmla="*/ 295 w 358"/>
                <a:gd name="T25" fmla="*/ 255 h 472"/>
                <a:gd name="T26" fmla="*/ 328 w 358"/>
                <a:gd name="T27" fmla="*/ 336 h 472"/>
                <a:gd name="T28" fmla="*/ 358 w 358"/>
                <a:gd name="T29" fmla="*/ 425 h 472"/>
                <a:gd name="T30" fmla="*/ 213 w 358"/>
                <a:gd name="T31" fmla="*/ 472 h 472"/>
                <a:gd name="T32" fmla="*/ 188 w 358"/>
                <a:gd name="T33" fmla="*/ 393 h 472"/>
                <a:gd name="T34" fmla="*/ 161 w 358"/>
                <a:gd name="T35" fmla="*/ 326 h 472"/>
                <a:gd name="T36" fmla="*/ 131 w 358"/>
                <a:gd name="T37" fmla="*/ 268 h 472"/>
                <a:gd name="T38" fmla="*/ 97 w 358"/>
                <a:gd name="T39" fmla="*/ 215 h 472"/>
                <a:gd name="T40" fmla="*/ 103 w 358"/>
                <a:gd name="T41" fmla="*/ 224 h 472"/>
                <a:gd name="T42" fmla="*/ 66 w 358"/>
                <a:gd name="T43" fmla="*/ 182 h 472"/>
                <a:gd name="T44" fmla="*/ 75 w 358"/>
                <a:gd name="T45" fmla="*/ 190 h 472"/>
                <a:gd name="T46" fmla="*/ 37 w 358"/>
                <a:gd name="T47" fmla="*/ 159 h 472"/>
                <a:gd name="T48" fmla="*/ 49 w 358"/>
                <a:gd name="T49" fmla="*/ 167 h 472"/>
                <a:gd name="T50" fmla="*/ 38 w 358"/>
                <a:gd name="T51" fmla="*/ 160 h 472"/>
                <a:gd name="T52" fmla="*/ 28 w 358"/>
                <a:gd name="T53" fmla="*/ 156 h 472"/>
                <a:gd name="T54" fmla="*/ 8 w 358"/>
                <a:gd name="T55" fmla="*/ 151 h 472"/>
                <a:gd name="T56" fmla="*/ 20 w 358"/>
                <a:gd name="T57" fmla="*/ 153 h 472"/>
                <a:gd name="T58" fmla="*/ 0 w 358"/>
                <a:gd name="T59" fmla="*/ 151 h 472"/>
                <a:gd name="T60" fmla="*/ 11 w 358"/>
                <a:gd name="T6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8" h="472">
                  <a:moveTo>
                    <a:pt x="11" y="0"/>
                  </a:moveTo>
                  <a:lnTo>
                    <a:pt x="32" y="1"/>
                  </a:lnTo>
                  <a:cubicBezTo>
                    <a:pt x="36" y="1"/>
                    <a:pt x="40" y="2"/>
                    <a:pt x="44" y="3"/>
                  </a:cubicBezTo>
                  <a:lnTo>
                    <a:pt x="64" y="8"/>
                  </a:lnTo>
                  <a:lnTo>
                    <a:pt x="93" y="19"/>
                  </a:lnTo>
                  <a:lnTo>
                    <a:pt x="122" y="34"/>
                  </a:lnTo>
                  <a:cubicBezTo>
                    <a:pt x="126" y="36"/>
                    <a:pt x="130" y="39"/>
                    <a:pt x="134" y="42"/>
                  </a:cubicBezTo>
                  <a:lnTo>
                    <a:pt x="172" y="73"/>
                  </a:lnTo>
                  <a:cubicBezTo>
                    <a:pt x="175" y="75"/>
                    <a:pt x="178" y="78"/>
                    <a:pt x="180" y="81"/>
                  </a:cubicBezTo>
                  <a:lnTo>
                    <a:pt x="217" y="123"/>
                  </a:lnTo>
                  <a:cubicBezTo>
                    <a:pt x="220" y="126"/>
                    <a:pt x="222" y="129"/>
                    <a:pt x="224" y="132"/>
                  </a:cubicBezTo>
                  <a:lnTo>
                    <a:pt x="259" y="186"/>
                  </a:lnTo>
                  <a:lnTo>
                    <a:pt x="295" y="255"/>
                  </a:lnTo>
                  <a:lnTo>
                    <a:pt x="328" y="336"/>
                  </a:lnTo>
                  <a:lnTo>
                    <a:pt x="358" y="425"/>
                  </a:lnTo>
                  <a:lnTo>
                    <a:pt x="213" y="472"/>
                  </a:lnTo>
                  <a:lnTo>
                    <a:pt x="188" y="393"/>
                  </a:lnTo>
                  <a:lnTo>
                    <a:pt x="161" y="326"/>
                  </a:lnTo>
                  <a:lnTo>
                    <a:pt x="131" y="268"/>
                  </a:lnTo>
                  <a:lnTo>
                    <a:pt x="97" y="215"/>
                  </a:lnTo>
                  <a:lnTo>
                    <a:pt x="103" y="224"/>
                  </a:lnTo>
                  <a:lnTo>
                    <a:pt x="66" y="182"/>
                  </a:lnTo>
                  <a:lnTo>
                    <a:pt x="75" y="190"/>
                  </a:lnTo>
                  <a:lnTo>
                    <a:pt x="37" y="159"/>
                  </a:lnTo>
                  <a:lnTo>
                    <a:pt x="49" y="167"/>
                  </a:lnTo>
                  <a:lnTo>
                    <a:pt x="38" y="160"/>
                  </a:lnTo>
                  <a:lnTo>
                    <a:pt x="28" y="156"/>
                  </a:lnTo>
                  <a:lnTo>
                    <a:pt x="8" y="151"/>
                  </a:lnTo>
                  <a:lnTo>
                    <a:pt x="20" y="153"/>
                  </a:lnTo>
                  <a:lnTo>
                    <a:pt x="0" y="1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1389625" y="3608394"/>
              <a:ext cx="2618693" cy="324000"/>
              <a:chOff x="1003300" y="3439434"/>
              <a:chExt cx="2618693" cy="324000"/>
            </a:xfrm>
          </p:grpSpPr>
          <p:sp>
            <p:nvSpPr>
              <p:cNvPr id="186" name="Rectangle 10"/>
              <p:cNvSpPr>
                <a:spLocks noChangeArrowheads="1"/>
              </p:cNvSpPr>
              <p:nvPr/>
            </p:nvSpPr>
            <p:spPr bwMode="auto">
              <a:xfrm>
                <a:off x="2212974" y="3439434"/>
                <a:ext cx="1409019" cy="324000"/>
              </a:xfrm>
              <a:prstGeom prst="rect">
                <a:avLst/>
              </a:prstGeom>
              <a:pattFill prst="wdUpDiag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7" name="Freeform 22"/>
              <p:cNvSpPr>
                <a:spLocks/>
              </p:cNvSpPr>
              <p:nvPr/>
            </p:nvSpPr>
            <p:spPr bwMode="auto">
              <a:xfrm>
                <a:off x="104775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8" name="Freeform 23"/>
              <p:cNvSpPr>
                <a:spLocks/>
              </p:cNvSpPr>
              <p:nvPr/>
            </p:nvSpPr>
            <p:spPr bwMode="auto">
              <a:xfrm>
                <a:off x="1003300" y="3511550"/>
                <a:ext cx="77788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9" name="Freeform 24"/>
              <p:cNvSpPr>
                <a:spLocks/>
              </p:cNvSpPr>
              <p:nvPr/>
            </p:nvSpPr>
            <p:spPr bwMode="auto">
              <a:xfrm>
                <a:off x="1114425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0" name="Freeform 25"/>
              <p:cNvSpPr>
                <a:spLocks/>
              </p:cNvSpPr>
              <p:nvPr/>
            </p:nvSpPr>
            <p:spPr bwMode="auto">
              <a:xfrm>
                <a:off x="1157287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1" name="Freeform 26"/>
              <p:cNvSpPr>
                <a:spLocks/>
              </p:cNvSpPr>
              <p:nvPr/>
            </p:nvSpPr>
            <p:spPr bwMode="auto">
              <a:xfrm>
                <a:off x="1282700" y="3598863"/>
                <a:ext cx="76200" cy="103188"/>
              </a:xfrm>
              <a:custGeom>
                <a:avLst/>
                <a:gdLst>
                  <a:gd name="T0" fmla="*/ 678 w 701"/>
                  <a:gd name="T1" fmla="*/ 948 h 948"/>
                  <a:gd name="T2" fmla="*/ 639 w 701"/>
                  <a:gd name="T3" fmla="*/ 945 h 948"/>
                  <a:gd name="T4" fmla="*/ 613 w 701"/>
                  <a:gd name="T5" fmla="*/ 941 h 948"/>
                  <a:gd name="T6" fmla="*/ 574 w 701"/>
                  <a:gd name="T7" fmla="*/ 931 h 948"/>
                  <a:gd name="T8" fmla="*/ 515 w 701"/>
                  <a:gd name="T9" fmla="*/ 908 h 948"/>
                  <a:gd name="T10" fmla="*/ 461 w 701"/>
                  <a:gd name="T11" fmla="*/ 880 h 948"/>
                  <a:gd name="T12" fmla="*/ 406 w 701"/>
                  <a:gd name="T13" fmla="*/ 841 h 948"/>
                  <a:gd name="T14" fmla="*/ 357 w 701"/>
                  <a:gd name="T15" fmla="*/ 796 h 948"/>
                  <a:gd name="T16" fmla="*/ 272 w 701"/>
                  <a:gd name="T17" fmla="*/ 697 h 948"/>
                  <a:gd name="T18" fmla="*/ 192 w 701"/>
                  <a:gd name="T19" fmla="*/ 574 h 948"/>
                  <a:gd name="T20" fmla="*/ 121 w 701"/>
                  <a:gd name="T21" fmla="*/ 432 h 948"/>
                  <a:gd name="T22" fmla="*/ 57 w 701"/>
                  <a:gd name="T23" fmla="*/ 271 h 948"/>
                  <a:gd name="T24" fmla="*/ 0 w 701"/>
                  <a:gd name="T25" fmla="*/ 93 h 948"/>
                  <a:gd name="T26" fmla="*/ 289 w 701"/>
                  <a:gd name="T27" fmla="*/ 0 h 948"/>
                  <a:gd name="T28" fmla="*/ 340 w 701"/>
                  <a:gd name="T29" fmla="*/ 160 h 948"/>
                  <a:gd name="T30" fmla="*/ 392 w 701"/>
                  <a:gd name="T31" fmla="*/ 296 h 948"/>
                  <a:gd name="T32" fmla="*/ 449 w 701"/>
                  <a:gd name="T33" fmla="*/ 411 h 948"/>
                  <a:gd name="T34" fmla="*/ 505 w 701"/>
                  <a:gd name="T35" fmla="*/ 502 h 948"/>
                  <a:gd name="T36" fmla="*/ 562 w 701"/>
                  <a:gd name="T37" fmla="*/ 573 h 948"/>
                  <a:gd name="T38" fmla="*/ 587 w 701"/>
                  <a:gd name="T39" fmla="*/ 596 h 948"/>
                  <a:gd name="T40" fmla="*/ 608 w 701"/>
                  <a:gd name="T41" fmla="*/ 613 h 948"/>
                  <a:gd name="T42" fmla="*/ 630 w 701"/>
                  <a:gd name="T43" fmla="*/ 627 h 948"/>
                  <a:gd name="T44" fmla="*/ 649 w 701"/>
                  <a:gd name="T45" fmla="*/ 636 h 948"/>
                  <a:gd name="T46" fmla="*/ 688 w 701"/>
                  <a:gd name="T47" fmla="*/ 646 h 948"/>
                  <a:gd name="T48" fmla="*/ 662 w 701"/>
                  <a:gd name="T49" fmla="*/ 642 h 948"/>
                  <a:gd name="T50" fmla="*/ 701 w 701"/>
                  <a:gd name="T51" fmla="*/ 645 h 948"/>
                  <a:gd name="T52" fmla="*/ 678 w 701"/>
                  <a:gd name="T53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8">
                    <a:moveTo>
                      <a:pt x="678" y="948"/>
                    </a:moveTo>
                    <a:lnTo>
                      <a:pt x="639" y="945"/>
                    </a:lnTo>
                    <a:cubicBezTo>
                      <a:pt x="630" y="944"/>
                      <a:pt x="621" y="943"/>
                      <a:pt x="613" y="941"/>
                    </a:cubicBezTo>
                    <a:lnTo>
                      <a:pt x="574" y="931"/>
                    </a:lnTo>
                    <a:lnTo>
                      <a:pt x="515" y="908"/>
                    </a:lnTo>
                    <a:lnTo>
                      <a:pt x="461" y="880"/>
                    </a:lnTo>
                    <a:lnTo>
                      <a:pt x="406" y="841"/>
                    </a:lnTo>
                    <a:lnTo>
                      <a:pt x="357" y="796"/>
                    </a:lnTo>
                    <a:lnTo>
                      <a:pt x="272" y="697"/>
                    </a:lnTo>
                    <a:lnTo>
                      <a:pt x="192" y="574"/>
                    </a:lnTo>
                    <a:lnTo>
                      <a:pt x="121" y="432"/>
                    </a:lnTo>
                    <a:lnTo>
                      <a:pt x="57" y="271"/>
                    </a:lnTo>
                    <a:lnTo>
                      <a:pt x="0" y="93"/>
                    </a:lnTo>
                    <a:lnTo>
                      <a:pt x="289" y="0"/>
                    </a:lnTo>
                    <a:lnTo>
                      <a:pt x="340" y="160"/>
                    </a:lnTo>
                    <a:lnTo>
                      <a:pt x="392" y="296"/>
                    </a:lnTo>
                    <a:lnTo>
                      <a:pt x="449" y="411"/>
                    </a:lnTo>
                    <a:lnTo>
                      <a:pt x="505" y="502"/>
                    </a:lnTo>
                    <a:lnTo>
                      <a:pt x="562" y="573"/>
                    </a:lnTo>
                    <a:lnTo>
                      <a:pt x="587" y="596"/>
                    </a:lnTo>
                    <a:lnTo>
                      <a:pt x="608" y="613"/>
                    </a:lnTo>
                    <a:lnTo>
                      <a:pt x="630" y="627"/>
                    </a:lnTo>
                    <a:lnTo>
                      <a:pt x="649" y="636"/>
                    </a:lnTo>
                    <a:lnTo>
                      <a:pt x="688" y="646"/>
                    </a:lnTo>
                    <a:lnTo>
                      <a:pt x="662" y="642"/>
                    </a:lnTo>
                    <a:lnTo>
                      <a:pt x="701" y="645"/>
                    </a:lnTo>
                    <a:lnTo>
                      <a:pt x="678" y="94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2" name="Freeform 27"/>
              <p:cNvSpPr>
                <a:spLocks/>
              </p:cNvSpPr>
              <p:nvPr/>
            </p:nvSpPr>
            <p:spPr bwMode="auto">
              <a:xfrm>
                <a:off x="1238250" y="3511550"/>
                <a:ext cx="77788" cy="103188"/>
              </a:xfrm>
              <a:custGeom>
                <a:avLst/>
                <a:gdLst>
                  <a:gd name="T0" fmla="*/ 23 w 716"/>
                  <a:gd name="T1" fmla="*/ 0 h 945"/>
                  <a:gd name="T2" fmla="*/ 64 w 716"/>
                  <a:gd name="T3" fmla="*/ 3 h 945"/>
                  <a:gd name="T4" fmla="*/ 89 w 716"/>
                  <a:gd name="T5" fmla="*/ 7 h 945"/>
                  <a:gd name="T6" fmla="*/ 129 w 716"/>
                  <a:gd name="T7" fmla="*/ 17 h 945"/>
                  <a:gd name="T8" fmla="*/ 186 w 716"/>
                  <a:gd name="T9" fmla="*/ 38 h 945"/>
                  <a:gd name="T10" fmla="*/ 245 w 716"/>
                  <a:gd name="T11" fmla="*/ 68 h 945"/>
                  <a:gd name="T12" fmla="*/ 268 w 716"/>
                  <a:gd name="T13" fmla="*/ 84 h 945"/>
                  <a:gd name="T14" fmla="*/ 344 w 716"/>
                  <a:gd name="T15" fmla="*/ 146 h 945"/>
                  <a:gd name="T16" fmla="*/ 362 w 716"/>
                  <a:gd name="T17" fmla="*/ 163 h 945"/>
                  <a:gd name="T18" fmla="*/ 436 w 716"/>
                  <a:gd name="T19" fmla="*/ 247 h 945"/>
                  <a:gd name="T20" fmla="*/ 449 w 716"/>
                  <a:gd name="T21" fmla="*/ 265 h 945"/>
                  <a:gd name="T22" fmla="*/ 518 w 716"/>
                  <a:gd name="T23" fmla="*/ 372 h 945"/>
                  <a:gd name="T24" fmla="*/ 591 w 716"/>
                  <a:gd name="T25" fmla="*/ 511 h 945"/>
                  <a:gd name="T26" fmla="*/ 657 w 716"/>
                  <a:gd name="T27" fmla="*/ 672 h 945"/>
                  <a:gd name="T28" fmla="*/ 716 w 716"/>
                  <a:gd name="T29" fmla="*/ 850 h 945"/>
                  <a:gd name="T30" fmla="*/ 427 w 716"/>
                  <a:gd name="T31" fmla="*/ 945 h 945"/>
                  <a:gd name="T32" fmla="*/ 376 w 716"/>
                  <a:gd name="T33" fmla="*/ 787 h 945"/>
                  <a:gd name="T34" fmla="*/ 322 w 716"/>
                  <a:gd name="T35" fmla="*/ 652 h 945"/>
                  <a:gd name="T36" fmla="*/ 263 w 716"/>
                  <a:gd name="T37" fmla="*/ 537 h 945"/>
                  <a:gd name="T38" fmla="*/ 194 w 716"/>
                  <a:gd name="T39" fmla="*/ 430 h 945"/>
                  <a:gd name="T40" fmla="*/ 207 w 716"/>
                  <a:gd name="T41" fmla="*/ 448 h 945"/>
                  <a:gd name="T42" fmla="*/ 133 w 716"/>
                  <a:gd name="T43" fmla="*/ 364 h 945"/>
                  <a:gd name="T44" fmla="*/ 151 w 716"/>
                  <a:gd name="T45" fmla="*/ 381 h 945"/>
                  <a:gd name="T46" fmla="*/ 75 w 716"/>
                  <a:gd name="T47" fmla="*/ 319 h 945"/>
                  <a:gd name="T48" fmla="*/ 98 w 716"/>
                  <a:gd name="T49" fmla="*/ 335 h 945"/>
                  <a:gd name="T50" fmla="*/ 77 w 716"/>
                  <a:gd name="T51" fmla="*/ 321 h 945"/>
                  <a:gd name="T52" fmla="*/ 56 w 716"/>
                  <a:gd name="T53" fmla="*/ 312 h 945"/>
                  <a:gd name="T54" fmla="*/ 16 w 716"/>
                  <a:gd name="T55" fmla="*/ 302 h 945"/>
                  <a:gd name="T56" fmla="*/ 41 w 716"/>
                  <a:gd name="T57" fmla="*/ 306 h 945"/>
                  <a:gd name="T58" fmla="*/ 0 w 716"/>
                  <a:gd name="T59" fmla="*/ 303 h 945"/>
                  <a:gd name="T60" fmla="*/ 23 w 716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6" h="945">
                    <a:moveTo>
                      <a:pt x="23" y="0"/>
                    </a:moveTo>
                    <a:lnTo>
                      <a:pt x="64" y="3"/>
                    </a:lnTo>
                    <a:cubicBezTo>
                      <a:pt x="72" y="4"/>
                      <a:pt x="81" y="5"/>
                      <a:pt x="89" y="7"/>
                    </a:cubicBezTo>
                    <a:lnTo>
                      <a:pt x="129" y="17"/>
                    </a:lnTo>
                    <a:lnTo>
                      <a:pt x="186" y="38"/>
                    </a:lnTo>
                    <a:lnTo>
                      <a:pt x="245" y="68"/>
                    </a:lnTo>
                    <a:cubicBezTo>
                      <a:pt x="253" y="73"/>
                      <a:pt x="260" y="78"/>
                      <a:pt x="268" y="84"/>
                    </a:cubicBezTo>
                    <a:lnTo>
                      <a:pt x="344" y="146"/>
                    </a:lnTo>
                    <a:cubicBezTo>
                      <a:pt x="350" y="151"/>
                      <a:pt x="356" y="157"/>
                      <a:pt x="362" y="163"/>
                    </a:cubicBezTo>
                    <a:lnTo>
                      <a:pt x="436" y="247"/>
                    </a:lnTo>
                    <a:cubicBezTo>
                      <a:pt x="441" y="253"/>
                      <a:pt x="445" y="259"/>
                      <a:pt x="449" y="265"/>
                    </a:cubicBezTo>
                    <a:lnTo>
                      <a:pt x="518" y="372"/>
                    </a:lnTo>
                    <a:lnTo>
                      <a:pt x="591" y="511"/>
                    </a:lnTo>
                    <a:lnTo>
                      <a:pt x="657" y="672"/>
                    </a:lnTo>
                    <a:lnTo>
                      <a:pt x="716" y="850"/>
                    </a:lnTo>
                    <a:lnTo>
                      <a:pt x="427" y="945"/>
                    </a:lnTo>
                    <a:lnTo>
                      <a:pt x="376" y="787"/>
                    </a:lnTo>
                    <a:lnTo>
                      <a:pt x="322" y="652"/>
                    </a:lnTo>
                    <a:lnTo>
                      <a:pt x="263" y="537"/>
                    </a:lnTo>
                    <a:lnTo>
                      <a:pt x="194" y="430"/>
                    </a:lnTo>
                    <a:lnTo>
                      <a:pt x="207" y="448"/>
                    </a:lnTo>
                    <a:lnTo>
                      <a:pt x="133" y="364"/>
                    </a:lnTo>
                    <a:lnTo>
                      <a:pt x="151" y="381"/>
                    </a:lnTo>
                    <a:lnTo>
                      <a:pt x="75" y="319"/>
                    </a:lnTo>
                    <a:lnTo>
                      <a:pt x="98" y="335"/>
                    </a:lnTo>
                    <a:lnTo>
                      <a:pt x="77" y="321"/>
                    </a:lnTo>
                    <a:lnTo>
                      <a:pt x="56" y="312"/>
                    </a:lnTo>
                    <a:lnTo>
                      <a:pt x="16" y="302"/>
                    </a:lnTo>
                    <a:lnTo>
                      <a:pt x="41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3" name="Freeform 28"/>
              <p:cNvSpPr>
                <a:spLocks/>
              </p:cNvSpPr>
              <p:nvPr/>
            </p:nvSpPr>
            <p:spPr bwMode="auto">
              <a:xfrm>
                <a:off x="1354137" y="3598863"/>
                <a:ext cx="76200" cy="103188"/>
              </a:xfrm>
              <a:custGeom>
                <a:avLst/>
                <a:gdLst>
                  <a:gd name="T0" fmla="*/ 23 w 701"/>
                  <a:gd name="T1" fmla="*/ 947 h 947"/>
                  <a:gd name="T2" fmla="*/ 62 w 701"/>
                  <a:gd name="T3" fmla="*/ 944 h 947"/>
                  <a:gd name="T4" fmla="*/ 88 w 701"/>
                  <a:gd name="T5" fmla="*/ 940 h 947"/>
                  <a:gd name="T6" fmla="*/ 127 w 701"/>
                  <a:gd name="T7" fmla="*/ 930 h 947"/>
                  <a:gd name="T8" fmla="*/ 186 w 701"/>
                  <a:gd name="T9" fmla="*/ 907 h 947"/>
                  <a:gd name="T10" fmla="*/ 240 w 701"/>
                  <a:gd name="T11" fmla="*/ 879 h 947"/>
                  <a:gd name="T12" fmla="*/ 295 w 701"/>
                  <a:gd name="T13" fmla="*/ 840 h 947"/>
                  <a:gd name="T14" fmla="*/ 344 w 701"/>
                  <a:gd name="T15" fmla="*/ 795 h 947"/>
                  <a:gd name="T16" fmla="*/ 429 w 701"/>
                  <a:gd name="T17" fmla="*/ 696 h 947"/>
                  <a:gd name="T18" fmla="*/ 509 w 701"/>
                  <a:gd name="T19" fmla="*/ 573 h 947"/>
                  <a:gd name="T20" fmla="*/ 580 w 701"/>
                  <a:gd name="T21" fmla="*/ 431 h 947"/>
                  <a:gd name="T22" fmla="*/ 644 w 701"/>
                  <a:gd name="T23" fmla="*/ 270 h 947"/>
                  <a:gd name="T24" fmla="*/ 701 w 701"/>
                  <a:gd name="T25" fmla="*/ 91 h 947"/>
                  <a:gd name="T26" fmla="*/ 410 w 701"/>
                  <a:gd name="T27" fmla="*/ 0 h 947"/>
                  <a:gd name="T28" fmla="*/ 361 w 701"/>
                  <a:gd name="T29" fmla="*/ 159 h 947"/>
                  <a:gd name="T30" fmla="*/ 307 w 701"/>
                  <a:gd name="T31" fmla="*/ 296 h 947"/>
                  <a:gd name="T32" fmla="*/ 252 w 701"/>
                  <a:gd name="T33" fmla="*/ 410 h 947"/>
                  <a:gd name="T34" fmla="*/ 196 w 701"/>
                  <a:gd name="T35" fmla="*/ 501 h 947"/>
                  <a:gd name="T36" fmla="*/ 139 w 701"/>
                  <a:gd name="T37" fmla="*/ 572 h 947"/>
                  <a:gd name="T38" fmla="*/ 114 w 701"/>
                  <a:gd name="T39" fmla="*/ 595 h 947"/>
                  <a:gd name="T40" fmla="*/ 93 w 701"/>
                  <a:gd name="T41" fmla="*/ 612 h 947"/>
                  <a:gd name="T42" fmla="*/ 71 w 701"/>
                  <a:gd name="T43" fmla="*/ 626 h 947"/>
                  <a:gd name="T44" fmla="*/ 52 w 701"/>
                  <a:gd name="T45" fmla="*/ 635 h 947"/>
                  <a:gd name="T46" fmla="*/ 13 w 701"/>
                  <a:gd name="T47" fmla="*/ 645 h 947"/>
                  <a:gd name="T48" fmla="*/ 39 w 701"/>
                  <a:gd name="T49" fmla="*/ 641 h 947"/>
                  <a:gd name="T50" fmla="*/ 0 w 701"/>
                  <a:gd name="T51" fmla="*/ 644 h 947"/>
                  <a:gd name="T52" fmla="*/ 23 w 701"/>
                  <a:gd name="T53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1" h="947">
                    <a:moveTo>
                      <a:pt x="23" y="947"/>
                    </a:moveTo>
                    <a:lnTo>
                      <a:pt x="62" y="944"/>
                    </a:lnTo>
                    <a:cubicBezTo>
                      <a:pt x="71" y="943"/>
                      <a:pt x="80" y="942"/>
                      <a:pt x="88" y="940"/>
                    </a:cubicBezTo>
                    <a:lnTo>
                      <a:pt x="127" y="930"/>
                    </a:lnTo>
                    <a:lnTo>
                      <a:pt x="186" y="907"/>
                    </a:lnTo>
                    <a:lnTo>
                      <a:pt x="240" y="879"/>
                    </a:lnTo>
                    <a:lnTo>
                      <a:pt x="295" y="840"/>
                    </a:lnTo>
                    <a:lnTo>
                      <a:pt x="344" y="795"/>
                    </a:lnTo>
                    <a:lnTo>
                      <a:pt x="429" y="696"/>
                    </a:lnTo>
                    <a:lnTo>
                      <a:pt x="509" y="573"/>
                    </a:lnTo>
                    <a:lnTo>
                      <a:pt x="580" y="431"/>
                    </a:lnTo>
                    <a:lnTo>
                      <a:pt x="644" y="270"/>
                    </a:lnTo>
                    <a:lnTo>
                      <a:pt x="701" y="91"/>
                    </a:lnTo>
                    <a:lnTo>
                      <a:pt x="410" y="0"/>
                    </a:lnTo>
                    <a:lnTo>
                      <a:pt x="361" y="159"/>
                    </a:lnTo>
                    <a:lnTo>
                      <a:pt x="307" y="296"/>
                    </a:lnTo>
                    <a:lnTo>
                      <a:pt x="252" y="410"/>
                    </a:lnTo>
                    <a:lnTo>
                      <a:pt x="196" y="501"/>
                    </a:lnTo>
                    <a:lnTo>
                      <a:pt x="139" y="572"/>
                    </a:lnTo>
                    <a:lnTo>
                      <a:pt x="114" y="595"/>
                    </a:lnTo>
                    <a:lnTo>
                      <a:pt x="93" y="612"/>
                    </a:lnTo>
                    <a:lnTo>
                      <a:pt x="71" y="626"/>
                    </a:lnTo>
                    <a:lnTo>
                      <a:pt x="52" y="635"/>
                    </a:lnTo>
                    <a:lnTo>
                      <a:pt x="13" y="645"/>
                    </a:lnTo>
                    <a:lnTo>
                      <a:pt x="39" y="641"/>
                    </a:lnTo>
                    <a:lnTo>
                      <a:pt x="0" y="644"/>
                    </a:lnTo>
                    <a:lnTo>
                      <a:pt x="23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4" name="Freeform 29"/>
              <p:cNvSpPr>
                <a:spLocks/>
              </p:cNvSpPr>
              <p:nvPr/>
            </p:nvSpPr>
            <p:spPr bwMode="auto">
              <a:xfrm>
                <a:off x="1397000" y="3511550"/>
                <a:ext cx="77788" cy="103188"/>
              </a:xfrm>
              <a:custGeom>
                <a:avLst/>
                <a:gdLst>
                  <a:gd name="T0" fmla="*/ 694 w 717"/>
                  <a:gd name="T1" fmla="*/ 0 h 945"/>
                  <a:gd name="T2" fmla="*/ 653 w 717"/>
                  <a:gd name="T3" fmla="*/ 3 h 945"/>
                  <a:gd name="T4" fmla="*/ 628 w 717"/>
                  <a:gd name="T5" fmla="*/ 7 h 945"/>
                  <a:gd name="T6" fmla="*/ 588 w 717"/>
                  <a:gd name="T7" fmla="*/ 17 h 945"/>
                  <a:gd name="T8" fmla="*/ 531 w 717"/>
                  <a:gd name="T9" fmla="*/ 38 h 945"/>
                  <a:gd name="T10" fmla="*/ 472 w 717"/>
                  <a:gd name="T11" fmla="*/ 68 h 945"/>
                  <a:gd name="T12" fmla="*/ 449 w 717"/>
                  <a:gd name="T13" fmla="*/ 84 h 945"/>
                  <a:gd name="T14" fmla="*/ 373 w 717"/>
                  <a:gd name="T15" fmla="*/ 146 h 945"/>
                  <a:gd name="T16" fmla="*/ 355 w 717"/>
                  <a:gd name="T17" fmla="*/ 163 h 945"/>
                  <a:gd name="T18" fmla="*/ 281 w 717"/>
                  <a:gd name="T19" fmla="*/ 247 h 945"/>
                  <a:gd name="T20" fmla="*/ 268 w 717"/>
                  <a:gd name="T21" fmla="*/ 264 h 945"/>
                  <a:gd name="T22" fmla="*/ 198 w 717"/>
                  <a:gd name="T23" fmla="*/ 371 h 945"/>
                  <a:gd name="T24" fmla="*/ 125 w 717"/>
                  <a:gd name="T25" fmla="*/ 512 h 945"/>
                  <a:gd name="T26" fmla="*/ 59 w 717"/>
                  <a:gd name="T27" fmla="*/ 672 h 945"/>
                  <a:gd name="T28" fmla="*/ 0 w 717"/>
                  <a:gd name="T29" fmla="*/ 850 h 945"/>
                  <a:gd name="T30" fmla="*/ 289 w 717"/>
                  <a:gd name="T31" fmla="*/ 945 h 945"/>
                  <a:gd name="T32" fmla="*/ 340 w 717"/>
                  <a:gd name="T33" fmla="*/ 787 h 945"/>
                  <a:gd name="T34" fmla="*/ 396 w 717"/>
                  <a:gd name="T35" fmla="*/ 651 h 945"/>
                  <a:gd name="T36" fmla="*/ 453 w 717"/>
                  <a:gd name="T37" fmla="*/ 538 h 945"/>
                  <a:gd name="T38" fmla="*/ 523 w 717"/>
                  <a:gd name="T39" fmla="*/ 431 h 945"/>
                  <a:gd name="T40" fmla="*/ 510 w 717"/>
                  <a:gd name="T41" fmla="*/ 448 h 945"/>
                  <a:gd name="T42" fmla="*/ 584 w 717"/>
                  <a:gd name="T43" fmla="*/ 364 h 945"/>
                  <a:gd name="T44" fmla="*/ 566 w 717"/>
                  <a:gd name="T45" fmla="*/ 381 h 945"/>
                  <a:gd name="T46" fmla="*/ 642 w 717"/>
                  <a:gd name="T47" fmla="*/ 319 h 945"/>
                  <a:gd name="T48" fmla="*/ 619 w 717"/>
                  <a:gd name="T49" fmla="*/ 335 h 945"/>
                  <a:gd name="T50" fmla="*/ 640 w 717"/>
                  <a:gd name="T51" fmla="*/ 321 h 945"/>
                  <a:gd name="T52" fmla="*/ 661 w 717"/>
                  <a:gd name="T53" fmla="*/ 312 h 945"/>
                  <a:gd name="T54" fmla="*/ 701 w 717"/>
                  <a:gd name="T55" fmla="*/ 302 h 945"/>
                  <a:gd name="T56" fmla="*/ 676 w 717"/>
                  <a:gd name="T57" fmla="*/ 306 h 945"/>
                  <a:gd name="T58" fmla="*/ 717 w 717"/>
                  <a:gd name="T59" fmla="*/ 303 h 945"/>
                  <a:gd name="T60" fmla="*/ 694 w 717"/>
                  <a:gd name="T61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5">
                    <a:moveTo>
                      <a:pt x="694" y="0"/>
                    </a:moveTo>
                    <a:lnTo>
                      <a:pt x="653" y="3"/>
                    </a:lnTo>
                    <a:cubicBezTo>
                      <a:pt x="645" y="4"/>
                      <a:pt x="636" y="5"/>
                      <a:pt x="628" y="7"/>
                    </a:cubicBezTo>
                    <a:lnTo>
                      <a:pt x="588" y="17"/>
                    </a:lnTo>
                    <a:lnTo>
                      <a:pt x="531" y="38"/>
                    </a:lnTo>
                    <a:lnTo>
                      <a:pt x="472" y="68"/>
                    </a:lnTo>
                    <a:cubicBezTo>
                      <a:pt x="464" y="73"/>
                      <a:pt x="457" y="78"/>
                      <a:pt x="449" y="84"/>
                    </a:cubicBezTo>
                    <a:lnTo>
                      <a:pt x="373" y="146"/>
                    </a:lnTo>
                    <a:cubicBezTo>
                      <a:pt x="367" y="151"/>
                      <a:pt x="361" y="157"/>
                      <a:pt x="355" y="163"/>
                    </a:cubicBezTo>
                    <a:lnTo>
                      <a:pt x="281" y="247"/>
                    </a:lnTo>
                    <a:cubicBezTo>
                      <a:pt x="277" y="252"/>
                      <a:pt x="272" y="258"/>
                      <a:pt x="268" y="264"/>
                    </a:cubicBezTo>
                    <a:lnTo>
                      <a:pt x="198" y="371"/>
                    </a:lnTo>
                    <a:lnTo>
                      <a:pt x="125" y="512"/>
                    </a:lnTo>
                    <a:lnTo>
                      <a:pt x="59" y="672"/>
                    </a:lnTo>
                    <a:lnTo>
                      <a:pt x="0" y="850"/>
                    </a:lnTo>
                    <a:lnTo>
                      <a:pt x="289" y="945"/>
                    </a:lnTo>
                    <a:lnTo>
                      <a:pt x="340" y="787"/>
                    </a:lnTo>
                    <a:lnTo>
                      <a:pt x="396" y="651"/>
                    </a:lnTo>
                    <a:lnTo>
                      <a:pt x="453" y="538"/>
                    </a:lnTo>
                    <a:lnTo>
                      <a:pt x="523" y="431"/>
                    </a:lnTo>
                    <a:lnTo>
                      <a:pt x="510" y="448"/>
                    </a:lnTo>
                    <a:lnTo>
                      <a:pt x="584" y="364"/>
                    </a:lnTo>
                    <a:lnTo>
                      <a:pt x="566" y="381"/>
                    </a:lnTo>
                    <a:lnTo>
                      <a:pt x="642" y="319"/>
                    </a:lnTo>
                    <a:lnTo>
                      <a:pt x="619" y="335"/>
                    </a:lnTo>
                    <a:lnTo>
                      <a:pt x="640" y="321"/>
                    </a:lnTo>
                    <a:lnTo>
                      <a:pt x="661" y="312"/>
                    </a:lnTo>
                    <a:lnTo>
                      <a:pt x="701" y="302"/>
                    </a:lnTo>
                    <a:lnTo>
                      <a:pt x="676" y="306"/>
                    </a:lnTo>
                    <a:lnTo>
                      <a:pt x="717" y="303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5" name="Freeform 30"/>
              <p:cNvSpPr>
                <a:spLocks/>
              </p:cNvSpPr>
              <p:nvPr/>
            </p:nvSpPr>
            <p:spPr bwMode="auto">
              <a:xfrm>
                <a:off x="1527175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6" name="Freeform 31"/>
              <p:cNvSpPr>
                <a:spLocks/>
              </p:cNvSpPr>
              <p:nvPr/>
            </p:nvSpPr>
            <p:spPr bwMode="auto">
              <a:xfrm>
                <a:off x="1484312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7" name="Freeform 32"/>
              <p:cNvSpPr>
                <a:spLocks/>
              </p:cNvSpPr>
              <p:nvPr/>
            </p:nvSpPr>
            <p:spPr bwMode="auto">
              <a:xfrm>
                <a:off x="1593850" y="3598863"/>
                <a:ext cx="79375" cy="103188"/>
              </a:xfrm>
              <a:custGeom>
                <a:avLst/>
                <a:gdLst>
                  <a:gd name="T0" fmla="*/ 23 w 716"/>
                  <a:gd name="T1" fmla="*/ 949 h 949"/>
                  <a:gd name="T2" fmla="*/ 64 w 716"/>
                  <a:gd name="T3" fmla="*/ 946 h 949"/>
                  <a:gd name="T4" fmla="*/ 89 w 716"/>
                  <a:gd name="T5" fmla="*/ 942 h 949"/>
                  <a:gd name="T6" fmla="*/ 129 w 716"/>
                  <a:gd name="T7" fmla="*/ 932 h 949"/>
                  <a:gd name="T8" fmla="*/ 150 w 716"/>
                  <a:gd name="T9" fmla="*/ 925 h 949"/>
                  <a:gd name="T10" fmla="*/ 189 w 716"/>
                  <a:gd name="T11" fmla="*/ 909 h 949"/>
                  <a:gd name="T12" fmla="*/ 242 w 716"/>
                  <a:gd name="T13" fmla="*/ 882 h 949"/>
                  <a:gd name="T14" fmla="*/ 262 w 716"/>
                  <a:gd name="T15" fmla="*/ 870 h 949"/>
                  <a:gd name="T16" fmla="*/ 300 w 716"/>
                  <a:gd name="T17" fmla="*/ 842 h 949"/>
                  <a:gd name="T18" fmla="*/ 349 w 716"/>
                  <a:gd name="T19" fmla="*/ 799 h 949"/>
                  <a:gd name="T20" fmla="*/ 436 w 716"/>
                  <a:gd name="T21" fmla="*/ 700 h 949"/>
                  <a:gd name="T22" fmla="*/ 449 w 716"/>
                  <a:gd name="T23" fmla="*/ 683 h 949"/>
                  <a:gd name="T24" fmla="*/ 518 w 716"/>
                  <a:gd name="T25" fmla="*/ 576 h 949"/>
                  <a:gd name="T26" fmla="*/ 592 w 716"/>
                  <a:gd name="T27" fmla="*/ 435 h 949"/>
                  <a:gd name="T28" fmla="*/ 657 w 716"/>
                  <a:gd name="T29" fmla="*/ 273 h 949"/>
                  <a:gd name="T30" fmla="*/ 716 w 716"/>
                  <a:gd name="T31" fmla="*/ 95 h 949"/>
                  <a:gd name="T32" fmla="*/ 427 w 716"/>
                  <a:gd name="T33" fmla="*/ 0 h 949"/>
                  <a:gd name="T34" fmla="*/ 375 w 716"/>
                  <a:gd name="T35" fmla="*/ 160 h 949"/>
                  <a:gd name="T36" fmla="*/ 321 w 716"/>
                  <a:gd name="T37" fmla="*/ 296 h 949"/>
                  <a:gd name="T38" fmla="*/ 263 w 716"/>
                  <a:gd name="T39" fmla="*/ 411 h 949"/>
                  <a:gd name="T40" fmla="*/ 194 w 716"/>
                  <a:gd name="T41" fmla="*/ 518 h 949"/>
                  <a:gd name="T42" fmla="*/ 207 w 716"/>
                  <a:gd name="T43" fmla="*/ 501 h 949"/>
                  <a:gd name="T44" fmla="*/ 146 w 716"/>
                  <a:gd name="T45" fmla="*/ 572 h 949"/>
                  <a:gd name="T46" fmla="*/ 119 w 716"/>
                  <a:gd name="T47" fmla="*/ 597 h 949"/>
                  <a:gd name="T48" fmla="*/ 81 w 716"/>
                  <a:gd name="T49" fmla="*/ 625 h 949"/>
                  <a:gd name="T50" fmla="*/ 101 w 716"/>
                  <a:gd name="T51" fmla="*/ 613 h 949"/>
                  <a:gd name="T52" fmla="*/ 74 w 716"/>
                  <a:gd name="T53" fmla="*/ 628 h 949"/>
                  <a:gd name="T54" fmla="*/ 35 w 716"/>
                  <a:gd name="T55" fmla="*/ 644 h 949"/>
                  <a:gd name="T56" fmla="*/ 56 w 716"/>
                  <a:gd name="T57" fmla="*/ 637 h 949"/>
                  <a:gd name="T58" fmla="*/ 16 w 716"/>
                  <a:gd name="T59" fmla="*/ 647 h 949"/>
                  <a:gd name="T60" fmla="*/ 41 w 716"/>
                  <a:gd name="T61" fmla="*/ 643 h 949"/>
                  <a:gd name="T62" fmla="*/ 0 w 716"/>
                  <a:gd name="T63" fmla="*/ 646 h 949"/>
                  <a:gd name="T64" fmla="*/ 23 w 716"/>
                  <a:gd name="T65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6" h="949">
                    <a:moveTo>
                      <a:pt x="23" y="949"/>
                    </a:moveTo>
                    <a:lnTo>
                      <a:pt x="64" y="946"/>
                    </a:lnTo>
                    <a:cubicBezTo>
                      <a:pt x="72" y="945"/>
                      <a:pt x="81" y="944"/>
                      <a:pt x="89" y="942"/>
                    </a:cubicBezTo>
                    <a:lnTo>
                      <a:pt x="129" y="932"/>
                    </a:lnTo>
                    <a:cubicBezTo>
                      <a:pt x="136" y="930"/>
                      <a:pt x="143" y="928"/>
                      <a:pt x="150" y="925"/>
                    </a:cubicBezTo>
                    <a:lnTo>
                      <a:pt x="189" y="909"/>
                    </a:lnTo>
                    <a:lnTo>
                      <a:pt x="242" y="882"/>
                    </a:lnTo>
                    <a:cubicBezTo>
                      <a:pt x="249" y="878"/>
                      <a:pt x="255" y="874"/>
                      <a:pt x="262" y="870"/>
                    </a:cubicBezTo>
                    <a:lnTo>
                      <a:pt x="300" y="842"/>
                    </a:lnTo>
                    <a:lnTo>
                      <a:pt x="349" y="799"/>
                    </a:lnTo>
                    <a:lnTo>
                      <a:pt x="436" y="700"/>
                    </a:lnTo>
                    <a:cubicBezTo>
                      <a:pt x="441" y="695"/>
                      <a:pt x="445" y="689"/>
                      <a:pt x="449" y="683"/>
                    </a:cubicBezTo>
                    <a:lnTo>
                      <a:pt x="518" y="576"/>
                    </a:lnTo>
                    <a:lnTo>
                      <a:pt x="592" y="435"/>
                    </a:lnTo>
                    <a:lnTo>
                      <a:pt x="657" y="273"/>
                    </a:lnTo>
                    <a:lnTo>
                      <a:pt x="716" y="95"/>
                    </a:lnTo>
                    <a:lnTo>
                      <a:pt x="427" y="0"/>
                    </a:lnTo>
                    <a:lnTo>
                      <a:pt x="375" y="160"/>
                    </a:lnTo>
                    <a:lnTo>
                      <a:pt x="321" y="296"/>
                    </a:lnTo>
                    <a:lnTo>
                      <a:pt x="263" y="411"/>
                    </a:lnTo>
                    <a:lnTo>
                      <a:pt x="194" y="518"/>
                    </a:lnTo>
                    <a:lnTo>
                      <a:pt x="207" y="501"/>
                    </a:lnTo>
                    <a:lnTo>
                      <a:pt x="146" y="572"/>
                    </a:lnTo>
                    <a:lnTo>
                      <a:pt x="119" y="597"/>
                    </a:lnTo>
                    <a:lnTo>
                      <a:pt x="81" y="625"/>
                    </a:lnTo>
                    <a:lnTo>
                      <a:pt x="101" y="613"/>
                    </a:lnTo>
                    <a:lnTo>
                      <a:pt x="74" y="628"/>
                    </a:lnTo>
                    <a:lnTo>
                      <a:pt x="35" y="644"/>
                    </a:lnTo>
                    <a:lnTo>
                      <a:pt x="56" y="637"/>
                    </a:lnTo>
                    <a:lnTo>
                      <a:pt x="16" y="647"/>
                    </a:lnTo>
                    <a:lnTo>
                      <a:pt x="41" y="643"/>
                    </a:lnTo>
                    <a:lnTo>
                      <a:pt x="0" y="646"/>
                    </a:lnTo>
                    <a:lnTo>
                      <a:pt x="23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8" name="Freeform 33"/>
              <p:cNvSpPr>
                <a:spLocks/>
              </p:cNvSpPr>
              <p:nvPr/>
            </p:nvSpPr>
            <p:spPr bwMode="auto">
              <a:xfrm>
                <a:off x="1639887" y="3511550"/>
                <a:ext cx="76200" cy="103188"/>
              </a:xfrm>
              <a:custGeom>
                <a:avLst/>
                <a:gdLst>
                  <a:gd name="T0" fmla="*/ 678 w 701"/>
                  <a:gd name="T1" fmla="*/ 0 h 944"/>
                  <a:gd name="T2" fmla="*/ 639 w 701"/>
                  <a:gd name="T3" fmla="*/ 3 h 944"/>
                  <a:gd name="T4" fmla="*/ 613 w 701"/>
                  <a:gd name="T5" fmla="*/ 7 h 944"/>
                  <a:gd name="T6" fmla="*/ 574 w 701"/>
                  <a:gd name="T7" fmla="*/ 17 h 944"/>
                  <a:gd name="T8" fmla="*/ 518 w 701"/>
                  <a:gd name="T9" fmla="*/ 38 h 944"/>
                  <a:gd name="T10" fmla="*/ 496 w 701"/>
                  <a:gd name="T11" fmla="*/ 48 h 944"/>
                  <a:gd name="T12" fmla="*/ 458 w 701"/>
                  <a:gd name="T13" fmla="*/ 70 h 944"/>
                  <a:gd name="T14" fmla="*/ 438 w 701"/>
                  <a:gd name="T15" fmla="*/ 84 h 944"/>
                  <a:gd name="T16" fmla="*/ 363 w 701"/>
                  <a:gd name="T17" fmla="*/ 146 h 944"/>
                  <a:gd name="T18" fmla="*/ 343 w 701"/>
                  <a:gd name="T19" fmla="*/ 165 h 944"/>
                  <a:gd name="T20" fmla="*/ 272 w 701"/>
                  <a:gd name="T21" fmla="*/ 249 h 944"/>
                  <a:gd name="T22" fmla="*/ 192 w 701"/>
                  <a:gd name="T23" fmla="*/ 373 h 944"/>
                  <a:gd name="T24" fmla="*/ 121 w 701"/>
                  <a:gd name="T25" fmla="*/ 513 h 944"/>
                  <a:gd name="T26" fmla="*/ 57 w 701"/>
                  <a:gd name="T27" fmla="*/ 674 h 944"/>
                  <a:gd name="T28" fmla="*/ 0 w 701"/>
                  <a:gd name="T29" fmla="*/ 851 h 944"/>
                  <a:gd name="T30" fmla="*/ 289 w 701"/>
                  <a:gd name="T31" fmla="*/ 944 h 944"/>
                  <a:gd name="T32" fmla="*/ 340 w 701"/>
                  <a:gd name="T33" fmla="*/ 785 h 944"/>
                  <a:gd name="T34" fmla="*/ 392 w 701"/>
                  <a:gd name="T35" fmla="*/ 650 h 944"/>
                  <a:gd name="T36" fmla="*/ 449 w 701"/>
                  <a:gd name="T37" fmla="*/ 536 h 944"/>
                  <a:gd name="T38" fmla="*/ 505 w 701"/>
                  <a:gd name="T39" fmla="*/ 446 h 944"/>
                  <a:gd name="T40" fmla="*/ 576 w 701"/>
                  <a:gd name="T41" fmla="*/ 362 h 944"/>
                  <a:gd name="T42" fmla="*/ 556 w 701"/>
                  <a:gd name="T43" fmla="*/ 381 h 944"/>
                  <a:gd name="T44" fmla="*/ 631 w 701"/>
                  <a:gd name="T45" fmla="*/ 319 h 944"/>
                  <a:gd name="T46" fmla="*/ 611 w 701"/>
                  <a:gd name="T47" fmla="*/ 333 h 944"/>
                  <a:gd name="T48" fmla="*/ 649 w 701"/>
                  <a:gd name="T49" fmla="*/ 311 h 944"/>
                  <a:gd name="T50" fmla="*/ 627 w 701"/>
                  <a:gd name="T51" fmla="*/ 321 h 944"/>
                  <a:gd name="T52" fmla="*/ 649 w 701"/>
                  <a:gd name="T53" fmla="*/ 312 h 944"/>
                  <a:gd name="T54" fmla="*/ 688 w 701"/>
                  <a:gd name="T55" fmla="*/ 302 h 944"/>
                  <a:gd name="T56" fmla="*/ 662 w 701"/>
                  <a:gd name="T57" fmla="*/ 306 h 944"/>
                  <a:gd name="T58" fmla="*/ 701 w 701"/>
                  <a:gd name="T59" fmla="*/ 303 h 944"/>
                  <a:gd name="T60" fmla="*/ 678 w 701"/>
                  <a:gd name="T61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1" h="944">
                    <a:moveTo>
                      <a:pt x="678" y="0"/>
                    </a:moveTo>
                    <a:lnTo>
                      <a:pt x="639" y="3"/>
                    </a:lnTo>
                    <a:cubicBezTo>
                      <a:pt x="630" y="4"/>
                      <a:pt x="621" y="5"/>
                      <a:pt x="613" y="7"/>
                    </a:cubicBezTo>
                    <a:lnTo>
                      <a:pt x="574" y="17"/>
                    </a:lnTo>
                    <a:lnTo>
                      <a:pt x="518" y="38"/>
                    </a:lnTo>
                    <a:cubicBezTo>
                      <a:pt x="510" y="40"/>
                      <a:pt x="503" y="44"/>
                      <a:pt x="496" y="48"/>
                    </a:cubicBezTo>
                    <a:lnTo>
                      <a:pt x="458" y="70"/>
                    </a:lnTo>
                    <a:cubicBezTo>
                      <a:pt x="451" y="74"/>
                      <a:pt x="444" y="79"/>
                      <a:pt x="438" y="84"/>
                    </a:cubicBezTo>
                    <a:lnTo>
                      <a:pt x="363" y="146"/>
                    </a:lnTo>
                    <a:cubicBezTo>
                      <a:pt x="356" y="152"/>
                      <a:pt x="349" y="158"/>
                      <a:pt x="343" y="165"/>
                    </a:cubicBezTo>
                    <a:lnTo>
                      <a:pt x="272" y="249"/>
                    </a:lnTo>
                    <a:lnTo>
                      <a:pt x="192" y="373"/>
                    </a:lnTo>
                    <a:lnTo>
                      <a:pt x="121" y="513"/>
                    </a:lnTo>
                    <a:lnTo>
                      <a:pt x="57" y="674"/>
                    </a:lnTo>
                    <a:lnTo>
                      <a:pt x="0" y="851"/>
                    </a:lnTo>
                    <a:lnTo>
                      <a:pt x="289" y="944"/>
                    </a:lnTo>
                    <a:lnTo>
                      <a:pt x="340" y="785"/>
                    </a:lnTo>
                    <a:lnTo>
                      <a:pt x="392" y="650"/>
                    </a:lnTo>
                    <a:lnTo>
                      <a:pt x="449" y="536"/>
                    </a:lnTo>
                    <a:lnTo>
                      <a:pt x="505" y="446"/>
                    </a:lnTo>
                    <a:lnTo>
                      <a:pt x="576" y="362"/>
                    </a:lnTo>
                    <a:lnTo>
                      <a:pt x="556" y="381"/>
                    </a:lnTo>
                    <a:lnTo>
                      <a:pt x="631" y="319"/>
                    </a:lnTo>
                    <a:lnTo>
                      <a:pt x="611" y="333"/>
                    </a:lnTo>
                    <a:lnTo>
                      <a:pt x="649" y="311"/>
                    </a:lnTo>
                    <a:lnTo>
                      <a:pt x="627" y="321"/>
                    </a:lnTo>
                    <a:lnTo>
                      <a:pt x="649" y="312"/>
                    </a:lnTo>
                    <a:lnTo>
                      <a:pt x="688" y="302"/>
                    </a:lnTo>
                    <a:lnTo>
                      <a:pt x="662" y="306"/>
                    </a:lnTo>
                    <a:lnTo>
                      <a:pt x="701" y="303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9" name="Freeform 34"/>
              <p:cNvSpPr>
                <a:spLocks/>
              </p:cNvSpPr>
              <p:nvPr/>
            </p:nvSpPr>
            <p:spPr bwMode="auto">
              <a:xfrm>
                <a:off x="1763712" y="3598863"/>
                <a:ext cx="77788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0" name="Freeform 35"/>
              <p:cNvSpPr>
                <a:spLocks/>
              </p:cNvSpPr>
              <p:nvPr/>
            </p:nvSpPr>
            <p:spPr bwMode="auto">
              <a:xfrm>
                <a:off x="1720850" y="3511550"/>
                <a:ext cx="76200" cy="103188"/>
              </a:xfrm>
              <a:custGeom>
                <a:avLst/>
                <a:gdLst>
                  <a:gd name="T0" fmla="*/ 23 w 700"/>
                  <a:gd name="T1" fmla="*/ 0 h 943"/>
                  <a:gd name="T2" fmla="*/ 62 w 700"/>
                  <a:gd name="T3" fmla="*/ 3 h 943"/>
                  <a:gd name="T4" fmla="*/ 88 w 700"/>
                  <a:gd name="T5" fmla="*/ 7 h 943"/>
                  <a:gd name="T6" fmla="*/ 127 w 700"/>
                  <a:gd name="T7" fmla="*/ 17 h 943"/>
                  <a:gd name="T8" fmla="*/ 183 w 700"/>
                  <a:gd name="T9" fmla="*/ 38 h 943"/>
                  <a:gd name="T10" fmla="*/ 205 w 700"/>
                  <a:gd name="T11" fmla="*/ 48 h 943"/>
                  <a:gd name="T12" fmla="*/ 243 w 700"/>
                  <a:gd name="T13" fmla="*/ 70 h 943"/>
                  <a:gd name="T14" fmla="*/ 263 w 700"/>
                  <a:gd name="T15" fmla="*/ 84 h 943"/>
                  <a:gd name="T16" fmla="*/ 338 w 700"/>
                  <a:gd name="T17" fmla="*/ 146 h 943"/>
                  <a:gd name="T18" fmla="*/ 358 w 700"/>
                  <a:gd name="T19" fmla="*/ 165 h 943"/>
                  <a:gd name="T20" fmla="*/ 429 w 700"/>
                  <a:gd name="T21" fmla="*/ 249 h 943"/>
                  <a:gd name="T22" fmla="*/ 509 w 700"/>
                  <a:gd name="T23" fmla="*/ 373 h 943"/>
                  <a:gd name="T24" fmla="*/ 580 w 700"/>
                  <a:gd name="T25" fmla="*/ 514 h 943"/>
                  <a:gd name="T26" fmla="*/ 644 w 700"/>
                  <a:gd name="T27" fmla="*/ 673 h 943"/>
                  <a:gd name="T28" fmla="*/ 700 w 700"/>
                  <a:gd name="T29" fmla="*/ 852 h 943"/>
                  <a:gd name="T30" fmla="*/ 411 w 700"/>
                  <a:gd name="T31" fmla="*/ 943 h 943"/>
                  <a:gd name="T32" fmla="*/ 361 w 700"/>
                  <a:gd name="T33" fmla="*/ 786 h 943"/>
                  <a:gd name="T34" fmla="*/ 307 w 700"/>
                  <a:gd name="T35" fmla="*/ 649 h 943"/>
                  <a:gd name="T36" fmla="*/ 252 w 700"/>
                  <a:gd name="T37" fmla="*/ 536 h 943"/>
                  <a:gd name="T38" fmla="*/ 196 w 700"/>
                  <a:gd name="T39" fmla="*/ 446 h 943"/>
                  <a:gd name="T40" fmla="*/ 125 w 700"/>
                  <a:gd name="T41" fmla="*/ 362 h 943"/>
                  <a:gd name="T42" fmla="*/ 145 w 700"/>
                  <a:gd name="T43" fmla="*/ 381 h 943"/>
                  <a:gd name="T44" fmla="*/ 70 w 700"/>
                  <a:gd name="T45" fmla="*/ 319 h 943"/>
                  <a:gd name="T46" fmla="*/ 90 w 700"/>
                  <a:gd name="T47" fmla="*/ 333 h 943"/>
                  <a:gd name="T48" fmla="*/ 52 w 700"/>
                  <a:gd name="T49" fmla="*/ 311 h 943"/>
                  <a:gd name="T50" fmla="*/ 74 w 700"/>
                  <a:gd name="T51" fmla="*/ 321 h 943"/>
                  <a:gd name="T52" fmla="*/ 52 w 700"/>
                  <a:gd name="T53" fmla="*/ 312 h 943"/>
                  <a:gd name="T54" fmla="*/ 13 w 700"/>
                  <a:gd name="T55" fmla="*/ 302 h 943"/>
                  <a:gd name="T56" fmla="*/ 39 w 700"/>
                  <a:gd name="T57" fmla="*/ 306 h 943"/>
                  <a:gd name="T58" fmla="*/ 0 w 700"/>
                  <a:gd name="T59" fmla="*/ 303 h 943"/>
                  <a:gd name="T60" fmla="*/ 23 w 700"/>
                  <a:gd name="T61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0" h="943">
                    <a:moveTo>
                      <a:pt x="23" y="0"/>
                    </a:moveTo>
                    <a:lnTo>
                      <a:pt x="62" y="3"/>
                    </a:lnTo>
                    <a:cubicBezTo>
                      <a:pt x="71" y="4"/>
                      <a:pt x="80" y="5"/>
                      <a:pt x="88" y="7"/>
                    </a:cubicBezTo>
                    <a:lnTo>
                      <a:pt x="127" y="17"/>
                    </a:lnTo>
                    <a:lnTo>
                      <a:pt x="183" y="38"/>
                    </a:lnTo>
                    <a:cubicBezTo>
                      <a:pt x="190" y="40"/>
                      <a:pt x="198" y="44"/>
                      <a:pt x="205" y="48"/>
                    </a:cubicBezTo>
                    <a:lnTo>
                      <a:pt x="243" y="70"/>
                    </a:lnTo>
                    <a:cubicBezTo>
                      <a:pt x="250" y="74"/>
                      <a:pt x="257" y="79"/>
                      <a:pt x="263" y="84"/>
                    </a:cubicBezTo>
                    <a:lnTo>
                      <a:pt x="338" y="146"/>
                    </a:lnTo>
                    <a:cubicBezTo>
                      <a:pt x="345" y="152"/>
                      <a:pt x="352" y="158"/>
                      <a:pt x="358" y="165"/>
                    </a:cubicBezTo>
                    <a:lnTo>
                      <a:pt x="429" y="249"/>
                    </a:lnTo>
                    <a:lnTo>
                      <a:pt x="509" y="373"/>
                    </a:lnTo>
                    <a:lnTo>
                      <a:pt x="580" y="514"/>
                    </a:lnTo>
                    <a:lnTo>
                      <a:pt x="644" y="673"/>
                    </a:lnTo>
                    <a:lnTo>
                      <a:pt x="700" y="852"/>
                    </a:lnTo>
                    <a:lnTo>
                      <a:pt x="411" y="943"/>
                    </a:lnTo>
                    <a:lnTo>
                      <a:pt x="361" y="786"/>
                    </a:lnTo>
                    <a:lnTo>
                      <a:pt x="307" y="649"/>
                    </a:lnTo>
                    <a:lnTo>
                      <a:pt x="252" y="536"/>
                    </a:lnTo>
                    <a:lnTo>
                      <a:pt x="196" y="446"/>
                    </a:lnTo>
                    <a:lnTo>
                      <a:pt x="125" y="362"/>
                    </a:lnTo>
                    <a:lnTo>
                      <a:pt x="145" y="381"/>
                    </a:lnTo>
                    <a:lnTo>
                      <a:pt x="70" y="319"/>
                    </a:lnTo>
                    <a:lnTo>
                      <a:pt x="90" y="333"/>
                    </a:lnTo>
                    <a:lnTo>
                      <a:pt x="52" y="311"/>
                    </a:lnTo>
                    <a:lnTo>
                      <a:pt x="74" y="321"/>
                    </a:lnTo>
                    <a:lnTo>
                      <a:pt x="52" y="312"/>
                    </a:lnTo>
                    <a:lnTo>
                      <a:pt x="13" y="302"/>
                    </a:lnTo>
                    <a:lnTo>
                      <a:pt x="39" y="306"/>
                    </a:lnTo>
                    <a:lnTo>
                      <a:pt x="0" y="3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1" name="Freeform 69"/>
              <p:cNvSpPr>
                <a:spLocks/>
              </p:cNvSpPr>
              <p:nvPr/>
            </p:nvSpPr>
            <p:spPr bwMode="auto">
              <a:xfrm>
                <a:off x="1839912" y="3598863"/>
                <a:ext cx="79375" cy="103188"/>
              </a:xfrm>
              <a:custGeom>
                <a:avLst/>
                <a:gdLst>
                  <a:gd name="T0" fmla="*/ 21 w 731"/>
                  <a:gd name="T1" fmla="*/ 949 h 949"/>
                  <a:gd name="T2" fmla="*/ 63 w 731"/>
                  <a:gd name="T3" fmla="*/ 946 h 949"/>
                  <a:gd name="T4" fmla="*/ 88 w 731"/>
                  <a:gd name="T5" fmla="*/ 942 h 949"/>
                  <a:gd name="T6" fmla="*/ 129 w 731"/>
                  <a:gd name="T7" fmla="*/ 932 h 949"/>
                  <a:gd name="T8" fmla="*/ 190 w 731"/>
                  <a:gd name="T9" fmla="*/ 910 h 949"/>
                  <a:gd name="T10" fmla="*/ 245 w 731"/>
                  <a:gd name="T11" fmla="*/ 882 h 949"/>
                  <a:gd name="T12" fmla="*/ 302 w 731"/>
                  <a:gd name="T13" fmla="*/ 844 h 949"/>
                  <a:gd name="T14" fmla="*/ 353 w 731"/>
                  <a:gd name="T15" fmla="*/ 800 h 949"/>
                  <a:gd name="T16" fmla="*/ 442 w 731"/>
                  <a:gd name="T17" fmla="*/ 701 h 949"/>
                  <a:gd name="T18" fmla="*/ 527 w 731"/>
                  <a:gd name="T19" fmla="*/ 578 h 949"/>
                  <a:gd name="T20" fmla="*/ 602 w 731"/>
                  <a:gd name="T21" fmla="*/ 436 h 949"/>
                  <a:gd name="T22" fmla="*/ 670 w 731"/>
                  <a:gd name="T23" fmla="*/ 276 h 949"/>
                  <a:gd name="T24" fmla="*/ 731 w 731"/>
                  <a:gd name="T25" fmla="*/ 95 h 949"/>
                  <a:gd name="T26" fmla="*/ 442 w 731"/>
                  <a:gd name="T27" fmla="*/ 0 h 949"/>
                  <a:gd name="T28" fmla="*/ 390 w 731"/>
                  <a:gd name="T29" fmla="*/ 157 h 949"/>
                  <a:gd name="T30" fmla="*/ 333 w 731"/>
                  <a:gd name="T31" fmla="*/ 295 h 949"/>
                  <a:gd name="T32" fmla="*/ 274 w 731"/>
                  <a:gd name="T33" fmla="*/ 409 h 949"/>
                  <a:gd name="T34" fmla="*/ 214 w 731"/>
                  <a:gd name="T35" fmla="*/ 500 h 949"/>
                  <a:gd name="T36" fmla="*/ 154 w 731"/>
                  <a:gd name="T37" fmla="*/ 571 h 949"/>
                  <a:gd name="T38" fmla="*/ 127 w 731"/>
                  <a:gd name="T39" fmla="*/ 595 h 949"/>
                  <a:gd name="T40" fmla="*/ 104 w 731"/>
                  <a:gd name="T41" fmla="*/ 613 h 949"/>
                  <a:gd name="T42" fmla="*/ 79 w 731"/>
                  <a:gd name="T43" fmla="*/ 627 h 949"/>
                  <a:gd name="T44" fmla="*/ 57 w 731"/>
                  <a:gd name="T45" fmla="*/ 637 h 949"/>
                  <a:gd name="T46" fmla="*/ 16 w 731"/>
                  <a:gd name="T47" fmla="*/ 647 h 949"/>
                  <a:gd name="T48" fmla="*/ 42 w 731"/>
                  <a:gd name="T49" fmla="*/ 643 h 949"/>
                  <a:gd name="T50" fmla="*/ 0 w 731"/>
                  <a:gd name="T51" fmla="*/ 646 h 949"/>
                  <a:gd name="T52" fmla="*/ 21 w 731"/>
                  <a:gd name="T53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1" h="949">
                    <a:moveTo>
                      <a:pt x="21" y="949"/>
                    </a:moveTo>
                    <a:lnTo>
                      <a:pt x="63" y="946"/>
                    </a:lnTo>
                    <a:cubicBezTo>
                      <a:pt x="72" y="945"/>
                      <a:pt x="80" y="944"/>
                      <a:pt x="88" y="942"/>
                    </a:cubicBezTo>
                    <a:lnTo>
                      <a:pt x="129" y="932"/>
                    </a:lnTo>
                    <a:lnTo>
                      <a:pt x="190" y="910"/>
                    </a:lnTo>
                    <a:lnTo>
                      <a:pt x="245" y="882"/>
                    </a:lnTo>
                    <a:lnTo>
                      <a:pt x="302" y="844"/>
                    </a:lnTo>
                    <a:lnTo>
                      <a:pt x="353" y="800"/>
                    </a:lnTo>
                    <a:lnTo>
                      <a:pt x="442" y="701"/>
                    </a:lnTo>
                    <a:lnTo>
                      <a:pt x="527" y="578"/>
                    </a:lnTo>
                    <a:lnTo>
                      <a:pt x="602" y="436"/>
                    </a:lnTo>
                    <a:lnTo>
                      <a:pt x="670" y="276"/>
                    </a:lnTo>
                    <a:lnTo>
                      <a:pt x="731" y="95"/>
                    </a:lnTo>
                    <a:lnTo>
                      <a:pt x="442" y="0"/>
                    </a:lnTo>
                    <a:lnTo>
                      <a:pt x="390" y="157"/>
                    </a:lnTo>
                    <a:lnTo>
                      <a:pt x="333" y="295"/>
                    </a:lnTo>
                    <a:lnTo>
                      <a:pt x="274" y="409"/>
                    </a:lnTo>
                    <a:lnTo>
                      <a:pt x="214" y="500"/>
                    </a:lnTo>
                    <a:lnTo>
                      <a:pt x="154" y="571"/>
                    </a:lnTo>
                    <a:lnTo>
                      <a:pt x="127" y="595"/>
                    </a:lnTo>
                    <a:lnTo>
                      <a:pt x="104" y="613"/>
                    </a:lnTo>
                    <a:lnTo>
                      <a:pt x="79" y="627"/>
                    </a:lnTo>
                    <a:lnTo>
                      <a:pt x="57" y="637"/>
                    </a:lnTo>
                    <a:lnTo>
                      <a:pt x="16" y="647"/>
                    </a:lnTo>
                    <a:lnTo>
                      <a:pt x="42" y="643"/>
                    </a:lnTo>
                    <a:lnTo>
                      <a:pt x="0" y="646"/>
                    </a:lnTo>
                    <a:lnTo>
                      <a:pt x="21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2" name="Freeform 70"/>
              <p:cNvSpPr>
                <a:spLocks/>
              </p:cNvSpPr>
              <p:nvPr/>
            </p:nvSpPr>
            <p:spPr bwMode="auto">
              <a:xfrm>
                <a:off x="1885950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3" name="Freeform 71"/>
              <p:cNvSpPr>
                <a:spLocks/>
              </p:cNvSpPr>
              <p:nvPr/>
            </p:nvSpPr>
            <p:spPr bwMode="auto">
              <a:xfrm>
                <a:off x="2011362" y="3598863"/>
                <a:ext cx="79375" cy="103188"/>
              </a:xfrm>
              <a:custGeom>
                <a:avLst/>
                <a:gdLst>
                  <a:gd name="T0" fmla="*/ 694 w 717"/>
                  <a:gd name="T1" fmla="*/ 949 h 949"/>
                  <a:gd name="T2" fmla="*/ 653 w 717"/>
                  <a:gd name="T3" fmla="*/ 946 h 949"/>
                  <a:gd name="T4" fmla="*/ 628 w 717"/>
                  <a:gd name="T5" fmla="*/ 942 h 949"/>
                  <a:gd name="T6" fmla="*/ 588 w 717"/>
                  <a:gd name="T7" fmla="*/ 932 h 949"/>
                  <a:gd name="T8" fmla="*/ 567 w 717"/>
                  <a:gd name="T9" fmla="*/ 925 h 949"/>
                  <a:gd name="T10" fmla="*/ 528 w 717"/>
                  <a:gd name="T11" fmla="*/ 909 h 949"/>
                  <a:gd name="T12" fmla="*/ 475 w 717"/>
                  <a:gd name="T13" fmla="*/ 882 h 949"/>
                  <a:gd name="T14" fmla="*/ 455 w 717"/>
                  <a:gd name="T15" fmla="*/ 870 h 949"/>
                  <a:gd name="T16" fmla="*/ 417 w 717"/>
                  <a:gd name="T17" fmla="*/ 842 h 949"/>
                  <a:gd name="T18" fmla="*/ 368 w 717"/>
                  <a:gd name="T19" fmla="*/ 799 h 949"/>
                  <a:gd name="T20" fmla="*/ 281 w 717"/>
                  <a:gd name="T21" fmla="*/ 700 h 949"/>
                  <a:gd name="T22" fmla="*/ 198 w 717"/>
                  <a:gd name="T23" fmla="*/ 577 h 949"/>
                  <a:gd name="T24" fmla="*/ 125 w 717"/>
                  <a:gd name="T25" fmla="*/ 434 h 949"/>
                  <a:gd name="T26" fmla="*/ 59 w 717"/>
                  <a:gd name="T27" fmla="*/ 274 h 949"/>
                  <a:gd name="T28" fmla="*/ 0 w 717"/>
                  <a:gd name="T29" fmla="*/ 95 h 949"/>
                  <a:gd name="T30" fmla="*/ 289 w 717"/>
                  <a:gd name="T31" fmla="*/ 0 h 949"/>
                  <a:gd name="T32" fmla="*/ 340 w 717"/>
                  <a:gd name="T33" fmla="*/ 159 h 949"/>
                  <a:gd name="T34" fmla="*/ 396 w 717"/>
                  <a:gd name="T35" fmla="*/ 297 h 949"/>
                  <a:gd name="T36" fmla="*/ 453 w 717"/>
                  <a:gd name="T37" fmla="*/ 410 h 949"/>
                  <a:gd name="T38" fmla="*/ 510 w 717"/>
                  <a:gd name="T39" fmla="*/ 501 h 949"/>
                  <a:gd name="T40" fmla="*/ 571 w 717"/>
                  <a:gd name="T41" fmla="*/ 572 h 949"/>
                  <a:gd name="T42" fmla="*/ 598 w 717"/>
                  <a:gd name="T43" fmla="*/ 597 h 949"/>
                  <a:gd name="T44" fmla="*/ 636 w 717"/>
                  <a:gd name="T45" fmla="*/ 625 h 949"/>
                  <a:gd name="T46" fmla="*/ 616 w 717"/>
                  <a:gd name="T47" fmla="*/ 613 h 949"/>
                  <a:gd name="T48" fmla="*/ 643 w 717"/>
                  <a:gd name="T49" fmla="*/ 628 h 949"/>
                  <a:gd name="T50" fmla="*/ 682 w 717"/>
                  <a:gd name="T51" fmla="*/ 644 h 949"/>
                  <a:gd name="T52" fmla="*/ 661 w 717"/>
                  <a:gd name="T53" fmla="*/ 637 h 949"/>
                  <a:gd name="T54" fmla="*/ 701 w 717"/>
                  <a:gd name="T55" fmla="*/ 647 h 949"/>
                  <a:gd name="T56" fmla="*/ 676 w 717"/>
                  <a:gd name="T57" fmla="*/ 643 h 949"/>
                  <a:gd name="T58" fmla="*/ 717 w 717"/>
                  <a:gd name="T59" fmla="*/ 646 h 949"/>
                  <a:gd name="T60" fmla="*/ 694 w 717"/>
                  <a:gd name="T61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7" h="949">
                    <a:moveTo>
                      <a:pt x="694" y="949"/>
                    </a:moveTo>
                    <a:lnTo>
                      <a:pt x="653" y="946"/>
                    </a:lnTo>
                    <a:cubicBezTo>
                      <a:pt x="645" y="945"/>
                      <a:pt x="636" y="944"/>
                      <a:pt x="628" y="942"/>
                    </a:cubicBezTo>
                    <a:lnTo>
                      <a:pt x="588" y="932"/>
                    </a:lnTo>
                    <a:cubicBezTo>
                      <a:pt x="581" y="930"/>
                      <a:pt x="574" y="928"/>
                      <a:pt x="567" y="925"/>
                    </a:cubicBezTo>
                    <a:lnTo>
                      <a:pt x="528" y="909"/>
                    </a:lnTo>
                    <a:lnTo>
                      <a:pt x="475" y="882"/>
                    </a:lnTo>
                    <a:cubicBezTo>
                      <a:pt x="468" y="878"/>
                      <a:pt x="461" y="874"/>
                      <a:pt x="455" y="870"/>
                    </a:cubicBezTo>
                    <a:lnTo>
                      <a:pt x="417" y="842"/>
                    </a:lnTo>
                    <a:lnTo>
                      <a:pt x="368" y="799"/>
                    </a:lnTo>
                    <a:lnTo>
                      <a:pt x="281" y="700"/>
                    </a:lnTo>
                    <a:lnTo>
                      <a:pt x="198" y="577"/>
                    </a:lnTo>
                    <a:lnTo>
                      <a:pt x="125" y="434"/>
                    </a:lnTo>
                    <a:lnTo>
                      <a:pt x="59" y="274"/>
                    </a:lnTo>
                    <a:lnTo>
                      <a:pt x="0" y="95"/>
                    </a:lnTo>
                    <a:lnTo>
                      <a:pt x="289" y="0"/>
                    </a:lnTo>
                    <a:lnTo>
                      <a:pt x="340" y="159"/>
                    </a:lnTo>
                    <a:lnTo>
                      <a:pt x="396" y="297"/>
                    </a:lnTo>
                    <a:lnTo>
                      <a:pt x="453" y="410"/>
                    </a:lnTo>
                    <a:lnTo>
                      <a:pt x="510" y="501"/>
                    </a:lnTo>
                    <a:lnTo>
                      <a:pt x="571" y="572"/>
                    </a:lnTo>
                    <a:lnTo>
                      <a:pt x="598" y="597"/>
                    </a:lnTo>
                    <a:lnTo>
                      <a:pt x="636" y="625"/>
                    </a:lnTo>
                    <a:lnTo>
                      <a:pt x="616" y="613"/>
                    </a:lnTo>
                    <a:lnTo>
                      <a:pt x="643" y="628"/>
                    </a:lnTo>
                    <a:lnTo>
                      <a:pt x="682" y="644"/>
                    </a:lnTo>
                    <a:lnTo>
                      <a:pt x="661" y="637"/>
                    </a:lnTo>
                    <a:lnTo>
                      <a:pt x="701" y="647"/>
                    </a:lnTo>
                    <a:lnTo>
                      <a:pt x="676" y="643"/>
                    </a:lnTo>
                    <a:lnTo>
                      <a:pt x="717" y="646"/>
                    </a:lnTo>
                    <a:lnTo>
                      <a:pt x="694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4" name="Freeform 72"/>
              <p:cNvSpPr>
                <a:spLocks/>
              </p:cNvSpPr>
              <p:nvPr/>
            </p:nvSpPr>
            <p:spPr bwMode="auto">
              <a:xfrm>
                <a:off x="1965325" y="3511550"/>
                <a:ext cx="79375" cy="103188"/>
              </a:xfrm>
              <a:custGeom>
                <a:avLst/>
                <a:gdLst>
                  <a:gd name="T0" fmla="*/ 21 w 731"/>
                  <a:gd name="T1" fmla="*/ 0 h 946"/>
                  <a:gd name="T2" fmla="*/ 63 w 731"/>
                  <a:gd name="T3" fmla="*/ 3 h 946"/>
                  <a:gd name="T4" fmla="*/ 88 w 731"/>
                  <a:gd name="T5" fmla="*/ 7 h 946"/>
                  <a:gd name="T6" fmla="*/ 129 w 731"/>
                  <a:gd name="T7" fmla="*/ 17 h 946"/>
                  <a:gd name="T8" fmla="*/ 187 w 731"/>
                  <a:gd name="T9" fmla="*/ 37 h 946"/>
                  <a:gd name="T10" fmla="*/ 208 w 731"/>
                  <a:gd name="T11" fmla="*/ 46 h 946"/>
                  <a:gd name="T12" fmla="*/ 248 w 731"/>
                  <a:gd name="T13" fmla="*/ 68 h 946"/>
                  <a:gd name="T14" fmla="*/ 268 w 731"/>
                  <a:gd name="T15" fmla="*/ 82 h 946"/>
                  <a:gd name="T16" fmla="*/ 347 w 731"/>
                  <a:gd name="T17" fmla="*/ 144 h 946"/>
                  <a:gd name="T18" fmla="*/ 367 w 731"/>
                  <a:gd name="T19" fmla="*/ 162 h 946"/>
                  <a:gd name="T20" fmla="*/ 442 w 731"/>
                  <a:gd name="T21" fmla="*/ 246 h 946"/>
                  <a:gd name="T22" fmla="*/ 527 w 731"/>
                  <a:gd name="T23" fmla="*/ 370 h 946"/>
                  <a:gd name="T24" fmla="*/ 602 w 731"/>
                  <a:gd name="T25" fmla="*/ 511 h 946"/>
                  <a:gd name="T26" fmla="*/ 670 w 731"/>
                  <a:gd name="T27" fmla="*/ 670 h 946"/>
                  <a:gd name="T28" fmla="*/ 731 w 731"/>
                  <a:gd name="T29" fmla="*/ 849 h 946"/>
                  <a:gd name="T30" fmla="*/ 442 w 731"/>
                  <a:gd name="T31" fmla="*/ 946 h 946"/>
                  <a:gd name="T32" fmla="*/ 391 w 731"/>
                  <a:gd name="T33" fmla="*/ 789 h 946"/>
                  <a:gd name="T34" fmla="*/ 333 w 731"/>
                  <a:gd name="T35" fmla="*/ 652 h 946"/>
                  <a:gd name="T36" fmla="*/ 274 w 731"/>
                  <a:gd name="T37" fmla="*/ 539 h 946"/>
                  <a:gd name="T38" fmla="*/ 215 w 731"/>
                  <a:gd name="T39" fmla="*/ 449 h 946"/>
                  <a:gd name="T40" fmla="*/ 140 w 731"/>
                  <a:gd name="T41" fmla="*/ 365 h 946"/>
                  <a:gd name="T42" fmla="*/ 160 w 731"/>
                  <a:gd name="T43" fmla="*/ 383 h 946"/>
                  <a:gd name="T44" fmla="*/ 81 w 731"/>
                  <a:gd name="T45" fmla="*/ 321 h 946"/>
                  <a:gd name="T46" fmla="*/ 101 w 731"/>
                  <a:gd name="T47" fmla="*/ 335 h 946"/>
                  <a:gd name="T48" fmla="*/ 61 w 731"/>
                  <a:gd name="T49" fmla="*/ 313 h 946"/>
                  <a:gd name="T50" fmla="*/ 82 w 731"/>
                  <a:gd name="T51" fmla="*/ 322 h 946"/>
                  <a:gd name="T52" fmla="*/ 57 w 731"/>
                  <a:gd name="T53" fmla="*/ 312 h 946"/>
                  <a:gd name="T54" fmla="*/ 16 w 731"/>
                  <a:gd name="T55" fmla="*/ 302 h 946"/>
                  <a:gd name="T56" fmla="*/ 42 w 731"/>
                  <a:gd name="T57" fmla="*/ 306 h 946"/>
                  <a:gd name="T58" fmla="*/ 0 w 731"/>
                  <a:gd name="T59" fmla="*/ 303 h 946"/>
                  <a:gd name="T60" fmla="*/ 21 w 731"/>
                  <a:gd name="T61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1" h="946">
                    <a:moveTo>
                      <a:pt x="21" y="0"/>
                    </a:moveTo>
                    <a:lnTo>
                      <a:pt x="63" y="3"/>
                    </a:lnTo>
                    <a:cubicBezTo>
                      <a:pt x="72" y="3"/>
                      <a:pt x="80" y="5"/>
                      <a:pt x="88" y="7"/>
                    </a:cubicBezTo>
                    <a:lnTo>
                      <a:pt x="129" y="17"/>
                    </a:lnTo>
                    <a:lnTo>
                      <a:pt x="187" y="37"/>
                    </a:lnTo>
                    <a:cubicBezTo>
                      <a:pt x="194" y="39"/>
                      <a:pt x="201" y="43"/>
                      <a:pt x="208" y="46"/>
                    </a:cubicBezTo>
                    <a:lnTo>
                      <a:pt x="248" y="68"/>
                    </a:lnTo>
                    <a:cubicBezTo>
                      <a:pt x="255" y="72"/>
                      <a:pt x="262" y="77"/>
                      <a:pt x="268" y="82"/>
                    </a:cubicBezTo>
                    <a:lnTo>
                      <a:pt x="347" y="144"/>
                    </a:lnTo>
                    <a:cubicBezTo>
                      <a:pt x="354" y="149"/>
                      <a:pt x="361" y="156"/>
                      <a:pt x="367" y="162"/>
                    </a:cubicBezTo>
                    <a:lnTo>
                      <a:pt x="442" y="246"/>
                    </a:lnTo>
                    <a:lnTo>
                      <a:pt x="527" y="370"/>
                    </a:lnTo>
                    <a:lnTo>
                      <a:pt x="602" y="511"/>
                    </a:lnTo>
                    <a:lnTo>
                      <a:pt x="670" y="670"/>
                    </a:lnTo>
                    <a:lnTo>
                      <a:pt x="731" y="849"/>
                    </a:lnTo>
                    <a:lnTo>
                      <a:pt x="442" y="946"/>
                    </a:lnTo>
                    <a:lnTo>
                      <a:pt x="391" y="789"/>
                    </a:lnTo>
                    <a:lnTo>
                      <a:pt x="333" y="652"/>
                    </a:lnTo>
                    <a:lnTo>
                      <a:pt x="274" y="539"/>
                    </a:lnTo>
                    <a:lnTo>
                      <a:pt x="215" y="449"/>
                    </a:lnTo>
                    <a:lnTo>
                      <a:pt x="140" y="365"/>
                    </a:lnTo>
                    <a:lnTo>
                      <a:pt x="160" y="383"/>
                    </a:lnTo>
                    <a:lnTo>
                      <a:pt x="81" y="321"/>
                    </a:lnTo>
                    <a:lnTo>
                      <a:pt x="101" y="335"/>
                    </a:lnTo>
                    <a:lnTo>
                      <a:pt x="61" y="313"/>
                    </a:lnTo>
                    <a:lnTo>
                      <a:pt x="82" y="322"/>
                    </a:lnTo>
                    <a:lnTo>
                      <a:pt x="57" y="312"/>
                    </a:lnTo>
                    <a:lnTo>
                      <a:pt x="16" y="302"/>
                    </a:lnTo>
                    <a:lnTo>
                      <a:pt x="42" y="306"/>
                    </a:lnTo>
                    <a:lnTo>
                      <a:pt x="0" y="30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5" name="Freeform 73"/>
              <p:cNvSpPr>
                <a:spLocks/>
              </p:cNvSpPr>
              <p:nvPr/>
            </p:nvSpPr>
            <p:spPr bwMode="auto">
              <a:xfrm>
                <a:off x="2087562" y="3598863"/>
                <a:ext cx="80963" cy="103188"/>
              </a:xfrm>
              <a:custGeom>
                <a:avLst/>
                <a:gdLst>
                  <a:gd name="T0" fmla="*/ 21 w 746"/>
                  <a:gd name="T1" fmla="*/ 951 h 951"/>
                  <a:gd name="T2" fmla="*/ 64 w 746"/>
                  <a:gd name="T3" fmla="*/ 948 h 951"/>
                  <a:gd name="T4" fmla="*/ 89 w 746"/>
                  <a:gd name="T5" fmla="*/ 944 h 951"/>
                  <a:gd name="T6" fmla="*/ 131 w 746"/>
                  <a:gd name="T7" fmla="*/ 934 h 951"/>
                  <a:gd name="T8" fmla="*/ 192 w 746"/>
                  <a:gd name="T9" fmla="*/ 913 h 951"/>
                  <a:gd name="T10" fmla="*/ 247 w 746"/>
                  <a:gd name="T11" fmla="*/ 885 h 951"/>
                  <a:gd name="T12" fmla="*/ 267 w 746"/>
                  <a:gd name="T13" fmla="*/ 874 h 951"/>
                  <a:gd name="T14" fmla="*/ 307 w 746"/>
                  <a:gd name="T15" fmla="*/ 846 h 951"/>
                  <a:gd name="T16" fmla="*/ 358 w 746"/>
                  <a:gd name="T17" fmla="*/ 803 h 951"/>
                  <a:gd name="T18" fmla="*/ 449 w 746"/>
                  <a:gd name="T19" fmla="*/ 705 h 951"/>
                  <a:gd name="T20" fmla="*/ 536 w 746"/>
                  <a:gd name="T21" fmla="*/ 582 h 951"/>
                  <a:gd name="T22" fmla="*/ 614 w 746"/>
                  <a:gd name="T23" fmla="*/ 440 h 951"/>
                  <a:gd name="T24" fmla="*/ 684 w 746"/>
                  <a:gd name="T25" fmla="*/ 278 h 951"/>
                  <a:gd name="T26" fmla="*/ 746 w 746"/>
                  <a:gd name="T27" fmla="*/ 99 h 951"/>
                  <a:gd name="T28" fmla="*/ 459 w 746"/>
                  <a:gd name="T29" fmla="*/ 0 h 951"/>
                  <a:gd name="T30" fmla="*/ 405 w 746"/>
                  <a:gd name="T31" fmla="*/ 158 h 951"/>
                  <a:gd name="T32" fmla="*/ 347 w 746"/>
                  <a:gd name="T33" fmla="*/ 295 h 951"/>
                  <a:gd name="T34" fmla="*/ 286 w 746"/>
                  <a:gd name="T35" fmla="*/ 409 h 951"/>
                  <a:gd name="T36" fmla="*/ 225 w 746"/>
                  <a:gd name="T37" fmla="*/ 500 h 951"/>
                  <a:gd name="T38" fmla="*/ 161 w 746"/>
                  <a:gd name="T39" fmla="*/ 572 h 951"/>
                  <a:gd name="T40" fmla="*/ 132 w 746"/>
                  <a:gd name="T41" fmla="*/ 597 h 951"/>
                  <a:gd name="T42" fmla="*/ 92 w 746"/>
                  <a:gd name="T43" fmla="*/ 625 h 951"/>
                  <a:gd name="T44" fmla="*/ 111 w 746"/>
                  <a:gd name="T45" fmla="*/ 614 h 951"/>
                  <a:gd name="T46" fmla="*/ 83 w 746"/>
                  <a:gd name="T47" fmla="*/ 628 h 951"/>
                  <a:gd name="T48" fmla="*/ 60 w 746"/>
                  <a:gd name="T49" fmla="*/ 639 h 951"/>
                  <a:gd name="T50" fmla="*/ 18 w 746"/>
                  <a:gd name="T51" fmla="*/ 649 h 951"/>
                  <a:gd name="T52" fmla="*/ 43 w 746"/>
                  <a:gd name="T53" fmla="*/ 645 h 951"/>
                  <a:gd name="T54" fmla="*/ 0 w 746"/>
                  <a:gd name="T55" fmla="*/ 648 h 951"/>
                  <a:gd name="T56" fmla="*/ 21 w 746"/>
                  <a:gd name="T57" fmla="*/ 951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6" h="951">
                    <a:moveTo>
                      <a:pt x="21" y="951"/>
                    </a:moveTo>
                    <a:lnTo>
                      <a:pt x="64" y="948"/>
                    </a:lnTo>
                    <a:cubicBezTo>
                      <a:pt x="72" y="948"/>
                      <a:pt x="81" y="946"/>
                      <a:pt x="89" y="944"/>
                    </a:cubicBezTo>
                    <a:lnTo>
                      <a:pt x="131" y="934"/>
                    </a:lnTo>
                    <a:lnTo>
                      <a:pt x="192" y="913"/>
                    </a:lnTo>
                    <a:lnTo>
                      <a:pt x="247" y="885"/>
                    </a:lnTo>
                    <a:cubicBezTo>
                      <a:pt x="254" y="882"/>
                      <a:pt x="261" y="878"/>
                      <a:pt x="267" y="874"/>
                    </a:cubicBezTo>
                    <a:lnTo>
                      <a:pt x="307" y="846"/>
                    </a:lnTo>
                    <a:lnTo>
                      <a:pt x="358" y="803"/>
                    </a:lnTo>
                    <a:lnTo>
                      <a:pt x="449" y="705"/>
                    </a:lnTo>
                    <a:lnTo>
                      <a:pt x="536" y="582"/>
                    </a:lnTo>
                    <a:lnTo>
                      <a:pt x="614" y="440"/>
                    </a:lnTo>
                    <a:lnTo>
                      <a:pt x="684" y="278"/>
                    </a:lnTo>
                    <a:lnTo>
                      <a:pt x="746" y="99"/>
                    </a:lnTo>
                    <a:lnTo>
                      <a:pt x="459" y="0"/>
                    </a:lnTo>
                    <a:lnTo>
                      <a:pt x="405" y="158"/>
                    </a:lnTo>
                    <a:lnTo>
                      <a:pt x="347" y="295"/>
                    </a:lnTo>
                    <a:lnTo>
                      <a:pt x="286" y="409"/>
                    </a:lnTo>
                    <a:lnTo>
                      <a:pt x="225" y="500"/>
                    </a:lnTo>
                    <a:lnTo>
                      <a:pt x="161" y="572"/>
                    </a:lnTo>
                    <a:lnTo>
                      <a:pt x="132" y="597"/>
                    </a:lnTo>
                    <a:lnTo>
                      <a:pt x="92" y="625"/>
                    </a:lnTo>
                    <a:lnTo>
                      <a:pt x="111" y="614"/>
                    </a:lnTo>
                    <a:lnTo>
                      <a:pt x="83" y="628"/>
                    </a:lnTo>
                    <a:lnTo>
                      <a:pt x="60" y="639"/>
                    </a:lnTo>
                    <a:lnTo>
                      <a:pt x="18" y="649"/>
                    </a:lnTo>
                    <a:lnTo>
                      <a:pt x="43" y="645"/>
                    </a:lnTo>
                    <a:lnTo>
                      <a:pt x="0" y="648"/>
                    </a:lnTo>
                    <a:lnTo>
                      <a:pt x="21" y="95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6" name="Freeform 74"/>
              <p:cNvSpPr>
                <a:spLocks/>
              </p:cNvSpPr>
              <p:nvPr/>
            </p:nvSpPr>
            <p:spPr bwMode="auto">
              <a:xfrm>
                <a:off x="2136775" y="3511550"/>
                <a:ext cx="80963" cy="103188"/>
              </a:xfrm>
              <a:custGeom>
                <a:avLst/>
                <a:gdLst>
                  <a:gd name="T0" fmla="*/ 726 w 747"/>
                  <a:gd name="T1" fmla="*/ 0 h 947"/>
                  <a:gd name="T2" fmla="*/ 683 w 747"/>
                  <a:gd name="T3" fmla="*/ 3 h 947"/>
                  <a:gd name="T4" fmla="*/ 658 w 747"/>
                  <a:gd name="T5" fmla="*/ 7 h 947"/>
                  <a:gd name="T6" fmla="*/ 616 w 747"/>
                  <a:gd name="T7" fmla="*/ 17 h 947"/>
                  <a:gd name="T8" fmla="*/ 558 w 747"/>
                  <a:gd name="T9" fmla="*/ 36 h 947"/>
                  <a:gd name="T10" fmla="*/ 497 w 747"/>
                  <a:gd name="T11" fmla="*/ 67 h 947"/>
                  <a:gd name="T12" fmla="*/ 475 w 747"/>
                  <a:gd name="T13" fmla="*/ 81 h 947"/>
                  <a:gd name="T14" fmla="*/ 394 w 747"/>
                  <a:gd name="T15" fmla="*/ 143 h 947"/>
                  <a:gd name="T16" fmla="*/ 374 w 747"/>
                  <a:gd name="T17" fmla="*/ 161 h 947"/>
                  <a:gd name="T18" fmla="*/ 297 w 747"/>
                  <a:gd name="T19" fmla="*/ 245 h 947"/>
                  <a:gd name="T20" fmla="*/ 210 w 747"/>
                  <a:gd name="T21" fmla="*/ 368 h 947"/>
                  <a:gd name="T22" fmla="*/ 132 w 747"/>
                  <a:gd name="T23" fmla="*/ 508 h 947"/>
                  <a:gd name="T24" fmla="*/ 62 w 747"/>
                  <a:gd name="T25" fmla="*/ 669 h 947"/>
                  <a:gd name="T26" fmla="*/ 0 w 747"/>
                  <a:gd name="T27" fmla="*/ 848 h 947"/>
                  <a:gd name="T28" fmla="*/ 287 w 747"/>
                  <a:gd name="T29" fmla="*/ 947 h 947"/>
                  <a:gd name="T30" fmla="*/ 341 w 747"/>
                  <a:gd name="T31" fmla="*/ 790 h 947"/>
                  <a:gd name="T32" fmla="*/ 399 w 747"/>
                  <a:gd name="T33" fmla="*/ 655 h 947"/>
                  <a:gd name="T34" fmla="*/ 460 w 747"/>
                  <a:gd name="T35" fmla="*/ 541 h 947"/>
                  <a:gd name="T36" fmla="*/ 522 w 747"/>
                  <a:gd name="T37" fmla="*/ 450 h 947"/>
                  <a:gd name="T38" fmla="*/ 599 w 747"/>
                  <a:gd name="T39" fmla="*/ 366 h 947"/>
                  <a:gd name="T40" fmla="*/ 579 w 747"/>
                  <a:gd name="T41" fmla="*/ 384 h 947"/>
                  <a:gd name="T42" fmla="*/ 660 w 747"/>
                  <a:gd name="T43" fmla="*/ 322 h 947"/>
                  <a:gd name="T44" fmla="*/ 638 w 747"/>
                  <a:gd name="T45" fmla="*/ 336 h 947"/>
                  <a:gd name="T46" fmla="*/ 661 w 747"/>
                  <a:gd name="T47" fmla="*/ 323 h 947"/>
                  <a:gd name="T48" fmla="*/ 687 w 747"/>
                  <a:gd name="T49" fmla="*/ 312 h 947"/>
                  <a:gd name="T50" fmla="*/ 729 w 747"/>
                  <a:gd name="T51" fmla="*/ 302 h 947"/>
                  <a:gd name="T52" fmla="*/ 704 w 747"/>
                  <a:gd name="T53" fmla="*/ 306 h 947"/>
                  <a:gd name="T54" fmla="*/ 747 w 747"/>
                  <a:gd name="T55" fmla="*/ 303 h 947"/>
                  <a:gd name="T56" fmla="*/ 726 w 747"/>
                  <a:gd name="T57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7" h="947">
                    <a:moveTo>
                      <a:pt x="726" y="0"/>
                    </a:moveTo>
                    <a:lnTo>
                      <a:pt x="683" y="3"/>
                    </a:lnTo>
                    <a:cubicBezTo>
                      <a:pt x="675" y="3"/>
                      <a:pt x="666" y="5"/>
                      <a:pt x="658" y="7"/>
                    </a:cubicBezTo>
                    <a:lnTo>
                      <a:pt x="616" y="17"/>
                    </a:lnTo>
                    <a:lnTo>
                      <a:pt x="558" y="36"/>
                    </a:lnTo>
                    <a:lnTo>
                      <a:pt x="497" y="67"/>
                    </a:lnTo>
                    <a:cubicBezTo>
                      <a:pt x="489" y="71"/>
                      <a:pt x="482" y="76"/>
                      <a:pt x="475" y="81"/>
                    </a:cubicBezTo>
                    <a:lnTo>
                      <a:pt x="394" y="143"/>
                    </a:lnTo>
                    <a:cubicBezTo>
                      <a:pt x="387" y="148"/>
                      <a:pt x="380" y="154"/>
                      <a:pt x="374" y="161"/>
                    </a:cubicBezTo>
                    <a:lnTo>
                      <a:pt x="297" y="245"/>
                    </a:lnTo>
                    <a:lnTo>
                      <a:pt x="210" y="368"/>
                    </a:lnTo>
                    <a:lnTo>
                      <a:pt x="132" y="508"/>
                    </a:lnTo>
                    <a:lnTo>
                      <a:pt x="62" y="669"/>
                    </a:lnTo>
                    <a:lnTo>
                      <a:pt x="0" y="848"/>
                    </a:lnTo>
                    <a:lnTo>
                      <a:pt x="287" y="947"/>
                    </a:lnTo>
                    <a:lnTo>
                      <a:pt x="341" y="790"/>
                    </a:lnTo>
                    <a:lnTo>
                      <a:pt x="399" y="655"/>
                    </a:lnTo>
                    <a:lnTo>
                      <a:pt x="460" y="541"/>
                    </a:lnTo>
                    <a:lnTo>
                      <a:pt x="522" y="450"/>
                    </a:lnTo>
                    <a:lnTo>
                      <a:pt x="599" y="366"/>
                    </a:lnTo>
                    <a:lnTo>
                      <a:pt x="579" y="384"/>
                    </a:lnTo>
                    <a:lnTo>
                      <a:pt x="660" y="322"/>
                    </a:lnTo>
                    <a:lnTo>
                      <a:pt x="638" y="336"/>
                    </a:lnTo>
                    <a:lnTo>
                      <a:pt x="661" y="323"/>
                    </a:lnTo>
                    <a:lnTo>
                      <a:pt x="687" y="312"/>
                    </a:lnTo>
                    <a:lnTo>
                      <a:pt x="729" y="302"/>
                    </a:lnTo>
                    <a:lnTo>
                      <a:pt x="704" y="306"/>
                    </a:lnTo>
                    <a:lnTo>
                      <a:pt x="747" y="303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185" name="Rectangle 156"/>
            <p:cNvSpPr>
              <a:spLocks noChangeArrowheads="1"/>
            </p:cNvSpPr>
            <p:nvPr/>
          </p:nvSpPr>
          <p:spPr bwMode="auto">
            <a:xfrm>
              <a:off x="3996189" y="3626535"/>
              <a:ext cx="655638" cy="2968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602E0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07" name="Rectangle 156"/>
          <p:cNvSpPr>
            <a:spLocks noChangeArrowheads="1"/>
          </p:cNvSpPr>
          <p:nvPr/>
        </p:nvSpPr>
        <p:spPr bwMode="auto">
          <a:xfrm>
            <a:off x="2667562" y="2858639"/>
            <a:ext cx="655638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9" name="Freeform 89"/>
          <p:cNvSpPr>
            <a:spLocks/>
          </p:cNvSpPr>
          <p:nvPr/>
        </p:nvSpPr>
        <p:spPr bwMode="auto">
          <a:xfrm>
            <a:off x="6400582" y="4148823"/>
            <a:ext cx="77788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0" name="Freeform 90"/>
          <p:cNvSpPr>
            <a:spLocks/>
          </p:cNvSpPr>
          <p:nvPr/>
        </p:nvSpPr>
        <p:spPr bwMode="auto">
          <a:xfrm>
            <a:off x="6356132" y="4061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1" name="Freeform 91"/>
          <p:cNvSpPr>
            <a:spLocks/>
          </p:cNvSpPr>
          <p:nvPr/>
        </p:nvSpPr>
        <p:spPr bwMode="auto">
          <a:xfrm>
            <a:off x="6467257" y="4148823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2" name="Freeform 92"/>
          <p:cNvSpPr>
            <a:spLocks/>
          </p:cNvSpPr>
          <p:nvPr/>
        </p:nvSpPr>
        <p:spPr bwMode="auto">
          <a:xfrm>
            <a:off x="6511707" y="4061510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3" name="Freeform 93"/>
          <p:cNvSpPr>
            <a:spLocks/>
          </p:cNvSpPr>
          <p:nvPr/>
        </p:nvSpPr>
        <p:spPr bwMode="auto">
          <a:xfrm>
            <a:off x="6635532" y="4148823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4" name="Freeform 94"/>
          <p:cNvSpPr>
            <a:spLocks/>
          </p:cNvSpPr>
          <p:nvPr/>
        </p:nvSpPr>
        <p:spPr bwMode="auto">
          <a:xfrm>
            <a:off x="6592669" y="4061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" name="Freeform 95"/>
          <p:cNvSpPr>
            <a:spLocks/>
          </p:cNvSpPr>
          <p:nvPr/>
        </p:nvSpPr>
        <p:spPr bwMode="auto">
          <a:xfrm>
            <a:off x="6706969" y="4148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6" name="Freeform 96"/>
          <p:cNvSpPr>
            <a:spLocks/>
          </p:cNvSpPr>
          <p:nvPr/>
        </p:nvSpPr>
        <p:spPr bwMode="auto">
          <a:xfrm>
            <a:off x="6749832" y="4061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7" name="Freeform 97"/>
          <p:cNvSpPr>
            <a:spLocks/>
          </p:cNvSpPr>
          <p:nvPr/>
        </p:nvSpPr>
        <p:spPr bwMode="auto">
          <a:xfrm>
            <a:off x="6881594" y="4148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8" name="Freeform 98"/>
          <p:cNvSpPr>
            <a:spLocks/>
          </p:cNvSpPr>
          <p:nvPr/>
        </p:nvSpPr>
        <p:spPr bwMode="auto">
          <a:xfrm>
            <a:off x="6838732" y="4061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9" name="Freeform 99"/>
          <p:cNvSpPr>
            <a:spLocks/>
          </p:cNvSpPr>
          <p:nvPr/>
        </p:nvSpPr>
        <p:spPr bwMode="auto">
          <a:xfrm>
            <a:off x="6948269" y="4148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0" name="Freeform 100"/>
          <p:cNvSpPr>
            <a:spLocks/>
          </p:cNvSpPr>
          <p:nvPr/>
        </p:nvSpPr>
        <p:spPr bwMode="auto">
          <a:xfrm>
            <a:off x="6991132" y="4061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1" name="Freeform 101"/>
          <p:cNvSpPr>
            <a:spLocks/>
          </p:cNvSpPr>
          <p:nvPr/>
        </p:nvSpPr>
        <p:spPr bwMode="auto">
          <a:xfrm>
            <a:off x="7118132" y="4148823"/>
            <a:ext cx="76200" cy="103188"/>
          </a:xfrm>
          <a:custGeom>
            <a:avLst/>
            <a:gdLst>
              <a:gd name="T0" fmla="*/ 170 w 176"/>
              <a:gd name="T1" fmla="*/ 237 h 237"/>
              <a:gd name="T2" fmla="*/ 160 w 176"/>
              <a:gd name="T3" fmla="*/ 237 h 237"/>
              <a:gd name="T4" fmla="*/ 154 w 176"/>
              <a:gd name="T5" fmla="*/ 236 h 237"/>
              <a:gd name="T6" fmla="*/ 144 w 176"/>
              <a:gd name="T7" fmla="*/ 233 h 237"/>
              <a:gd name="T8" fmla="*/ 129 w 176"/>
              <a:gd name="T9" fmla="*/ 227 h 237"/>
              <a:gd name="T10" fmla="*/ 116 w 176"/>
              <a:gd name="T11" fmla="*/ 220 h 237"/>
              <a:gd name="T12" fmla="*/ 102 w 176"/>
              <a:gd name="T13" fmla="*/ 211 h 237"/>
              <a:gd name="T14" fmla="*/ 90 w 176"/>
              <a:gd name="T15" fmla="*/ 199 h 237"/>
              <a:gd name="T16" fmla="*/ 68 w 176"/>
              <a:gd name="T17" fmla="*/ 175 h 237"/>
              <a:gd name="T18" fmla="*/ 48 w 176"/>
              <a:gd name="T19" fmla="*/ 144 h 237"/>
              <a:gd name="T20" fmla="*/ 30 w 176"/>
              <a:gd name="T21" fmla="*/ 108 h 237"/>
              <a:gd name="T22" fmla="*/ 15 w 176"/>
              <a:gd name="T23" fmla="*/ 68 h 237"/>
              <a:gd name="T24" fmla="*/ 0 w 176"/>
              <a:gd name="T25" fmla="*/ 24 h 237"/>
              <a:gd name="T26" fmla="*/ 73 w 176"/>
              <a:gd name="T27" fmla="*/ 0 h 237"/>
              <a:gd name="T28" fmla="*/ 85 w 176"/>
              <a:gd name="T29" fmla="*/ 40 h 237"/>
              <a:gd name="T30" fmla="*/ 98 w 176"/>
              <a:gd name="T31" fmla="*/ 74 h 237"/>
              <a:gd name="T32" fmla="*/ 113 w 176"/>
              <a:gd name="T33" fmla="*/ 103 h 237"/>
              <a:gd name="T34" fmla="*/ 127 w 176"/>
              <a:gd name="T35" fmla="*/ 126 h 237"/>
              <a:gd name="T36" fmla="*/ 141 w 176"/>
              <a:gd name="T37" fmla="*/ 143 h 237"/>
              <a:gd name="T38" fmla="*/ 147 w 176"/>
              <a:gd name="T39" fmla="*/ 149 h 237"/>
              <a:gd name="T40" fmla="*/ 152 w 176"/>
              <a:gd name="T41" fmla="*/ 154 h 237"/>
              <a:gd name="T42" fmla="*/ 158 w 176"/>
              <a:gd name="T43" fmla="*/ 157 h 237"/>
              <a:gd name="T44" fmla="*/ 163 w 176"/>
              <a:gd name="T45" fmla="*/ 159 h 237"/>
              <a:gd name="T46" fmla="*/ 172 w 176"/>
              <a:gd name="T47" fmla="*/ 162 h 237"/>
              <a:gd name="T48" fmla="*/ 166 w 176"/>
              <a:gd name="T49" fmla="*/ 161 h 237"/>
              <a:gd name="T50" fmla="*/ 176 w 176"/>
              <a:gd name="T51" fmla="*/ 162 h 237"/>
              <a:gd name="T52" fmla="*/ 170 w 176"/>
              <a:gd name="T5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237">
                <a:moveTo>
                  <a:pt x="170" y="237"/>
                </a:moveTo>
                <a:lnTo>
                  <a:pt x="160" y="237"/>
                </a:lnTo>
                <a:cubicBezTo>
                  <a:pt x="158" y="236"/>
                  <a:pt x="156" y="236"/>
                  <a:pt x="154" y="236"/>
                </a:cubicBezTo>
                <a:lnTo>
                  <a:pt x="144" y="233"/>
                </a:lnTo>
                <a:lnTo>
                  <a:pt x="129" y="227"/>
                </a:lnTo>
                <a:lnTo>
                  <a:pt x="116" y="220"/>
                </a:lnTo>
                <a:lnTo>
                  <a:pt x="102" y="211"/>
                </a:lnTo>
                <a:lnTo>
                  <a:pt x="90" y="199"/>
                </a:lnTo>
                <a:lnTo>
                  <a:pt x="68" y="175"/>
                </a:lnTo>
                <a:lnTo>
                  <a:pt x="48" y="144"/>
                </a:lnTo>
                <a:lnTo>
                  <a:pt x="30" y="108"/>
                </a:lnTo>
                <a:lnTo>
                  <a:pt x="15" y="68"/>
                </a:lnTo>
                <a:lnTo>
                  <a:pt x="0" y="24"/>
                </a:lnTo>
                <a:lnTo>
                  <a:pt x="73" y="0"/>
                </a:lnTo>
                <a:lnTo>
                  <a:pt x="85" y="40"/>
                </a:lnTo>
                <a:lnTo>
                  <a:pt x="98" y="74"/>
                </a:lnTo>
                <a:lnTo>
                  <a:pt x="113" y="103"/>
                </a:lnTo>
                <a:lnTo>
                  <a:pt x="127" y="126"/>
                </a:lnTo>
                <a:lnTo>
                  <a:pt x="141" y="143"/>
                </a:lnTo>
                <a:lnTo>
                  <a:pt x="147" y="149"/>
                </a:lnTo>
                <a:lnTo>
                  <a:pt x="152" y="154"/>
                </a:lnTo>
                <a:lnTo>
                  <a:pt x="158" y="157"/>
                </a:lnTo>
                <a:lnTo>
                  <a:pt x="163" y="159"/>
                </a:lnTo>
                <a:lnTo>
                  <a:pt x="172" y="162"/>
                </a:lnTo>
                <a:lnTo>
                  <a:pt x="166" y="161"/>
                </a:lnTo>
                <a:lnTo>
                  <a:pt x="176" y="162"/>
                </a:lnTo>
                <a:lnTo>
                  <a:pt x="170" y="23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2" name="Freeform 102"/>
          <p:cNvSpPr>
            <a:spLocks/>
          </p:cNvSpPr>
          <p:nvPr/>
        </p:nvSpPr>
        <p:spPr bwMode="auto">
          <a:xfrm>
            <a:off x="7073682" y="4061510"/>
            <a:ext cx="77788" cy="103188"/>
          </a:xfrm>
          <a:custGeom>
            <a:avLst/>
            <a:gdLst>
              <a:gd name="T0" fmla="*/ 5 w 179"/>
              <a:gd name="T1" fmla="*/ 0 h 236"/>
              <a:gd name="T2" fmla="*/ 15 w 179"/>
              <a:gd name="T3" fmla="*/ 0 h 236"/>
              <a:gd name="T4" fmla="*/ 22 w 179"/>
              <a:gd name="T5" fmla="*/ 1 h 236"/>
              <a:gd name="T6" fmla="*/ 32 w 179"/>
              <a:gd name="T7" fmla="*/ 4 h 236"/>
              <a:gd name="T8" fmla="*/ 46 w 179"/>
              <a:gd name="T9" fmla="*/ 9 h 236"/>
              <a:gd name="T10" fmla="*/ 61 w 179"/>
              <a:gd name="T11" fmla="*/ 17 h 236"/>
              <a:gd name="T12" fmla="*/ 66 w 179"/>
              <a:gd name="T13" fmla="*/ 21 h 236"/>
              <a:gd name="T14" fmla="*/ 85 w 179"/>
              <a:gd name="T15" fmla="*/ 36 h 236"/>
              <a:gd name="T16" fmla="*/ 90 w 179"/>
              <a:gd name="T17" fmla="*/ 40 h 236"/>
              <a:gd name="T18" fmla="*/ 108 w 179"/>
              <a:gd name="T19" fmla="*/ 61 h 236"/>
              <a:gd name="T20" fmla="*/ 112 w 179"/>
              <a:gd name="T21" fmla="*/ 66 h 236"/>
              <a:gd name="T22" fmla="*/ 129 w 179"/>
              <a:gd name="T23" fmla="*/ 93 h 236"/>
              <a:gd name="T24" fmla="*/ 147 w 179"/>
              <a:gd name="T25" fmla="*/ 127 h 236"/>
              <a:gd name="T26" fmla="*/ 164 w 179"/>
              <a:gd name="T27" fmla="*/ 168 h 236"/>
              <a:gd name="T28" fmla="*/ 179 w 179"/>
              <a:gd name="T29" fmla="*/ 212 h 236"/>
              <a:gd name="T30" fmla="*/ 106 w 179"/>
              <a:gd name="T31" fmla="*/ 236 h 236"/>
              <a:gd name="T32" fmla="*/ 93 w 179"/>
              <a:gd name="T33" fmla="*/ 196 h 236"/>
              <a:gd name="T34" fmla="*/ 80 w 179"/>
              <a:gd name="T35" fmla="*/ 162 h 236"/>
              <a:gd name="T36" fmla="*/ 65 w 179"/>
              <a:gd name="T37" fmla="*/ 134 h 236"/>
              <a:gd name="T38" fmla="*/ 48 w 179"/>
              <a:gd name="T39" fmla="*/ 107 h 236"/>
              <a:gd name="T40" fmla="*/ 51 w 179"/>
              <a:gd name="T41" fmla="*/ 112 h 236"/>
              <a:gd name="T42" fmla="*/ 33 w 179"/>
              <a:gd name="T43" fmla="*/ 91 h 236"/>
              <a:gd name="T44" fmla="*/ 37 w 179"/>
              <a:gd name="T45" fmla="*/ 95 h 236"/>
              <a:gd name="T46" fmla="*/ 18 w 179"/>
              <a:gd name="T47" fmla="*/ 79 h 236"/>
              <a:gd name="T48" fmla="*/ 24 w 179"/>
              <a:gd name="T49" fmla="*/ 83 h 236"/>
              <a:gd name="T50" fmla="*/ 19 w 179"/>
              <a:gd name="T51" fmla="*/ 80 h 236"/>
              <a:gd name="T52" fmla="*/ 13 w 179"/>
              <a:gd name="T53" fmla="*/ 78 h 236"/>
              <a:gd name="T54" fmla="*/ 3 w 179"/>
              <a:gd name="T55" fmla="*/ 75 h 236"/>
              <a:gd name="T56" fmla="*/ 10 w 179"/>
              <a:gd name="T57" fmla="*/ 76 h 236"/>
              <a:gd name="T58" fmla="*/ 0 w 179"/>
              <a:gd name="T59" fmla="*/ 75 h 236"/>
              <a:gd name="T60" fmla="*/ 5 w 179"/>
              <a:gd name="T6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" h="236">
                <a:moveTo>
                  <a:pt x="5" y="0"/>
                </a:moveTo>
                <a:lnTo>
                  <a:pt x="15" y="0"/>
                </a:lnTo>
                <a:cubicBezTo>
                  <a:pt x="18" y="0"/>
                  <a:pt x="20" y="1"/>
                  <a:pt x="22" y="1"/>
                </a:cubicBezTo>
                <a:lnTo>
                  <a:pt x="32" y="4"/>
                </a:lnTo>
                <a:lnTo>
                  <a:pt x="46" y="9"/>
                </a:lnTo>
                <a:lnTo>
                  <a:pt x="61" y="17"/>
                </a:lnTo>
                <a:cubicBezTo>
                  <a:pt x="63" y="18"/>
                  <a:pt x="65" y="19"/>
                  <a:pt x="66" y="21"/>
                </a:cubicBezTo>
                <a:lnTo>
                  <a:pt x="85" y="36"/>
                </a:lnTo>
                <a:cubicBezTo>
                  <a:pt x="87" y="37"/>
                  <a:pt x="89" y="39"/>
                  <a:pt x="90" y="40"/>
                </a:cubicBezTo>
                <a:lnTo>
                  <a:pt x="108" y="61"/>
                </a:lnTo>
                <a:cubicBezTo>
                  <a:pt x="110" y="63"/>
                  <a:pt x="111" y="64"/>
                  <a:pt x="112" y="66"/>
                </a:cubicBezTo>
                <a:lnTo>
                  <a:pt x="129" y="93"/>
                </a:lnTo>
                <a:lnTo>
                  <a:pt x="147" y="127"/>
                </a:lnTo>
                <a:lnTo>
                  <a:pt x="164" y="168"/>
                </a:lnTo>
                <a:lnTo>
                  <a:pt x="179" y="212"/>
                </a:lnTo>
                <a:lnTo>
                  <a:pt x="106" y="236"/>
                </a:lnTo>
                <a:lnTo>
                  <a:pt x="93" y="196"/>
                </a:lnTo>
                <a:lnTo>
                  <a:pt x="80" y="162"/>
                </a:lnTo>
                <a:lnTo>
                  <a:pt x="65" y="134"/>
                </a:lnTo>
                <a:lnTo>
                  <a:pt x="48" y="107"/>
                </a:lnTo>
                <a:lnTo>
                  <a:pt x="51" y="112"/>
                </a:lnTo>
                <a:lnTo>
                  <a:pt x="33" y="91"/>
                </a:lnTo>
                <a:lnTo>
                  <a:pt x="37" y="95"/>
                </a:lnTo>
                <a:lnTo>
                  <a:pt x="18" y="79"/>
                </a:lnTo>
                <a:lnTo>
                  <a:pt x="24" y="83"/>
                </a:lnTo>
                <a:lnTo>
                  <a:pt x="19" y="80"/>
                </a:lnTo>
                <a:lnTo>
                  <a:pt x="13" y="78"/>
                </a:lnTo>
                <a:lnTo>
                  <a:pt x="3" y="75"/>
                </a:lnTo>
                <a:lnTo>
                  <a:pt x="10" y="76"/>
                </a:lnTo>
                <a:lnTo>
                  <a:pt x="0" y="75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3" name="Rectangle 140"/>
          <p:cNvSpPr>
            <a:spLocks noChangeArrowheads="1"/>
          </p:cNvSpPr>
          <p:nvPr/>
        </p:nvSpPr>
        <p:spPr bwMode="auto">
          <a:xfrm>
            <a:off x="6164044" y="4007535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4" name="Rectangle 19"/>
          <p:cNvSpPr>
            <a:spLocks noChangeArrowheads="1"/>
          </p:cNvSpPr>
          <p:nvPr/>
        </p:nvSpPr>
        <p:spPr bwMode="auto">
          <a:xfrm>
            <a:off x="846700" y="4020235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5" name="Freeform 109"/>
          <p:cNvSpPr>
            <a:spLocks/>
          </p:cNvSpPr>
          <p:nvPr/>
        </p:nvSpPr>
        <p:spPr bwMode="auto">
          <a:xfrm>
            <a:off x="5363943" y="4148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6" name="Freeform 110"/>
          <p:cNvSpPr>
            <a:spLocks/>
          </p:cNvSpPr>
          <p:nvPr/>
        </p:nvSpPr>
        <p:spPr bwMode="auto">
          <a:xfrm>
            <a:off x="5319493" y="4061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7" name="Freeform 111"/>
          <p:cNvSpPr>
            <a:spLocks/>
          </p:cNvSpPr>
          <p:nvPr/>
        </p:nvSpPr>
        <p:spPr bwMode="auto">
          <a:xfrm>
            <a:off x="5430618" y="4148823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8" name="Freeform 112"/>
          <p:cNvSpPr>
            <a:spLocks/>
          </p:cNvSpPr>
          <p:nvPr/>
        </p:nvSpPr>
        <p:spPr bwMode="auto">
          <a:xfrm>
            <a:off x="5475068" y="4061510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9" name="Freeform 113"/>
          <p:cNvSpPr>
            <a:spLocks/>
          </p:cNvSpPr>
          <p:nvPr/>
        </p:nvSpPr>
        <p:spPr bwMode="auto">
          <a:xfrm>
            <a:off x="5600481" y="4148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0" name="Freeform 114"/>
          <p:cNvSpPr>
            <a:spLocks/>
          </p:cNvSpPr>
          <p:nvPr/>
        </p:nvSpPr>
        <p:spPr bwMode="auto">
          <a:xfrm>
            <a:off x="5556031" y="4061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1" name="Freeform 115"/>
          <p:cNvSpPr>
            <a:spLocks/>
          </p:cNvSpPr>
          <p:nvPr/>
        </p:nvSpPr>
        <p:spPr bwMode="auto">
          <a:xfrm>
            <a:off x="5670331" y="4148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2" name="Freeform 116"/>
          <p:cNvSpPr>
            <a:spLocks/>
          </p:cNvSpPr>
          <p:nvPr/>
        </p:nvSpPr>
        <p:spPr bwMode="auto">
          <a:xfrm>
            <a:off x="5713193" y="4061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3" name="Freeform 117"/>
          <p:cNvSpPr>
            <a:spLocks/>
          </p:cNvSpPr>
          <p:nvPr/>
        </p:nvSpPr>
        <p:spPr bwMode="auto">
          <a:xfrm>
            <a:off x="5844956" y="4148823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4" name="Freeform 118"/>
          <p:cNvSpPr>
            <a:spLocks/>
          </p:cNvSpPr>
          <p:nvPr/>
        </p:nvSpPr>
        <p:spPr bwMode="auto">
          <a:xfrm>
            <a:off x="5802093" y="4061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5" name="Freeform 119"/>
          <p:cNvSpPr>
            <a:spLocks/>
          </p:cNvSpPr>
          <p:nvPr/>
        </p:nvSpPr>
        <p:spPr bwMode="auto">
          <a:xfrm>
            <a:off x="5911631" y="4148823"/>
            <a:ext cx="77788" cy="103188"/>
          </a:xfrm>
          <a:custGeom>
            <a:avLst/>
            <a:gdLst>
              <a:gd name="T0" fmla="*/ 11 w 358"/>
              <a:gd name="T1" fmla="*/ 474 h 474"/>
              <a:gd name="T2" fmla="*/ 32 w 358"/>
              <a:gd name="T3" fmla="*/ 473 h 474"/>
              <a:gd name="T4" fmla="*/ 44 w 358"/>
              <a:gd name="T5" fmla="*/ 471 h 474"/>
              <a:gd name="T6" fmla="*/ 64 w 358"/>
              <a:gd name="T7" fmla="*/ 466 h 474"/>
              <a:gd name="T8" fmla="*/ 75 w 358"/>
              <a:gd name="T9" fmla="*/ 462 h 474"/>
              <a:gd name="T10" fmla="*/ 94 w 358"/>
              <a:gd name="T11" fmla="*/ 454 h 474"/>
              <a:gd name="T12" fmla="*/ 121 w 358"/>
              <a:gd name="T13" fmla="*/ 441 h 474"/>
              <a:gd name="T14" fmla="*/ 131 w 358"/>
              <a:gd name="T15" fmla="*/ 435 h 474"/>
              <a:gd name="T16" fmla="*/ 150 w 358"/>
              <a:gd name="T17" fmla="*/ 421 h 474"/>
              <a:gd name="T18" fmla="*/ 174 w 358"/>
              <a:gd name="T19" fmla="*/ 399 h 474"/>
              <a:gd name="T20" fmla="*/ 218 w 358"/>
              <a:gd name="T21" fmla="*/ 350 h 474"/>
              <a:gd name="T22" fmla="*/ 224 w 358"/>
              <a:gd name="T23" fmla="*/ 341 h 474"/>
              <a:gd name="T24" fmla="*/ 259 w 358"/>
              <a:gd name="T25" fmla="*/ 288 h 474"/>
              <a:gd name="T26" fmla="*/ 296 w 358"/>
              <a:gd name="T27" fmla="*/ 217 h 474"/>
              <a:gd name="T28" fmla="*/ 328 w 358"/>
              <a:gd name="T29" fmla="*/ 136 h 474"/>
              <a:gd name="T30" fmla="*/ 358 w 358"/>
              <a:gd name="T31" fmla="*/ 47 h 474"/>
              <a:gd name="T32" fmla="*/ 213 w 358"/>
              <a:gd name="T33" fmla="*/ 0 h 474"/>
              <a:gd name="T34" fmla="*/ 187 w 358"/>
              <a:gd name="T35" fmla="*/ 80 h 474"/>
              <a:gd name="T36" fmla="*/ 160 w 358"/>
              <a:gd name="T37" fmla="*/ 148 h 474"/>
              <a:gd name="T38" fmla="*/ 131 w 358"/>
              <a:gd name="T39" fmla="*/ 205 h 474"/>
              <a:gd name="T40" fmla="*/ 97 w 358"/>
              <a:gd name="T41" fmla="*/ 259 h 474"/>
              <a:gd name="T42" fmla="*/ 103 w 358"/>
              <a:gd name="T43" fmla="*/ 250 h 474"/>
              <a:gd name="T44" fmla="*/ 73 w 358"/>
              <a:gd name="T45" fmla="*/ 286 h 474"/>
              <a:gd name="T46" fmla="*/ 59 w 358"/>
              <a:gd name="T47" fmla="*/ 298 h 474"/>
              <a:gd name="T48" fmla="*/ 40 w 358"/>
              <a:gd name="T49" fmla="*/ 312 h 474"/>
              <a:gd name="T50" fmla="*/ 50 w 358"/>
              <a:gd name="T51" fmla="*/ 306 h 474"/>
              <a:gd name="T52" fmla="*/ 37 w 358"/>
              <a:gd name="T53" fmla="*/ 314 h 474"/>
              <a:gd name="T54" fmla="*/ 17 w 358"/>
              <a:gd name="T55" fmla="*/ 322 h 474"/>
              <a:gd name="T56" fmla="*/ 28 w 358"/>
              <a:gd name="T57" fmla="*/ 318 h 474"/>
              <a:gd name="T58" fmla="*/ 8 w 358"/>
              <a:gd name="T59" fmla="*/ 323 h 474"/>
              <a:gd name="T60" fmla="*/ 20 w 358"/>
              <a:gd name="T61" fmla="*/ 321 h 474"/>
              <a:gd name="T62" fmla="*/ 0 w 358"/>
              <a:gd name="T63" fmla="*/ 323 h 474"/>
              <a:gd name="T64" fmla="*/ 11 w 358"/>
              <a:gd name="T6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8" h="474">
                <a:moveTo>
                  <a:pt x="11" y="474"/>
                </a:moveTo>
                <a:lnTo>
                  <a:pt x="32" y="473"/>
                </a:lnTo>
                <a:cubicBezTo>
                  <a:pt x="36" y="472"/>
                  <a:pt x="40" y="472"/>
                  <a:pt x="44" y="471"/>
                </a:cubicBezTo>
                <a:lnTo>
                  <a:pt x="64" y="466"/>
                </a:lnTo>
                <a:cubicBezTo>
                  <a:pt x="68" y="465"/>
                  <a:pt x="71" y="464"/>
                  <a:pt x="75" y="462"/>
                </a:cubicBezTo>
                <a:lnTo>
                  <a:pt x="94" y="454"/>
                </a:lnTo>
                <a:lnTo>
                  <a:pt x="121" y="441"/>
                </a:lnTo>
                <a:cubicBezTo>
                  <a:pt x="124" y="439"/>
                  <a:pt x="127" y="437"/>
                  <a:pt x="131" y="435"/>
                </a:cubicBezTo>
                <a:lnTo>
                  <a:pt x="150" y="421"/>
                </a:lnTo>
                <a:lnTo>
                  <a:pt x="174" y="399"/>
                </a:lnTo>
                <a:lnTo>
                  <a:pt x="218" y="350"/>
                </a:lnTo>
                <a:cubicBezTo>
                  <a:pt x="220" y="347"/>
                  <a:pt x="222" y="344"/>
                  <a:pt x="224" y="341"/>
                </a:cubicBezTo>
                <a:lnTo>
                  <a:pt x="259" y="288"/>
                </a:lnTo>
                <a:lnTo>
                  <a:pt x="296" y="217"/>
                </a:lnTo>
                <a:lnTo>
                  <a:pt x="328" y="136"/>
                </a:lnTo>
                <a:lnTo>
                  <a:pt x="358" y="47"/>
                </a:lnTo>
                <a:lnTo>
                  <a:pt x="213" y="0"/>
                </a:lnTo>
                <a:lnTo>
                  <a:pt x="187" y="80"/>
                </a:lnTo>
                <a:lnTo>
                  <a:pt x="160" y="148"/>
                </a:lnTo>
                <a:lnTo>
                  <a:pt x="131" y="205"/>
                </a:lnTo>
                <a:lnTo>
                  <a:pt x="97" y="259"/>
                </a:lnTo>
                <a:lnTo>
                  <a:pt x="103" y="250"/>
                </a:lnTo>
                <a:lnTo>
                  <a:pt x="73" y="286"/>
                </a:lnTo>
                <a:lnTo>
                  <a:pt x="59" y="298"/>
                </a:lnTo>
                <a:lnTo>
                  <a:pt x="40" y="312"/>
                </a:lnTo>
                <a:lnTo>
                  <a:pt x="50" y="306"/>
                </a:lnTo>
                <a:lnTo>
                  <a:pt x="37" y="314"/>
                </a:lnTo>
                <a:lnTo>
                  <a:pt x="17" y="322"/>
                </a:lnTo>
                <a:lnTo>
                  <a:pt x="28" y="318"/>
                </a:lnTo>
                <a:lnTo>
                  <a:pt x="8" y="323"/>
                </a:lnTo>
                <a:lnTo>
                  <a:pt x="20" y="321"/>
                </a:lnTo>
                <a:lnTo>
                  <a:pt x="0" y="323"/>
                </a:lnTo>
                <a:lnTo>
                  <a:pt x="11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6" name="Freeform 120"/>
          <p:cNvSpPr>
            <a:spLocks/>
          </p:cNvSpPr>
          <p:nvPr/>
        </p:nvSpPr>
        <p:spPr bwMode="auto">
          <a:xfrm>
            <a:off x="5954493" y="4061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7" name="Freeform 121"/>
          <p:cNvSpPr>
            <a:spLocks/>
          </p:cNvSpPr>
          <p:nvPr/>
        </p:nvSpPr>
        <p:spPr bwMode="auto">
          <a:xfrm>
            <a:off x="6081493" y="4148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8" name="Freeform 122"/>
          <p:cNvSpPr>
            <a:spLocks/>
          </p:cNvSpPr>
          <p:nvPr/>
        </p:nvSpPr>
        <p:spPr bwMode="auto">
          <a:xfrm>
            <a:off x="6035456" y="4061510"/>
            <a:ext cx="79375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39" name="Group 238"/>
          <p:cNvGrpSpPr/>
          <p:nvPr/>
        </p:nvGrpSpPr>
        <p:grpSpPr>
          <a:xfrm>
            <a:off x="1542025" y="4020235"/>
            <a:ext cx="3140870" cy="293158"/>
            <a:chOff x="1003300" y="3470275"/>
            <a:chExt cx="3140870" cy="293158"/>
          </a:xfrm>
        </p:grpSpPr>
        <p:sp>
          <p:nvSpPr>
            <p:cNvPr id="241" name="Rectangle 10"/>
            <p:cNvSpPr>
              <a:spLocks noChangeArrowheads="1"/>
            </p:cNvSpPr>
            <p:nvPr/>
          </p:nvSpPr>
          <p:spPr bwMode="auto">
            <a:xfrm>
              <a:off x="2212974" y="3470275"/>
              <a:ext cx="1931196" cy="293158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Freeform 22"/>
            <p:cNvSpPr>
              <a:spLocks/>
            </p:cNvSpPr>
            <p:nvPr/>
          </p:nvSpPr>
          <p:spPr bwMode="auto">
            <a:xfrm>
              <a:off x="104775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Freeform 23"/>
            <p:cNvSpPr>
              <a:spLocks/>
            </p:cNvSpPr>
            <p:nvPr/>
          </p:nvSpPr>
          <p:spPr bwMode="auto">
            <a:xfrm>
              <a:off x="1003300" y="3511550"/>
              <a:ext cx="77788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Freeform 24"/>
            <p:cNvSpPr>
              <a:spLocks/>
            </p:cNvSpPr>
            <p:nvPr/>
          </p:nvSpPr>
          <p:spPr bwMode="auto">
            <a:xfrm>
              <a:off x="1114425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Freeform 25"/>
            <p:cNvSpPr>
              <a:spLocks/>
            </p:cNvSpPr>
            <p:nvPr/>
          </p:nvSpPr>
          <p:spPr bwMode="auto">
            <a:xfrm>
              <a:off x="1157287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Freeform 26"/>
            <p:cNvSpPr>
              <a:spLocks/>
            </p:cNvSpPr>
            <p:nvPr/>
          </p:nvSpPr>
          <p:spPr bwMode="auto">
            <a:xfrm>
              <a:off x="128270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Freeform 27"/>
            <p:cNvSpPr>
              <a:spLocks/>
            </p:cNvSpPr>
            <p:nvPr/>
          </p:nvSpPr>
          <p:spPr bwMode="auto">
            <a:xfrm>
              <a:off x="1238250" y="3511550"/>
              <a:ext cx="77788" cy="103188"/>
            </a:xfrm>
            <a:custGeom>
              <a:avLst/>
              <a:gdLst>
                <a:gd name="T0" fmla="*/ 23 w 716"/>
                <a:gd name="T1" fmla="*/ 0 h 945"/>
                <a:gd name="T2" fmla="*/ 64 w 716"/>
                <a:gd name="T3" fmla="*/ 3 h 945"/>
                <a:gd name="T4" fmla="*/ 89 w 716"/>
                <a:gd name="T5" fmla="*/ 7 h 945"/>
                <a:gd name="T6" fmla="*/ 129 w 716"/>
                <a:gd name="T7" fmla="*/ 17 h 945"/>
                <a:gd name="T8" fmla="*/ 186 w 716"/>
                <a:gd name="T9" fmla="*/ 38 h 945"/>
                <a:gd name="T10" fmla="*/ 245 w 716"/>
                <a:gd name="T11" fmla="*/ 68 h 945"/>
                <a:gd name="T12" fmla="*/ 268 w 716"/>
                <a:gd name="T13" fmla="*/ 84 h 945"/>
                <a:gd name="T14" fmla="*/ 344 w 716"/>
                <a:gd name="T15" fmla="*/ 146 h 945"/>
                <a:gd name="T16" fmla="*/ 362 w 716"/>
                <a:gd name="T17" fmla="*/ 163 h 945"/>
                <a:gd name="T18" fmla="*/ 436 w 716"/>
                <a:gd name="T19" fmla="*/ 247 h 945"/>
                <a:gd name="T20" fmla="*/ 449 w 716"/>
                <a:gd name="T21" fmla="*/ 265 h 945"/>
                <a:gd name="T22" fmla="*/ 518 w 716"/>
                <a:gd name="T23" fmla="*/ 372 h 945"/>
                <a:gd name="T24" fmla="*/ 591 w 716"/>
                <a:gd name="T25" fmla="*/ 511 h 945"/>
                <a:gd name="T26" fmla="*/ 657 w 716"/>
                <a:gd name="T27" fmla="*/ 672 h 945"/>
                <a:gd name="T28" fmla="*/ 716 w 716"/>
                <a:gd name="T29" fmla="*/ 850 h 945"/>
                <a:gd name="T30" fmla="*/ 427 w 716"/>
                <a:gd name="T31" fmla="*/ 945 h 945"/>
                <a:gd name="T32" fmla="*/ 376 w 716"/>
                <a:gd name="T33" fmla="*/ 787 h 945"/>
                <a:gd name="T34" fmla="*/ 322 w 716"/>
                <a:gd name="T35" fmla="*/ 652 h 945"/>
                <a:gd name="T36" fmla="*/ 263 w 716"/>
                <a:gd name="T37" fmla="*/ 537 h 945"/>
                <a:gd name="T38" fmla="*/ 194 w 716"/>
                <a:gd name="T39" fmla="*/ 430 h 945"/>
                <a:gd name="T40" fmla="*/ 207 w 716"/>
                <a:gd name="T41" fmla="*/ 448 h 945"/>
                <a:gd name="T42" fmla="*/ 133 w 716"/>
                <a:gd name="T43" fmla="*/ 364 h 945"/>
                <a:gd name="T44" fmla="*/ 151 w 716"/>
                <a:gd name="T45" fmla="*/ 381 h 945"/>
                <a:gd name="T46" fmla="*/ 75 w 716"/>
                <a:gd name="T47" fmla="*/ 319 h 945"/>
                <a:gd name="T48" fmla="*/ 98 w 716"/>
                <a:gd name="T49" fmla="*/ 335 h 945"/>
                <a:gd name="T50" fmla="*/ 77 w 716"/>
                <a:gd name="T51" fmla="*/ 321 h 945"/>
                <a:gd name="T52" fmla="*/ 56 w 716"/>
                <a:gd name="T53" fmla="*/ 312 h 945"/>
                <a:gd name="T54" fmla="*/ 16 w 716"/>
                <a:gd name="T55" fmla="*/ 302 h 945"/>
                <a:gd name="T56" fmla="*/ 41 w 716"/>
                <a:gd name="T57" fmla="*/ 306 h 945"/>
                <a:gd name="T58" fmla="*/ 0 w 716"/>
                <a:gd name="T59" fmla="*/ 303 h 945"/>
                <a:gd name="T60" fmla="*/ 23 w 716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45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lnTo>
                    <a:pt x="186" y="38"/>
                  </a:lnTo>
                  <a:lnTo>
                    <a:pt x="245" y="68"/>
                  </a:lnTo>
                  <a:cubicBezTo>
                    <a:pt x="253" y="73"/>
                    <a:pt x="260" y="78"/>
                    <a:pt x="268" y="84"/>
                  </a:cubicBezTo>
                  <a:lnTo>
                    <a:pt x="344" y="146"/>
                  </a:lnTo>
                  <a:cubicBezTo>
                    <a:pt x="350" y="151"/>
                    <a:pt x="356" y="157"/>
                    <a:pt x="362" y="163"/>
                  </a:cubicBezTo>
                  <a:lnTo>
                    <a:pt x="436" y="247"/>
                  </a:lnTo>
                  <a:cubicBezTo>
                    <a:pt x="441" y="253"/>
                    <a:pt x="445" y="259"/>
                    <a:pt x="449" y="265"/>
                  </a:cubicBezTo>
                  <a:lnTo>
                    <a:pt x="518" y="372"/>
                  </a:lnTo>
                  <a:lnTo>
                    <a:pt x="591" y="511"/>
                  </a:lnTo>
                  <a:lnTo>
                    <a:pt x="657" y="672"/>
                  </a:lnTo>
                  <a:lnTo>
                    <a:pt x="716" y="850"/>
                  </a:lnTo>
                  <a:lnTo>
                    <a:pt x="427" y="945"/>
                  </a:lnTo>
                  <a:lnTo>
                    <a:pt x="376" y="787"/>
                  </a:lnTo>
                  <a:lnTo>
                    <a:pt x="322" y="652"/>
                  </a:lnTo>
                  <a:lnTo>
                    <a:pt x="263" y="537"/>
                  </a:lnTo>
                  <a:lnTo>
                    <a:pt x="194" y="430"/>
                  </a:lnTo>
                  <a:lnTo>
                    <a:pt x="207" y="448"/>
                  </a:lnTo>
                  <a:lnTo>
                    <a:pt x="133" y="364"/>
                  </a:lnTo>
                  <a:lnTo>
                    <a:pt x="151" y="381"/>
                  </a:lnTo>
                  <a:lnTo>
                    <a:pt x="75" y="319"/>
                  </a:lnTo>
                  <a:lnTo>
                    <a:pt x="98" y="335"/>
                  </a:lnTo>
                  <a:lnTo>
                    <a:pt x="77" y="321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Freeform 28"/>
            <p:cNvSpPr>
              <a:spLocks/>
            </p:cNvSpPr>
            <p:nvPr/>
          </p:nvSpPr>
          <p:spPr bwMode="auto">
            <a:xfrm>
              <a:off x="1354137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Freeform 29"/>
            <p:cNvSpPr>
              <a:spLocks/>
            </p:cNvSpPr>
            <p:nvPr/>
          </p:nvSpPr>
          <p:spPr bwMode="auto">
            <a:xfrm>
              <a:off x="1397000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Freeform 30"/>
            <p:cNvSpPr>
              <a:spLocks/>
            </p:cNvSpPr>
            <p:nvPr/>
          </p:nvSpPr>
          <p:spPr bwMode="auto">
            <a:xfrm>
              <a:off x="1527175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Freeform 31"/>
            <p:cNvSpPr>
              <a:spLocks/>
            </p:cNvSpPr>
            <p:nvPr/>
          </p:nvSpPr>
          <p:spPr bwMode="auto">
            <a:xfrm>
              <a:off x="1484312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Freeform 32"/>
            <p:cNvSpPr>
              <a:spLocks/>
            </p:cNvSpPr>
            <p:nvPr/>
          </p:nvSpPr>
          <p:spPr bwMode="auto">
            <a:xfrm>
              <a:off x="1593850" y="3598863"/>
              <a:ext cx="79375" cy="103188"/>
            </a:xfrm>
            <a:custGeom>
              <a:avLst/>
              <a:gdLst>
                <a:gd name="T0" fmla="*/ 23 w 716"/>
                <a:gd name="T1" fmla="*/ 949 h 949"/>
                <a:gd name="T2" fmla="*/ 64 w 716"/>
                <a:gd name="T3" fmla="*/ 946 h 949"/>
                <a:gd name="T4" fmla="*/ 89 w 716"/>
                <a:gd name="T5" fmla="*/ 942 h 949"/>
                <a:gd name="T6" fmla="*/ 129 w 716"/>
                <a:gd name="T7" fmla="*/ 932 h 949"/>
                <a:gd name="T8" fmla="*/ 150 w 716"/>
                <a:gd name="T9" fmla="*/ 925 h 949"/>
                <a:gd name="T10" fmla="*/ 189 w 716"/>
                <a:gd name="T11" fmla="*/ 909 h 949"/>
                <a:gd name="T12" fmla="*/ 242 w 716"/>
                <a:gd name="T13" fmla="*/ 882 h 949"/>
                <a:gd name="T14" fmla="*/ 262 w 716"/>
                <a:gd name="T15" fmla="*/ 870 h 949"/>
                <a:gd name="T16" fmla="*/ 300 w 716"/>
                <a:gd name="T17" fmla="*/ 842 h 949"/>
                <a:gd name="T18" fmla="*/ 349 w 716"/>
                <a:gd name="T19" fmla="*/ 799 h 949"/>
                <a:gd name="T20" fmla="*/ 436 w 716"/>
                <a:gd name="T21" fmla="*/ 700 h 949"/>
                <a:gd name="T22" fmla="*/ 449 w 716"/>
                <a:gd name="T23" fmla="*/ 683 h 949"/>
                <a:gd name="T24" fmla="*/ 518 w 716"/>
                <a:gd name="T25" fmla="*/ 576 h 949"/>
                <a:gd name="T26" fmla="*/ 592 w 716"/>
                <a:gd name="T27" fmla="*/ 435 h 949"/>
                <a:gd name="T28" fmla="*/ 657 w 716"/>
                <a:gd name="T29" fmla="*/ 273 h 949"/>
                <a:gd name="T30" fmla="*/ 716 w 716"/>
                <a:gd name="T31" fmla="*/ 95 h 949"/>
                <a:gd name="T32" fmla="*/ 427 w 716"/>
                <a:gd name="T33" fmla="*/ 0 h 949"/>
                <a:gd name="T34" fmla="*/ 375 w 716"/>
                <a:gd name="T35" fmla="*/ 160 h 949"/>
                <a:gd name="T36" fmla="*/ 321 w 716"/>
                <a:gd name="T37" fmla="*/ 296 h 949"/>
                <a:gd name="T38" fmla="*/ 263 w 716"/>
                <a:gd name="T39" fmla="*/ 411 h 949"/>
                <a:gd name="T40" fmla="*/ 194 w 716"/>
                <a:gd name="T41" fmla="*/ 518 h 949"/>
                <a:gd name="T42" fmla="*/ 207 w 716"/>
                <a:gd name="T43" fmla="*/ 501 h 949"/>
                <a:gd name="T44" fmla="*/ 146 w 716"/>
                <a:gd name="T45" fmla="*/ 572 h 949"/>
                <a:gd name="T46" fmla="*/ 119 w 716"/>
                <a:gd name="T47" fmla="*/ 597 h 949"/>
                <a:gd name="T48" fmla="*/ 81 w 716"/>
                <a:gd name="T49" fmla="*/ 625 h 949"/>
                <a:gd name="T50" fmla="*/ 101 w 716"/>
                <a:gd name="T51" fmla="*/ 613 h 949"/>
                <a:gd name="T52" fmla="*/ 74 w 716"/>
                <a:gd name="T53" fmla="*/ 628 h 949"/>
                <a:gd name="T54" fmla="*/ 35 w 716"/>
                <a:gd name="T55" fmla="*/ 644 h 949"/>
                <a:gd name="T56" fmla="*/ 56 w 716"/>
                <a:gd name="T57" fmla="*/ 637 h 949"/>
                <a:gd name="T58" fmla="*/ 16 w 716"/>
                <a:gd name="T59" fmla="*/ 647 h 949"/>
                <a:gd name="T60" fmla="*/ 41 w 716"/>
                <a:gd name="T61" fmla="*/ 643 h 949"/>
                <a:gd name="T62" fmla="*/ 0 w 716"/>
                <a:gd name="T63" fmla="*/ 646 h 949"/>
                <a:gd name="T64" fmla="*/ 23 w 716"/>
                <a:gd name="T65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949">
                  <a:moveTo>
                    <a:pt x="23" y="949"/>
                  </a:moveTo>
                  <a:lnTo>
                    <a:pt x="64" y="946"/>
                  </a:lnTo>
                  <a:cubicBezTo>
                    <a:pt x="72" y="945"/>
                    <a:pt x="81" y="944"/>
                    <a:pt x="89" y="942"/>
                  </a:cubicBezTo>
                  <a:lnTo>
                    <a:pt x="129" y="932"/>
                  </a:lnTo>
                  <a:cubicBezTo>
                    <a:pt x="136" y="930"/>
                    <a:pt x="143" y="928"/>
                    <a:pt x="150" y="925"/>
                  </a:cubicBezTo>
                  <a:lnTo>
                    <a:pt x="189" y="909"/>
                  </a:lnTo>
                  <a:lnTo>
                    <a:pt x="242" y="882"/>
                  </a:lnTo>
                  <a:cubicBezTo>
                    <a:pt x="249" y="878"/>
                    <a:pt x="255" y="874"/>
                    <a:pt x="262" y="870"/>
                  </a:cubicBezTo>
                  <a:lnTo>
                    <a:pt x="300" y="842"/>
                  </a:lnTo>
                  <a:lnTo>
                    <a:pt x="349" y="799"/>
                  </a:lnTo>
                  <a:lnTo>
                    <a:pt x="436" y="700"/>
                  </a:lnTo>
                  <a:cubicBezTo>
                    <a:pt x="441" y="695"/>
                    <a:pt x="445" y="689"/>
                    <a:pt x="449" y="683"/>
                  </a:cubicBezTo>
                  <a:lnTo>
                    <a:pt x="518" y="576"/>
                  </a:lnTo>
                  <a:lnTo>
                    <a:pt x="592" y="435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5" y="160"/>
                  </a:lnTo>
                  <a:lnTo>
                    <a:pt x="321" y="296"/>
                  </a:lnTo>
                  <a:lnTo>
                    <a:pt x="263" y="411"/>
                  </a:lnTo>
                  <a:lnTo>
                    <a:pt x="194" y="518"/>
                  </a:lnTo>
                  <a:lnTo>
                    <a:pt x="207" y="501"/>
                  </a:lnTo>
                  <a:lnTo>
                    <a:pt x="146" y="572"/>
                  </a:lnTo>
                  <a:lnTo>
                    <a:pt x="119" y="597"/>
                  </a:lnTo>
                  <a:lnTo>
                    <a:pt x="81" y="625"/>
                  </a:lnTo>
                  <a:lnTo>
                    <a:pt x="101" y="613"/>
                  </a:lnTo>
                  <a:lnTo>
                    <a:pt x="74" y="628"/>
                  </a:lnTo>
                  <a:lnTo>
                    <a:pt x="35" y="644"/>
                  </a:lnTo>
                  <a:lnTo>
                    <a:pt x="56" y="637"/>
                  </a:lnTo>
                  <a:lnTo>
                    <a:pt x="16" y="647"/>
                  </a:lnTo>
                  <a:lnTo>
                    <a:pt x="41" y="643"/>
                  </a:lnTo>
                  <a:lnTo>
                    <a:pt x="0" y="646"/>
                  </a:lnTo>
                  <a:lnTo>
                    <a:pt x="23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Freeform 33"/>
            <p:cNvSpPr>
              <a:spLocks/>
            </p:cNvSpPr>
            <p:nvPr/>
          </p:nvSpPr>
          <p:spPr bwMode="auto">
            <a:xfrm>
              <a:off x="1639887" y="3511550"/>
              <a:ext cx="76200" cy="103188"/>
            </a:xfrm>
            <a:custGeom>
              <a:avLst/>
              <a:gdLst>
                <a:gd name="T0" fmla="*/ 678 w 701"/>
                <a:gd name="T1" fmla="*/ 0 h 944"/>
                <a:gd name="T2" fmla="*/ 639 w 701"/>
                <a:gd name="T3" fmla="*/ 3 h 944"/>
                <a:gd name="T4" fmla="*/ 613 w 701"/>
                <a:gd name="T5" fmla="*/ 7 h 944"/>
                <a:gd name="T6" fmla="*/ 574 w 701"/>
                <a:gd name="T7" fmla="*/ 17 h 944"/>
                <a:gd name="T8" fmla="*/ 518 w 701"/>
                <a:gd name="T9" fmla="*/ 38 h 944"/>
                <a:gd name="T10" fmla="*/ 496 w 701"/>
                <a:gd name="T11" fmla="*/ 48 h 944"/>
                <a:gd name="T12" fmla="*/ 458 w 701"/>
                <a:gd name="T13" fmla="*/ 70 h 944"/>
                <a:gd name="T14" fmla="*/ 438 w 701"/>
                <a:gd name="T15" fmla="*/ 84 h 944"/>
                <a:gd name="T16" fmla="*/ 363 w 701"/>
                <a:gd name="T17" fmla="*/ 146 h 944"/>
                <a:gd name="T18" fmla="*/ 343 w 701"/>
                <a:gd name="T19" fmla="*/ 165 h 944"/>
                <a:gd name="T20" fmla="*/ 272 w 701"/>
                <a:gd name="T21" fmla="*/ 249 h 944"/>
                <a:gd name="T22" fmla="*/ 192 w 701"/>
                <a:gd name="T23" fmla="*/ 373 h 944"/>
                <a:gd name="T24" fmla="*/ 121 w 701"/>
                <a:gd name="T25" fmla="*/ 513 h 944"/>
                <a:gd name="T26" fmla="*/ 57 w 701"/>
                <a:gd name="T27" fmla="*/ 674 h 944"/>
                <a:gd name="T28" fmla="*/ 0 w 701"/>
                <a:gd name="T29" fmla="*/ 851 h 944"/>
                <a:gd name="T30" fmla="*/ 289 w 701"/>
                <a:gd name="T31" fmla="*/ 944 h 944"/>
                <a:gd name="T32" fmla="*/ 340 w 701"/>
                <a:gd name="T33" fmla="*/ 785 h 944"/>
                <a:gd name="T34" fmla="*/ 392 w 701"/>
                <a:gd name="T35" fmla="*/ 650 h 944"/>
                <a:gd name="T36" fmla="*/ 449 w 701"/>
                <a:gd name="T37" fmla="*/ 536 h 944"/>
                <a:gd name="T38" fmla="*/ 505 w 701"/>
                <a:gd name="T39" fmla="*/ 446 h 944"/>
                <a:gd name="T40" fmla="*/ 576 w 701"/>
                <a:gd name="T41" fmla="*/ 362 h 944"/>
                <a:gd name="T42" fmla="*/ 556 w 701"/>
                <a:gd name="T43" fmla="*/ 381 h 944"/>
                <a:gd name="T44" fmla="*/ 631 w 701"/>
                <a:gd name="T45" fmla="*/ 319 h 944"/>
                <a:gd name="T46" fmla="*/ 611 w 701"/>
                <a:gd name="T47" fmla="*/ 333 h 944"/>
                <a:gd name="T48" fmla="*/ 649 w 701"/>
                <a:gd name="T49" fmla="*/ 311 h 944"/>
                <a:gd name="T50" fmla="*/ 627 w 701"/>
                <a:gd name="T51" fmla="*/ 321 h 944"/>
                <a:gd name="T52" fmla="*/ 649 w 701"/>
                <a:gd name="T53" fmla="*/ 312 h 944"/>
                <a:gd name="T54" fmla="*/ 688 w 701"/>
                <a:gd name="T55" fmla="*/ 302 h 944"/>
                <a:gd name="T56" fmla="*/ 662 w 701"/>
                <a:gd name="T57" fmla="*/ 306 h 944"/>
                <a:gd name="T58" fmla="*/ 701 w 701"/>
                <a:gd name="T59" fmla="*/ 303 h 944"/>
                <a:gd name="T60" fmla="*/ 678 w 701"/>
                <a:gd name="T61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1" h="944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8" y="38"/>
                  </a:lnTo>
                  <a:cubicBezTo>
                    <a:pt x="510" y="40"/>
                    <a:pt x="503" y="44"/>
                    <a:pt x="496" y="48"/>
                  </a:cubicBezTo>
                  <a:lnTo>
                    <a:pt x="458" y="70"/>
                  </a:lnTo>
                  <a:cubicBezTo>
                    <a:pt x="451" y="74"/>
                    <a:pt x="444" y="79"/>
                    <a:pt x="438" y="84"/>
                  </a:cubicBezTo>
                  <a:lnTo>
                    <a:pt x="363" y="146"/>
                  </a:lnTo>
                  <a:cubicBezTo>
                    <a:pt x="356" y="152"/>
                    <a:pt x="349" y="158"/>
                    <a:pt x="343" y="165"/>
                  </a:cubicBezTo>
                  <a:lnTo>
                    <a:pt x="272" y="249"/>
                  </a:lnTo>
                  <a:lnTo>
                    <a:pt x="192" y="373"/>
                  </a:lnTo>
                  <a:lnTo>
                    <a:pt x="121" y="513"/>
                  </a:lnTo>
                  <a:lnTo>
                    <a:pt x="57" y="674"/>
                  </a:lnTo>
                  <a:lnTo>
                    <a:pt x="0" y="851"/>
                  </a:lnTo>
                  <a:lnTo>
                    <a:pt x="289" y="944"/>
                  </a:lnTo>
                  <a:lnTo>
                    <a:pt x="340" y="785"/>
                  </a:lnTo>
                  <a:lnTo>
                    <a:pt x="392" y="650"/>
                  </a:lnTo>
                  <a:lnTo>
                    <a:pt x="449" y="536"/>
                  </a:lnTo>
                  <a:lnTo>
                    <a:pt x="505" y="446"/>
                  </a:lnTo>
                  <a:lnTo>
                    <a:pt x="576" y="362"/>
                  </a:lnTo>
                  <a:lnTo>
                    <a:pt x="556" y="381"/>
                  </a:lnTo>
                  <a:lnTo>
                    <a:pt x="631" y="319"/>
                  </a:lnTo>
                  <a:lnTo>
                    <a:pt x="611" y="333"/>
                  </a:lnTo>
                  <a:lnTo>
                    <a:pt x="649" y="311"/>
                  </a:lnTo>
                  <a:lnTo>
                    <a:pt x="627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Freeform 34"/>
            <p:cNvSpPr>
              <a:spLocks/>
            </p:cNvSpPr>
            <p:nvPr/>
          </p:nvSpPr>
          <p:spPr bwMode="auto">
            <a:xfrm>
              <a:off x="1763712" y="3598863"/>
              <a:ext cx="77788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Freeform 35"/>
            <p:cNvSpPr>
              <a:spLocks/>
            </p:cNvSpPr>
            <p:nvPr/>
          </p:nvSpPr>
          <p:spPr bwMode="auto">
            <a:xfrm>
              <a:off x="1720850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Freeform 69"/>
            <p:cNvSpPr>
              <a:spLocks/>
            </p:cNvSpPr>
            <p:nvPr/>
          </p:nvSpPr>
          <p:spPr bwMode="auto">
            <a:xfrm>
              <a:off x="1839912" y="3598863"/>
              <a:ext cx="79375" cy="103188"/>
            </a:xfrm>
            <a:custGeom>
              <a:avLst/>
              <a:gdLst>
                <a:gd name="T0" fmla="*/ 21 w 731"/>
                <a:gd name="T1" fmla="*/ 949 h 949"/>
                <a:gd name="T2" fmla="*/ 63 w 731"/>
                <a:gd name="T3" fmla="*/ 946 h 949"/>
                <a:gd name="T4" fmla="*/ 88 w 731"/>
                <a:gd name="T5" fmla="*/ 942 h 949"/>
                <a:gd name="T6" fmla="*/ 129 w 731"/>
                <a:gd name="T7" fmla="*/ 932 h 949"/>
                <a:gd name="T8" fmla="*/ 190 w 731"/>
                <a:gd name="T9" fmla="*/ 910 h 949"/>
                <a:gd name="T10" fmla="*/ 245 w 731"/>
                <a:gd name="T11" fmla="*/ 882 h 949"/>
                <a:gd name="T12" fmla="*/ 302 w 731"/>
                <a:gd name="T13" fmla="*/ 844 h 949"/>
                <a:gd name="T14" fmla="*/ 353 w 731"/>
                <a:gd name="T15" fmla="*/ 800 h 949"/>
                <a:gd name="T16" fmla="*/ 442 w 731"/>
                <a:gd name="T17" fmla="*/ 701 h 949"/>
                <a:gd name="T18" fmla="*/ 527 w 731"/>
                <a:gd name="T19" fmla="*/ 578 h 949"/>
                <a:gd name="T20" fmla="*/ 602 w 731"/>
                <a:gd name="T21" fmla="*/ 436 h 949"/>
                <a:gd name="T22" fmla="*/ 670 w 731"/>
                <a:gd name="T23" fmla="*/ 276 h 949"/>
                <a:gd name="T24" fmla="*/ 731 w 731"/>
                <a:gd name="T25" fmla="*/ 95 h 949"/>
                <a:gd name="T26" fmla="*/ 442 w 731"/>
                <a:gd name="T27" fmla="*/ 0 h 949"/>
                <a:gd name="T28" fmla="*/ 390 w 731"/>
                <a:gd name="T29" fmla="*/ 157 h 949"/>
                <a:gd name="T30" fmla="*/ 333 w 731"/>
                <a:gd name="T31" fmla="*/ 295 h 949"/>
                <a:gd name="T32" fmla="*/ 274 w 731"/>
                <a:gd name="T33" fmla="*/ 409 h 949"/>
                <a:gd name="T34" fmla="*/ 214 w 731"/>
                <a:gd name="T35" fmla="*/ 500 h 949"/>
                <a:gd name="T36" fmla="*/ 154 w 731"/>
                <a:gd name="T37" fmla="*/ 571 h 949"/>
                <a:gd name="T38" fmla="*/ 127 w 731"/>
                <a:gd name="T39" fmla="*/ 595 h 949"/>
                <a:gd name="T40" fmla="*/ 104 w 731"/>
                <a:gd name="T41" fmla="*/ 613 h 949"/>
                <a:gd name="T42" fmla="*/ 79 w 731"/>
                <a:gd name="T43" fmla="*/ 627 h 949"/>
                <a:gd name="T44" fmla="*/ 57 w 731"/>
                <a:gd name="T45" fmla="*/ 637 h 949"/>
                <a:gd name="T46" fmla="*/ 16 w 731"/>
                <a:gd name="T47" fmla="*/ 647 h 949"/>
                <a:gd name="T48" fmla="*/ 42 w 731"/>
                <a:gd name="T49" fmla="*/ 643 h 949"/>
                <a:gd name="T50" fmla="*/ 0 w 731"/>
                <a:gd name="T51" fmla="*/ 646 h 949"/>
                <a:gd name="T52" fmla="*/ 21 w 731"/>
                <a:gd name="T53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1" h="949">
                  <a:moveTo>
                    <a:pt x="21" y="949"/>
                  </a:moveTo>
                  <a:lnTo>
                    <a:pt x="63" y="946"/>
                  </a:lnTo>
                  <a:cubicBezTo>
                    <a:pt x="72" y="945"/>
                    <a:pt x="80" y="944"/>
                    <a:pt x="88" y="942"/>
                  </a:cubicBezTo>
                  <a:lnTo>
                    <a:pt x="129" y="932"/>
                  </a:lnTo>
                  <a:lnTo>
                    <a:pt x="190" y="910"/>
                  </a:lnTo>
                  <a:lnTo>
                    <a:pt x="245" y="882"/>
                  </a:lnTo>
                  <a:lnTo>
                    <a:pt x="302" y="844"/>
                  </a:lnTo>
                  <a:lnTo>
                    <a:pt x="353" y="800"/>
                  </a:lnTo>
                  <a:lnTo>
                    <a:pt x="442" y="701"/>
                  </a:lnTo>
                  <a:lnTo>
                    <a:pt x="527" y="578"/>
                  </a:lnTo>
                  <a:lnTo>
                    <a:pt x="602" y="436"/>
                  </a:lnTo>
                  <a:lnTo>
                    <a:pt x="670" y="276"/>
                  </a:lnTo>
                  <a:lnTo>
                    <a:pt x="731" y="95"/>
                  </a:lnTo>
                  <a:lnTo>
                    <a:pt x="442" y="0"/>
                  </a:lnTo>
                  <a:lnTo>
                    <a:pt x="390" y="157"/>
                  </a:lnTo>
                  <a:lnTo>
                    <a:pt x="333" y="295"/>
                  </a:lnTo>
                  <a:lnTo>
                    <a:pt x="274" y="409"/>
                  </a:lnTo>
                  <a:lnTo>
                    <a:pt x="214" y="500"/>
                  </a:lnTo>
                  <a:lnTo>
                    <a:pt x="154" y="571"/>
                  </a:lnTo>
                  <a:lnTo>
                    <a:pt x="127" y="595"/>
                  </a:lnTo>
                  <a:lnTo>
                    <a:pt x="104" y="613"/>
                  </a:lnTo>
                  <a:lnTo>
                    <a:pt x="79" y="627"/>
                  </a:lnTo>
                  <a:lnTo>
                    <a:pt x="57" y="637"/>
                  </a:lnTo>
                  <a:lnTo>
                    <a:pt x="16" y="647"/>
                  </a:lnTo>
                  <a:lnTo>
                    <a:pt x="42" y="643"/>
                  </a:lnTo>
                  <a:lnTo>
                    <a:pt x="0" y="646"/>
                  </a:lnTo>
                  <a:lnTo>
                    <a:pt x="21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Freeform 70"/>
            <p:cNvSpPr>
              <a:spLocks/>
            </p:cNvSpPr>
            <p:nvPr/>
          </p:nvSpPr>
          <p:spPr bwMode="auto">
            <a:xfrm>
              <a:off x="1885950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Freeform 71"/>
            <p:cNvSpPr>
              <a:spLocks/>
            </p:cNvSpPr>
            <p:nvPr/>
          </p:nvSpPr>
          <p:spPr bwMode="auto">
            <a:xfrm>
              <a:off x="2011362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9" name="Freeform 72"/>
            <p:cNvSpPr>
              <a:spLocks/>
            </p:cNvSpPr>
            <p:nvPr/>
          </p:nvSpPr>
          <p:spPr bwMode="auto">
            <a:xfrm>
              <a:off x="1965325" y="3511550"/>
              <a:ext cx="79375" cy="103188"/>
            </a:xfrm>
            <a:custGeom>
              <a:avLst/>
              <a:gdLst>
                <a:gd name="T0" fmla="*/ 21 w 731"/>
                <a:gd name="T1" fmla="*/ 0 h 946"/>
                <a:gd name="T2" fmla="*/ 63 w 731"/>
                <a:gd name="T3" fmla="*/ 3 h 946"/>
                <a:gd name="T4" fmla="*/ 88 w 731"/>
                <a:gd name="T5" fmla="*/ 7 h 946"/>
                <a:gd name="T6" fmla="*/ 129 w 731"/>
                <a:gd name="T7" fmla="*/ 17 h 946"/>
                <a:gd name="T8" fmla="*/ 187 w 731"/>
                <a:gd name="T9" fmla="*/ 37 h 946"/>
                <a:gd name="T10" fmla="*/ 208 w 731"/>
                <a:gd name="T11" fmla="*/ 46 h 946"/>
                <a:gd name="T12" fmla="*/ 248 w 731"/>
                <a:gd name="T13" fmla="*/ 68 h 946"/>
                <a:gd name="T14" fmla="*/ 268 w 731"/>
                <a:gd name="T15" fmla="*/ 82 h 946"/>
                <a:gd name="T16" fmla="*/ 347 w 731"/>
                <a:gd name="T17" fmla="*/ 144 h 946"/>
                <a:gd name="T18" fmla="*/ 367 w 731"/>
                <a:gd name="T19" fmla="*/ 162 h 946"/>
                <a:gd name="T20" fmla="*/ 442 w 731"/>
                <a:gd name="T21" fmla="*/ 246 h 946"/>
                <a:gd name="T22" fmla="*/ 527 w 731"/>
                <a:gd name="T23" fmla="*/ 370 h 946"/>
                <a:gd name="T24" fmla="*/ 602 w 731"/>
                <a:gd name="T25" fmla="*/ 511 h 946"/>
                <a:gd name="T26" fmla="*/ 670 w 731"/>
                <a:gd name="T27" fmla="*/ 670 h 946"/>
                <a:gd name="T28" fmla="*/ 731 w 731"/>
                <a:gd name="T29" fmla="*/ 849 h 946"/>
                <a:gd name="T30" fmla="*/ 442 w 731"/>
                <a:gd name="T31" fmla="*/ 946 h 946"/>
                <a:gd name="T32" fmla="*/ 391 w 731"/>
                <a:gd name="T33" fmla="*/ 789 h 946"/>
                <a:gd name="T34" fmla="*/ 333 w 731"/>
                <a:gd name="T35" fmla="*/ 652 h 946"/>
                <a:gd name="T36" fmla="*/ 274 w 731"/>
                <a:gd name="T37" fmla="*/ 539 h 946"/>
                <a:gd name="T38" fmla="*/ 215 w 731"/>
                <a:gd name="T39" fmla="*/ 449 h 946"/>
                <a:gd name="T40" fmla="*/ 140 w 731"/>
                <a:gd name="T41" fmla="*/ 365 h 946"/>
                <a:gd name="T42" fmla="*/ 160 w 731"/>
                <a:gd name="T43" fmla="*/ 383 h 946"/>
                <a:gd name="T44" fmla="*/ 81 w 731"/>
                <a:gd name="T45" fmla="*/ 321 h 946"/>
                <a:gd name="T46" fmla="*/ 101 w 731"/>
                <a:gd name="T47" fmla="*/ 335 h 946"/>
                <a:gd name="T48" fmla="*/ 61 w 731"/>
                <a:gd name="T49" fmla="*/ 313 h 946"/>
                <a:gd name="T50" fmla="*/ 82 w 731"/>
                <a:gd name="T51" fmla="*/ 322 h 946"/>
                <a:gd name="T52" fmla="*/ 57 w 731"/>
                <a:gd name="T53" fmla="*/ 312 h 946"/>
                <a:gd name="T54" fmla="*/ 16 w 731"/>
                <a:gd name="T55" fmla="*/ 302 h 946"/>
                <a:gd name="T56" fmla="*/ 42 w 731"/>
                <a:gd name="T57" fmla="*/ 306 h 946"/>
                <a:gd name="T58" fmla="*/ 0 w 731"/>
                <a:gd name="T59" fmla="*/ 303 h 946"/>
                <a:gd name="T60" fmla="*/ 21 w 731"/>
                <a:gd name="T61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6">
                  <a:moveTo>
                    <a:pt x="21" y="0"/>
                  </a:moveTo>
                  <a:lnTo>
                    <a:pt x="63" y="3"/>
                  </a:lnTo>
                  <a:cubicBezTo>
                    <a:pt x="72" y="3"/>
                    <a:pt x="80" y="5"/>
                    <a:pt x="88" y="7"/>
                  </a:cubicBezTo>
                  <a:lnTo>
                    <a:pt x="129" y="17"/>
                  </a:lnTo>
                  <a:lnTo>
                    <a:pt x="187" y="37"/>
                  </a:lnTo>
                  <a:cubicBezTo>
                    <a:pt x="194" y="39"/>
                    <a:pt x="201" y="43"/>
                    <a:pt x="208" y="46"/>
                  </a:cubicBezTo>
                  <a:lnTo>
                    <a:pt x="248" y="68"/>
                  </a:lnTo>
                  <a:cubicBezTo>
                    <a:pt x="255" y="72"/>
                    <a:pt x="262" y="77"/>
                    <a:pt x="268" y="82"/>
                  </a:cubicBezTo>
                  <a:lnTo>
                    <a:pt x="347" y="144"/>
                  </a:lnTo>
                  <a:cubicBezTo>
                    <a:pt x="354" y="149"/>
                    <a:pt x="361" y="156"/>
                    <a:pt x="367" y="162"/>
                  </a:cubicBezTo>
                  <a:lnTo>
                    <a:pt x="442" y="246"/>
                  </a:lnTo>
                  <a:lnTo>
                    <a:pt x="527" y="370"/>
                  </a:lnTo>
                  <a:lnTo>
                    <a:pt x="602" y="511"/>
                  </a:lnTo>
                  <a:lnTo>
                    <a:pt x="670" y="670"/>
                  </a:lnTo>
                  <a:lnTo>
                    <a:pt x="731" y="849"/>
                  </a:lnTo>
                  <a:lnTo>
                    <a:pt x="442" y="946"/>
                  </a:lnTo>
                  <a:lnTo>
                    <a:pt x="391" y="789"/>
                  </a:lnTo>
                  <a:lnTo>
                    <a:pt x="333" y="652"/>
                  </a:lnTo>
                  <a:lnTo>
                    <a:pt x="274" y="539"/>
                  </a:lnTo>
                  <a:lnTo>
                    <a:pt x="215" y="449"/>
                  </a:lnTo>
                  <a:lnTo>
                    <a:pt x="140" y="365"/>
                  </a:lnTo>
                  <a:lnTo>
                    <a:pt x="160" y="383"/>
                  </a:lnTo>
                  <a:lnTo>
                    <a:pt x="81" y="321"/>
                  </a:lnTo>
                  <a:lnTo>
                    <a:pt x="101" y="335"/>
                  </a:lnTo>
                  <a:lnTo>
                    <a:pt x="61" y="313"/>
                  </a:lnTo>
                  <a:lnTo>
                    <a:pt x="82" y="322"/>
                  </a:lnTo>
                  <a:lnTo>
                    <a:pt x="57" y="312"/>
                  </a:lnTo>
                  <a:lnTo>
                    <a:pt x="16" y="302"/>
                  </a:lnTo>
                  <a:lnTo>
                    <a:pt x="42" y="306"/>
                  </a:lnTo>
                  <a:lnTo>
                    <a:pt x="0" y="3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Freeform 73"/>
            <p:cNvSpPr>
              <a:spLocks/>
            </p:cNvSpPr>
            <p:nvPr/>
          </p:nvSpPr>
          <p:spPr bwMode="auto">
            <a:xfrm>
              <a:off x="2087562" y="3598863"/>
              <a:ext cx="80963" cy="103188"/>
            </a:xfrm>
            <a:custGeom>
              <a:avLst/>
              <a:gdLst>
                <a:gd name="T0" fmla="*/ 21 w 746"/>
                <a:gd name="T1" fmla="*/ 951 h 951"/>
                <a:gd name="T2" fmla="*/ 64 w 746"/>
                <a:gd name="T3" fmla="*/ 948 h 951"/>
                <a:gd name="T4" fmla="*/ 89 w 746"/>
                <a:gd name="T5" fmla="*/ 944 h 951"/>
                <a:gd name="T6" fmla="*/ 131 w 746"/>
                <a:gd name="T7" fmla="*/ 934 h 951"/>
                <a:gd name="T8" fmla="*/ 192 w 746"/>
                <a:gd name="T9" fmla="*/ 913 h 951"/>
                <a:gd name="T10" fmla="*/ 247 w 746"/>
                <a:gd name="T11" fmla="*/ 885 h 951"/>
                <a:gd name="T12" fmla="*/ 267 w 746"/>
                <a:gd name="T13" fmla="*/ 874 h 951"/>
                <a:gd name="T14" fmla="*/ 307 w 746"/>
                <a:gd name="T15" fmla="*/ 846 h 951"/>
                <a:gd name="T16" fmla="*/ 358 w 746"/>
                <a:gd name="T17" fmla="*/ 803 h 951"/>
                <a:gd name="T18" fmla="*/ 449 w 746"/>
                <a:gd name="T19" fmla="*/ 705 h 951"/>
                <a:gd name="T20" fmla="*/ 536 w 746"/>
                <a:gd name="T21" fmla="*/ 582 h 951"/>
                <a:gd name="T22" fmla="*/ 614 w 746"/>
                <a:gd name="T23" fmla="*/ 440 h 951"/>
                <a:gd name="T24" fmla="*/ 684 w 746"/>
                <a:gd name="T25" fmla="*/ 278 h 951"/>
                <a:gd name="T26" fmla="*/ 746 w 746"/>
                <a:gd name="T27" fmla="*/ 99 h 951"/>
                <a:gd name="T28" fmla="*/ 459 w 746"/>
                <a:gd name="T29" fmla="*/ 0 h 951"/>
                <a:gd name="T30" fmla="*/ 405 w 746"/>
                <a:gd name="T31" fmla="*/ 158 h 951"/>
                <a:gd name="T32" fmla="*/ 347 w 746"/>
                <a:gd name="T33" fmla="*/ 295 h 951"/>
                <a:gd name="T34" fmla="*/ 286 w 746"/>
                <a:gd name="T35" fmla="*/ 409 h 951"/>
                <a:gd name="T36" fmla="*/ 225 w 746"/>
                <a:gd name="T37" fmla="*/ 500 h 951"/>
                <a:gd name="T38" fmla="*/ 161 w 746"/>
                <a:gd name="T39" fmla="*/ 572 h 951"/>
                <a:gd name="T40" fmla="*/ 132 w 746"/>
                <a:gd name="T41" fmla="*/ 597 h 951"/>
                <a:gd name="T42" fmla="*/ 92 w 746"/>
                <a:gd name="T43" fmla="*/ 625 h 951"/>
                <a:gd name="T44" fmla="*/ 111 w 746"/>
                <a:gd name="T45" fmla="*/ 614 h 951"/>
                <a:gd name="T46" fmla="*/ 83 w 746"/>
                <a:gd name="T47" fmla="*/ 628 h 951"/>
                <a:gd name="T48" fmla="*/ 60 w 746"/>
                <a:gd name="T49" fmla="*/ 639 h 951"/>
                <a:gd name="T50" fmla="*/ 18 w 746"/>
                <a:gd name="T51" fmla="*/ 649 h 951"/>
                <a:gd name="T52" fmla="*/ 43 w 746"/>
                <a:gd name="T53" fmla="*/ 645 h 951"/>
                <a:gd name="T54" fmla="*/ 0 w 746"/>
                <a:gd name="T55" fmla="*/ 648 h 951"/>
                <a:gd name="T56" fmla="*/ 21 w 746"/>
                <a:gd name="T57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6" h="951">
                  <a:moveTo>
                    <a:pt x="21" y="951"/>
                  </a:moveTo>
                  <a:lnTo>
                    <a:pt x="64" y="948"/>
                  </a:lnTo>
                  <a:cubicBezTo>
                    <a:pt x="72" y="948"/>
                    <a:pt x="81" y="946"/>
                    <a:pt x="89" y="944"/>
                  </a:cubicBezTo>
                  <a:lnTo>
                    <a:pt x="131" y="934"/>
                  </a:lnTo>
                  <a:lnTo>
                    <a:pt x="192" y="913"/>
                  </a:lnTo>
                  <a:lnTo>
                    <a:pt x="247" y="885"/>
                  </a:lnTo>
                  <a:cubicBezTo>
                    <a:pt x="254" y="882"/>
                    <a:pt x="261" y="878"/>
                    <a:pt x="267" y="874"/>
                  </a:cubicBezTo>
                  <a:lnTo>
                    <a:pt x="307" y="846"/>
                  </a:lnTo>
                  <a:lnTo>
                    <a:pt x="358" y="803"/>
                  </a:lnTo>
                  <a:lnTo>
                    <a:pt x="449" y="705"/>
                  </a:lnTo>
                  <a:lnTo>
                    <a:pt x="536" y="582"/>
                  </a:lnTo>
                  <a:lnTo>
                    <a:pt x="614" y="440"/>
                  </a:lnTo>
                  <a:lnTo>
                    <a:pt x="684" y="278"/>
                  </a:lnTo>
                  <a:lnTo>
                    <a:pt x="746" y="99"/>
                  </a:lnTo>
                  <a:lnTo>
                    <a:pt x="459" y="0"/>
                  </a:lnTo>
                  <a:lnTo>
                    <a:pt x="405" y="158"/>
                  </a:lnTo>
                  <a:lnTo>
                    <a:pt x="347" y="295"/>
                  </a:lnTo>
                  <a:lnTo>
                    <a:pt x="286" y="409"/>
                  </a:lnTo>
                  <a:lnTo>
                    <a:pt x="225" y="500"/>
                  </a:lnTo>
                  <a:lnTo>
                    <a:pt x="161" y="572"/>
                  </a:lnTo>
                  <a:lnTo>
                    <a:pt x="132" y="597"/>
                  </a:lnTo>
                  <a:lnTo>
                    <a:pt x="92" y="625"/>
                  </a:lnTo>
                  <a:lnTo>
                    <a:pt x="111" y="614"/>
                  </a:lnTo>
                  <a:lnTo>
                    <a:pt x="83" y="628"/>
                  </a:lnTo>
                  <a:lnTo>
                    <a:pt x="60" y="639"/>
                  </a:lnTo>
                  <a:lnTo>
                    <a:pt x="18" y="649"/>
                  </a:lnTo>
                  <a:lnTo>
                    <a:pt x="43" y="645"/>
                  </a:lnTo>
                  <a:lnTo>
                    <a:pt x="0" y="648"/>
                  </a:lnTo>
                  <a:lnTo>
                    <a:pt x="21" y="95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Freeform 74"/>
            <p:cNvSpPr>
              <a:spLocks/>
            </p:cNvSpPr>
            <p:nvPr/>
          </p:nvSpPr>
          <p:spPr bwMode="auto">
            <a:xfrm>
              <a:off x="2136775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40" name="Rectangle 156"/>
          <p:cNvSpPr>
            <a:spLocks noChangeArrowheads="1"/>
          </p:cNvSpPr>
          <p:nvPr/>
        </p:nvSpPr>
        <p:spPr bwMode="auto">
          <a:xfrm>
            <a:off x="4659093" y="4007535"/>
            <a:ext cx="655638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3" name="Freeform 89"/>
          <p:cNvSpPr>
            <a:spLocks/>
          </p:cNvSpPr>
          <p:nvPr/>
        </p:nvSpPr>
        <p:spPr bwMode="auto">
          <a:xfrm>
            <a:off x="7054850" y="4529823"/>
            <a:ext cx="77788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4" name="Freeform 90"/>
          <p:cNvSpPr>
            <a:spLocks/>
          </p:cNvSpPr>
          <p:nvPr/>
        </p:nvSpPr>
        <p:spPr bwMode="auto">
          <a:xfrm>
            <a:off x="7010400" y="4442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5" name="Freeform 91"/>
          <p:cNvSpPr>
            <a:spLocks/>
          </p:cNvSpPr>
          <p:nvPr/>
        </p:nvSpPr>
        <p:spPr bwMode="auto">
          <a:xfrm>
            <a:off x="7121525" y="4529823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6" name="Freeform 92"/>
          <p:cNvSpPr>
            <a:spLocks/>
          </p:cNvSpPr>
          <p:nvPr/>
        </p:nvSpPr>
        <p:spPr bwMode="auto">
          <a:xfrm>
            <a:off x="7165975" y="4442510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7" name="Freeform 93"/>
          <p:cNvSpPr>
            <a:spLocks/>
          </p:cNvSpPr>
          <p:nvPr/>
        </p:nvSpPr>
        <p:spPr bwMode="auto">
          <a:xfrm>
            <a:off x="7289800" y="4529823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8" name="Freeform 94"/>
          <p:cNvSpPr>
            <a:spLocks/>
          </p:cNvSpPr>
          <p:nvPr/>
        </p:nvSpPr>
        <p:spPr bwMode="auto">
          <a:xfrm>
            <a:off x="7246937" y="4442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9" name="Freeform 95"/>
          <p:cNvSpPr>
            <a:spLocks/>
          </p:cNvSpPr>
          <p:nvPr/>
        </p:nvSpPr>
        <p:spPr bwMode="auto">
          <a:xfrm>
            <a:off x="7361237" y="4529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0" name="Freeform 96"/>
          <p:cNvSpPr>
            <a:spLocks/>
          </p:cNvSpPr>
          <p:nvPr/>
        </p:nvSpPr>
        <p:spPr bwMode="auto">
          <a:xfrm>
            <a:off x="7404100" y="4442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1" name="Freeform 97"/>
          <p:cNvSpPr>
            <a:spLocks/>
          </p:cNvSpPr>
          <p:nvPr/>
        </p:nvSpPr>
        <p:spPr bwMode="auto">
          <a:xfrm>
            <a:off x="7535862" y="4529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2" name="Freeform 98"/>
          <p:cNvSpPr>
            <a:spLocks/>
          </p:cNvSpPr>
          <p:nvPr/>
        </p:nvSpPr>
        <p:spPr bwMode="auto">
          <a:xfrm>
            <a:off x="7493000" y="4442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3" name="Freeform 99"/>
          <p:cNvSpPr>
            <a:spLocks/>
          </p:cNvSpPr>
          <p:nvPr/>
        </p:nvSpPr>
        <p:spPr bwMode="auto">
          <a:xfrm>
            <a:off x="7602537" y="4529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4" name="Freeform 100"/>
          <p:cNvSpPr>
            <a:spLocks/>
          </p:cNvSpPr>
          <p:nvPr/>
        </p:nvSpPr>
        <p:spPr bwMode="auto">
          <a:xfrm>
            <a:off x="7645400" y="4442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5" name="Freeform 101"/>
          <p:cNvSpPr>
            <a:spLocks/>
          </p:cNvSpPr>
          <p:nvPr/>
        </p:nvSpPr>
        <p:spPr bwMode="auto">
          <a:xfrm>
            <a:off x="7772400" y="4529823"/>
            <a:ext cx="76200" cy="103188"/>
          </a:xfrm>
          <a:custGeom>
            <a:avLst/>
            <a:gdLst>
              <a:gd name="T0" fmla="*/ 170 w 176"/>
              <a:gd name="T1" fmla="*/ 237 h 237"/>
              <a:gd name="T2" fmla="*/ 160 w 176"/>
              <a:gd name="T3" fmla="*/ 237 h 237"/>
              <a:gd name="T4" fmla="*/ 154 w 176"/>
              <a:gd name="T5" fmla="*/ 236 h 237"/>
              <a:gd name="T6" fmla="*/ 144 w 176"/>
              <a:gd name="T7" fmla="*/ 233 h 237"/>
              <a:gd name="T8" fmla="*/ 129 w 176"/>
              <a:gd name="T9" fmla="*/ 227 h 237"/>
              <a:gd name="T10" fmla="*/ 116 w 176"/>
              <a:gd name="T11" fmla="*/ 220 h 237"/>
              <a:gd name="T12" fmla="*/ 102 w 176"/>
              <a:gd name="T13" fmla="*/ 211 h 237"/>
              <a:gd name="T14" fmla="*/ 90 w 176"/>
              <a:gd name="T15" fmla="*/ 199 h 237"/>
              <a:gd name="T16" fmla="*/ 68 w 176"/>
              <a:gd name="T17" fmla="*/ 175 h 237"/>
              <a:gd name="T18" fmla="*/ 48 w 176"/>
              <a:gd name="T19" fmla="*/ 144 h 237"/>
              <a:gd name="T20" fmla="*/ 30 w 176"/>
              <a:gd name="T21" fmla="*/ 108 h 237"/>
              <a:gd name="T22" fmla="*/ 15 w 176"/>
              <a:gd name="T23" fmla="*/ 68 h 237"/>
              <a:gd name="T24" fmla="*/ 0 w 176"/>
              <a:gd name="T25" fmla="*/ 24 h 237"/>
              <a:gd name="T26" fmla="*/ 73 w 176"/>
              <a:gd name="T27" fmla="*/ 0 h 237"/>
              <a:gd name="T28" fmla="*/ 85 w 176"/>
              <a:gd name="T29" fmla="*/ 40 h 237"/>
              <a:gd name="T30" fmla="*/ 98 w 176"/>
              <a:gd name="T31" fmla="*/ 74 h 237"/>
              <a:gd name="T32" fmla="*/ 113 w 176"/>
              <a:gd name="T33" fmla="*/ 103 h 237"/>
              <a:gd name="T34" fmla="*/ 127 w 176"/>
              <a:gd name="T35" fmla="*/ 126 h 237"/>
              <a:gd name="T36" fmla="*/ 141 w 176"/>
              <a:gd name="T37" fmla="*/ 143 h 237"/>
              <a:gd name="T38" fmla="*/ 147 w 176"/>
              <a:gd name="T39" fmla="*/ 149 h 237"/>
              <a:gd name="T40" fmla="*/ 152 w 176"/>
              <a:gd name="T41" fmla="*/ 154 h 237"/>
              <a:gd name="T42" fmla="*/ 158 w 176"/>
              <a:gd name="T43" fmla="*/ 157 h 237"/>
              <a:gd name="T44" fmla="*/ 163 w 176"/>
              <a:gd name="T45" fmla="*/ 159 h 237"/>
              <a:gd name="T46" fmla="*/ 172 w 176"/>
              <a:gd name="T47" fmla="*/ 162 h 237"/>
              <a:gd name="T48" fmla="*/ 166 w 176"/>
              <a:gd name="T49" fmla="*/ 161 h 237"/>
              <a:gd name="T50" fmla="*/ 176 w 176"/>
              <a:gd name="T51" fmla="*/ 162 h 237"/>
              <a:gd name="T52" fmla="*/ 170 w 176"/>
              <a:gd name="T5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237">
                <a:moveTo>
                  <a:pt x="170" y="237"/>
                </a:moveTo>
                <a:lnTo>
                  <a:pt x="160" y="237"/>
                </a:lnTo>
                <a:cubicBezTo>
                  <a:pt x="158" y="236"/>
                  <a:pt x="156" y="236"/>
                  <a:pt x="154" y="236"/>
                </a:cubicBezTo>
                <a:lnTo>
                  <a:pt x="144" y="233"/>
                </a:lnTo>
                <a:lnTo>
                  <a:pt x="129" y="227"/>
                </a:lnTo>
                <a:lnTo>
                  <a:pt x="116" y="220"/>
                </a:lnTo>
                <a:lnTo>
                  <a:pt x="102" y="211"/>
                </a:lnTo>
                <a:lnTo>
                  <a:pt x="90" y="199"/>
                </a:lnTo>
                <a:lnTo>
                  <a:pt x="68" y="175"/>
                </a:lnTo>
                <a:lnTo>
                  <a:pt x="48" y="144"/>
                </a:lnTo>
                <a:lnTo>
                  <a:pt x="30" y="108"/>
                </a:lnTo>
                <a:lnTo>
                  <a:pt x="15" y="68"/>
                </a:lnTo>
                <a:lnTo>
                  <a:pt x="0" y="24"/>
                </a:lnTo>
                <a:lnTo>
                  <a:pt x="73" y="0"/>
                </a:lnTo>
                <a:lnTo>
                  <a:pt x="85" y="40"/>
                </a:lnTo>
                <a:lnTo>
                  <a:pt x="98" y="74"/>
                </a:lnTo>
                <a:lnTo>
                  <a:pt x="113" y="103"/>
                </a:lnTo>
                <a:lnTo>
                  <a:pt x="127" y="126"/>
                </a:lnTo>
                <a:lnTo>
                  <a:pt x="141" y="143"/>
                </a:lnTo>
                <a:lnTo>
                  <a:pt x="147" y="149"/>
                </a:lnTo>
                <a:lnTo>
                  <a:pt x="152" y="154"/>
                </a:lnTo>
                <a:lnTo>
                  <a:pt x="158" y="157"/>
                </a:lnTo>
                <a:lnTo>
                  <a:pt x="163" y="159"/>
                </a:lnTo>
                <a:lnTo>
                  <a:pt x="172" y="162"/>
                </a:lnTo>
                <a:lnTo>
                  <a:pt x="166" y="161"/>
                </a:lnTo>
                <a:lnTo>
                  <a:pt x="176" y="162"/>
                </a:lnTo>
                <a:lnTo>
                  <a:pt x="170" y="23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6" name="Freeform 102"/>
          <p:cNvSpPr>
            <a:spLocks/>
          </p:cNvSpPr>
          <p:nvPr/>
        </p:nvSpPr>
        <p:spPr bwMode="auto">
          <a:xfrm>
            <a:off x="7727950" y="4442510"/>
            <a:ext cx="77788" cy="103188"/>
          </a:xfrm>
          <a:custGeom>
            <a:avLst/>
            <a:gdLst>
              <a:gd name="T0" fmla="*/ 5 w 179"/>
              <a:gd name="T1" fmla="*/ 0 h 236"/>
              <a:gd name="T2" fmla="*/ 15 w 179"/>
              <a:gd name="T3" fmla="*/ 0 h 236"/>
              <a:gd name="T4" fmla="*/ 22 w 179"/>
              <a:gd name="T5" fmla="*/ 1 h 236"/>
              <a:gd name="T6" fmla="*/ 32 w 179"/>
              <a:gd name="T7" fmla="*/ 4 h 236"/>
              <a:gd name="T8" fmla="*/ 46 w 179"/>
              <a:gd name="T9" fmla="*/ 9 h 236"/>
              <a:gd name="T10" fmla="*/ 61 w 179"/>
              <a:gd name="T11" fmla="*/ 17 h 236"/>
              <a:gd name="T12" fmla="*/ 66 w 179"/>
              <a:gd name="T13" fmla="*/ 21 h 236"/>
              <a:gd name="T14" fmla="*/ 85 w 179"/>
              <a:gd name="T15" fmla="*/ 36 h 236"/>
              <a:gd name="T16" fmla="*/ 90 w 179"/>
              <a:gd name="T17" fmla="*/ 40 h 236"/>
              <a:gd name="T18" fmla="*/ 108 w 179"/>
              <a:gd name="T19" fmla="*/ 61 h 236"/>
              <a:gd name="T20" fmla="*/ 112 w 179"/>
              <a:gd name="T21" fmla="*/ 66 h 236"/>
              <a:gd name="T22" fmla="*/ 129 w 179"/>
              <a:gd name="T23" fmla="*/ 93 h 236"/>
              <a:gd name="T24" fmla="*/ 147 w 179"/>
              <a:gd name="T25" fmla="*/ 127 h 236"/>
              <a:gd name="T26" fmla="*/ 164 w 179"/>
              <a:gd name="T27" fmla="*/ 168 h 236"/>
              <a:gd name="T28" fmla="*/ 179 w 179"/>
              <a:gd name="T29" fmla="*/ 212 h 236"/>
              <a:gd name="T30" fmla="*/ 106 w 179"/>
              <a:gd name="T31" fmla="*/ 236 h 236"/>
              <a:gd name="T32" fmla="*/ 93 w 179"/>
              <a:gd name="T33" fmla="*/ 196 h 236"/>
              <a:gd name="T34" fmla="*/ 80 w 179"/>
              <a:gd name="T35" fmla="*/ 162 h 236"/>
              <a:gd name="T36" fmla="*/ 65 w 179"/>
              <a:gd name="T37" fmla="*/ 134 h 236"/>
              <a:gd name="T38" fmla="*/ 48 w 179"/>
              <a:gd name="T39" fmla="*/ 107 h 236"/>
              <a:gd name="T40" fmla="*/ 51 w 179"/>
              <a:gd name="T41" fmla="*/ 112 h 236"/>
              <a:gd name="T42" fmla="*/ 33 w 179"/>
              <a:gd name="T43" fmla="*/ 91 h 236"/>
              <a:gd name="T44" fmla="*/ 37 w 179"/>
              <a:gd name="T45" fmla="*/ 95 h 236"/>
              <a:gd name="T46" fmla="*/ 18 w 179"/>
              <a:gd name="T47" fmla="*/ 79 h 236"/>
              <a:gd name="T48" fmla="*/ 24 w 179"/>
              <a:gd name="T49" fmla="*/ 83 h 236"/>
              <a:gd name="T50" fmla="*/ 19 w 179"/>
              <a:gd name="T51" fmla="*/ 80 h 236"/>
              <a:gd name="T52" fmla="*/ 13 w 179"/>
              <a:gd name="T53" fmla="*/ 78 h 236"/>
              <a:gd name="T54" fmla="*/ 3 w 179"/>
              <a:gd name="T55" fmla="*/ 75 h 236"/>
              <a:gd name="T56" fmla="*/ 10 w 179"/>
              <a:gd name="T57" fmla="*/ 76 h 236"/>
              <a:gd name="T58" fmla="*/ 0 w 179"/>
              <a:gd name="T59" fmla="*/ 75 h 236"/>
              <a:gd name="T60" fmla="*/ 5 w 179"/>
              <a:gd name="T6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" h="236">
                <a:moveTo>
                  <a:pt x="5" y="0"/>
                </a:moveTo>
                <a:lnTo>
                  <a:pt x="15" y="0"/>
                </a:lnTo>
                <a:cubicBezTo>
                  <a:pt x="18" y="0"/>
                  <a:pt x="20" y="1"/>
                  <a:pt x="22" y="1"/>
                </a:cubicBezTo>
                <a:lnTo>
                  <a:pt x="32" y="4"/>
                </a:lnTo>
                <a:lnTo>
                  <a:pt x="46" y="9"/>
                </a:lnTo>
                <a:lnTo>
                  <a:pt x="61" y="17"/>
                </a:lnTo>
                <a:cubicBezTo>
                  <a:pt x="63" y="18"/>
                  <a:pt x="65" y="19"/>
                  <a:pt x="66" y="21"/>
                </a:cubicBezTo>
                <a:lnTo>
                  <a:pt x="85" y="36"/>
                </a:lnTo>
                <a:cubicBezTo>
                  <a:pt x="87" y="37"/>
                  <a:pt x="89" y="39"/>
                  <a:pt x="90" y="40"/>
                </a:cubicBezTo>
                <a:lnTo>
                  <a:pt x="108" y="61"/>
                </a:lnTo>
                <a:cubicBezTo>
                  <a:pt x="110" y="63"/>
                  <a:pt x="111" y="64"/>
                  <a:pt x="112" y="66"/>
                </a:cubicBezTo>
                <a:lnTo>
                  <a:pt x="129" y="93"/>
                </a:lnTo>
                <a:lnTo>
                  <a:pt x="147" y="127"/>
                </a:lnTo>
                <a:lnTo>
                  <a:pt x="164" y="168"/>
                </a:lnTo>
                <a:lnTo>
                  <a:pt x="179" y="212"/>
                </a:lnTo>
                <a:lnTo>
                  <a:pt x="106" y="236"/>
                </a:lnTo>
                <a:lnTo>
                  <a:pt x="93" y="196"/>
                </a:lnTo>
                <a:lnTo>
                  <a:pt x="80" y="162"/>
                </a:lnTo>
                <a:lnTo>
                  <a:pt x="65" y="134"/>
                </a:lnTo>
                <a:lnTo>
                  <a:pt x="48" y="107"/>
                </a:lnTo>
                <a:lnTo>
                  <a:pt x="51" y="112"/>
                </a:lnTo>
                <a:lnTo>
                  <a:pt x="33" y="91"/>
                </a:lnTo>
                <a:lnTo>
                  <a:pt x="37" y="95"/>
                </a:lnTo>
                <a:lnTo>
                  <a:pt x="18" y="79"/>
                </a:lnTo>
                <a:lnTo>
                  <a:pt x="24" y="83"/>
                </a:lnTo>
                <a:lnTo>
                  <a:pt x="19" y="80"/>
                </a:lnTo>
                <a:lnTo>
                  <a:pt x="13" y="78"/>
                </a:lnTo>
                <a:lnTo>
                  <a:pt x="3" y="75"/>
                </a:lnTo>
                <a:lnTo>
                  <a:pt x="10" y="76"/>
                </a:lnTo>
                <a:lnTo>
                  <a:pt x="0" y="75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7" name="Rectangle 140"/>
          <p:cNvSpPr>
            <a:spLocks noChangeArrowheads="1"/>
          </p:cNvSpPr>
          <p:nvPr/>
        </p:nvSpPr>
        <p:spPr bwMode="auto">
          <a:xfrm>
            <a:off x="6818312" y="4388535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8" name="Rectangle 19"/>
          <p:cNvSpPr>
            <a:spLocks noChangeArrowheads="1"/>
          </p:cNvSpPr>
          <p:nvPr/>
        </p:nvSpPr>
        <p:spPr bwMode="auto">
          <a:xfrm>
            <a:off x="999100" y="4401235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9" name="Freeform 109"/>
          <p:cNvSpPr>
            <a:spLocks/>
          </p:cNvSpPr>
          <p:nvPr/>
        </p:nvSpPr>
        <p:spPr bwMode="auto">
          <a:xfrm>
            <a:off x="6018211" y="4529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0" name="Freeform 110"/>
          <p:cNvSpPr>
            <a:spLocks/>
          </p:cNvSpPr>
          <p:nvPr/>
        </p:nvSpPr>
        <p:spPr bwMode="auto">
          <a:xfrm>
            <a:off x="5973761" y="4442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1" name="Freeform 111"/>
          <p:cNvSpPr>
            <a:spLocks/>
          </p:cNvSpPr>
          <p:nvPr/>
        </p:nvSpPr>
        <p:spPr bwMode="auto">
          <a:xfrm>
            <a:off x="6084886" y="4529823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2" name="Freeform 112"/>
          <p:cNvSpPr>
            <a:spLocks/>
          </p:cNvSpPr>
          <p:nvPr/>
        </p:nvSpPr>
        <p:spPr bwMode="auto">
          <a:xfrm>
            <a:off x="6129336" y="4442510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3" name="Freeform 113"/>
          <p:cNvSpPr>
            <a:spLocks/>
          </p:cNvSpPr>
          <p:nvPr/>
        </p:nvSpPr>
        <p:spPr bwMode="auto">
          <a:xfrm>
            <a:off x="6254749" y="4529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4" name="Freeform 114"/>
          <p:cNvSpPr>
            <a:spLocks/>
          </p:cNvSpPr>
          <p:nvPr/>
        </p:nvSpPr>
        <p:spPr bwMode="auto">
          <a:xfrm>
            <a:off x="6210299" y="4442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5" name="Freeform 115"/>
          <p:cNvSpPr>
            <a:spLocks/>
          </p:cNvSpPr>
          <p:nvPr/>
        </p:nvSpPr>
        <p:spPr bwMode="auto">
          <a:xfrm>
            <a:off x="6324599" y="4529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6" name="Freeform 116"/>
          <p:cNvSpPr>
            <a:spLocks/>
          </p:cNvSpPr>
          <p:nvPr/>
        </p:nvSpPr>
        <p:spPr bwMode="auto">
          <a:xfrm>
            <a:off x="6367461" y="4442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7" name="Freeform 117"/>
          <p:cNvSpPr>
            <a:spLocks/>
          </p:cNvSpPr>
          <p:nvPr/>
        </p:nvSpPr>
        <p:spPr bwMode="auto">
          <a:xfrm>
            <a:off x="6499224" y="4529823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8" name="Freeform 118"/>
          <p:cNvSpPr>
            <a:spLocks/>
          </p:cNvSpPr>
          <p:nvPr/>
        </p:nvSpPr>
        <p:spPr bwMode="auto">
          <a:xfrm>
            <a:off x="6456361" y="4442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9" name="Freeform 119"/>
          <p:cNvSpPr>
            <a:spLocks/>
          </p:cNvSpPr>
          <p:nvPr/>
        </p:nvSpPr>
        <p:spPr bwMode="auto">
          <a:xfrm>
            <a:off x="6565899" y="4529823"/>
            <a:ext cx="77788" cy="103188"/>
          </a:xfrm>
          <a:custGeom>
            <a:avLst/>
            <a:gdLst>
              <a:gd name="T0" fmla="*/ 11 w 358"/>
              <a:gd name="T1" fmla="*/ 474 h 474"/>
              <a:gd name="T2" fmla="*/ 32 w 358"/>
              <a:gd name="T3" fmla="*/ 473 h 474"/>
              <a:gd name="T4" fmla="*/ 44 w 358"/>
              <a:gd name="T5" fmla="*/ 471 h 474"/>
              <a:gd name="T6" fmla="*/ 64 w 358"/>
              <a:gd name="T7" fmla="*/ 466 h 474"/>
              <a:gd name="T8" fmla="*/ 75 w 358"/>
              <a:gd name="T9" fmla="*/ 462 h 474"/>
              <a:gd name="T10" fmla="*/ 94 w 358"/>
              <a:gd name="T11" fmla="*/ 454 h 474"/>
              <a:gd name="T12" fmla="*/ 121 w 358"/>
              <a:gd name="T13" fmla="*/ 441 h 474"/>
              <a:gd name="T14" fmla="*/ 131 w 358"/>
              <a:gd name="T15" fmla="*/ 435 h 474"/>
              <a:gd name="T16" fmla="*/ 150 w 358"/>
              <a:gd name="T17" fmla="*/ 421 h 474"/>
              <a:gd name="T18" fmla="*/ 174 w 358"/>
              <a:gd name="T19" fmla="*/ 399 h 474"/>
              <a:gd name="T20" fmla="*/ 218 w 358"/>
              <a:gd name="T21" fmla="*/ 350 h 474"/>
              <a:gd name="T22" fmla="*/ 224 w 358"/>
              <a:gd name="T23" fmla="*/ 341 h 474"/>
              <a:gd name="T24" fmla="*/ 259 w 358"/>
              <a:gd name="T25" fmla="*/ 288 h 474"/>
              <a:gd name="T26" fmla="*/ 296 w 358"/>
              <a:gd name="T27" fmla="*/ 217 h 474"/>
              <a:gd name="T28" fmla="*/ 328 w 358"/>
              <a:gd name="T29" fmla="*/ 136 h 474"/>
              <a:gd name="T30" fmla="*/ 358 w 358"/>
              <a:gd name="T31" fmla="*/ 47 h 474"/>
              <a:gd name="T32" fmla="*/ 213 w 358"/>
              <a:gd name="T33" fmla="*/ 0 h 474"/>
              <a:gd name="T34" fmla="*/ 187 w 358"/>
              <a:gd name="T35" fmla="*/ 80 h 474"/>
              <a:gd name="T36" fmla="*/ 160 w 358"/>
              <a:gd name="T37" fmla="*/ 148 h 474"/>
              <a:gd name="T38" fmla="*/ 131 w 358"/>
              <a:gd name="T39" fmla="*/ 205 h 474"/>
              <a:gd name="T40" fmla="*/ 97 w 358"/>
              <a:gd name="T41" fmla="*/ 259 h 474"/>
              <a:gd name="T42" fmla="*/ 103 w 358"/>
              <a:gd name="T43" fmla="*/ 250 h 474"/>
              <a:gd name="T44" fmla="*/ 73 w 358"/>
              <a:gd name="T45" fmla="*/ 286 h 474"/>
              <a:gd name="T46" fmla="*/ 59 w 358"/>
              <a:gd name="T47" fmla="*/ 298 h 474"/>
              <a:gd name="T48" fmla="*/ 40 w 358"/>
              <a:gd name="T49" fmla="*/ 312 h 474"/>
              <a:gd name="T50" fmla="*/ 50 w 358"/>
              <a:gd name="T51" fmla="*/ 306 h 474"/>
              <a:gd name="T52" fmla="*/ 37 w 358"/>
              <a:gd name="T53" fmla="*/ 314 h 474"/>
              <a:gd name="T54" fmla="*/ 17 w 358"/>
              <a:gd name="T55" fmla="*/ 322 h 474"/>
              <a:gd name="T56" fmla="*/ 28 w 358"/>
              <a:gd name="T57" fmla="*/ 318 h 474"/>
              <a:gd name="T58" fmla="*/ 8 w 358"/>
              <a:gd name="T59" fmla="*/ 323 h 474"/>
              <a:gd name="T60" fmla="*/ 20 w 358"/>
              <a:gd name="T61" fmla="*/ 321 h 474"/>
              <a:gd name="T62" fmla="*/ 0 w 358"/>
              <a:gd name="T63" fmla="*/ 323 h 474"/>
              <a:gd name="T64" fmla="*/ 11 w 358"/>
              <a:gd name="T6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8" h="474">
                <a:moveTo>
                  <a:pt x="11" y="474"/>
                </a:moveTo>
                <a:lnTo>
                  <a:pt x="32" y="473"/>
                </a:lnTo>
                <a:cubicBezTo>
                  <a:pt x="36" y="472"/>
                  <a:pt x="40" y="472"/>
                  <a:pt x="44" y="471"/>
                </a:cubicBezTo>
                <a:lnTo>
                  <a:pt x="64" y="466"/>
                </a:lnTo>
                <a:cubicBezTo>
                  <a:pt x="68" y="465"/>
                  <a:pt x="71" y="464"/>
                  <a:pt x="75" y="462"/>
                </a:cubicBezTo>
                <a:lnTo>
                  <a:pt x="94" y="454"/>
                </a:lnTo>
                <a:lnTo>
                  <a:pt x="121" y="441"/>
                </a:lnTo>
                <a:cubicBezTo>
                  <a:pt x="124" y="439"/>
                  <a:pt x="127" y="437"/>
                  <a:pt x="131" y="435"/>
                </a:cubicBezTo>
                <a:lnTo>
                  <a:pt x="150" y="421"/>
                </a:lnTo>
                <a:lnTo>
                  <a:pt x="174" y="399"/>
                </a:lnTo>
                <a:lnTo>
                  <a:pt x="218" y="350"/>
                </a:lnTo>
                <a:cubicBezTo>
                  <a:pt x="220" y="347"/>
                  <a:pt x="222" y="344"/>
                  <a:pt x="224" y="341"/>
                </a:cubicBezTo>
                <a:lnTo>
                  <a:pt x="259" y="288"/>
                </a:lnTo>
                <a:lnTo>
                  <a:pt x="296" y="217"/>
                </a:lnTo>
                <a:lnTo>
                  <a:pt x="328" y="136"/>
                </a:lnTo>
                <a:lnTo>
                  <a:pt x="358" y="47"/>
                </a:lnTo>
                <a:lnTo>
                  <a:pt x="213" y="0"/>
                </a:lnTo>
                <a:lnTo>
                  <a:pt x="187" y="80"/>
                </a:lnTo>
                <a:lnTo>
                  <a:pt x="160" y="148"/>
                </a:lnTo>
                <a:lnTo>
                  <a:pt x="131" y="205"/>
                </a:lnTo>
                <a:lnTo>
                  <a:pt x="97" y="259"/>
                </a:lnTo>
                <a:lnTo>
                  <a:pt x="103" y="250"/>
                </a:lnTo>
                <a:lnTo>
                  <a:pt x="73" y="286"/>
                </a:lnTo>
                <a:lnTo>
                  <a:pt x="59" y="298"/>
                </a:lnTo>
                <a:lnTo>
                  <a:pt x="40" y="312"/>
                </a:lnTo>
                <a:lnTo>
                  <a:pt x="50" y="306"/>
                </a:lnTo>
                <a:lnTo>
                  <a:pt x="37" y="314"/>
                </a:lnTo>
                <a:lnTo>
                  <a:pt x="17" y="322"/>
                </a:lnTo>
                <a:lnTo>
                  <a:pt x="28" y="318"/>
                </a:lnTo>
                <a:lnTo>
                  <a:pt x="8" y="323"/>
                </a:lnTo>
                <a:lnTo>
                  <a:pt x="20" y="321"/>
                </a:lnTo>
                <a:lnTo>
                  <a:pt x="0" y="323"/>
                </a:lnTo>
                <a:lnTo>
                  <a:pt x="11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0" name="Freeform 120"/>
          <p:cNvSpPr>
            <a:spLocks/>
          </p:cNvSpPr>
          <p:nvPr/>
        </p:nvSpPr>
        <p:spPr bwMode="auto">
          <a:xfrm>
            <a:off x="6608761" y="4442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1" name="Freeform 121"/>
          <p:cNvSpPr>
            <a:spLocks/>
          </p:cNvSpPr>
          <p:nvPr/>
        </p:nvSpPr>
        <p:spPr bwMode="auto">
          <a:xfrm>
            <a:off x="6735761" y="4529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2" name="Freeform 122"/>
          <p:cNvSpPr>
            <a:spLocks/>
          </p:cNvSpPr>
          <p:nvPr/>
        </p:nvSpPr>
        <p:spPr bwMode="auto">
          <a:xfrm>
            <a:off x="6689724" y="4442510"/>
            <a:ext cx="79375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93" name="Group 292"/>
          <p:cNvGrpSpPr/>
          <p:nvPr/>
        </p:nvGrpSpPr>
        <p:grpSpPr>
          <a:xfrm>
            <a:off x="1694425" y="4401234"/>
            <a:ext cx="3618936" cy="293159"/>
            <a:chOff x="1003300" y="3470274"/>
            <a:chExt cx="3618936" cy="293159"/>
          </a:xfrm>
        </p:grpSpPr>
        <p:sp>
          <p:nvSpPr>
            <p:cNvPr id="295" name="Rectangle 10"/>
            <p:cNvSpPr>
              <a:spLocks noChangeArrowheads="1"/>
            </p:cNvSpPr>
            <p:nvPr/>
          </p:nvSpPr>
          <p:spPr bwMode="auto">
            <a:xfrm>
              <a:off x="2212974" y="3470274"/>
              <a:ext cx="2409262" cy="293159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Freeform 22"/>
            <p:cNvSpPr>
              <a:spLocks/>
            </p:cNvSpPr>
            <p:nvPr/>
          </p:nvSpPr>
          <p:spPr bwMode="auto">
            <a:xfrm>
              <a:off x="104775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Freeform 23"/>
            <p:cNvSpPr>
              <a:spLocks/>
            </p:cNvSpPr>
            <p:nvPr/>
          </p:nvSpPr>
          <p:spPr bwMode="auto">
            <a:xfrm>
              <a:off x="1003300" y="3511550"/>
              <a:ext cx="77788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Freeform 24"/>
            <p:cNvSpPr>
              <a:spLocks/>
            </p:cNvSpPr>
            <p:nvPr/>
          </p:nvSpPr>
          <p:spPr bwMode="auto">
            <a:xfrm>
              <a:off x="1114425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Freeform 25"/>
            <p:cNvSpPr>
              <a:spLocks/>
            </p:cNvSpPr>
            <p:nvPr/>
          </p:nvSpPr>
          <p:spPr bwMode="auto">
            <a:xfrm>
              <a:off x="1157287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Freeform 26"/>
            <p:cNvSpPr>
              <a:spLocks/>
            </p:cNvSpPr>
            <p:nvPr/>
          </p:nvSpPr>
          <p:spPr bwMode="auto">
            <a:xfrm>
              <a:off x="128270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Freeform 27"/>
            <p:cNvSpPr>
              <a:spLocks/>
            </p:cNvSpPr>
            <p:nvPr/>
          </p:nvSpPr>
          <p:spPr bwMode="auto">
            <a:xfrm>
              <a:off x="1238250" y="3511550"/>
              <a:ext cx="77788" cy="103188"/>
            </a:xfrm>
            <a:custGeom>
              <a:avLst/>
              <a:gdLst>
                <a:gd name="T0" fmla="*/ 23 w 716"/>
                <a:gd name="T1" fmla="*/ 0 h 945"/>
                <a:gd name="T2" fmla="*/ 64 w 716"/>
                <a:gd name="T3" fmla="*/ 3 h 945"/>
                <a:gd name="T4" fmla="*/ 89 w 716"/>
                <a:gd name="T5" fmla="*/ 7 h 945"/>
                <a:gd name="T6" fmla="*/ 129 w 716"/>
                <a:gd name="T7" fmla="*/ 17 h 945"/>
                <a:gd name="T8" fmla="*/ 186 w 716"/>
                <a:gd name="T9" fmla="*/ 38 h 945"/>
                <a:gd name="T10" fmla="*/ 245 w 716"/>
                <a:gd name="T11" fmla="*/ 68 h 945"/>
                <a:gd name="T12" fmla="*/ 268 w 716"/>
                <a:gd name="T13" fmla="*/ 84 h 945"/>
                <a:gd name="T14" fmla="*/ 344 w 716"/>
                <a:gd name="T15" fmla="*/ 146 h 945"/>
                <a:gd name="T16" fmla="*/ 362 w 716"/>
                <a:gd name="T17" fmla="*/ 163 h 945"/>
                <a:gd name="T18" fmla="*/ 436 w 716"/>
                <a:gd name="T19" fmla="*/ 247 h 945"/>
                <a:gd name="T20" fmla="*/ 449 w 716"/>
                <a:gd name="T21" fmla="*/ 265 h 945"/>
                <a:gd name="T22" fmla="*/ 518 w 716"/>
                <a:gd name="T23" fmla="*/ 372 h 945"/>
                <a:gd name="T24" fmla="*/ 591 w 716"/>
                <a:gd name="T25" fmla="*/ 511 h 945"/>
                <a:gd name="T26" fmla="*/ 657 w 716"/>
                <a:gd name="T27" fmla="*/ 672 h 945"/>
                <a:gd name="T28" fmla="*/ 716 w 716"/>
                <a:gd name="T29" fmla="*/ 850 h 945"/>
                <a:gd name="T30" fmla="*/ 427 w 716"/>
                <a:gd name="T31" fmla="*/ 945 h 945"/>
                <a:gd name="T32" fmla="*/ 376 w 716"/>
                <a:gd name="T33" fmla="*/ 787 h 945"/>
                <a:gd name="T34" fmla="*/ 322 w 716"/>
                <a:gd name="T35" fmla="*/ 652 h 945"/>
                <a:gd name="T36" fmla="*/ 263 w 716"/>
                <a:gd name="T37" fmla="*/ 537 h 945"/>
                <a:gd name="T38" fmla="*/ 194 w 716"/>
                <a:gd name="T39" fmla="*/ 430 h 945"/>
                <a:gd name="T40" fmla="*/ 207 w 716"/>
                <a:gd name="T41" fmla="*/ 448 h 945"/>
                <a:gd name="T42" fmla="*/ 133 w 716"/>
                <a:gd name="T43" fmla="*/ 364 h 945"/>
                <a:gd name="T44" fmla="*/ 151 w 716"/>
                <a:gd name="T45" fmla="*/ 381 h 945"/>
                <a:gd name="T46" fmla="*/ 75 w 716"/>
                <a:gd name="T47" fmla="*/ 319 h 945"/>
                <a:gd name="T48" fmla="*/ 98 w 716"/>
                <a:gd name="T49" fmla="*/ 335 h 945"/>
                <a:gd name="T50" fmla="*/ 77 w 716"/>
                <a:gd name="T51" fmla="*/ 321 h 945"/>
                <a:gd name="T52" fmla="*/ 56 w 716"/>
                <a:gd name="T53" fmla="*/ 312 h 945"/>
                <a:gd name="T54" fmla="*/ 16 w 716"/>
                <a:gd name="T55" fmla="*/ 302 h 945"/>
                <a:gd name="T56" fmla="*/ 41 w 716"/>
                <a:gd name="T57" fmla="*/ 306 h 945"/>
                <a:gd name="T58" fmla="*/ 0 w 716"/>
                <a:gd name="T59" fmla="*/ 303 h 945"/>
                <a:gd name="T60" fmla="*/ 23 w 716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45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lnTo>
                    <a:pt x="186" y="38"/>
                  </a:lnTo>
                  <a:lnTo>
                    <a:pt x="245" y="68"/>
                  </a:lnTo>
                  <a:cubicBezTo>
                    <a:pt x="253" y="73"/>
                    <a:pt x="260" y="78"/>
                    <a:pt x="268" y="84"/>
                  </a:cubicBezTo>
                  <a:lnTo>
                    <a:pt x="344" y="146"/>
                  </a:lnTo>
                  <a:cubicBezTo>
                    <a:pt x="350" y="151"/>
                    <a:pt x="356" y="157"/>
                    <a:pt x="362" y="163"/>
                  </a:cubicBezTo>
                  <a:lnTo>
                    <a:pt x="436" y="247"/>
                  </a:lnTo>
                  <a:cubicBezTo>
                    <a:pt x="441" y="253"/>
                    <a:pt x="445" y="259"/>
                    <a:pt x="449" y="265"/>
                  </a:cubicBezTo>
                  <a:lnTo>
                    <a:pt x="518" y="372"/>
                  </a:lnTo>
                  <a:lnTo>
                    <a:pt x="591" y="511"/>
                  </a:lnTo>
                  <a:lnTo>
                    <a:pt x="657" y="672"/>
                  </a:lnTo>
                  <a:lnTo>
                    <a:pt x="716" y="850"/>
                  </a:lnTo>
                  <a:lnTo>
                    <a:pt x="427" y="945"/>
                  </a:lnTo>
                  <a:lnTo>
                    <a:pt x="376" y="787"/>
                  </a:lnTo>
                  <a:lnTo>
                    <a:pt x="322" y="652"/>
                  </a:lnTo>
                  <a:lnTo>
                    <a:pt x="263" y="537"/>
                  </a:lnTo>
                  <a:lnTo>
                    <a:pt x="194" y="430"/>
                  </a:lnTo>
                  <a:lnTo>
                    <a:pt x="207" y="448"/>
                  </a:lnTo>
                  <a:lnTo>
                    <a:pt x="133" y="364"/>
                  </a:lnTo>
                  <a:lnTo>
                    <a:pt x="151" y="381"/>
                  </a:lnTo>
                  <a:lnTo>
                    <a:pt x="75" y="319"/>
                  </a:lnTo>
                  <a:lnTo>
                    <a:pt x="98" y="335"/>
                  </a:lnTo>
                  <a:lnTo>
                    <a:pt x="77" y="321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Freeform 28"/>
            <p:cNvSpPr>
              <a:spLocks/>
            </p:cNvSpPr>
            <p:nvPr/>
          </p:nvSpPr>
          <p:spPr bwMode="auto">
            <a:xfrm>
              <a:off x="1354137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3" name="Freeform 29"/>
            <p:cNvSpPr>
              <a:spLocks/>
            </p:cNvSpPr>
            <p:nvPr/>
          </p:nvSpPr>
          <p:spPr bwMode="auto">
            <a:xfrm>
              <a:off x="1397000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4" name="Freeform 30"/>
            <p:cNvSpPr>
              <a:spLocks/>
            </p:cNvSpPr>
            <p:nvPr/>
          </p:nvSpPr>
          <p:spPr bwMode="auto">
            <a:xfrm>
              <a:off x="1527175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Freeform 31"/>
            <p:cNvSpPr>
              <a:spLocks/>
            </p:cNvSpPr>
            <p:nvPr/>
          </p:nvSpPr>
          <p:spPr bwMode="auto">
            <a:xfrm>
              <a:off x="1484312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6" name="Freeform 32"/>
            <p:cNvSpPr>
              <a:spLocks/>
            </p:cNvSpPr>
            <p:nvPr/>
          </p:nvSpPr>
          <p:spPr bwMode="auto">
            <a:xfrm>
              <a:off x="1593850" y="3598863"/>
              <a:ext cx="79375" cy="103188"/>
            </a:xfrm>
            <a:custGeom>
              <a:avLst/>
              <a:gdLst>
                <a:gd name="T0" fmla="*/ 23 w 716"/>
                <a:gd name="T1" fmla="*/ 949 h 949"/>
                <a:gd name="T2" fmla="*/ 64 w 716"/>
                <a:gd name="T3" fmla="*/ 946 h 949"/>
                <a:gd name="T4" fmla="*/ 89 w 716"/>
                <a:gd name="T5" fmla="*/ 942 h 949"/>
                <a:gd name="T6" fmla="*/ 129 w 716"/>
                <a:gd name="T7" fmla="*/ 932 h 949"/>
                <a:gd name="T8" fmla="*/ 150 w 716"/>
                <a:gd name="T9" fmla="*/ 925 h 949"/>
                <a:gd name="T10" fmla="*/ 189 w 716"/>
                <a:gd name="T11" fmla="*/ 909 h 949"/>
                <a:gd name="T12" fmla="*/ 242 w 716"/>
                <a:gd name="T13" fmla="*/ 882 h 949"/>
                <a:gd name="T14" fmla="*/ 262 w 716"/>
                <a:gd name="T15" fmla="*/ 870 h 949"/>
                <a:gd name="T16" fmla="*/ 300 w 716"/>
                <a:gd name="T17" fmla="*/ 842 h 949"/>
                <a:gd name="T18" fmla="*/ 349 w 716"/>
                <a:gd name="T19" fmla="*/ 799 h 949"/>
                <a:gd name="T20" fmla="*/ 436 w 716"/>
                <a:gd name="T21" fmla="*/ 700 h 949"/>
                <a:gd name="T22" fmla="*/ 449 w 716"/>
                <a:gd name="T23" fmla="*/ 683 h 949"/>
                <a:gd name="T24" fmla="*/ 518 w 716"/>
                <a:gd name="T25" fmla="*/ 576 h 949"/>
                <a:gd name="T26" fmla="*/ 592 w 716"/>
                <a:gd name="T27" fmla="*/ 435 h 949"/>
                <a:gd name="T28" fmla="*/ 657 w 716"/>
                <a:gd name="T29" fmla="*/ 273 h 949"/>
                <a:gd name="T30" fmla="*/ 716 w 716"/>
                <a:gd name="T31" fmla="*/ 95 h 949"/>
                <a:gd name="T32" fmla="*/ 427 w 716"/>
                <a:gd name="T33" fmla="*/ 0 h 949"/>
                <a:gd name="T34" fmla="*/ 375 w 716"/>
                <a:gd name="T35" fmla="*/ 160 h 949"/>
                <a:gd name="T36" fmla="*/ 321 w 716"/>
                <a:gd name="T37" fmla="*/ 296 h 949"/>
                <a:gd name="T38" fmla="*/ 263 w 716"/>
                <a:gd name="T39" fmla="*/ 411 h 949"/>
                <a:gd name="T40" fmla="*/ 194 w 716"/>
                <a:gd name="T41" fmla="*/ 518 h 949"/>
                <a:gd name="T42" fmla="*/ 207 w 716"/>
                <a:gd name="T43" fmla="*/ 501 h 949"/>
                <a:gd name="T44" fmla="*/ 146 w 716"/>
                <a:gd name="T45" fmla="*/ 572 h 949"/>
                <a:gd name="T46" fmla="*/ 119 w 716"/>
                <a:gd name="T47" fmla="*/ 597 h 949"/>
                <a:gd name="T48" fmla="*/ 81 w 716"/>
                <a:gd name="T49" fmla="*/ 625 h 949"/>
                <a:gd name="T50" fmla="*/ 101 w 716"/>
                <a:gd name="T51" fmla="*/ 613 h 949"/>
                <a:gd name="T52" fmla="*/ 74 w 716"/>
                <a:gd name="T53" fmla="*/ 628 h 949"/>
                <a:gd name="T54" fmla="*/ 35 w 716"/>
                <a:gd name="T55" fmla="*/ 644 h 949"/>
                <a:gd name="T56" fmla="*/ 56 w 716"/>
                <a:gd name="T57" fmla="*/ 637 h 949"/>
                <a:gd name="T58" fmla="*/ 16 w 716"/>
                <a:gd name="T59" fmla="*/ 647 h 949"/>
                <a:gd name="T60" fmla="*/ 41 w 716"/>
                <a:gd name="T61" fmla="*/ 643 h 949"/>
                <a:gd name="T62" fmla="*/ 0 w 716"/>
                <a:gd name="T63" fmla="*/ 646 h 949"/>
                <a:gd name="T64" fmla="*/ 23 w 716"/>
                <a:gd name="T65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949">
                  <a:moveTo>
                    <a:pt x="23" y="949"/>
                  </a:moveTo>
                  <a:lnTo>
                    <a:pt x="64" y="946"/>
                  </a:lnTo>
                  <a:cubicBezTo>
                    <a:pt x="72" y="945"/>
                    <a:pt x="81" y="944"/>
                    <a:pt x="89" y="942"/>
                  </a:cubicBezTo>
                  <a:lnTo>
                    <a:pt x="129" y="932"/>
                  </a:lnTo>
                  <a:cubicBezTo>
                    <a:pt x="136" y="930"/>
                    <a:pt x="143" y="928"/>
                    <a:pt x="150" y="925"/>
                  </a:cubicBezTo>
                  <a:lnTo>
                    <a:pt x="189" y="909"/>
                  </a:lnTo>
                  <a:lnTo>
                    <a:pt x="242" y="882"/>
                  </a:lnTo>
                  <a:cubicBezTo>
                    <a:pt x="249" y="878"/>
                    <a:pt x="255" y="874"/>
                    <a:pt x="262" y="870"/>
                  </a:cubicBezTo>
                  <a:lnTo>
                    <a:pt x="300" y="842"/>
                  </a:lnTo>
                  <a:lnTo>
                    <a:pt x="349" y="799"/>
                  </a:lnTo>
                  <a:lnTo>
                    <a:pt x="436" y="700"/>
                  </a:lnTo>
                  <a:cubicBezTo>
                    <a:pt x="441" y="695"/>
                    <a:pt x="445" y="689"/>
                    <a:pt x="449" y="683"/>
                  </a:cubicBezTo>
                  <a:lnTo>
                    <a:pt x="518" y="576"/>
                  </a:lnTo>
                  <a:lnTo>
                    <a:pt x="592" y="435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5" y="160"/>
                  </a:lnTo>
                  <a:lnTo>
                    <a:pt x="321" y="296"/>
                  </a:lnTo>
                  <a:lnTo>
                    <a:pt x="263" y="411"/>
                  </a:lnTo>
                  <a:lnTo>
                    <a:pt x="194" y="518"/>
                  </a:lnTo>
                  <a:lnTo>
                    <a:pt x="207" y="501"/>
                  </a:lnTo>
                  <a:lnTo>
                    <a:pt x="146" y="572"/>
                  </a:lnTo>
                  <a:lnTo>
                    <a:pt x="119" y="597"/>
                  </a:lnTo>
                  <a:lnTo>
                    <a:pt x="81" y="625"/>
                  </a:lnTo>
                  <a:lnTo>
                    <a:pt x="101" y="613"/>
                  </a:lnTo>
                  <a:lnTo>
                    <a:pt x="74" y="628"/>
                  </a:lnTo>
                  <a:lnTo>
                    <a:pt x="35" y="644"/>
                  </a:lnTo>
                  <a:lnTo>
                    <a:pt x="56" y="637"/>
                  </a:lnTo>
                  <a:lnTo>
                    <a:pt x="16" y="647"/>
                  </a:lnTo>
                  <a:lnTo>
                    <a:pt x="41" y="643"/>
                  </a:lnTo>
                  <a:lnTo>
                    <a:pt x="0" y="646"/>
                  </a:lnTo>
                  <a:lnTo>
                    <a:pt x="23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" name="Freeform 33"/>
            <p:cNvSpPr>
              <a:spLocks/>
            </p:cNvSpPr>
            <p:nvPr/>
          </p:nvSpPr>
          <p:spPr bwMode="auto">
            <a:xfrm>
              <a:off x="1639887" y="3511550"/>
              <a:ext cx="76200" cy="103188"/>
            </a:xfrm>
            <a:custGeom>
              <a:avLst/>
              <a:gdLst>
                <a:gd name="T0" fmla="*/ 678 w 701"/>
                <a:gd name="T1" fmla="*/ 0 h 944"/>
                <a:gd name="T2" fmla="*/ 639 w 701"/>
                <a:gd name="T3" fmla="*/ 3 h 944"/>
                <a:gd name="T4" fmla="*/ 613 w 701"/>
                <a:gd name="T5" fmla="*/ 7 h 944"/>
                <a:gd name="T6" fmla="*/ 574 w 701"/>
                <a:gd name="T7" fmla="*/ 17 h 944"/>
                <a:gd name="T8" fmla="*/ 518 w 701"/>
                <a:gd name="T9" fmla="*/ 38 h 944"/>
                <a:gd name="T10" fmla="*/ 496 w 701"/>
                <a:gd name="T11" fmla="*/ 48 h 944"/>
                <a:gd name="T12" fmla="*/ 458 w 701"/>
                <a:gd name="T13" fmla="*/ 70 h 944"/>
                <a:gd name="T14" fmla="*/ 438 w 701"/>
                <a:gd name="T15" fmla="*/ 84 h 944"/>
                <a:gd name="T16" fmla="*/ 363 w 701"/>
                <a:gd name="T17" fmla="*/ 146 h 944"/>
                <a:gd name="T18" fmla="*/ 343 w 701"/>
                <a:gd name="T19" fmla="*/ 165 h 944"/>
                <a:gd name="T20" fmla="*/ 272 w 701"/>
                <a:gd name="T21" fmla="*/ 249 h 944"/>
                <a:gd name="T22" fmla="*/ 192 w 701"/>
                <a:gd name="T23" fmla="*/ 373 h 944"/>
                <a:gd name="T24" fmla="*/ 121 w 701"/>
                <a:gd name="T25" fmla="*/ 513 h 944"/>
                <a:gd name="T26" fmla="*/ 57 w 701"/>
                <a:gd name="T27" fmla="*/ 674 h 944"/>
                <a:gd name="T28" fmla="*/ 0 w 701"/>
                <a:gd name="T29" fmla="*/ 851 h 944"/>
                <a:gd name="T30" fmla="*/ 289 w 701"/>
                <a:gd name="T31" fmla="*/ 944 h 944"/>
                <a:gd name="T32" fmla="*/ 340 w 701"/>
                <a:gd name="T33" fmla="*/ 785 h 944"/>
                <a:gd name="T34" fmla="*/ 392 w 701"/>
                <a:gd name="T35" fmla="*/ 650 h 944"/>
                <a:gd name="T36" fmla="*/ 449 w 701"/>
                <a:gd name="T37" fmla="*/ 536 h 944"/>
                <a:gd name="T38" fmla="*/ 505 w 701"/>
                <a:gd name="T39" fmla="*/ 446 h 944"/>
                <a:gd name="T40" fmla="*/ 576 w 701"/>
                <a:gd name="T41" fmla="*/ 362 h 944"/>
                <a:gd name="T42" fmla="*/ 556 w 701"/>
                <a:gd name="T43" fmla="*/ 381 h 944"/>
                <a:gd name="T44" fmla="*/ 631 w 701"/>
                <a:gd name="T45" fmla="*/ 319 h 944"/>
                <a:gd name="T46" fmla="*/ 611 w 701"/>
                <a:gd name="T47" fmla="*/ 333 h 944"/>
                <a:gd name="T48" fmla="*/ 649 w 701"/>
                <a:gd name="T49" fmla="*/ 311 h 944"/>
                <a:gd name="T50" fmla="*/ 627 w 701"/>
                <a:gd name="T51" fmla="*/ 321 h 944"/>
                <a:gd name="T52" fmla="*/ 649 w 701"/>
                <a:gd name="T53" fmla="*/ 312 h 944"/>
                <a:gd name="T54" fmla="*/ 688 w 701"/>
                <a:gd name="T55" fmla="*/ 302 h 944"/>
                <a:gd name="T56" fmla="*/ 662 w 701"/>
                <a:gd name="T57" fmla="*/ 306 h 944"/>
                <a:gd name="T58" fmla="*/ 701 w 701"/>
                <a:gd name="T59" fmla="*/ 303 h 944"/>
                <a:gd name="T60" fmla="*/ 678 w 701"/>
                <a:gd name="T61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1" h="944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8" y="38"/>
                  </a:lnTo>
                  <a:cubicBezTo>
                    <a:pt x="510" y="40"/>
                    <a:pt x="503" y="44"/>
                    <a:pt x="496" y="48"/>
                  </a:cubicBezTo>
                  <a:lnTo>
                    <a:pt x="458" y="70"/>
                  </a:lnTo>
                  <a:cubicBezTo>
                    <a:pt x="451" y="74"/>
                    <a:pt x="444" y="79"/>
                    <a:pt x="438" y="84"/>
                  </a:cubicBezTo>
                  <a:lnTo>
                    <a:pt x="363" y="146"/>
                  </a:lnTo>
                  <a:cubicBezTo>
                    <a:pt x="356" y="152"/>
                    <a:pt x="349" y="158"/>
                    <a:pt x="343" y="165"/>
                  </a:cubicBezTo>
                  <a:lnTo>
                    <a:pt x="272" y="249"/>
                  </a:lnTo>
                  <a:lnTo>
                    <a:pt x="192" y="373"/>
                  </a:lnTo>
                  <a:lnTo>
                    <a:pt x="121" y="513"/>
                  </a:lnTo>
                  <a:lnTo>
                    <a:pt x="57" y="674"/>
                  </a:lnTo>
                  <a:lnTo>
                    <a:pt x="0" y="851"/>
                  </a:lnTo>
                  <a:lnTo>
                    <a:pt x="289" y="944"/>
                  </a:lnTo>
                  <a:lnTo>
                    <a:pt x="340" y="785"/>
                  </a:lnTo>
                  <a:lnTo>
                    <a:pt x="392" y="650"/>
                  </a:lnTo>
                  <a:lnTo>
                    <a:pt x="449" y="536"/>
                  </a:lnTo>
                  <a:lnTo>
                    <a:pt x="505" y="446"/>
                  </a:lnTo>
                  <a:lnTo>
                    <a:pt x="576" y="362"/>
                  </a:lnTo>
                  <a:lnTo>
                    <a:pt x="556" y="381"/>
                  </a:lnTo>
                  <a:lnTo>
                    <a:pt x="631" y="319"/>
                  </a:lnTo>
                  <a:lnTo>
                    <a:pt x="611" y="333"/>
                  </a:lnTo>
                  <a:lnTo>
                    <a:pt x="649" y="311"/>
                  </a:lnTo>
                  <a:lnTo>
                    <a:pt x="627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" name="Freeform 34"/>
            <p:cNvSpPr>
              <a:spLocks/>
            </p:cNvSpPr>
            <p:nvPr/>
          </p:nvSpPr>
          <p:spPr bwMode="auto">
            <a:xfrm>
              <a:off x="1763712" y="3598863"/>
              <a:ext cx="77788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9" name="Freeform 35"/>
            <p:cNvSpPr>
              <a:spLocks/>
            </p:cNvSpPr>
            <p:nvPr/>
          </p:nvSpPr>
          <p:spPr bwMode="auto">
            <a:xfrm>
              <a:off x="1720850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0" name="Freeform 69"/>
            <p:cNvSpPr>
              <a:spLocks/>
            </p:cNvSpPr>
            <p:nvPr/>
          </p:nvSpPr>
          <p:spPr bwMode="auto">
            <a:xfrm>
              <a:off x="1839912" y="3598863"/>
              <a:ext cx="79375" cy="103188"/>
            </a:xfrm>
            <a:custGeom>
              <a:avLst/>
              <a:gdLst>
                <a:gd name="T0" fmla="*/ 21 w 731"/>
                <a:gd name="T1" fmla="*/ 949 h 949"/>
                <a:gd name="T2" fmla="*/ 63 w 731"/>
                <a:gd name="T3" fmla="*/ 946 h 949"/>
                <a:gd name="T4" fmla="*/ 88 w 731"/>
                <a:gd name="T5" fmla="*/ 942 h 949"/>
                <a:gd name="T6" fmla="*/ 129 w 731"/>
                <a:gd name="T7" fmla="*/ 932 h 949"/>
                <a:gd name="T8" fmla="*/ 190 w 731"/>
                <a:gd name="T9" fmla="*/ 910 h 949"/>
                <a:gd name="T10" fmla="*/ 245 w 731"/>
                <a:gd name="T11" fmla="*/ 882 h 949"/>
                <a:gd name="T12" fmla="*/ 302 w 731"/>
                <a:gd name="T13" fmla="*/ 844 h 949"/>
                <a:gd name="T14" fmla="*/ 353 w 731"/>
                <a:gd name="T15" fmla="*/ 800 h 949"/>
                <a:gd name="T16" fmla="*/ 442 w 731"/>
                <a:gd name="T17" fmla="*/ 701 h 949"/>
                <a:gd name="T18" fmla="*/ 527 w 731"/>
                <a:gd name="T19" fmla="*/ 578 h 949"/>
                <a:gd name="T20" fmla="*/ 602 w 731"/>
                <a:gd name="T21" fmla="*/ 436 h 949"/>
                <a:gd name="T22" fmla="*/ 670 w 731"/>
                <a:gd name="T23" fmla="*/ 276 h 949"/>
                <a:gd name="T24" fmla="*/ 731 w 731"/>
                <a:gd name="T25" fmla="*/ 95 h 949"/>
                <a:gd name="T26" fmla="*/ 442 w 731"/>
                <a:gd name="T27" fmla="*/ 0 h 949"/>
                <a:gd name="T28" fmla="*/ 390 w 731"/>
                <a:gd name="T29" fmla="*/ 157 h 949"/>
                <a:gd name="T30" fmla="*/ 333 w 731"/>
                <a:gd name="T31" fmla="*/ 295 h 949"/>
                <a:gd name="T32" fmla="*/ 274 w 731"/>
                <a:gd name="T33" fmla="*/ 409 h 949"/>
                <a:gd name="T34" fmla="*/ 214 w 731"/>
                <a:gd name="T35" fmla="*/ 500 h 949"/>
                <a:gd name="T36" fmla="*/ 154 w 731"/>
                <a:gd name="T37" fmla="*/ 571 h 949"/>
                <a:gd name="T38" fmla="*/ 127 w 731"/>
                <a:gd name="T39" fmla="*/ 595 h 949"/>
                <a:gd name="T40" fmla="*/ 104 w 731"/>
                <a:gd name="T41" fmla="*/ 613 h 949"/>
                <a:gd name="T42" fmla="*/ 79 w 731"/>
                <a:gd name="T43" fmla="*/ 627 h 949"/>
                <a:gd name="T44" fmla="*/ 57 w 731"/>
                <a:gd name="T45" fmla="*/ 637 h 949"/>
                <a:gd name="T46" fmla="*/ 16 w 731"/>
                <a:gd name="T47" fmla="*/ 647 h 949"/>
                <a:gd name="T48" fmla="*/ 42 w 731"/>
                <a:gd name="T49" fmla="*/ 643 h 949"/>
                <a:gd name="T50" fmla="*/ 0 w 731"/>
                <a:gd name="T51" fmla="*/ 646 h 949"/>
                <a:gd name="T52" fmla="*/ 21 w 731"/>
                <a:gd name="T53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1" h="949">
                  <a:moveTo>
                    <a:pt x="21" y="949"/>
                  </a:moveTo>
                  <a:lnTo>
                    <a:pt x="63" y="946"/>
                  </a:lnTo>
                  <a:cubicBezTo>
                    <a:pt x="72" y="945"/>
                    <a:pt x="80" y="944"/>
                    <a:pt x="88" y="942"/>
                  </a:cubicBezTo>
                  <a:lnTo>
                    <a:pt x="129" y="932"/>
                  </a:lnTo>
                  <a:lnTo>
                    <a:pt x="190" y="910"/>
                  </a:lnTo>
                  <a:lnTo>
                    <a:pt x="245" y="882"/>
                  </a:lnTo>
                  <a:lnTo>
                    <a:pt x="302" y="844"/>
                  </a:lnTo>
                  <a:lnTo>
                    <a:pt x="353" y="800"/>
                  </a:lnTo>
                  <a:lnTo>
                    <a:pt x="442" y="701"/>
                  </a:lnTo>
                  <a:lnTo>
                    <a:pt x="527" y="578"/>
                  </a:lnTo>
                  <a:lnTo>
                    <a:pt x="602" y="436"/>
                  </a:lnTo>
                  <a:lnTo>
                    <a:pt x="670" y="276"/>
                  </a:lnTo>
                  <a:lnTo>
                    <a:pt x="731" y="95"/>
                  </a:lnTo>
                  <a:lnTo>
                    <a:pt x="442" y="0"/>
                  </a:lnTo>
                  <a:lnTo>
                    <a:pt x="390" y="157"/>
                  </a:lnTo>
                  <a:lnTo>
                    <a:pt x="333" y="295"/>
                  </a:lnTo>
                  <a:lnTo>
                    <a:pt x="274" y="409"/>
                  </a:lnTo>
                  <a:lnTo>
                    <a:pt x="214" y="500"/>
                  </a:lnTo>
                  <a:lnTo>
                    <a:pt x="154" y="571"/>
                  </a:lnTo>
                  <a:lnTo>
                    <a:pt x="127" y="595"/>
                  </a:lnTo>
                  <a:lnTo>
                    <a:pt x="104" y="613"/>
                  </a:lnTo>
                  <a:lnTo>
                    <a:pt x="79" y="627"/>
                  </a:lnTo>
                  <a:lnTo>
                    <a:pt x="57" y="637"/>
                  </a:lnTo>
                  <a:lnTo>
                    <a:pt x="16" y="647"/>
                  </a:lnTo>
                  <a:lnTo>
                    <a:pt x="42" y="643"/>
                  </a:lnTo>
                  <a:lnTo>
                    <a:pt x="0" y="646"/>
                  </a:lnTo>
                  <a:lnTo>
                    <a:pt x="21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Freeform 70"/>
            <p:cNvSpPr>
              <a:spLocks/>
            </p:cNvSpPr>
            <p:nvPr/>
          </p:nvSpPr>
          <p:spPr bwMode="auto">
            <a:xfrm>
              <a:off x="1885950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Freeform 71"/>
            <p:cNvSpPr>
              <a:spLocks/>
            </p:cNvSpPr>
            <p:nvPr/>
          </p:nvSpPr>
          <p:spPr bwMode="auto">
            <a:xfrm>
              <a:off x="2011362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3" name="Freeform 72"/>
            <p:cNvSpPr>
              <a:spLocks/>
            </p:cNvSpPr>
            <p:nvPr/>
          </p:nvSpPr>
          <p:spPr bwMode="auto">
            <a:xfrm>
              <a:off x="1965325" y="3511550"/>
              <a:ext cx="79375" cy="103188"/>
            </a:xfrm>
            <a:custGeom>
              <a:avLst/>
              <a:gdLst>
                <a:gd name="T0" fmla="*/ 21 w 731"/>
                <a:gd name="T1" fmla="*/ 0 h 946"/>
                <a:gd name="T2" fmla="*/ 63 w 731"/>
                <a:gd name="T3" fmla="*/ 3 h 946"/>
                <a:gd name="T4" fmla="*/ 88 w 731"/>
                <a:gd name="T5" fmla="*/ 7 h 946"/>
                <a:gd name="T6" fmla="*/ 129 w 731"/>
                <a:gd name="T7" fmla="*/ 17 h 946"/>
                <a:gd name="T8" fmla="*/ 187 w 731"/>
                <a:gd name="T9" fmla="*/ 37 h 946"/>
                <a:gd name="T10" fmla="*/ 208 w 731"/>
                <a:gd name="T11" fmla="*/ 46 h 946"/>
                <a:gd name="T12" fmla="*/ 248 w 731"/>
                <a:gd name="T13" fmla="*/ 68 h 946"/>
                <a:gd name="T14" fmla="*/ 268 w 731"/>
                <a:gd name="T15" fmla="*/ 82 h 946"/>
                <a:gd name="T16" fmla="*/ 347 w 731"/>
                <a:gd name="T17" fmla="*/ 144 h 946"/>
                <a:gd name="T18" fmla="*/ 367 w 731"/>
                <a:gd name="T19" fmla="*/ 162 h 946"/>
                <a:gd name="T20" fmla="*/ 442 w 731"/>
                <a:gd name="T21" fmla="*/ 246 h 946"/>
                <a:gd name="T22" fmla="*/ 527 w 731"/>
                <a:gd name="T23" fmla="*/ 370 h 946"/>
                <a:gd name="T24" fmla="*/ 602 w 731"/>
                <a:gd name="T25" fmla="*/ 511 h 946"/>
                <a:gd name="T26" fmla="*/ 670 w 731"/>
                <a:gd name="T27" fmla="*/ 670 h 946"/>
                <a:gd name="T28" fmla="*/ 731 w 731"/>
                <a:gd name="T29" fmla="*/ 849 h 946"/>
                <a:gd name="T30" fmla="*/ 442 w 731"/>
                <a:gd name="T31" fmla="*/ 946 h 946"/>
                <a:gd name="T32" fmla="*/ 391 w 731"/>
                <a:gd name="T33" fmla="*/ 789 h 946"/>
                <a:gd name="T34" fmla="*/ 333 w 731"/>
                <a:gd name="T35" fmla="*/ 652 h 946"/>
                <a:gd name="T36" fmla="*/ 274 w 731"/>
                <a:gd name="T37" fmla="*/ 539 h 946"/>
                <a:gd name="T38" fmla="*/ 215 w 731"/>
                <a:gd name="T39" fmla="*/ 449 h 946"/>
                <a:gd name="T40" fmla="*/ 140 w 731"/>
                <a:gd name="T41" fmla="*/ 365 h 946"/>
                <a:gd name="T42" fmla="*/ 160 w 731"/>
                <a:gd name="T43" fmla="*/ 383 h 946"/>
                <a:gd name="T44" fmla="*/ 81 w 731"/>
                <a:gd name="T45" fmla="*/ 321 h 946"/>
                <a:gd name="T46" fmla="*/ 101 w 731"/>
                <a:gd name="T47" fmla="*/ 335 h 946"/>
                <a:gd name="T48" fmla="*/ 61 w 731"/>
                <a:gd name="T49" fmla="*/ 313 h 946"/>
                <a:gd name="T50" fmla="*/ 82 w 731"/>
                <a:gd name="T51" fmla="*/ 322 h 946"/>
                <a:gd name="T52" fmla="*/ 57 w 731"/>
                <a:gd name="T53" fmla="*/ 312 h 946"/>
                <a:gd name="T54" fmla="*/ 16 w 731"/>
                <a:gd name="T55" fmla="*/ 302 h 946"/>
                <a:gd name="T56" fmla="*/ 42 w 731"/>
                <a:gd name="T57" fmla="*/ 306 h 946"/>
                <a:gd name="T58" fmla="*/ 0 w 731"/>
                <a:gd name="T59" fmla="*/ 303 h 946"/>
                <a:gd name="T60" fmla="*/ 21 w 731"/>
                <a:gd name="T61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6">
                  <a:moveTo>
                    <a:pt x="21" y="0"/>
                  </a:moveTo>
                  <a:lnTo>
                    <a:pt x="63" y="3"/>
                  </a:lnTo>
                  <a:cubicBezTo>
                    <a:pt x="72" y="3"/>
                    <a:pt x="80" y="5"/>
                    <a:pt x="88" y="7"/>
                  </a:cubicBezTo>
                  <a:lnTo>
                    <a:pt x="129" y="17"/>
                  </a:lnTo>
                  <a:lnTo>
                    <a:pt x="187" y="37"/>
                  </a:lnTo>
                  <a:cubicBezTo>
                    <a:pt x="194" y="39"/>
                    <a:pt x="201" y="43"/>
                    <a:pt x="208" y="46"/>
                  </a:cubicBezTo>
                  <a:lnTo>
                    <a:pt x="248" y="68"/>
                  </a:lnTo>
                  <a:cubicBezTo>
                    <a:pt x="255" y="72"/>
                    <a:pt x="262" y="77"/>
                    <a:pt x="268" y="82"/>
                  </a:cubicBezTo>
                  <a:lnTo>
                    <a:pt x="347" y="144"/>
                  </a:lnTo>
                  <a:cubicBezTo>
                    <a:pt x="354" y="149"/>
                    <a:pt x="361" y="156"/>
                    <a:pt x="367" y="162"/>
                  </a:cubicBezTo>
                  <a:lnTo>
                    <a:pt x="442" y="246"/>
                  </a:lnTo>
                  <a:lnTo>
                    <a:pt x="527" y="370"/>
                  </a:lnTo>
                  <a:lnTo>
                    <a:pt x="602" y="511"/>
                  </a:lnTo>
                  <a:lnTo>
                    <a:pt x="670" y="670"/>
                  </a:lnTo>
                  <a:lnTo>
                    <a:pt x="731" y="849"/>
                  </a:lnTo>
                  <a:lnTo>
                    <a:pt x="442" y="946"/>
                  </a:lnTo>
                  <a:lnTo>
                    <a:pt x="391" y="789"/>
                  </a:lnTo>
                  <a:lnTo>
                    <a:pt x="333" y="652"/>
                  </a:lnTo>
                  <a:lnTo>
                    <a:pt x="274" y="539"/>
                  </a:lnTo>
                  <a:lnTo>
                    <a:pt x="215" y="449"/>
                  </a:lnTo>
                  <a:lnTo>
                    <a:pt x="140" y="365"/>
                  </a:lnTo>
                  <a:lnTo>
                    <a:pt x="160" y="383"/>
                  </a:lnTo>
                  <a:lnTo>
                    <a:pt x="81" y="321"/>
                  </a:lnTo>
                  <a:lnTo>
                    <a:pt x="101" y="335"/>
                  </a:lnTo>
                  <a:lnTo>
                    <a:pt x="61" y="313"/>
                  </a:lnTo>
                  <a:lnTo>
                    <a:pt x="82" y="322"/>
                  </a:lnTo>
                  <a:lnTo>
                    <a:pt x="57" y="312"/>
                  </a:lnTo>
                  <a:lnTo>
                    <a:pt x="16" y="302"/>
                  </a:lnTo>
                  <a:lnTo>
                    <a:pt x="42" y="306"/>
                  </a:lnTo>
                  <a:lnTo>
                    <a:pt x="0" y="3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Freeform 73"/>
            <p:cNvSpPr>
              <a:spLocks/>
            </p:cNvSpPr>
            <p:nvPr/>
          </p:nvSpPr>
          <p:spPr bwMode="auto">
            <a:xfrm>
              <a:off x="2087562" y="3598863"/>
              <a:ext cx="80963" cy="103188"/>
            </a:xfrm>
            <a:custGeom>
              <a:avLst/>
              <a:gdLst>
                <a:gd name="T0" fmla="*/ 21 w 746"/>
                <a:gd name="T1" fmla="*/ 951 h 951"/>
                <a:gd name="T2" fmla="*/ 64 w 746"/>
                <a:gd name="T3" fmla="*/ 948 h 951"/>
                <a:gd name="T4" fmla="*/ 89 w 746"/>
                <a:gd name="T5" fmla="*/ 944 h 951"/>
                <a:gd name="T6" fmla="*/ 131 w 746"/>
                <a:gd name="T7" fmla="*/ 934 h 951"/>
                <a:gd name="T8" fmla="*/ 192 w 746"/>
                <a:gd name="T9" fmla="*/ 913 h 951"/>
                <a:gd name="T10" fmla="*/ 247 w 746"/>
                <a:gd name="T11" fmla="*/ 885 h 951"/>
                <a:gd name="T12" fmla="*/ 267 w 746"/>
                <a:gd name="T13" fmla="*/ 874 h 951"/>
                <a:gd name="T14" fmla="*/ 307 w 746"/>
                <a:gd name="T15" fmla="*/ 846 h 951"/>
                <a:gd name="T16" fmla="*/ 358 w 746"/>
                <a:gd name="T17" fmla="*/ 803 h 951"/>
                <a:gd name="T18" fmla="*/ 449 w 746"/>
                <a:gd name="T19" fmla="*/ 705 h 951"/>
                <a:gd name="T20" fmla="*/ 536 w 746"/>
                <a:gd name="T21" fmla="*/ 582 h 951"/>
                <a:gd name="T22" fmla="*/ 614 w 746"/>
                <a:gd name="T23" fmla="*/ 440 h 951"/>
                <a:gd name="T24" fmla="*/ 684 w 746"/>
                <a:gd name="T25" fmla="*/ 278 h 951"/>
                <a:gd name="T26" fmla="*/ 746 w 746"/>
                <a:gd name="T27" fmla="*/ 99 h 951"/>
                <a:gd name="T28" fmla="*/ 459 w 746"/>
                <a:gd name="T29" fmla="*/ 0 h 951"/>
                <a:gd name="T30" fmla="*/ 405 w 746"/>
                <a:gd name="T31" fmla="*/ 158 h 951"/>
                <a:gd name="T32" fmla="*/ 347 w 746"/>
                <a:gd name="T33" fmla="*/ 295 h 951"/>
                <a:gd name="T34" fmla="*/ 286 w 746"/>
                <a:gd name="T35" fmla="*/ 409 h 951"/>
                <a:gd name="T36" fmla="*/ 225 w 746"/>
                <a:gd name="T37" fmla="*/ 500 h 951"/>
                <a:gd name="T38" fmla="*/ 161 w 746"/>
                <a:gd name="T39" fmla="*/ 572 h 951"/>
                <a:gd name="T40" fmla="*/ 132 w 746"/>
                <a:gd name="T41" fmla="*/ 597 h 951"/>
                <a:gd name="T42" fmla="*/ 92 w 746"/>
                <a:gd name="T43" fmla="*/ 625 h 951"/>
                <a:gd name="T44" fmla="*/ 111 w 746"/>
                <a:gd name="T45" fmla="*/ 614 h 951"/>
                <a:gd name="T46" fmla="*/ 83 w 746"/>
                <a:gd name="T47" fmla="*/ 628 h 951"/>
                <a:gd name="T48" fmla="*/ 60 w 746"/>
                <a:gd name="T49" fmla="*/ 639 h 951"/>
                <a:gd name="T50" fmla="*/ 18 w 746"/>
                <a:gd name="T51" fmla="*/ 649 h 951"/>
                <a:gd name="T52" fmla="*/ 43 w 746"/>
                <a:gd name="T53" fmla="*/ 645 h 951"/>
                <a:gd name="T54" fmla="*/ 0 w 746"/>
                <a:gd name="T55" fmla="*/ 648 h 951"/>
                <a:gd name="T56" fmla="*/ 21 w 746"/>
                <a:gd name="T57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6" h="951">
                  <a:moveTo>
                    <a:pt x="21" y="951"/>
                  </a:moveTo>
                  <a:lnTo>
                    <a:pt x="64" y="948"/>
                  </a:lnTo>
                  <a:cubicBezTo>
                    <a:pt x="72" y="948"/>
                    <a:pt x="81" y="946"/>
                    <a:pt x="89" y="944"/>
                  </a:cubicBezTo>
                  <a:lnTo>
                    <a:pt x="131" y="934"/>
                  </a:lnTo>
                  <a:lnTo>
                    <a:pt x="192" y="913"/>
                  </a:lnTo>
                  <a:lnTo>
                    <a:pt x="247" y="885"/>
                  </a:lnTo>
                  <a:cubicBezTo>
                    <a:pt x="254" y="882"/>
                    <a:pt x="261" y="878"/>
                    <a:pt x="267" y="874"/>
                  </a:cubicBezTo>
                  <a:lnTo>
                    <a:pt x="307" y="846"/>
                  </a:lnTo>
                  <a:lnTo>
                    <a:pt x="358" y="803"/>
                  </a:lnTo>
                  <a:lnTo>
                    <a:pt x="449" y="705"/>
                  </a:lnTo>
                  <a:lnTo>
                    <a:pt x="536" y="582"/>
                  </a:lnTo>
                  <a:lnTo>
                    <a:pt x="614" y="440"/>
                  </a:lnTo>
                  <a:lnTo>
                    <a:pt x="684" y="278"/>
                  </a:lnTo>
                  <a:lnTo>
                    <a:pt x="746" y="99"/>
                  </a:lnTo>
                  <a:lnTo>
                    <a:pt x="459" y="0"/>
                  </a:lnTo>
                  <a:lnTo>
                    <a:pt x="405" y="158"/>
                  </a:lnTo>
                  <a:lnTo>
                    <a:pt x="347" y="295"/>
                  </a:lnTo>
                  <a:lnTo>
                    <a:pt x="286" y="409"/>
                  </a:lnTo>
                  <a:lnTo>
                    <a:pt x="225" y="500"/>
                  </a:lnTo>
                  <a:lnTo>
                    <a:pt x="161" y="572"/>
                  </a:lnTo>
                  <a:lnTo>
                    <a:pt x="132" y="597"/>
                  </a:lnTo>
                  <a:lnTo>
                    <a:pt x="92" y="625"/>
                  </a:lnTo>
                  <a:lnTo>
                    <a:pt x="111" y="614"/>
                  </a:lnTo>
                  <a:lnTo>
                    <a:pt x="83" y="628"/>
                  </a:lnTo>
                  <a:lnTo>
                    <a:pt x="60" y="639"/>
                  </a:lnTo>
                  <a:lnTo>
                    <a:pt x="18" y="649"/>
                  </a:lnTo>
                  <a:lnTo>
                    <a:pt x="43" y="645"/>
                  </a:lnTo>
                  <a:lnTo>
                    <a:pt x="0" y="648"/>
                  </a:lnTo>
                  <a:lnTo>
                    <a:pt x="21" y="95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Freeform 74"/>
            <p:cNvSpPr>
              <a:spLocks/>
            </p:cNvSpPr>
            <p:nvPr/>
          </p:nvSpPr>
          <p:spPr bwMode="auto">
            <a:xfrm>
              <a:off x="2136775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94" name="Rectangle 156"/>
          <p:cNvSpPr>
            <a:spLocks noChangeArrowheads="1"/>
          </p:cNvSpPr>
          <p:nvPr/>
        </p:nvSpPr>
        <p:spPr bwMode="auto">
          <a:xfrm>
            <a:off x="5313361" y="4388535"/>
            <a:ext cx="655638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16" name="Oval 315"/>
          <p:cNvSpPr/>
          <p:nvPr/>
        </p:nvSpPr>
        <p:spPr>
          <a:xfrm rot="20883787">
            <a:off x="2175437" y="2529384"/>
            <a:ext cx="442119" cy="115112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7" name="Oval 316"/>
          <p:cNvSpPr/>
          <p:nvPr/>
        </p:nvSpPr>
        <p:spPr>
          <a:xfrm rot="20883787">
            <a:off x="2559725" y="3401829"/>
            <a:ext cx="442119" cy="152096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4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animBg="1"/>
      <p:bldP spid="3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</a:t>
            </a:r>
            <a:r>
              <a:rPr lang="en-CA" dirty="0" smtClean="0"/>
              <a:t>nsight: aggregate waiting requests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reeform 89"/>
          <p:cNvSpPr>
            <a:spLocks/>
          </p:cNvSpPr>
          <p:nvPr/>
        </p:nvSpPr>
        <p:spPr bwMode="auto">
          <a:xfrm>
            <a:off x="4409051" y="2999927"/>
            <a:ext cx="77788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Freeform 90"/>
          <p:cNvSpPr>
            <a:spLocks/>
          </p:cNvSpPr>
          <p:nvPr/>
        </p:nvSpPr>
        <p:spPr bwMode="auto">
          <a:xfrm>
            <a:off x="4364601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Freeform 91"/>
          <p:cNvSpPr>
            <a:spLocks/>
          </p:cNvSpPr>
          <p:nvPr/>
        </p:nvSpPr>
        <p:spPr bwMode="auto">
          <a:xfrm>
            <a:off x="4475726" y="2999927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Freeform 92"/>
          <p:cNvSpPr>
            <a:spLocks/>
          </p:cNvSpPr>
          <p:nvPr/>
        </p:nvSpPr>
        <p:spPr bwMode="auto">
          <a:xfrm>
            <a:off x="4520176" y="2912614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Freeform 93"/>
          <p:cNvSpPr>
            <a:spLocks/>
          </p:cNvSpPr>
          <p:nvPr/>
        </p:nvSpPr>
        <p:spPr bwMode="auto">
          <a:xfrm>
            <a:off x="4644001" y="2999927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Freeform 94"/>
          <p:cNvSpPr>
            <a:spLocks/>
          </p:cNvSpPr>
          <p:nvPr/>
        </p:nvSpPr>
        <p:spPr bwMode="auto">
          <a:xfrm>
            <a:off x="4601138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Freeform 95"/>
          <p:cNvSpPr>
            <a:spLocks/>
          </p:cNvSpPr>
          <p:nvPr/>
        </p:nvSpPr>
        <p:spPr bwMode="auto">
          <a:xfrm>
            <a:off x="4715438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Freeform 96"/>
          <p:cNvSpPr>
            <a:spLocks/>
          </p:cNvSpPr>
          <p:nvPr/>
        </p:nvSpPr>
        <p:spPr bwMode="auto">
          <a:xfrm>
            <a:off x="4758301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Freeform 97"/>
          <p:cNvSpPr>
            <a:spLocks/>
          </p:cNvSpPr>
          <p:nvPr/>
        </p:nvSpPr>
        <p:spPr bwMode="auto">
          <a:xfrm>
            <a:off x="4890063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Freeform 98"/>
          <p:cNvSpPr>
            <a:spLocks/>
          </p:cNvSpPr>
          <p:nvPr/>
        </p:nvSpPr>
        <p:spPr bwMode="auto">
          <a:xfrm>
            <a:off x="4847201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" name="Freeform 99"/>
          <p:cNvSpPr>
            <a:spLocks/>
          </p:cNvSpPr>
          <p:nvPr/>
        </p:nvSpPr>
        <p:spPr bwMode="auto">
          <a:xfrm>
            <a:off x="4956738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" name="Freeform 100"/>
          <p:cNvSpPr>
            <a:spLocks/>
          </p:cNvSpPr>
          <p:nvPr/>
        </p:nvSpPr>
        <p:spPr bwMode="auto">
          <a:xfrm>
            <a:off x="4999601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" name="Freeform 101"/>
          <p:cNvSpPr>
            <a:spLocks/>
          </p:cNvSpPr>
          <p:nvPr/>
        </p:nvSpPr>
        <p:spPr bwMode="auto">
          <a:xfrm>
            <a:off x="5126601" y="2999927"/>
            <a:ext cx="76200" cy="103188"/>
          </a:xfrm>
          <a:custGeom>
            <a:avLst/>
            <a:gdLst>
              <a:gd name="T0" fmla="*/ 170 w 176"/>
              <a:gd name="T1" fmla="*/ 237 h 237"/>
              <a:gd name="T2" fmla="*/ 160 w 176"/>
              <a:gd name="T3" fmla="*/ 237 h 237"/>
              <a:gd name="T4" fmla="*/ 154 w 176"/>
              <a:gd name="T5" fmla="*/ 236 h 237"/>
              <a:gd name="T6" fmla="*/ 144 w 176"/>
              <a:gd name="T7" fmla="*/ 233 h 237"/>
              <a:gd name="T8" fmla="*/ 129 w 176"/>
              <a:gd name="T9" fmla="*/ 227 h 237"/>
              <a:gd name="T10" fmla="*/ 116 w 176"/>
              <a:gd name="T11" fmla="*/ 220 h 237"/>
              <a:gd name="T12" fmla="*/ 102 w 176"/>
              <a:gd name="T13" fmla="*/ 211 h 237"/>
              <a:gd name="T14" fmla="*/ 90 w 176"/>
              <a:gd name="T15" fmla="*/ 199 h 237"/>
              <a:gd name="T16" fmla="*/ 68 w 176"/>
              <a:gd name="T17" fmla="*/ 175 h 237"/>
              <a:gd name="T18" fmla="*/ 48 w 176"/>
              <a:gd name="T19" fmla="*/ 144 h 237"/>
              <a:gd name="T20" fmla="*/ 30 w 176"/>
              <a:gd name="T21" fmla="*/ 108 h 237"/>
              <a:gd name="T22" fmla="*/ 15 w 176"/>
              <a:gd name="T23" fmla="*/ 68 h 237"/>
              <a:gd name="T24" fmla="*/ 0 w 176"/>
              <a:gd name="T25" fmla="*/ 24 h 237"/>
              <a:gd name="T26" fmla="*/ 73 w 176"/>
              <a:gd name="T27" fmla="*/ 0 h 237"/>
              <a:gd name="T28" fmla="*/ 85 w 176"/>
              <a:gd name="T29" fmla="*/ 40 h 237"/>
              <a:gd name="T30" fmla="*/ 98 w 176"/>
              <a:gd name="T31" fmla="*/ 74 h 237"/>
              <a:gd name="T32" fmla="*/ 113 w 176"/>
              <a:gd name="T33" fmla="*/ 103 h 237"/>
              <a:gd name="T34" fmla="*/ 127 w 176"/>
              <a:gd name="T35" fmla="*/ 126 h 237"/>
              <a:gd name="T36" fmla="*/ 141 w 176"/>
              <a:gd name="T37" fmla="*/ 143 h 237"/>
              <a:gd name="T38" fmla="*/ 147 w 176"/>
              <a:gd name="T39" fmla="*/ 149 h 237"/>
              <a:gd name="T40" fmla="*/ 152 w 176"/>
              <a:gd name="T41" fmla="*/ 154 h 237"/>
              <a:gd name="T42" fmla="*/ 158 w 176"/>
              <a:gd name="T43" fmla="*/ 157 h 237"/>
              <a:gd name="T44" fmla="*/ 163 w 176"/>
              <a:gd name="T45" fmla="*/ 159 h 237"/>
              <a:gd name="T46" fmla="*/ 172 w 176"/>
              <a:gd name="T47" fmla="*/ 162 h 237"/>
              <a:gd name="T48" fmla="*/ 166 w 176"/>
              <a:gd name="T49" fmla="*/ 161 h 237"/>
              <a:gd name="T50" fmla="*/ 176 w 176"/>
              <a:gd name="T51" fmla="*/ 162 h 237"/>
              <a:gd name="T52" fmla="*/ 170 w 176"/>
              <a:gd name="T5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237">
                <a:moveTo>
                  <a:pt x="170" y="237"/>
                </a:moveTo>
                <a:lnTo>
                  <a:pt x="160" y="237"/>
                </a:lnTo>
                <a:cubicBezTo>
                  <a:pt x="158" y="236"/>
                  <a:pt x="156" y="236"/>
                  <a:pt x="154" y="236"/>
                </a:cubicBezTo>
                <a:lnTo>
                  <a:pt x="144" y="233"/>
                </a:lnTo>
                <a:lnTo>
                  <a:pt x="129" y="227"/>
                </a:lnTo>
                <a:lnTo>
                  <a:pt x="116" y="220"/>
                </a:lnTo>
                <a:lnTo>
                  <a:pt x="102" y="211"/>
                </a:lnTo>
                <a:lnTo>
                  <a:pt x="90" y="199"/>
                </a:lnTo>
                <a:lnTo>
                  <a:pt x="68" y="175"/>
                </a:lnTo>
                <a:lnTo>
                  <a:pt x="48" y="144"/>
                </a:lnTo>
                <a:lnTo>
                  <a:pt x="30" y="108"/>
                </a:lnTo>
                <a:lnTo>
                  <a:pt x="15" y="68"/>
                </a:lnTo>
                <a:lnTo>
                  <a:pt x="0" y="24"/>
                </a:lnTo>
                <a:lnTo>
                  <a:pt x="73" y="0"/>
                </a:lnTo>
                <a:lnTo>
                  <a:pt x="85" y="40"/>
                </a:lnTo>
                <a:lnTo>
                  <a:pt x="98" y="74"/>
                </a:lnTo>
                <a:lnTo>
                  <a:pt x="113" y="103"/>
                </a:lnTo>
                <a:lnTo>
                  <a:pt x="127" y="126"/>
                </a:lnTo>
                <a:lnTo>
                  <a:pt x="141" y="143"/>
                </a:lnTo>
                <a:lnTo>
                  <a:pt x="147" y="149"/>
                </a:lnTo>
                <a:lnTo>
                  <a:pt x="152" y="154"/>
                </a:lnTo>
                <a:lnTo>
                  <a:pt x="158" y="157"/>
                </a:lnTo>
                <a:lnTo>
                  <a:pt x="163" y="159"/>
                </a:lnTo>
                <a:lnTo>
                  <a:pt x="172" y="162"/>
                </a:lnTo>
                <a:lnTo>
                  <a:pt x="166" y="161"/>
                </a:lnTo>
                <a:lnTo>
                  <a:pt x="176" y="162"/>
                </a:lnTo>
                <a:lnTo>
                  <a:pt x="170" y="23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9" name="Freeform 102"/>
          <p:cNvSpPr>
            <a:spLocks/>
          </p:cNvSpPr>
          <p:nvPr/>
        </p:nvSpPr>
        <p:spPr bwMode="auto">
          <a:xfrm>
            <a:off x="5082151" y="2912614"/>
            <a:ext cx="77788" cy="103188"/>
          </a:xfrm>
          <a:custGeom>
            <a:avLst/>
            <a:gdLst>
              <a:gd name="T0" fmla="*/ 5 w 179"/>
              <a:gd name="T1" fmla="*/ 0 h 236"/>
              <a:gd name="T2" fmla="*/ 15 w 179"/>
              <a:gd name="T3" fmla="*/ 0 h 236"/>
              <a:gd name="T4" fmla="*/ 22 w 179"/>
              <a:gd name="T5" fmla="*/ 1 h 236"/>
              <a:gd name="T6" fmla="*/ 32 w 179"/>
              <a:gd name="T7" fmla="*/ 4 h 236"/>
              <a:gd name="T8" fmla="*/ 46 w 179"/>
              <a:gd name="T9" fmla="*/ 9 h 236"/>
              <a:gd name="T10" fmla="*/ 61 w 179"/>
              <a:gd name="T11" fmla="*/ 17 h 236"/>
              <a:gd name="T12" fmla="*/ 66 w 179"/>
              <a:gd name="T13" fmla="*/ 21 h 236"/>
              <a:gd name="T14" fmla="*/ 85 w 179"/>
              <a:gd name="T15" fmla="*/ 36 h 236"/>
              <a:gd name="T16" fmla="*/ 90 w 179"/>
              <a:gd name="T17" fmla="*/ 40 h 236"/>
              <a:gd name="T18" fmla="*/ 108 w 179"/>
              <a:gd name="T19" fmla="*/ 61 h 236"/>
              <a:gd name="T20" fmla="*/ 112 w 179"/>
              <a:gd name="T21" fmla="*/ 66 h 236"/>
              <a:gd name="T22" fmla="*/ 129 w 179"/>
              <a:gd name="T23" fmla="*/ 93 h 236"/>
              <a:gd name="T24" fmla="*/ 147 w 179"/>
              <a:gd name="T25" fmla="*/ 127 h 236"/>
              <a:gd name="T26" fmla="*/ 164 w 179"/>
              <a:gd name="T27" fmla="*/ 168 h 236"/>
              <a:gd name="T28" fmla="*/ 179 w 179"/>
              <a:gd name="T29" fmla="*/ 212 h 236"/>
              <a:gd name="T30" fmla="*/ 106 w 179"/>
              <a:gd name="T31" fmla="*/ 236 h 236"/>
              <a:gd name="T32" fmla="*/ 93 w 179"/>
              <a:gd name="T33" fmla="*/ 196 h 236"/>
              <a:gd name="T34" fmla="*/ 80 w 179"/>
              <a:gd name="T35" fmla="*/ 162 h 236"/>
              <a:gd name="T36" fmla="*/ 65 w 179"/>
              <a:gd name="T37" fmla="*/ 134 h 236"/>
              <a:gd name="T38" fmla="*/ 48 w 179"/>
              <a:gd name="T39" fmla="*/ 107 h 236"/>
              <a:gd name="T40" fmla="*/ 51 w 179"/>
              <a:gd name="T41" fmla="*/ 112 h 236"/>
              <a:gd name="T42" fmla="*/ 33 w 179"/>
              <a:gd name="T43" fmla="*/ 91 h 236"/>
              <a:gd name="T44" fmla="*/ 37 w 179"/>
              <a:gd name="T45" fmla="*/ 95 h 236"/>
              <a:gd name="T46" fmla="*/ 18 w 179"/>
              <a:gd name="T47" fmla="*/ 79 h 236"/>
              <a:gd name="T48" fmla="*/ 24 w 179"/>
              <a:gd name="T49" fmla="*/ 83 h 236"/>
              <a:gd name="T50" fmla="*/ 19 w 179"/>
              <a:gd name="T51" fmla="*/ 80 h 236"/>
              <a:gd name="T52" fmla="*/ 13 w 179"/>
              <a:gd name="T53" fmla="*/ 78 h 236"/>
              <a:gd name="T54" fmla="*/ 3 w 179"/>
              <a:gd name="T55" fmla="*/ 75 h 236"/>
              <a:gd name="T56" fmla="*/ 10 w 179"/>
              <a:gd name="T57" fmla="*/ 76 h 236"/>
              <a:gd name="T58" fmla="*/ 0 w 179"/>
              <a:gd name="T59" fmla="*/ 75 h 236"/>
              <a:gd name="T60" fmla="*/ 5 w 179"/>
              <a:gd name="T6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" h="236">
                <a:moveTo>
                  <a:pt x="5" y="0"/>
                </a:moveTo>
                <a:lnTo>
                  <a:pt x="15" y="0"/>
                </a:lnTo>
                <a:cubicBezTo>
                  <a:pt x="18" y="0"/>
                  <a:pt x="20" y="1"/>
                  <a:pt x="22" y="1"/>
                </a:cubicBezTo>
                <a:lnTo>
                  <a:pt x="32" y="4"/>
                </a:lnTo>
                <a:lnTo>
                  <a:pt x="46" y="9"/>
                </a:lnTo>
                <a:lnTo>
                  <a:pt x="61" y="17"/>
                </a:lnTo>
                <a:cubicBezTo>
                  <a:pt x="63" y="18"/>
                  <a:pt x="65" y="19"/>
                  <a:pt x="66" y="21"/>
                </a:cubicBezTo>
                <a:lnTo>
                  <a:pt x="85" y="36"/>
                </a:lnTo>
                <a:cubicBezTo>
                  <a:pt x="87" y="37"/>
                  <a:pt x="89" y="39"/>
                  <a:pt x="90" y="40"/>
                </a:cubicBezTo>
                <a:lnTo>
                  <a:pt x="108" y="61"/>
                </a:lnTo>
                <a:cubicBezTo>
                  <a:pt x="110" y="63"/>
                  <a:pt x="111" y="64"/>
                  <a:pt x="112" y="66"/>
                </a:cubicBezTo>
                <a:lnTo>
                  <a:pt x="129" y="93"/>
                </a:lnTo>
                <a:lnTo>
                  <a:pt x="147" y="127"/>
                </a:lnTo>
                <a:lnTo>
                  <a:pt x="164" y="168"/>
                </a:lnTo>
                <a:lnTo>
                  <a:pt x="179" y="212"/>
                </a:lnTo>
                <a:lnTo>
                  <a:pt x="106" y="236"/>
                </a:lnTo>
                <a:lnTo>
                  <a:pt x="93" y="196"/>
                </a:lnTo>
                <a:lnTo>
                  <a:pt x="80" y="162"/>
                </a:lnTo>
                <a:lnTo>
                  <a:pt x="65" y="134"/>
                </a:lnTo>
                <a:lnTo>
                  <a:pt x="48" y="107"/>
                </a:lnTo>
                <a:lnTo>
                  <a:pt x="51" y="112"/>
                </a:lnTo>
                <a:lnTo>
                  <a:pt x="33" y="91"/>
                </a:lnTo>
                <a:lnTo>
                  <a:pt x="37" y="95"/>
                </a:lnTo>
                <a:lnTo>
                  <a:pt x="18" y="79"/>
                </a:lnTo>
                <a:lnTo>
                  <a:pt x="24" y="83"/>
                </a:lnTo>
                <a:lnTo>
                  <a:pt x="19" y="80"/>
                </a:lnTo>
                <a:lnTo>
                  <a:pt x="13" y="78"/>
                </a:lnTo>
                <a:lnTo>
                  <a:pt x="3" y="75"/>
                </a:lnTo>
                <a:lnTo>
                  <a:pt x="10" y="76"/>
                </a:lnTo>
                <a:lnTo>
                  <a:pt x="0" y="75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Rectangle 140"/>
          <p:cNvSpPr>
            <a:spLocks noChangeArrowheads="1"/>
          </p:cNvSpPr>
          <p:nvPr/>
        </p:nvSpPr>
        <p:spPr bwMode="auto">
          <a:xfrm>
            <a:off x="4172513" y="2858639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89500" y="1675952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dirty="0" err="1" smtClean="0">
                <a:solidFill>
                  <a:srgbClr val="000000"/>
                </a:solidFill>
                <a:cs typeface="Arial" pitchFamily="34" charset="0"/>
              </a:rPr>
              <a:t>Xct</a:t>
            </a:r>
            <a:r>
              <a:rPr lang="en-US" sz="21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89500" y="2871339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453125" y="1634677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" name="Freeform 36"/>
          <p:cNvSpPr>
            <a:spLocks/>
          </p:cNvSpPr>
          <p:nvPr/>
        </p:nvSpPr>
        <p:spPr bwMode="auto">
          <a:xfrm>
            <a:off x="1691250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" name="Freeform 37"/>
          <p:cNvSpPr>
            <a:spLocks/>
          </p:cNvSpPr>
          <p:nvPr/>
        </p:nvSpPr>
        <p:spPr bwMode="auto">
          <a:xfrm>
            <a:off x="1646800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" name="Freeform 38"/>
          <p:cNvSpPr>
            <a:spLocks/>
          </p:cNvSpPr>
          <p:nvPr/>
        </p:nvSpPr>
        <p:spPr bwMode="auto">
          <a:xfrm>
            <a:off x="1759512" y="1774377"/>
            <a:ext cx="80963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" name="Freeform 39"/>
          <p:cNvSpPr>
            <a:spLocks/>
          </p:cNvSpPr>
          <p:nvPr/>
        </p:nvSpPr>
        <p:spPr bwMode="auto">
          <a:xfrm>
            <a:off x="1807137" y="1687064"/>
            <a:ext cx="79375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" name="Freeform 40"/>
          <p:cNvSpPr>
            <a:spLocks/>
          </p:cNvSpPr>
          <p:nvPr/>
        </p:nvSpPr>
        <p:spPr bwMode="auto">
          <a:xfrm>
            <a:off x="1935725" y="1774377"/>
            <a:ext cx="80963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" name="Freeform 41"/>
          <p:cNvSpPr>
            <a:spLocks/>
          </p:cNvSpPr>
          <p:nvPr/>
        </p:nvSpPr>
        <p:spPr bwMode="auto">
          <a:xfrm>
            <a:off x="1889687" y="1687064"/>
            <a:ext cx="79375" cy="104775"/>
          </a:xfrm>
          <a:custGeom>
            <a:avLst/>
            <a:gdLst>
              <a:gd name="T0" fmla="*/ 21 w 731"/>
              <a:gd name="T1" fmla="*/ 0 h 950"/>
              <a:gd name="T2" fmla="*/ 63 w 731"/>
              <a:gd name="T3" fmla="*/ 3 h 950"/>
              <a:gd name="T4" fmla="*/ 88 w 731"/>
              <a:gd name="T5" fmla="*/ 7 h 950"/>
              <a:gd name="T6" fmla="*/ 129 w 731"/>
              <a:gd name="T7" fmla="*/ 17 h 950"/>
              <a:gd name="T8" fmla="*/ 190 w 731"/>
              <a:gd name="T9" fmla="*/ 39 h 950"/>
              <a:gd name="T10" fmla="*/ 248 w 731"/>
              <a:gd name="T11" fmla="*/ 69 h 950"/>
              <a:gd name="T12" fmla="*/ 302 w 731"/>
              <a:gd name="T13" fmla="*/ 106 h 950"/>
              <a:gd name="T14" fmla="*/ 352 w 731"/>
              <a:gd name="T15" fmla="*/ 147 h 950"/>
              <a:gd name="T16" fmla="*/ 367 w 731"/>
              <a:gd name="T17" fmla="*/ 163 h 950"/>
              <a:gd name="T18" fmla="*/ 442 w 731"/>
              <a:gd name="T19" fmla="*/ 248 h 950"/>
              <a:gd name="T20" fmla="*/ 527 w 731"/>
              <a:gd name="T21" fmla="*/ 372 h 950"/>
              <a:gd name="T22" fmla="*/ 602 w 731"/>
              <a:gd name="T23" fmla="*/ 514 h 950"/>
              <a:gd name="T24" fmla="*/ 670 w 731"/>
              <a:gd name="T25" fmla="*/ 674 h 950"/>
              <a:gd name="T26" fmla="*/ 731 w 731"/>
              <a:gd name="T27" fmla="*/ 855 h 950"/>
              <a:gd name="T28" fmla="*/ 442 w 731"/>
              <a:gd name="T29" fmla="*/ 950 h 950"/>
              <a:gd name="T30" fmla="*/ 390 w 731"/>
              <a:gd name="T31" fmla="*/ 793 h 950"/>
              <a:gd name="T32" fmla="*/ 333 w 731"/>
              <a:gd name="T33" fmla="*/ 655 h 950"/>
              <a:gd name="T34" fmla="*/ 274 w 731"/>
              <a:gd name="T35" fmla="*/ 541 h 950"/>
              <a:gd name="T36" fmla="*/ 214 w 731"/>
              <a:gd name="T37" fmla="*/ 449 h 950"/>
              <a:gd name="T38" fmla="*/ 139 w 731"/>
              <a:gd name="T39" fmla="*/ 364 h 950"/>
              <a:gd name="T40" fmla="*/ 155 w 731"/>
              <a:gd name="T41" fmla="*/ 380 h 950"/>
              <a:gd name="T42" fmla="*/ 127 w 731"/>
              <a:gd name="T43" fmla="*/ 355 h 950"/>
              <a:gd name="T44" fmla="*/ 101 w 731"/>
              <a:gd name="T45" fmla="*/ 336 h 950"/>
              <a:gd name="T46" fmla="*/ 79 w 731"/>
              <a:gd name="T47" fmla="*/ 322 h 950"/>
              <a:gd name="T48" fmla="*/ 57 w 731"/>
              <a:gd name="T49" fmla="*/ 312 h 950"/>
              <a:gd name="T50" fmla="*/ 16 w 731"/>
              <a:gd name="T51" fmla="*/ 302 h 950"/>
              <a:gd name="T52" fmla="*/ 42 w 731"/>
              <a:gd name="T53" fmla="*/ 306 h 950"/>
              <a:gd name="T54" fmla="*/ 0 w 731"/>
              <a:gd name="T55" fmla="*/ 303 h 950"/>
              <a:gd name="T56" fmla="*/ 21 w 731"/>
              <a:gd name="T57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1" h="950">
                <a:moveTo>
                  <a:pt x="21" y="0"/>
                </a:moveTo>
                <a:lnTo>
                  <a:pt x="63" y="3"/>
                </a:lnTo>
                <a:cubicBezTo>
                  <a:pt x="72" y="3"/>
                  <a:pt x="80" y="5"/>
                  <a:pt x="88" y="7"/>
                </a:cubicBezTo>
                <a:lnTo>
                  <a:pt x="129" y="17"/>
                </a:lnTo>
                <a:lnTo>
                  <a:pt x="190" y="39"/>
                </a:lnTo>
                <a:lnTo>
                  <a:pt x="248" y="69"/>
                </a:lnTo>
                <a:lnTo>
                  <a:pt x="302" y="106"/>
                </a:lnTo>
                <a:lnTo>
                  <a:pt x="352" y="147"/>
                </a:lnTo>
                <a:cubicBezTo>
                  <a:pt x="357" y="152"/>
                  <a:pt x="363" y="157"/>
                  <a:pt x="367" y="163"/>
                </a:cubicBezTo>
                <a:lnTo>
                  <a:pt x="442" y="248"/>
                </a:lnTo>
                <a:lnTo>
                  <a:pt x="527" y="372"/>
                </a:lnTo>
                <a:lnTo>
                  <a:pt x="602" y="514"/>
                </a:lnTo>
                <a:lnTo>
                  <a:pt x="670" y="674"/>
                </a:lnTo>
                <a:lnTo>
                  <a:pt x="731" y="855"/>
                </a:lnTo>
                <a:lnTo>
                  <a:pt x="442" y="950"/>
                </a:lnTo>
                <a:lnTo>
                  <a:pt x="390" y="793"/>
                </a:lnTo>
                <a:lnTo>
                  <a:pt x="333" y="655"/>
                </a:lnTo>
                <a:lnTo>
                  <a:pt x="274" y="541"/>
                </a:lnTo>
                <a:lnTo>
                  <a:pt x="214" y="449"/>
                </a:lnTo>
                <a:lnTo>
                  <a:pt x="139" y="364"/>
                </a:lnTo>
                <a:lnTo>
                  <a:pt x="155" y="380"/>
                </a:lnTo>
                <a:lnTo>
                  <a:pt x="127" y="355"/>
                </a:lnTo>
                <a:lnTo>
                  <a:pt x="101" y="336"/>
                </a:lnTo>
                <a:lnTo>
                  <a:pt x="79" y="322"/>
                </a:lnTo>
                <a:lnTo>
                  <a:pt x="57" y="312"/>
                </a:lnTo>
                <a:lnTo>
                  <a:pt x="16" y="302"/>
                </a:lnTo>
                <a:lnTo>
                  <a:pt x="42" y="306"/>
                </a:lnTo>
                <a:lnTo>
                  <a:pt x="0" y="303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0" name="Freeform 42"/>
          <p:cNvSpPr>
            <a:spLocks/>
          </p:cNvSpPr>
          <p:nvPr/>
        </p:nvSpPr>
        <p:spPr bwMode="auto">
          <a:xfrm>
            <a:off x="2716775" y="1774377"/>
            <a:ext cx="79375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1" name="Freeform 43"/>
          <p:cNvSpPr>
            <a:spLocks/>
          </p:cNvSpPr>
          <p:nvPr/>
        </p:nvSpPr>
        <p:spPr bwMode="auto">
          <a:xfrm>
            <a:off x="2673912" y="1687064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2" name="Freeform 44"/>
          <p:cNvSpPr>
            <a:spLocks/>
          </p:cNvSpPr>
          <p:nvPr/>
        </p:nvSpPr>
        <p:spPr bwMode="auto">
          <a:xfrm>
            <a:off x="2785037" y="1774377"/>
            <a:ext cx="77788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3" name="Freeform 45"/>
          <p:cNvSpPr>
            <a:spLocks/>
          </p:cNvSpPr>
          <p:nvPr/>
        </p:nvSpPr>
        <p:spPr bwMode="auto">
          <a:xfrm>
            <a:off x="2829487" y="1687064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4" name="Freeform 46"/>
          <p:cNvSpPr>
            <a:spLocks/>
          </p:cNvSpPr>
          <p:nvPr/>
        </p:nvSpPr>
        <p:spPr bwMode="auto">
          <a:xfrm>
            <a:off x="2953312" y="1774377"/>
            <a:ext cx="77788" cy="103188"/>
          </a:xfrm>
          <a:custGeom>
            <a:avLst/>
            <a:gdLst>
              <a:gd name="T0" fmla="*/ 694 w 717"/>
              <a:gd name="T1" fmla="*/ 944 h 944"/>
              <a:gd name="T2" fmla="*/ 653 w 717"/>
              <a:gd name="T3" fmla="*/ 941 h 944"/>
              <a:gd name="T4" fmla="*/ 628 w 717"/>
              <a:gd name="T5" fmla="*/ 937 h 944"/>
              <a:gd name="T6" fmla="*/ 588 w 717"/>
              <a:gd name="T7" fmla="*/ 927 h 944"/>
              <a:gd name="T8" fmla="*/ 531 w 717"/>
              <a:gd name="T9" fmla="*/ 906 h 944"/>
              <a:gd name="T10" fmla="*/ 472 w 717"/>
              <a:gd name="T11" fmla="*/ 876 h 944"/>
              <a:gd name="T12" fmla="*/ 450 w 717"/>
              <a:gd name="T13" fmla="*/ 861 h 944"/>
              <a:gd name="T14" fmla="*/ 374 w 717"/>
              <a:gd name="T15" fmla="*/ 800 h 944"/>
              <a:gd name="T16" fmla="*/ 355 w 717"/>
              <a:gd name="T17" fmla="*/ 781 h 944"/>
              <a:gd name="T18" fmla="*/ 281 w 717"/>
              <a:gd name="T19" fmla="*/ 696 h 944"/>
              <a:gd name="T20" fmla="*/ 199 w 717"/>
              <a:gd name="T21" fmla="*/ 574 h 944"/>
              <a:gd name="T22" fmla="*/ 125 w 717"/>
              <a:gd name="T23" fmla="*/ 433 h 944"/>
              <a:gd name="T24" fmla="*/ 59 w 717"/>
              <a:gd name="T25" fmla="*/ 273 h 944"/>
              <a:gd name="T26" fmla="*/ 0 w 717"/>
              <a:gd name="T27" fmla="*/ 95 h 944"/>
              <a:gd name="T28" fmla="*/ 289 w 717"/>
              <a:gd name="T29" fmla="*/ 0 h 944"/>
              <a:gd name="T30" fmla="*/ 340 w 717"/>
              <a:gd name="T31" fmla="*/ 158 h 944"/>
              <a:gd name="T32" fmla="*/ 396 w 717"/>
              <a:gd name="T33" fmla="*/ 294 h 944"/>
              <a:gd name="T34" fmla="*/ 452 w 717"/>
              <a:gd name="T35" fmla="*/ 407 h 944"/>
              <a:gd name="T36" fmla="*/ 510 w 717"/>
              <a:gd name="T37" fmla="*/ 497 h 944"/>
              <a:gd name="T38" fmla="*/ 584 w 717"/>
              <a:gd name="T39" fmla="*/ 582 h 944"/>
              <a:gd name="T40" fmla="*/ 565 w 717"/>
              <a:gd name="T41" fmla="*/ 563 h 944"/>
              <a:gd name="T42" fmla="*/ 641 w 717"/>
              <a:gd name="T43" fmla="*/ 624 h 944"/>
              <a:gd name="T44" fmla="*/ 619 w 717"/>
              <a:gd name="T45" fmla="*/ 609 h 944"/>
              <a:gd name="T46" fmla="*/ 640 w 717"/>
              <a:gd name="T47" fmla="*/ 623 h 944"/>
              <a:gd name="T48" fmla="*/ 661 w 717"/>
              <a:gd name="T49" fmla="*/ 632 h 944"/>
              <a:gd name="T50" fmla="*/ 701 w 717"/>
              <a:gd name="T51" fmla="*/ 642 h 944"/>
              <a:gd name="T52" fmla="*/ 676 w 717"/>
              <a:gd name="T53" fmla="*/ 638 h 944"/>
              <a:gd name="T54" fmla="*/ 717 w 717"/>
              <a:gd name="T55" fmla="*/ 641 h 944"/>
              <a:gd name="T56" fmla="*/ 694 w 717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7" h="944">
                <a:moveTo>
                  <a:pt x="694" y="944"/>
                </a:moveTo>
                <a:lnTo>
                  <a:pt x="653" y="941"/>
                </a:lnTo>
                <a:cubicBezTo>
                  <a:pt x="645" y="940"/>
                  <a:pt x="636" y="939"/>
                  <a:pt x="628" y="937"/>
                </a:cubicBezTo>
                <a:lnTo>
                  <a:pt x="588" y="927"/>
                </a:lnTo>
                <a:lnTo>
                  <a:pt x="531" y="906"/>
                </a:lnTo>
                <a:lnTo>
                  <a:pt x="472" y="876"/>
                </a:lnTo>
                <a:cubicBezTo>
                  <a:pt x="465" y="871"/>
                  <a:pt x="457" y="867"/>
                  <a:pt x="450" y="861"/>
                </a:cubicBezTo>
                <a:lnTo>
                  <a:pt x="374" y="800"/>
                </a:lnTo>
                <a:cubicBezTo>
                  <a:pt x="367" y="794"/>
                  <a:pt x="361" y="788"/>
                  <a:pt x="355" y="781"/>
                </a:cubicBezTo>
                <a:lnTo>
                  <a:pt x="281" y="696"/>
                </a:lnTo>
                <a:lnTo>
                  <a:pt x="199" y="574"/>
                </a:lnTo>
                <a:lnTo>
                  <a:pt x="125" y="433"/>
                </a:lnTo>
                <a:lnTo>
                  <a:pt x="59" y="273"/>
                </a:lnTo>
                <a:lnTo>
                  <a:pt x="0" y="95"/>
                </a:lnTo>
                <a:lnTo>
                  <a:pt x="289" y="0"/>
                </a:lnTo>
                <a:lnTo>
                  <a:pt x="340" y="158"/>
                </a:lnTo>
                <a:lnTo>
                  <a:pt x="396" y="294"/>
                </a:lnTo>
                <a:lnTo>
                  <a:pt x="452" y="407"/>
                </a:lnTo>
                <a:lnTo>
                  <a:pt x="510" y="497"/>
                </a:lnTo>
                <a:lnTo>
                  <a:pt x="584" y="582"/>
                </a:lnTo>
                <a:lnTo>
                  <a:pt x="565" y="563"/>
                </a:lnTo>
                <a:lnTo>
                  <a:pt x="641" y="624"/>
                </a:lnTo>
                <a:lnTo>
                  <a:pt x="619" y="609"/>
                </a:lnTo>
                <a:lnTo>
                  <a:pt x="640" y="623"/>
                </a:lnTo>
                <a:lnTo>
                  <a:pt x="661" y="632"/>
                </a:lnTo>
                <a:lnTo>
                  <a:pt x="701" y="642"/>
                </a:lnTo>
                <a:lnTo>
                  <a:pt x="676" y="638"/>
                </a:lnTo>
                <a:lnTo>
                  <a:pt x="717" y="641"/>
                </a:lnTo>
                <a:lnTo>
                  <a:pt x="694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5" name="Freeform 47"/>
          <p:cNvSpPr>
            <a:spLocks/>
          </p:cNvSpPr>
          <p:nvPr/>
        </p:nvSpPr>
        <p:spPr bwMode="auto">
          <a:xfrm>
            <a:off x="2910450" y="1687064"/>
            <a:ext cx="76200" cy="103188"/>
          </a:xfrm>
          <a:custGeom>
            <a:avLst/>
            <a:gdLst>
              <a:gd name="T0" fmla="*/ 23 w 700"/>
              <a:gd name="T1" fmla="*/ 0 h 948"/>
              <a:gd name="T2" fmla="*/ 62 w 700"/>
              <a:gd name="T3" fmla="*/ 3 h 948"/>
              <a:gd name="T4" fmla="*/ 88 w 700"/>
              <a:gd name="T5" fmla="*/ 7 h 948"/>
              <a:gd name="T6" fmla="*/ 127 w 700"/>
              <a:gd name="T7" fmla="*/ 17 h 948"/>
              <a:gd name="T8" fmla="*/ 186 w 700"/>
              <a:gd name="T9" fmla="*/ 40 h 948"/>
              <a:gd name="T10" fmla="*/ 243 w 700"/>
              <a:gd name="T11" fmla="*/ 71 h 948"/>
              <a:gd name="T12" fmla="*/ 295 w 700"/>
              <a:gd name="T13" fmla="*/ 108 h 948"/>
              <a:gd name="T14" fmla="*/ 343 w 700"/>
              <a:gd name="T15" fmla="*/ 150 h 948"/>
              <a:gd name="T16" fmla="*/ 358 w 700"/>
              <a:gd name="T17" fmla="*/ 166 h 948"/>
              <a:gd name="T18" fmla="*/ 429 w 700"/>
              <a:gd name="T19" fmla="*/ 251 h 948"/>
              <a:gd name="T20" fmla="*/ 509 w 700"/>
              <a:gd name="T21" fmla="*/ 375 h 948"/>
              <a:gd name="T22" fmla="*/ 580 w 700"/>
              <a:gd name="T23" fmla="*/ 517 h 948"/>
              <a:gd name="T24" fmla="*/ 644 w 700"/>
              <a:gd name="T25" fmla="*/ 678 h 948"/>
              <a:gd name="T26" fmla="*/ 700 w 700"/>
              <a:gd name="T27" fmla="*/ 857 h 948"/>
              <a:gd name="T28" fmla="*/ 410 w 700"/>
              <a:gd name="T29" fmla="*/ 948 h 948"/>
              <a:gd name="T30" fmla="*/ 361 w 700"/>
              <a:gd name="T31" fmla="*/ 789 h 948"/>
              <a:gd name="T32" fmla="*/ 307 w 700"/>
              <a:gd name="T33" fmla="*/ 652 h 948"/>
              <a:gd name="T34" fmla="*/ 252 w 700"/>
              <a:gd name="T35" fmla="*/ 537 h 948"/>
              <a:gd name="T36" fmla="*/ 196 w 700"/>
              <a:gd name="T37" fmla="*/ 446 h 948"/>
              <a:gd name="T38" fmla="*/ 125 w 700"/>
              <a:gd name="T39" fmla="*/ 361 h 948"/>
              <a:gd name="T40" fmla="*/ 140 w 700"/>
              <a:gd name="T41" fmla="*/ 377 h 948"/>
              <a:gd name="T42" fmla="*/ 114 w 700"/>
              <a:gd name="T43" fmla="*/ 353 h 948"/>
              <a:gd name="T44" fmla="*/ 90 w 700"/>
              <a:gd name="T45" fmla="*/ 334 h 948"/>
              <a:gd name="T46" fmla="*/ 71 w 700"/>
              <a:gd name="T47" fmla="*/ 321 h 948"/>
              <a:gd name="T48" fmla="*/ 52 w 700"/>
              <a:gd name="T49" fmla="*/ 312 h 948"/>
              <a:gd name="T50" fmla="*/ 13 w 700"/>
              <a:gd name="T51" fmla="*/ 302 h 948"/>
              <a:gd name="T52" fmla="*/ 39 w 700"/>
              <a:gd name="T53" fmla="*/ 306 h 948"/>
              <a:gd name="T54" fmla="*/ 0 w 700"/>
              <a:gd name="T55" fmla="*/ 303 h 948"/>
              <a:gd name="T56" fmla="*/ 23 w 700"/>
              <a:gd name="T57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948">
                <a:moveTo>
                  <a:pt x="23" y="0"/>
                </a:moveTo>
                <a:lnTo>
                  <a:pt x="62" y="3"/>
                </a:lnTo>
                <a:cubicBezTo>
                  <a:pt x="71" y="4"/>
                  <a:pt x="80" y="5"/>
                  <a:pt x="88" y="7"/>
                </a:cubicBezTo>
                <a:lnTo>
                  <a:pt x="127" y="17"/>
                </a:lnTo>
                <a:lnTo>
                  <a:pt x="186" y="40"/>
                </a:lnTo>
                <a:lnTo>
                  <a:pt x="243" y="71"/>
                </a:lnTo>
                <a:lnTo>
                  <a:pt x="295" y="108"/>
                </a:lnTo>
                <a:lnTo>
                  <a:pt x="343" y="150"/>
                </a:lnTo>
                <a:cubicBezTo>
                  <a:pt x="348" y="155"/>
                  <a:pt x="353" y="160"/>
                  <a:pt x="358" y="166"/>
                </a:cubicBezTo>
                <a:lnTo>
                  <a:pt x="429" y="251"/>
                </a:lnTo>
                <a:lnTo>
                  <a:pt x="509" y="375"/>
                </a:lnTo>
                <a:lnTo>
                  <a:pt x="580" y="517"/>
                </a:lnTo>
                <a:lnTo>
                  <a:pt x="644" y="678"/>
                </a:lnTo>
                <a:lnTo>
                  <a:pt x="700" y="857"/>
                </a:lnTo>
                <a:lnTo>
                  <a:pt x="410" y="948"/>
                </a:lnTo>
                <a:lnTo>
                  <a:pt x="361" y="789"/>
                </a:lnTo>
                <a:lnTo>
                  <a:pt x="307" y="652"/>
                </a:lnTo>
                <a:lnTo>
                  <a:pt x="252" y="537"/>
                </a:lnTo>
                <a:lnTo>
                  <a:pt x="196" y="446"/>
                </a:lnTo>
                <a:lnTo>
                  <a:pt x="125" y="361"/>
                </a:lnTo>
                <a:lnTo>
                  <a:pt x="140" y="377"/>
                </a:lnTo>
                <a:lnTo>
                  <a:pt x="114" y="353"/>
                </a:lnTo>
                <a:lnTo>
                  <a:pt x="90" y="334"/>
                </a:lnTo>
                <a:lnTo>
                  <a:pt x="71" y="321"/>
                </a:lnTo>
                <a:lnTo>
                  <a:pt x="52" y="312"/>
                </a:lnTo>
                <a:lnTo>
                  <a:pt x="13" y="302"/>
                </a:lnTo>
                <a:lnTo>
                  <a:pt x="39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6" name="Freeform 48"/>
          <p:cNvSpPr>
            <a:spLocks/>
          </p:cNvSpPr>
          <p:nvPr/>
        </p:nvSpPr>
        <p:spPr bwMode="auto">
          <a:xfrm>
            <a:off x="3023162" y="1774377"/>
            <a:ext cx="79375" cy="103188"/>
          </a:xfrm>
          <a:custGeom>
            <a:avLst/>
            <a:gdLst>
              <a:gd name="T0" fmla="*/ 23 w 716"/>
              <a:gd name="T1" fmla="*/ 944 h 944"/>
              <a:gd name="T2" fmla="*/ 64 w 716"/>
              <a:gd name="T3" fmla="*/ 941 h 944"/>
              <a:gd name="T4" fmla="*/ 89 w 716"/>
              <a:gd name="T5" fmla="*/ 937 h 944"/>
              <a:gd name="T6" fmla="*/ 129 w 716"/>
              <a:gd name="T7" fmla="*/ 927 h 944"/>
              <a:gd name="T8" fmla="*/ 186 w 716"/>
              <a:gd name="T9" fmla="*/ 906 h 944"/>
              <a:gd name="T10" fmla="*/ 245 w 716"/>
              <a:gd name="T11" fmla="*/ 876 h 944"/>
              <a:gd name="T12" fmla="*/ 267 w 716"/>
              <a:gd name="T13" fmla="*/ 861 h 944"/>
              <a:gd name="T14" fmla="*/ 343 w 716"/>
              <a:gd name="T15" fmla="*/ 800 h 944"/>
              <a:gd name="T16" fmla="*/ 362 w 716"/>
              <a:gd name="T17" fmla="*/ 781 h 944"/>
              <a:gd name="T18" fmla="*/ 436 w 716"/>
              <a:gd name="T19" fmla="*/ 696 h 944"/>
              <a:gd name="T20" fmla="*/ 518 w 716"/>
              <a:gd name="T21" fmla="*/ 573 h 944"/>
              <a:gd name="T22" fmla="*/ 591 w 716"/>
              <a:gd name="T23" fmla="*/ 434 h 944"/>
              <a:gd name="T24" fmla="*/ 657 w 716"/>
              <a:gd name="T25" fmla="*/ 273 h 944"/>
              <a:gd name="T26" fmla="*/ 716 w 716"/>
              <a:gd name="T27" fmla="*/ 95 h 944"/>
              <a:gd name="T28" fmla="*/ 427 w 716"/>
              <a:gd name="T29" fmla="*/ 0 h 944"/>
              <a:gd name="T30" fmla="*/ 376 w 716"/>
              <a:gd name="T31" fmla="*/ 158 h 944"/>
              <a:gd name="T32" fmla="*/ 322 w 716"/>
              <a:gd name="T33" fmla="*/ 293 h 944"/>
              <a:gd name="T34" fmla="*/ 263 w 716"/>
              <a:gd name="T35" fmla="*/ 408 h 944"/>
              <a:gd name="T36" fmla="*/ 207 w 716"/>
              <a:gd name="T37" fmla="*/ 497 h 944"/>
              <a:gd name="T38" fmla="*/ 133 w 716"/>
              <a:gd name="T39" fmla="*/ 582 h 944"/>
              <a:gd name="T40" fmla="*/ 152 w 716"/>
              <a:gd name="T41" fmla="*/ 563 h 944"/>
              <a:gd name="T42" fmla="*/ 76 w 716"/>
              <a:gd name="T43" fmla="*/ 624 h 944"/>
              <a:gd name="T44" fmla="*/ 98 w 716"/>
              <a:gd name="T45" fmla="*/ 609 h 944"/>
              <a:gd name="T46" fmla="*/ 77 w 716"/>
              <a:gd name="T47" fmla="*/ 623 h 944"/>
              <a:gd name="T48" fmla="*/ 56 w 716"/>
              <a:gd name="T49" fmla="*/ 632 h 944"/>
              <a:gd name="T50" fmla="*/ 16 w 716"/>
              <a:gd name="T51" fmla="*/ 642 h 944"/>
              <a:gd name="T52" fmla="*/ 41 w 716"/>
              <a:gd name="T53" fmla="*/ 638 h 944"/>
              <a:gd name="T54" fmla="*/ 0 w 716"/>
              <a:gd name="T55" fmla="*/ 641 h 944"/>
              <a:gd name="T56" fmla="*/ 23 w 716"/>
              <a:gd name="T5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6" h="944">
                <a:moveTo>
                  <a:pt x="23" y="944"/>
                </a:moveTo>
                <a:lnTo>
                  <a:pt x="64" y="941"/>
                </a:lnTo>
                <a:cubicBezTo>
                  <a:pt x="72" y="940"/>
                  <a:pt x="81" y="939"/>
                  <a:pt x="89" y="937"/>
                </a:cubicBezTo>
                <a:lnTo>
                  <a:pt x="129" y="927"/>
                </a:lnTo>
                <a:lnTo>
                  <a:pt x="186" y="906"/>
                </a:lnTo>
                <a:lnTo>
                  <a:pt x="245" y="876"/>
                </a:lnTo>
                <a:cubicBezTo>
                  <a:pt x="252" y="871"/>
                  <a:pt x="260" y="867"/>
                  <a:pt x="267" y="861"/>
                </a:cubicBezTo>
                <a:lnTo>
                  <a:pt x="343" y="800"/>
                </a:lnTo>
                <a:cubicBezTo>
                  <a:pt x="350" y="794"/>
                  <a:pt x="356" y="788"/>
                  <a:pt x="362" y="781"/>
                </a:cubicBezTo>
                <a:lnTo>
                  <a:pt x="436" y="696"/>
                </a:lnTo>
                <a:lnTo>
                  <a:pt x="518" y="573"/>
                </a:lnTo>
                <a:lnTo>
                  <a:pt x="591" y="434"/>
                </a:lnTo>
                <a:lnTo>
                  <a:pt x="657" y="273"/>
                </a:lnTo>
                <a:lnTo>
                  <a:pt x="716" y="95"/>
                </a:lnTo>
                <a:lnTo>
                  <a:pt x="427" y="0"/>
                </a:lnTo>
                <a:lnTo>
                  <a:pt x="376" y="158"/>
                </a:lnTo>
                <a:lnTo>
                  <a:pt x="322" y="293"/>
                </a:lnTo>
                <a:lnTo>
                  <a:pt x="263" y="408"/>
                </a:lnTo>
                <a:lnTo>
                  <a:pt x="207" y="497"/>
                </a:lnTo>
                <a:lnTo>
                  <a:pt x="133" y="582"/>
                </a:lnTo>
                <a:lnTo>
                  <a:pt x="152" y="563"/>
                </a:lnTo>
                <a:lnTo>
                  <a:pt x="76" y="624"/>
                </a:lnTo>
                <a:lnTo>
                  <a:pt x="98" y="609"/>
                </a:lnTo>
                <a:lnTo>
                  <a:pt x="77" y="623"/>
                </a:lnTo>
                <a:lnTo>
                  <a:pt x="56" y="632"/>
                </a:lnTo>
                <a:lnTo>
                  <a:pt x="16" y="642"/>
                </a:lnTo>
                <a:lnTo>
                  <a:pt x="41" y="638"/>
                </a:lnTo>
                <a:lnTo>
                  <a:pt x="0" y="641"/>
                </a:lnTo>
                <a:lnTo>
                  <a:pt x="23" y="94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7" name="Freeform 49"/>
          <p:cNvSpPr>
            <a:spLocks/>
          </p:cNvSpPr>
          <p:nvPr/>
        </p:nvSpPr>
        <p:spPr bwMode="auto">
          <a:xfrm>
            <a:off x="3069200" y="1687064"/>
            <a:ext cx="76200" cy="103188"/>
          </a:xfrm>
          <a:custGeom>
            <a:avLst/>
            <a:gdLst>
              <a:gd name="T0" fmla="*/ 678 w 701"/>
              <a:gd name="T1" fmla="*/ 0 h 949"/>
              <a:gd name="T2" fmla="*/ 639 w 701"/>
              <a:gd name="T3" fmla="*/ 3 h 949"/>
              <a:gd name="T4" fmla="*/ 613 w 701"/>
              <a:gd name="T5" fmla="*/ 7 h 949"/>
              <a:gd name="T6" fmla="*/ 574 w 701"/>
              <a:gd name="T7" fmla="*/ 17 h 949"/>
              <a:gd name="T8" fmla="*/ 515 w 701"/>
              <a:gd name="T9" fmla="*/ 40 h 949"/>
              <a:gd name="T10" fmla="*/ 458 w 701"/>
              <a:gd name="T11" fmla="*/ 71 h 949"/>
              <a:gd name="T12" fmla="*/ 406 w 701"/>
              <a:gd name="T13" fmla="*/ 108 h 949"/>
              <a:gd name="T14" fmla="*/ 358 w 701"/>
              <a:gd name="T15" fmla="*/ 150 h 949"/>
              <a:gd name="T16" fmla="*/ 343 w 701"/>
              <a:gd name="T17" fmla="*/ 166 h 949"/>
              <a:gd name="T18" fmla="*/ 272 w 701"/>
              <a:gd name="T19" fmla="*/ 251 h 949"/>
              <a:gd name="T20" fmla="*/ 192 w 701"/>
              <a:gd name="T21" fmla="*/ 375 h 949"/>
              <a:gd name="T22" fmla="*/ 121 w 701"/>
              <a:gd name="T23" fmla="*/ 516 h 949"/>
              <a:gd name="T24" fmla="*/ 57 w 701"/>
              <a:gd name="T25" fmla="*/ 678 h 949"/>
              <a:gd name="T26" fmla="*/ 0 w 701"/>
              <a:gd name="T27" fmla="*/ 856 h 949"/>
              <a:gd name="T28" fmla="*/ 289 w 701"/>
              <a:gd name="T29" fmla="*/ 949 h 949"/>
              <a:gd name="T30" fmla="*/ 340 w 701"/>
              <a:gd name="T31" fmla="*/ 789 h 949"/>
              <a:gd name="T32" fmla="*/ 392 w 701"/>
              <a:gd name="T33" fmla="*/ 652 h 949"/>
              <a:gd name="T34" fmla="*/ 449 w 701"/>
              <a:gd name="T35" fmla="*/ 537 h 949"/>
              <a:gd name="T36" fmla="*/ 505 w 701"/>
              <a:gd name="T37" fmla="*/ 446 h 949"/>
              <a:gd name="T38" fmla="*/ 576 w 701"/>
              <a:gd name="T39" fmla="*/ 361 h 949"/>
              <a:gd name="T40" fmla="*/ 561 w 701"/>
              <a:gd name="T41" fmla="*/ 377 h 949"/>
              <a:gd name="T42" fmla="*/ 587 w 701"/>
              <a:gd name="T43" fmla="*/ 353 h 949"/>
              <a:gd name="T44" fmla="*/ 611 w 701"/>
              <a:gd name="T45" fmla="*/ 334 h 949"/>
              <a:gd name="T46" fmla="*/ 630 w 701"/>
              <a:gd name="T47" fmla="*/ 321 h 949"/>
              <a:gd name="T48" fmla="*/ 649 w 701"/>
              <a:gd name="T49" fmla="*/ 312 h 949"/>
              <a:gd name="T50" fmla="*/ 688 w 701"/>
              <a:gd name="T51" fmla="*/ 302 h 949"/>
              <a:gd name="T52" fmla="*/ 662 w 701"/>
              <a:gd name="T53" fmla="*/ 306 h 949"/>
              <a:gd name="T54" fmla="*/ 701 w 701"/>
              <a:gd name="T55" fmla="*/ 303 h 949"/>
              <a:gd name="T56" fmla="*/ 678 w 701"/>
              <a:gd name="T57" fmla="*/ 0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949">
                <a:moveTo>
                  <a:pt x="678" y="0"/>
                </a:moveTo>
                <a:lnTo>
                  <a:pt x="639" y="3"/>
                </a:lnTo>
                <a:cubicBezTo>
                  <a:pt x="630" y="4"/>
                  <a:pt x="621" y="5"/>
                  <a:pt x="613" y="7"/>
                </a:cubicBezTo>
                <a:lnTo>
                  <a:pt x="574" y="17"/>
                </a:lnTo>
                <a:lnTo>
                  <a:pt x="515" y="40"/>
                </a:lnTo>
                <a:lnTo>
                  <a:pt x="458" y="71"/>
                </a:lnTo>
                <a:lnTo>
                  <a:pt x="406" y="108"/>
                </a:lnTo>
                <a:lnTo>
                  <a:pt x="358" y="150"/>
                </a:lnTo>
                <a:cubicBezTo>
                  <a:pt x="353" y="155"/>
                  <a:pt x="348" y="160"/>
                  <a:pt x="343" y="166"/>
                </a:cubicBezTo>
                <a:lnTo>
                  <a:pt x="272" y="251"/>
                </a:lnTo>
                <a:lnTo>
                  <a:pt x="192" y="375"/>
                </a:lnTo>
                <a:lnTo>
                  <a:pt x="121" y="516"/>
                </a:lnTo>
                <a:lnTo>
                  <a:pt x="57" y="678"/>
                </a:lnTo>
                <a:lnTo>
                  <a:pt x="0" y="856"/>
                </a:lnTo>
                <a:lnTo>
                  <a:pt x="289" y="949"/>
                </a:lnTo>
                <a:lnTo>
                  <a:pt x="340" y="789"/>
                </a:lnTo>
                <a:lnTo>
                  <a:pt x="392" y="652"/>
                </a:lnTo>
                <a:lnTo>
                  <a:pt x="449" y="537"/>
                </a:lnTo>
                <a:lnTo>
                  <a:pt x="505" y="446"/>
                </a:lnTo>
                <a:lnTo>
                  <a:pt x="576" y="361"/>
                </a:lnTo>
                <a:lnTo>
                  <a:pt x="561" y="377"/>
                </a:lnTo>
                <a:lnTo>
                  <a:pt x="587" y="353"/>
                </a:lnTo>
                <a:lnTo>
                  <a:pt x="611" y="334"/>
                </a:lnTo>
                <a:lnTo>
                  <a:pt x="630" y="321"/>
                </a:lnTo>
                <a:lnTo>
                  <a:pt x="649" y="312"/>
                </a:lnTo>
                <a:lnTo>
                  <a:pt x="688" y="302"/>
                </a:lnTo>
                <a:lnTo>
                  <a:pt x="662" y="306"/>
                </a:lnTo>
                <a:lnTo>
                  <a:pt x="701" y="303"/>
                </a:lnTo>
                <a:lnTo>
                  <a:pt x="678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8" name="Freeform 50"/>
          <p:cNvSpPr>
            <a:spLocks/>
          </p:cNvSpPr>
          <p:nvPr/>
        </p:nvSpPr>
        <p:spPr bwMode="auto">
          <a:xfrm>
            <a:off x="3199375" y="1774377"/>
            <a:ext cx="76200" cy="103188"/>
          </a:xfrm>
          <a:custGeom>
            <a:avLst/>
            <a:gdLst>
              <a:gd name="T0" fmla="*/ 678 w 701"/>
              <a:gd name="T1" fmla="*/ 943 h 943"/>
              <a:gd name="T2" fmla="*/ 639 w 701"/>
              <a:gd name="T3" fmla="*/ 940 h 943"/>
              <a:gd name="T4" fmla="*/ 613 w 701"/>
              <a:gd name="T5" fmla="*/ 936 h 943"/>
              <a:gd name="T6" fmla="*/ 574 w 701"/>
              <a:gd name="T7" fmla="*/ 926 h 943"/>
              <a:gd name="T8" fmla="*/ 518 w 701"/>
              <a:gd name="T9" fmla="*/ 905 h 943"/>
              <a:gd name="T10" fmla="*/ 496 w 701"/>
              <a:gd name="T11" fmla="*/ 895 h 943"/>
              <a:gd name="T12" fmla="*/ 458 w 701"/>
              <a:gd name="T13" fmla="*/ 873 h 943"/>
              <a:gd name="T14" fmla="*/ 439 w 701"/>
              <a:gd name="T15" fmla="*/ 859 h 943"/>
              <a:gd name="T16" fmla="*/ 364 w 701"/>
              <a:gd name="T17" fmla="*/ 798 h 943"/>
              <a:gd name="T18" fmla="*/ 343 w 701"/>
              <a:gd name="T19" fmla="*/ 778 h 943"/>
              <a:gd name="T20" fmla="*/ 272 w 701"/>
              <a:gd name="T21" fmla="*/ 693 h 943"/>
              <a:gd name="T22" fmla="*/ 193 w 701"/>
              <a:gd name="T23" fmla="*/ 572 h 943"/>
              <a:gd name="T24" fmla="*/ 121 w 701"/>
              <a:gd name="T25" fmla="*/ 431 h 943"/>
              <a:gd name="T26" fmla="*/ 57 w 701"/>
              <a:gd name="T27" fmla="*/ 270 h 943"/>
              <a:gd name="T28" fmla="*/ 0 w 701"/>
              <a:gd name="T29" fmla="*/ 93 h 943"/>
              <a:gd name="T30" fmla="*/ 289 w 701"/>
              <a:gd name="T31" fmla="*/ 0 h 943"/>
              <a:gd name="T32" fmla="*/ 340 w 701"/>
              <a:gd name="T33" fmla="*/ 159 h 943"/>
              <a:gd name="T34" fmla="*/ 392 w 701"/>
              <a:gd name="T35" fmla="*/ 294 h 943"/>
              <a:gd name="T36" fmla="*/ 448 w 701"/>
              <a:gd name="T37" fmla="*/ 407 h 943"/>
              <a:gd name="T38" fmla="*/ 505 w 701"/>
              <a:gd name="T39" fmla="*/ 498 h 943"/>
              <a:gd name="T40" fmla="*/ 576 w 701"/>
              <a:gd name="T41" fmla="*/ 583 h 943"/>
              <a:gd name="T42" fmla="*/ 555 w 701"/>
              <a:gd name="T43" fmla="*/ 563 h 943"/>
              <a:gd name="T44" fmla="*/ 630 w 701"/>
              <a:gd name="T45" fmla="*/ 624 h 943"/>
              <a:gd name="T46" fmla="*/ 611 w 701"/>
              <a:gd name="T47" fmla="*/ 610 h 943"/>
              <a:gd name="T48" fmla="*/ 649 w 701"/>
              <a:gd name="T49" fmla="*/ 632 h 943"/>
              <a:gd name="T50" fmla="*/ 627 w 701"/>
              <a:gd name="T51" fmla="*/ 622 h 943"/>
              <a:gd name="T52" fmla="*/ 649 w 701"/>
              <a:gd name="T53" fmla="*/ 631 h 943"/>
              <a:gd name="T54" fmla="*/ 688 w 701"/>
              <a:gd name="T55" fmla="*/ 641 h 943"/>
              <a:gd name="T56" fmla="*/ 662 w 701"/>
              <a:gd name="T57" fmla="*/ 637 h 943"/>
              <a:gd name="T58" fmla="*/ 701 w 701"/>
              <a:gd name="T59" fmla="*/ 640 h 943"/>
              <a:gd name="T60" fmla="*/ 678 w 701"/>
              <a:gd name="T61" fmla="*/ 94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1" h="943">
                <a:moveTo>
                  <a:pt x="678" y="943"/>
                </a:moveTo>
                <a:lnTo>
                  <a:pt x="639" y="940"/>
                </a:lnTo>
                <a:cubicBezTo>
                  <a:pt x="630" y="939"/>
                  <a:pt x="621" y="938"/>
                  <a:pt x="613" y="936"/>
                </a:cubicBezTo>
                <a:lnTo>
                  <a:pt x="574" y="926"/>
                </a:lnTo>
                <a:lnTo>
                  <a:pt x="518" y="905"/>
                </a:lnTo>
                <a:cubicBezTo>
                  <a:pt x="510" y="902"/>
                  <a:pt x="503" y="899"/>
                  <a:pt x="496" y="895"/>
                </a:cubicBezTo>
                <a:lnTo>
                  <a:pt x="458" y="873"/>
                </a:lnTo>
                <a:cubicBezTo>
                  <a:pt x="451" y="869"/>
                  <a:pt x="445" y="864"/>
                  <a:pt x="439" y="859"/>
                </a:cubicBezTo>
                <a:lnTo>
                  <a:pt x="364" y="798"/>
                </a:lnTo>
                <a:cubicBezTo>
                  <a:pt x="356" y="792"/>
                  <a:pt x="349" y="785"/>
                  <a:pt x="343" y="778"/>
                </a:cubicBezTo>
                <a:lnTo>
                  <a:pt x="272" y="693"/>
                </a:lnTo>
                <a:lnTo>
                  <a:pt x="193" y="572"/>
                </a:lnTo>
                <a:lnTo>
                  <a:pt x="121" y="431"/>
                </a:lnTo>
                <a:lnTo>
                  <a:pt x="57" y="270"/>
                </a:lnTo>
                <a:lnTo>
                  <a:pt x="0" y="93"/>
                </a:lnTo>
                <a:lnTo>
                  <a:pt x="289" y="0"/>
                </a:lnTo>
                <a:lnTo>
                  <a:pt x="340" y="159"/>
                </a:lnTo>
                <a:lnTo>
                  <a:pt x="392" y="294"/>
                </a:lnTo>
                <a:lnTo>
                  <a:pt x="448" y="407"/>
                </a:lnTo>
                <a:lnTo>
                  <a:pt x="505" y="498"/>
                </a:lnTo>
                <a:lnTo>
                  <a:pt x="576" y="583"/>
                </a:lnTo>
                <a:lnTo>
                  <a:pt x="555" y="563"/>
                </a:lnTo>
                <a:lnTo>
                  <a:pt x="630" y="624"/>
                </a:lnTo>
                <a:lnTo>
                  <a:pt x="611" y="610"/>
                </a:lnTo>
                <a:lnTo>
                  <a:pt x="649" y="632"/>
                </a:lnTo>
                <a:lnTo>
                  <a:pt x="627" y="622"/>
                </a:lnTo>
                <a:lnTo>
                  <a:pt x="649" y="631"/>
                </a:lnTo>
                <a:lnTo>
                  <a:pt x="688" y="641"/>
                </a:lnTo>
                <a:lnTo>
                  <a:pt x="662" y="637"/>
                </a:lnTo>
                <a:lnTo>
                  <a:pt x="701" y="640"/>
                </a:lnTo>
                <a:lnTo>
                  <a:pt x="678" y="94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" name="Freeform 51"/>
          <p:cNvSpPr>
            <a:spLocks/>
          </p:cNvSpPr>
          <p:nvPr/>
        </p:nvSpPr>
        <p:spPr bwMode="auto">
          <a:xfrm>
            <a:off x="3154925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0" name="Freeform 52"/>
          <p:cNvSpPr>
            <a:spLocks/>
          </p:cNvSpPr>
          <p:nvPr/>
        </p:nvSpPr>
        <p:spPr bwMode="auto">
          <a:xfrm>
            <a:off x="3266050" y="1774377"/>
            <a:ext cx="77788" cy="103188"/>
          </a:xfrm>
          <a:custGeom>
            <a:avLst/>
            <a:gdLst>
              <a:gd name="T0" fmla="*/ 11 w 350"/>
              <a:gd name="T1" fmla="*/ 471 h 471"/>
              <a:gd name="T2" fmla="*/ 31 w 350"/>
              <a:gd name="T3" fmla="*/ 470 h 471"/>
              <a:gd name="T4" fmla="*/ 44 w 350"/>
              <a:gd name="T5" fmla="*/ 468 h 471"/>
              <a:gd name="T6" fmla="*/ 63 w 350"/>
              <a:gd name="T7" fmla="*/ 463 h 471"/>
              <a:gd name="T8" fmla="*/ 91 w 350"/>
              <a:gd name="T9" fmla="*/ 452 h 471"/>
              <a:gd name="T10" fmla="*/ 102 w 350"/>
              <a:gd name="T11" fmla="*/ 447 h 471"/>
              <a:gd name="T12" fmla="*/ 121 w 350"/>
              <a:gd name="T13" fmla="*/ 436 h 471"/>
              <a:gd name="T14" fmla="*/ 131 w 350"/>
              <a:gd name="T15" fmla="*/ 429 h 471"/>
              <a:gd name="T16" fmla="*/ 168 w 350"/>
              <a:gd name="T17" fmla="*/ 399 h 471"/>
              <a:gd name="T18" fmla="*/ 179 w 350"/>
              <a:gd name="T19" fmla="*/ 389 h 471"/>
              <a:gd name="T20" fmla="*/ 214 w 350"/>
              <a:gd name="T21" fmla="*/ 346 h 471"/>
              <a:gd name="T22" fmla="*/ 254 w 350"/>
              <a:gd name="T23" fmla="*/ 286 h 471"/>
              <a:gd name="T24" fmla="*/ 290 w 350"/>
              <a:gd name="T25" fmla="*/ 215 h 471"/>
              <a:gd name="T26" fmla="*/ 322 w 350"/>
              <a:gd name="T27" fmla="*/ 135 h 471"/>
              <a:gd name="T28" fmla="*/ 350 w 350"/>
              <a:gd name="T29" fmla="*/ 46 h 471"/>
              <a:gd name="T30" fmla="*/ 205 w 350"/>
              <a:gd name="T31" fmla="*/ 0 h 471"/>
              <a:gd name="T32" fmla="*/ 180 w 350"/>
              <a:gd name="T33" fmla="*/ 79 h 471"/>
              <a:gd name="T34" fmla="*/ 153 w 350"/>
              <a:gd name="T35" fmla="*/ 147 h 471"/>
              <a:gd name="T36" fmla="*/ 126 w 350"/>
              <a:gd name="T37" fmla="*/ 203 h 471"/>
              <a:gd name="T38" fmla="*/ 98 w 350"/>
              <a:gd name="T39" fmla="*/ 249 h 471"/>
              <a:gd name="T40" fmla="*/ 62 w 350"/>
              <a:gd name="T41" fmla="*/ 291 h 471"/>
              <a:gd name="T42" fmla="*/ 73 w 350"/>
              <a:gd name="T43" fmla="*/ 281 h 471"/>
              <a:gd name="T44" fmla="*/ 35 w 350"/>
              <a:gd name="T45" fmla="*/ 312 h 471"/>
              <a:gd name="T46" fmla="*/ 45 w 350"/>
              <a:gd name="T47" fmla="*/ 305 h 471"/>
              <a:gd name="T48" fmla="*/ 26 w 350"/>
              <a:gd name="T49" fmla="*/ 316 h 471"/>
              <a:gd name="T50" fmla="*/ 37 w 350"/>
              <a:gd name="T51" fmla="*/ 311 h 471"/>
              <a:gd name="T52" fmla="*/ 26 w 350"/>
              <a:gd name="T53" fmla="*/ 315 h 471"/>
              <a:gd name="T54" fmla="*/ 6 w 350"/>
              <a:gd name="T55" fmla="*/ 320 h 471"/>
              <a:gd name="T56" fmla="*/ 19 w 350"/>
              <a:gd name="T57" fmla="*/ 318 h 471"/>
              <a:gd name="T58" fmla="*/ 0 w 350"/>
              <a:gd name="T59" fmla="*/ 320 h 471"/>
              <a:gd name="T60" fmla="*/ 11 w 350"/>
              <a:gd name="T61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471"/>
                </a:moveTo>
                <a:lnTo>
                  <a:pt x="31" y="470"/>
                </a:lnTo>
                <a:cubicBezTo>
                  <a:pt x="35" y="469"/>
                  <a:pt x="40" y="469"/>
                  <a:pt x="44" y="468"/>
                </a:cubicBezTo>
                <a:lnTo>
                  <a:pt x="63" y="463"/>
                </a:lnTo>
                <a:lnTo>
                  <a:pt x="91" y="452"/>
                </a:lnTo>
                <a:cubicBezTo>
                  <a:pt x="95" y="451"/>
                  <a:pt x="99" y="449"/>
                  <a:pt x="102" y="447"/>
                </a:cubicBezTo>
                <a:lnTo>
                  <a:pt x="121" y="436"/>
                </a:lnTo>
                <a:cubicBezTo>
                  <a:pt x="125" y="434"/>
                  <a:pt x="128" y="432"/>
                  <a:pt x="131" y="429"/>
                </a:cubicBezTo>
                <a:lnTo>
                  <a:pt x="168" y="399"/>
                </a:lnTo>
                <a:cubicBezTo>
                  <a:pt x="172" y="396"/>
                  <a:pt x="176" y="392"/>
                  <a:pt x="179" y="389"/>
                </a:cubicBezTo>
                <a:lnTo>
                  <a:pt x="214" y="346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6"/>
                </a:lnTo>
                <a:lnTo>
                  <a:pt x="205" y="0"/>
                </a:lnTo>
                <a:lnTo>
                  <a:pt x="180" y="79"/>
                </a:lnTo>
                <a:lnTo>
                  <a:pt x="153" y="147"/>
                </a:lnTo>
                <a:lnTo>
                  <a:pt x="126" y="203"/>
                </a:lnTo>
                <a:lnTo>
                  <a:pt x="98" y="249"/>
                </a:lnTo>
                <a:lnTo>
                  <a:pt x="62" y="291"/>
                </a:lnTo>
                <a:lnTo>
                  <a:pt x="73" y="281"/>
                </a:lnTo>
                <a:lnTo>
                  <a:pt x="35" y="312"/>
                </a:lnTo>
                <a:lnTo>
                  <a:pt x="45" y="305"/>
                </a:lnTo>
                <a:lnTo>
                  <a:pt x="26" y="316"/>
                </a:lnTo>
                <a:lnTo>
                  <a:pt x="37" y="311"/>
                </a:lnTo>
                <a:lnTo>
                  <a:pt x="26" y="315"/>
                </a:lnTo>
                <a:lnTo>
                  <a:pt x="6" y="320"/>
                </a:lnTo>
                <a:lnTo>
                  <a:pt x="19" y="318"/>
                </a:lnTo>
                <a:lnTo>
                  <a:pt x="0" y="320"/>
                </a:lnTo>
                <a:lnTo>
                  <a:pt x="11" y="47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" name="Freeform 53"/>
          <p:cNvSpPr>
            <a:spLocks/>
          </p:cNvSpPr>
          <p:nvPr/>
        </p:nvSpPr>
        <p:spPr bwMode="auto">
          <a:xfrm>
            <a:off x="3310500" y="1687064"/>
            <a:ext cx="77788" cy="103188"/>
          </a:xfrm>
          <a:custGeom>
            <a:avLst/>
            <a:gdLst>
              <a:gd name="T0" fmla="*/ 347 w 359"/>
              <a:gd name="T1" fmla="*/ 0 h 474"/>
              <a:gd name="T2" fmla="*/ 327 w 359"/>
              <a:gd name="T3" fmla="*/ 1 h 474"/>
              <a:gd name="T4" fmla="*/ 314 w 359"/>
              <a:gd name="T5" fmla="*/ 3 h 474"/>
              <a:gd name="T6" fmla="*/ 294 w 359"/>
              <a:gd name="T7" fmla="*/ 8 h 474"/>
              <a:gd name="T8" fmla="*/ 284 w 359"/>
              <a:gd name="T9" fmla="*/ 12 h 474"/>
              <a:gd name="T10" fmla="*/ 264 w 359"/>
              <a:gd name="T11" fmla="*/ 20 h 474"/>
              <a:gd name="T12" fmla="*/ 236 w 359"/>
              <a:gd name="T13" fmla="*/ 34 h 474"/>
              <a:gd name="T14" fmla="*/ 209 w 359"/>
              <a:gd name="T15" fmla="*/ 54 h 474"/>
              <a:gd name="T16" fmla="*/ 185 w 359"/>
              <a:gd name="T17" fmla="*/ 74 h 474"/>
              <a:gd name="T18" fmla="*/ 141 w 359"/>
              <a:gd name="T19" fmla="*/ 124 h 474"/>
              <a:gd name="T20" fmla="*/ 99 w 359"/>
              <a:gd name="T21" fmla="*/ 187 h 474"/>
              <a:gd name="T22" fmla="*/ 63 w 359"/>
              <a:gd name="T23" fmla="*/ 258 h 474"/>
              <a:gd name="T24" fmla="*/ 30 w 359"/>
              <a:gd name="T25" fmla="*/ 338 h 474"/>
              <a:gd name="T26" fmla="*/ 0 w 359"/>
              <a:gd name="T27" fmla="*/ 427 h 474"/>
              <a:gd name="T28" fmla="*/ 145 w 359"/>
              <a:gd name="T29" fmla="*/ 474 h 474"/>
              <a:gd name="T30" fmla="*/ 170 w 359"/>
              <a:gd name="T31" fmla="*/ 395 h 474"/>
              <a:gd name="T32" fmla="*/ 198 w 359"/>
              <a:gd name="T33" fmla="*/ 326 h 474"/>
              <a:gd name="T34" fmla="*/ 227 w 359"/>
              <a:gd name="T35" fmla="*/ 269 h 474"/>
              <a:gd name="T36" fmla="*/ 255 w 359"/>
              <a:gd name="T37" fmla="*/ 224 h 474"/>
              <a:gd name="T38" fmla="*/ 285 w 359"/>
              <a:gd name="T39" fmla="*/ 189 h 474"/>
              <a:gd name="T40" fmla="*/ 299 w 359"/>
              <a:gd name="T41" fmla="*/ 176 h 474"/>
              <a:gd name="T42" fmla="*/ 310 w 359"/>
              <a:gd name="T43" fmla="*/ 168 h 474"/>
              <a:gd name="T44" fmla="*/ 322 w 359"/>
              <a:gd name="T45" fmla="*/ 160 h 474"/>
              <a:gd name="T46" fmla="*/ 341 w 359"/>
              <a:gd name="T47" fmla="*/ 152 h 474"/>
              <a:gd name="T48" fmla="*/ 331 w 359"/>
              <a:gd name="T49" fmla="*/ 156 h 474"/>
              <a:gd name="T50" fmla="*/ 351 w 359"/>
              <a:gd name="T51" fmla="*/ 151 h 474"/>
              <a:gd name="T52" fmla="*/ 338 w 359"/>
              <a:gd name="T53" fmla="*/ 153 h 474"/>
              <a:gd name="T54" fmla="*/ 359 w 359"/>
              <a:gd name="T55" fmla="*/ 151 h 474"/>
              <a:gd name="T56" fmla="*/ 347 w 359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4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cubicBezTo>
                  <a:pt x="290" y="9"/>
                  <a:pt x="287" y="10"/>
                  <a:pt x="284" y="12"/>
                </a:cubicBezTo>
                <a:lnTo>
                  <a:pt x="264" y="20"/>
                </a:lnTo>
                <a:lnTo>
                  <a:pt x="236" y="34"/>
                </a:lnTo>
                <a:lnTo>
                  <a:pt x="209" y="54"/>
                </a:lnTo>
                <a:lnTo>
                  <a:pt x="185" y="74"/>
                </a:lnTo>
                <a:lnTo>
                  <a:pt x="141" y="124"/>
                </a:lnTo>
                <a:lnTo>
                  <a:pt x="99" y="187"/>
                </a:lnTo>
                <a:lnTo>
                  <a:pt x="63" y="258"/>
                </a:lnTo>
                <a:lnTo>
                  <a:pt x="30" y="338"/>
                </a:lnTo>
                <a:lnTo>
                  <a:pt x="0" y="427"/>
                </a:lnTo>
                <a:lnTo>
                  <a:pt x="145" y="474"/>
                </a:lnTo>
                <a:lnTo>
                  <a:pt x="170" y="395"/>
                </a:lnTo>
                <a:lnTo>
                  <a:pt x="198" y="326"/>
                </a:lnTo>
                <a:lnTo>
                  <a:pt x="227" y="269"/>
                </a:lnTo>
                <a:lnTo>
                  <a:pt x="255" y="224"/>
                </a:lnTo>
                <a:lnTo>
                  <a:pt x="285" y="189"/>
                </a:lnTo>
                <a:lnTo>
                  <a:pt x="299" y="176"/>
                </a:lnTo>
                <a:lnTo>
                  <a:pt x="310" y="168"/>
                </a:lnTo>
                <a:lnTo>
                  <a:pt x="322" y="160"/>
                </a:lnTo>
                <a:lnTo>
                  <a:pt x="341" y="152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2" name="Freeform 54"/>
          <p:cNvSpPr>
            <a:spLocks/>
          </p:cNvSpPr>
          <p:nvPr/>
        </p:nvSpPr>
        <p:spPr bwMode="auto">
          <a:xfrm>
            <a:off x="3434325" y="1774377"/>
            <a:ext cx="77788" cy="103188"/>
          </a:xfrm>
          <a:custGeom>
            <a:avLst/>
            <a:gdLst>
              <a:gd name="T0" fmla="*/ 347 w 359"/>
              <a:gd name="T1" fmla="*/ 472 h 472"/>
              <a:gd name="T2" fmla="*/ 327 w 359"/>
              <a:gd name="T3" fmla="*/ 471 h 472"/>
              <a:gd name="T4" fmla="*/ 314 w 359"/>
              <a:gd name="T5" fmla="*/ 469 h 472"/>
              <a:gd name="T6" fmla="*/ 294 w 359"/>
              <a:gd name="T7" fmla="*/ 464 h 472"/>
              <a:gd name="T8" fmla="*/ 266 w 359"/>
              <a:gd name="T9" fmla="*/ 453 h 472"/>
              <a:gd name="T10" fmla="*/ 236 w 359"/>
              <a:gd name="T11" fmla="*/ 438 h 472"/>
              <a:gd name="T12" fmla="*/ 225 w 359"/>
              <a:gd name="T13" fmla="*/ 431 h 472"/>
              <a:gd name="T14" fmla="*/ 187 w 359"/>
              <a:gd name="T15" fmla="*/ 400 h 472"/>
              <a:gd name="T16" fmla="*/ 178 w 359"/>
              <a:gd name="T17" fmla="*/ 391 h 472"/>
              <a:gd name="T18" fmla="*/ 141 w 359"/>
              <a:gd name="T19" fmla="*/ 348 h 472"/>
              <a:gd name="T20" fmla="*/ 100 w 359"/>
              <a:gd name="T21" fmla="*/ 287 h 472"/>
              <a:gd name="T22" fmla="*/ 63 w 359"/>
              <a:gd name="T23" fmla="*/ 217 h 472"/>
              <a:gd name="T24" fmla="*/ 30 w 359"/>
              <a:gd name="T25" fmla="*/ 137 h 472"/>
              <a:gd name="T26" fmla="*/ 0 w 359"/>
              <a:gd name="T27" fmla="*/ 48 h 472"/>
              <a:gd name="T28" fmla="*/ 145 w 359"/>
              <a:gd name="T29" fmla="*/ 0 h 472"/>
              <a:gd name="T30" fmla="*/ 170 w 359"/>
              <a:gd name="T31" fmla="*/ 79 h 472"/>
              <a:gd name="T32" fmla="*/ 198 w 359"/>
              <a:gd name="T33" fmla="*/ 147 h 472"/>
              <a:gd name="T34" fmla="*/ 226 w 359"/>
              <a:gd name="T35" fmla="*/ 204 h 472"/>
              <a:gd name="T36" fmla="*/ 255 w 359"/>
              <a:gd name="T37" fmla="*/ 249 h 472"/>
              <a:gd name="T38" fmla="*/ 292 w 359"/>
              <a:gd name="T39" fmla="*/ 291 h 472"/>
              <a:gd name="T40" fmla="*/ 283 w 359"/>
              <a:gd name="T41" fmla="*/ 282 h 472"/>
              <a:gd name="T42" fmla="*/ 321 w 359"/>
              <a:gd name="T43" fmla="*/ 312 h 472"/>
              <a:gd name="T44" fmla="*/ 310 w 359"/>
              <a:gd name="T45" fmla="*/ 305 h 472"/>
              <a:gd name="T46" fmla="*/ 320 w 359"/>
              <a:gd name="T47" fmla="*/ 312 h 472"/>
              <a:gd name="T48" fmla="*/ 331 w 359"/>
              <a:gd name="T49" fmla="*/ 316 h 472"/>
              <a:gd name="T50" fmla="*/ 351 w 359"/>
              <a:gd name="T51" fmla="*/ 321 h 472"/>
              <a:gd name="T52" fmla="*/ 338 w 359"/>
              <a:gd name="T53" fmla="*/ 319 h 472"/>
              <a:gd name="T54" fmla="*/ 359 w 359"/>
              <a:gd name="T55" fmla="*/ 321 h 472"/>
              <a:gd name="T56" fmla="*/ 347 w 359"/>
              <a:gd name="T57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9" h="472">
                <a:moveTo>
                  <a:pt x="347" y="472"/>
                </a:moveTo>
                <a:lnTo>
                  <a:pt x="327" y="471"/>
                </a:lnTo>
                <a:cubicBezTo>
                  <a:pt x="323" y="470"/>
                  <a:pt x="318" y="470"/>
                  <a:pt x="314" y="469"/>
                </a:cubicBezTo>
                <a:lnTo>
                  <a:pt x="294" y="464"/>
                </a:lnTo>
                <a:lnTo>
                  <a:pt x="266" y="453"/>
                </a:lnTo>
                <a:lnTo>
                  <a:pt x="236" y="438"/>
                </a:lnTo>
                <a:cubicBezTo>
                  <a:pt x="232" y="436"/>
                  <a:pt x="229" y="433"/>
                  <a:pt x="225" y="431"/>
                </a:cubicBezTo>
                <a:lnTo>
                  <a:pt x="187" y="400"/>
                </a:lnTo>
                <a:cubicBezTo>
                  <a:pt x="184" y="397"/>
                  <a:pt x="181" y="394"/>
                  <a:pt x="178" y="391"/>
                </a:cubicBezTo>
                <a:lnTo>
                  <a:pt x="141" y="348"/>
                </a:lnTo>
                <a:lnTo>
                  <a:pt x="100" y="287"/>
                </a:lnTo>
                <a:lnTo>
                  <a:pt x="63" y="217"/>
                </a:lnTo>
                <a:lnTo>
                  <a:pt x="30" y="137"/>
                </a:lnTo>
                <a:lnTo>
                  <a:pt x="0" y="48"/>
                </a:lnTo>
                <a:lnTo>
                  <a:pt x="145" y="0"/>
                </a:lnTo>
                <a:lnTo>
                  <a:pt x="170" y="79"/>
                </a:lnTo>
                <a:lnTo>
                  <a:pt x="198" y="147"/>
                </a:lnTo>
                <a:lnTo>
                  <a:pt x="226" y="204"/>
                </a:lnTo>
                <a:lnTo>
                  <a:pt x="255" y="249"/>
                </a:lnTo>
                <a:lnTo>
                  <a:pt x="292" y="291"/>
                </a:lnTo>
                <a:lnTo>
                  <a:pt x="283" y="282"/>
                </a:lnTo>
                <a:lnTo>
                  <a:pt x="321" y="312"/>
                </a:lnTo>
                <a:lnTo>
                  <a:pt x="310" y="305"/>
                </a:lnTo>
                <a:lnTo>
                  <a:pt x="320" y="312"/>
                </a:lnTo>
                <a:lnTo>
                  <a:pt x="331" y="316"/>
                </a:lnTo>
                <a:lnTo>
                  <a:pt x="351" y="321"/>
                </a:lnTo>
                <a:lnTo>
                  <a:pt x="338" y="319"/>
                </a:lnTo>
                <a:lnTo>
                  <a:pt x="359" y="321"/>
                </a:lnTo>
                <a:lnTo>
                  <a:pt x="347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" name="Freeform 55"/>
          <p:cNvSpPr>
            <a:spLocks/>
          </p:cNvSpPr>
          <p:nvPr/>
        </p:nvSpPr>
        <p:spPr bwMode="auto">
          <a:xfrm>
            <a:off x="3391462" y="1687064"/>
            <a:ext cx="76200" cy="103188"/>
          </a:xfrm>
          <a:custGeom>
            <a:avLst/>
            <a:gdLst>
              <a:gd name="T0" fmla="*/ 11 w 350"/>
              <a:gd name="T1" fmla="*/ 0 h 474"/>
              <a:gd name="T2" fmla="*/ 31 w 350"/>
              <a:gd name="T3" fmla="*/ 1 h 474"/>
              <a:gd name="T4" fmla="*/ 44 w 350"/>
              <a:gd name="T5" fmla="*/ 3 h 474"/>
              <a:gd name="T6" fmla="*/ 63 w 350"/>
              <a:gd name="T7" fmla="*/ 8 h 474"/>
              <a:gd name="T8" fmla="*/ 93 w 350"/>
              <a:gd name="T9" fmla="*/ 20 h 474"/>
              <a:gd name="T10" fmla="*/ 121 w 350"/>
              <a:gd name="T11" fmla="*/ 35 h 474"/>
              <a:gd name="T12" fmla="*/ 147 w 350"/>
              <a:gd name="T13" fmla="*/ 54 h 474"/>
              <a:gd name="T14" fmla="*/ 171 w 350"/>
              <a:gd name="T15" fmla="*/ 75 h 474"/>
              <a:gd name="T16" fmla="*/ 179 w 350"/>
              <a:gd name="T17" fmla="*/ 83 h 474"/>
              <a:gd name="T18" fmla="*/ 214 w 350"/>
              <a:gd name="T19" fmla="*/ 125 h 474"/>
              <a:gd name="T20" fmla="*/ 254 w 350"/>
              <a:gd name="T21" fmla="*/ 187 h 474"/>
              <a:gd name="T22" fmla="*/ 290 w 350"/>
              <a:gd name="T23" fmla="*/ 258 h 474"/>
              <a:gd name="T24" fmla="*/ 322 w 350"/>
              <a:gd name="T25" fmla="*/ 338 h 474"/>
              <a:gd name="T26" fmla="*/ 350 w 350"/>
              <a:gd name="T27" fmla="*/ 428 h 474"/>
              <a:gd name="T28" fmla="*/ 205 w 350"/>
              <a:gd name="T29" fmla="*/ 474 h 474"/>
              <a:gd name="T30" fmla="*/ 180 w 350"/>
              <a:gd name="T31" fmla="*/ 394 h 474"/>
              <a:gd name="T32" fmla="*/ 153 w 350"/>
              <a:gd name="T33" fmla="*/ 326 h 474"/>
              <a:gd name="T34" fmla="*/ 126 w 350"/>
              <a:gd name="T35" fmla="*/ 268 h 474"/>
              <a:gd name="T36" fmla="*/ 98 w 350"/>
              <a:gd name="T37" fmla="*/ 223 h 474"/>
              <a:gd name="T38" fmla="*/ 62 w 350"/>
              <a:gd name="T39" fmla="*/ 180 h 474"/>
              <a:gd name="T40" fmla="*/ 70 w 350"/>
              <a:gd name="T41" fmla="*/ 188 h 474"/>
              <a:gd name="T42" fmla="*/ 57 w 350"/>
              <a:gd name="T43" fmla="*/ 176 h 474"/>
              <a:gd name="T44" fmla="*/ 45 w 350"/>
              <a:gd name="T45" fmla="*/ 167 h 474"/>
              <a:gd name="T46" fmla="*/ 35 w 350"/>
              <a:gd name="T47" fmla="*/ 160 h 474"/>
              <a:gd name="T48" fmla="*/ 26 w 350"/>
              <a:gd name="T49" fmla="*/ 156 h 474"/>
              <a:gd name="T50" fmla="*/ 6 w 350"/>
              <a:gd name="T51" fmla="*/ 151 h 474"/>
              <a:gd name="T52" fmla="*/ 19 w 350"/>
              <a:gd name="T53" fmla="*/ 153 h 474"/>
              <a:gd name="T54" fmla="*/ 0 w 350"/>
              <a:gd name="T55" fmla="*/ 151 h 474"/>
              <a:gd name="T56" fmla="*/ 11 w 350"/>
              <a:gd name="T5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0" h="474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3" y="20"/>
                </a:lnTo>
                <a:lnTo>
                  <a:pt x="121" y="35"/>
                </a:lnTo>
                <a:lnTo>
                  <a:pt x="147" y="54"/>
                </a:lnTo>
                <a:lnTo>
                  <a:pt x="171" y="75"/>
                </a:lnTo>
                <a:cubicBezTo>
                  <a:pt x="174" y="77"/>
                  <a:pt x="176" y="80"/>
                  <a:pt x="179" y="83"/>
                </a:cubicBezTo>
                <a:lnTo>
                  <a:pt x="214" y="125"/>
                </a:lnTo>
                <a:lnTo>
                  <a:pt x="254" y="187"/>
                </a:lnTo>
                <a:lnTo>
                  <a:pt x="290" y="258"/>
                </a:lnTo>
                <a:lnTo>
                  <a:pt x="322" y="338"/>
                </a:lnTo>
                <a:lnTo>
                  <a:pt x="350" y="428"/>
                </a:lnTo>
                <a:lnTo>
                  <a:pt x="205" y="474"/>
                </a:lnTo>
                <a:lnTo>
                  <a:pt x="180" y="394"/>
                </a:lnTo>
                <a:lnTo>
                  <a:pt x="153" y="326"/>
                </a:lnTo>
                <a:lnTo>
                  <a:pt x="126" y="268"/>
                </a:lnTo>
                <a:lnTo>
                  <a:pt x="98" y="223"/>
                </a:lnTo>
                <a:lnTo>
                  <a:pt x="62" y="180"/>
                </a:lnTo>
                <a:lnTo>
                  <a:pt x="70" y="188"/>
                </a:lnTo>
                <a:lnTo>
                  <a:pt x="57" y="176"/>
                </a:lnTo>
                <a:lnTo>
                  <a:pt x="45" y="167"/>
                </a:lnTo>
                <a:lnTo>
                  <a:pt x="35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" name="Rectangle 75"/>
          <p:cNvSpPr>
            <a:spLocks noChangeArrowheads="1"/>
          </p:cNvSpPr>
          <p:nvPr/>
        </p:nvSpPr>
        <p:spPr bwMode="auto">
          <a:xfrm>
            <a:off x="3883588" y="1623564"/>
            <a:ext cx="206374" cy="303446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" name="Freeform 83"/>
          <p:cNvSpPr>
            <a:spLocks/>
          </p:cNvSpPr>
          <p:nvPr/>
        </p:nvSpPr>
        <p:spPr bwMode="auto">
          <a:xfrm>
            <a:off x="4162425" y="1774377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6" name="Freeform 84"/>
          <p:cNvSpPr>
            <a:spLocks/>
          </p:cNvSpPr>
          <p:nvPr/>
        </p:nvSpPr>
        <p:spPr bwMode="auto">
          <a:xfrm>
            <a:off x="4114800" y="1687064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7" name="Freeform 85"/>
          <p:cNvSpPr>
            <a:spLocks/>
          </p:cNvSpPr>
          <p:nvPr/>
        </p:nvSpPr>
        <p:spPr bwMode="auto">
          <a:xfrm>
            <a:off x="4230687" y="1774377"/>
            <a:ext cx="79375" cy="103188"/>
          </a:xfrm>
          <a:custGeom>
            <a:avLst/>
            <a:gdLst>
              <a:gd name="T0" fmla="*/ 11 w 366"/>
              <a:gd name="T1" fmla="*/ 472 h 472"/>
              <a:gd name="T2" fmla="*/ 32 w 366"/>
              <a:gd name="T3" fmla="*/ 471 h 472"/>
              <a:gd name="T4" fmla="*/ 44 w 366"/>
              <a:gd name="T5" fmla="*/ 469 h 472"/>
              <a:gd name="T6" fmla="*/ 65 w 366"/>
              <a:gd name="T7" fmla="*/ 464 h 472"/>
              <a:gd name="T8" fmla="*/ 94 w 366"/>
              <a:gd name="T9" fmla="*/ 454 h 472"/>
              <a:gd name="T10" fmla="*/ 104 w 366"/>
              <a:gd name="T11" fmla="*/ 449 h 472"/>
              <a:gd name="T12" fmla="*/ 124 w 366"/>
              <a:gd name="T13" fmla="*/ 438 h 472"/>
              <a:gd name="T14" fmla="*/ 134 w 366"/>
              <a:gd name="T15" fmla="*/ 432 h 472"/>
              <a:gd name="T16" fmla="*/ 173 w 366"/>
              <a:gd name="T17" fmla="*/ 401 h 472"/>
              <a:gd name="T18" fmla="*/ 184 w 366"/>
              <a:gd name="T19" fmla="*/ 391 h 472"/>
              <a:gd name="T20" fmla="*/ 221 w 366"/>
              <a:gd name="T21" fmla="*/ 349 h 472"/>
              <a:gd name="T22" fmla="*/ 263 w 366"/>
              <a:gd name="T23" fmla="*/ 288 h 472"/>
              <a:gd name="T24" fmla="*/ 301 w 366"/>
              <a:gd name="T25" fmla="*/ 217 h 472"/>
              <a:gd name="T26" fmla="*/ 335 w 366"/>
              <a:gd name="T27" fmla="*/ 138 h 472"/>
              <a:gd name="T28" fmla="*/ 366 w 366"/>
              <a:gd name="T29" fmla="*/ 48 h 472"/>
              <a:gd name="T30" fmla="*/ 221 w 366"/>
              <a:gd name="T31" fmla="*/ 0 h 472"/>
              <a:gd name="T32" fmla="*/ 196 w 366"/>
              <a:gd name="T33" fmla="*/ 78 h 472"/>
              <a:gd name="T34" fmla="*/ 167 w 366"/>
              <a:gd name="T35" fmla="*/ 147 h 472"/>
              <a:gd name="T36" fmla="*/ 138 w 366"/>
              <a:gd name="T37" fmla="*/ 203 h 472"/>
              <a:gd name="T38" fmla="*/ 107 w 366"/>
              <a:gd name="T39" fmla="*/ 248 h 472"/>
              <a:gd name="T40" fmla="*/ 70 w 366"/>
              <a:gd name="T41" fmla="*/ 291 h 472"/>
              <a:gd name="T42" fmla="*/ 81 w 366"/>
              <a:gd name="T43" fmla="*/ 281 h 472"/>
              <a:gd name="T44" fmla="*/ 41 w 366"/>
              <a:gd name="T45" fmla="*/ 311 h 472"/>
              <a:gd name="T46" fmla="*/ 51 w 366"/>
              <a:gd name="T47" fmla="*/ 305 h 472"/>
              <a:gd name="T48" fmla="*/ 31 w 366"/>
              <a:gd name="T49" fmla="*/ 316 h 472"/>
              <a:gd name="T50" fmla="*/ 41 w 366"/>
              <a:gd name="T51" fmla="*/ 311 h 472"/>
              <a:gd name="T52" fmla="*/ 29 w 366"/>
              <a:gd name="T53" fmla="*/ 316 h 472"/>
              <a:gd name="T54" fmla="*/ 8 w 366"/>
              <a:gd name="T55" fmla="*/ 321 h 472"/>
              <a:gd name="T56" fmla="*/ 21 w 366"/>
              <a:gd name="T57" fmla="*/ 319 h 472"/>
              <a:gd name="T58" fmla="*/ 0 w 366"/>
              <a:gd name="T59" fmla="*/ 321 h 472"/>
              <a:gd name="T60" fmla="*/ 11 w 366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6" h="472">
                <a:moveTo>
                  <a:pt x="11" y="472"/>
                </a:moveTo>
                <a:lnTo>
                  <a:pt x="32" y="471"/>
                </a:lnTo>
                <a:cubicBezTo>
                  <a:pt x="36" y="470"/>
                  <a:pt x="40" y="470"/>
                  <a:pt x="44" y="469"/>
                </a:cubicBezTo>
                <a:lnTo>
                  <a:pt x="65" y="464"/>
                </a:lnTo>
                <a:lnTo>
                  <a:pt x="94" y="454"/>
                </a:lnTo>
                <a:cubicBezTo>
                  <a:pt x="97" y="453"/>
                  <a:pt x="101" y="451"/>
                  <a:pt x="104" y="449"/>
                </a:cubicBezTo>
                <a:lnTo>
                  <a:pt x="124" y="438"/>
                </a:lnTo>
                <a:cubicBezTo>
                  <a:pt x="128" y="436"/>
                  <a:pt x="131" y="434"/>
                  <a:pt x="134" y="432"/>
                </a:cubicBezTo>
                <a:lnTo>
                  <a:pt x="173" y="401"/>
                </a:lnTo>
                <a:cubicBezTo>
                  <a:pt x="177" y="398"/>
                  <a:pt x="181" y="395"/>
                  <a:pt x="184" y="391"/>
                </a:cubicBezTo>
                <a:lnTo>
                  <a:pt x="221" y="349"/>
                </a:lnTo>
                <a:lnTo>
                  <a:pt x="263" y="288"/>
                </a:lnTo>
                <a:lnTo>
                  <a:pt x="301" y="217"/>
                </a:lnTo>
                <a:lnTo>
                  <a:pt x="335" y="138"/>
                </a:lnTo>
                <a:lnTo>
                  <a:pt x="366" y="48"/>
                </a:lnTo>
                <a:lnTo>
                  <a:pt x="221" y="0"/>
                </a:lnTo>
                <a:lnTo>
                  <a:pt x="196" y="78"/>
                </a:lnTo>
                <a:lnTo>
                  <a:pt x="167" y="147"/>
                </a:lnTo>
                <a:lnTo>
                  <a:pt x="138" y="203"/>
                </a:lnTo>
                <a:lnTo>
                  <a:pt x="107" y="248"/>
                </a:lnTo>
                <a:lnTo>
                  <a:pt x="70" y="291"/>
                </a:lnTo>
                <a:lnTo>
                  <a:pt x="81" y="281"/>
                </a:lnTo>
                <a:lnTo>
                  <a:pt x="41" y="311"/>
                </a:lnTo>
                <a:lnTo>
                  <a:pt x="51" y="305"/>
                </a:lnTo>
                <a:lnTo>
                  <a:pt x="31" y="316"/>
                </a:lnTo>
                <a:lnTo>
                  <a:pt x="41" y="311"/>
                </a:lnTo>
                <a:lnTo>
                  <a:pt x="29" y="316"/>
                </a:lnTo>
                <a:lnTo>
                  <a:pt x="8" y="321"/>
                </a:lnTo>
                <a:lnTo>
                  <a:pt x="21" y="319"/>
                </a:lnTo>
                <a:lnTo>
                  <a:pt x="0" y="321"/>
                </a:lnTo>
                <a:lnTo>
                  <a:pt x="11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8" name="Freeform 86"/>
          <p:cNvSpPr>
            <a:spLocks/>
          </p:cNvSpPr>
          <p:nvPr/>
        </p:nvSpPr>
        <p:spPr bwMode="auto">
          <a:xfrm>
            <a:off x="4276725" y="1687064"/>
            <a:ext cx="80963" cy="104775"/>
          </a:xfrm>
          <a:custGeom>
            <a:avLst/>
            <a:gdLst>
              <a:gd name="T0" fmla="*/ 356 w 366"/>
              <a:gd name="T1" fmla="*/ 0 h 475"/>
              <a:gd name="T2" fmla="*/ 335 w 366"/>
              <a:gd name="T3" fmla="*/ 1 h 475"/>
              <a:gd name="T4" fmla="*/ 322 w 366"/>
              <a:gd name="T5" fmla="*/ 3 h 475"/>
              <a:gd name="T6" fmla="*/ 301 w 366"/>
              <a:gd name="T7" fmla="*/ 8 h 475"/>
              <a:gd name="T8" fmla="*/ 271 w 366"/>
              <a:gd name="T9" fmla="*/ 19 h 475"/>
              <a:gd name="T10" fmla="*/ 242 w 366"/>
              <a:gd name="T11" fmla="*/ 34 h 475"/>
              <a:gd name="T12" fmla="*/ 215 w 366"/>
              <a:gd name="T13" fmla="*/ 53 h 475"/>
              <a:gd name="T14" fmla="*/ 190 w 366"/>
              <a:gd name="T15" fmla="*/ 73 h 475"/>
              <a:gd name="T16" fmla="*/ 182 w 366"/>
              <a:gd name="T17" fmla="*/ 81 h 475"/>
              <a:gd name="T18" fmla="*/ 145 w 366"/>
              <a:gd name="T19" fmla="*/ 124 h 475"/>
              <a:gd name="T20" fmla="*/ 103 w 366"/>
              <a:gd name="T21" fmla="*/ 186 h 475"/>
              <a:gd name="T22" fmla="*/ 65 w 366"/>
              <a:gd name="T23" fmla="*/ 256 h 475"/>
              <a:gd name="T24" fmla="*/ 31 w 366"/>
              <a:gd name="T25" fmla="*/ 337 h 475"/>
              <a:gd name="T26" fmla="*/ 0 w 366"/>
              <a:gd name="T27" fmla="*/ 427 h 475"/>
              <a:gd name="T28" fmla="*/ 144 w 366"/>
              <a:gd name="T29" fmla="*/ 475 h 475"/>
              <a:gd name="T30" fmla="*/ 171 w 366"/>
              <a:gd name="T31" fmla="*/ 396 h 475"/>
              <a:gd name="T32" fmla="*/ 199 w 366"/>
              <a:gd name="T33" fmla="*/ 328 h 475"/>
              <a:gd name="T34" fmla="*/ 229 w 366"/>
              <a:gd name="T35" fmla="*/ 270 h 475"/>
              <a:gd name="T36" fmla="*/ 259 w 366"/>
              <a:gd name="T37" fmla="*/ 224 h 475"/>
              <a:gd name="T38" fmla="*/ 296 w 366"/>
              <a:gd name="T39" fmla="*/ 182 h 475"/>
              <a:gd name="T40" fmla="*/ 289 w 366"/>
              <a:gd name="T41" fmla="*/ 189 h 475"/>
              <a:gd name="T42" fmla="*/ 303 w 366"/>
              <a:gd name="T43" fmla="*/ 177 h 475"/>
              <a:gd name="T44" fmla="*/ 316 w 366"/>
              <a:gd name="T45" fmla="*/ 168 h 475"/>
              <a:gd name="T46" fmla="*/ 327 w 366"/>
              <a:gd name="T47" fmla="*/ 161 h 475"/>
              <a:gd name="T48" fmla="*/ 337 w 366"/>
              <a:gd name="T49" fmla="*/ 156 h 475"/>
              <a:gd name="T50" fmla="*/ 358 w 366"/>
              <a:gd name="T51" fmla="*/ 151 h 475"/>
              <a:gd name="T52" fmla="*/ 345 w 366"/>
              <a:gd name="T53" fmla="*/ 153 h 475"/>
              <a:gd name="T54" fmla="*/ 366 w 366"/>
              <a:gd name="T55" fmla="*/ 151 h 475"/>
              <a:gd name="T56" fmla="*/ 356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356" y="0"/>
                </a:moveTo>
                <a:lnTo>
                  <a:pt x="335" y="1"/>
                </a:lnTo>
                <a:cubicBezTo>
                  <a:pt x="330" y="1"/>
                  <a:pt x="326" y="2"/>
                  <a:pt x="322" y="3"/>
                </a:cubicBezTo>
                <a:lnTo>
                  <a:pt x="301" y="8"/>
                </a:lnTo>
                <a:lnTo>
                  <a:pt x="271" y="19"/>
                </a:lnTo>
                <a:lnTo>
                  <a:pt x="242" y="34"/>
                </a:lnTo>
                <a:lnTo>
                  <a:pt x="215" y="53"/>
                </a:lnTo>
                <a:lnTo>
                  <a:pt x="190" y="73"/>
                </a:lnTo>
                <a:cubicBezTo>
                  <a:pt x="188" y="76"/>
                  <a:pt x="185" y="78"/>
                  <a:pt x="182" y="81"/>
                </a:cubicBezTo>
                <a:lnTo>
                  <a:pt x="145" y="124"/>
                </a:lnTo>
                <a:lnTo>
                  <a:pt x="103" y="186"/>
                </a:lnTo>
                <a:lnTo>
                  <a:pt x="65" y="256"/>
                </a:lnTo>
                <a:lnTo>
                  <a:pt x="31" y="337"/>
                </a:lnTo>
                <a:lnTo>
                  <a:pt x="0" y="427"/>
                </a:lnTo>
                <a:lnTo>
                  <a:pt x="144" y="475"/>
                </a:lnTo>
                <a:lnTo>
                  <a:pt x="171" y="396"/>
                </a:lnTo>
                <a:lnTo>
                  <a:pt x="199" y="328"/>
                </a:lnTo>
                <a:lnTo>
                  <a:pt x="229" y="270"/>
                </a:lnTo>
                <a:lnTo>
                  <a:pt x="259" y="224"/>
                </a:lnTo>
                <a:lnTo>
                  <a:pt x="296" y="182"/>
                </a:lnTo>
                <a:lnTo>
                  <a:pt x="289" y="189"/>
                </a:lnTo>
                <a:lnTo>
                  <a:pt x="303" y="177"/>
                </a:lnTo>
                <a:lnTo>
                  <a:pt x="316" y="168"/>
                </a:lnTo>
                <a:lnTo>
                  <a:pt x="327" y="161"/>
                </a:lnTo>
                <a:lnTo>
                  <a:pt x="337" y="156"/>
                </a:lnTo>
                <a:lnTo>
                  <a:pt x="358" y="151"/>
                </a:lnTo>
                <a:lnTo>
                  <a:pt x="345" y="153"/>
                </a:lnTo>
                <a:lnTo>
                  <a:pt x="366" y="151"/>
                </a:lnTo>
                <a:lnTo>
                  <a:pt x="356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9" name="Freeform 87"/>
          <p:cNvSpPr>
            <a:spLocks/>
          </p:cNvSpPr>
          <p:nvPr/>
        </p:nvSpPr>
        <p:spPr bwMode="auto">
          <a:xfrm>
            <a:off x="4406900" y="1774377"/>
            <a:ext cx="79375" cy="103188"/>
          </a:xfrm>
          <a:custGeom>
            <a:avLst/>
            <a:gdLst>
              <a:gd name="T0" fmla="*/ 355 w 365"/>
              <a:gd name="T1" fmla="*/ 472 h 472"/>
              <a:gd name="T2" fmla="*/ 334 w 365"/>
              <a:gd name="T3" fmla="*/ 471 h 472"/>
              <a:gd name="T4" fmla="*/ 321 w 365"/>
              <a:gd name="T5" fmla="*/ 469 h 472"/>
              <a:gd name="T6" fmla="*/ 300 w 365"/>
              <a:gd name="T7" fmla="*/ 464 h 472"/>
              <a:gd name="T8" fmla="*/ 272 w 365"/>
              <a:gd name="T9" fmla="*/ 454 h 472"/>
              <a:gd name="T10" fmla="*/ 261 w 365"/>
              <a:gd name="T11" fmla="*/ 449 h 472"/>
              <a:gd name="T12" fmla="*/ 241 w 365"/>
              <a:gd name="T13" fmla="*/ 438 h 472"/>
              <a:gd name="T14" fmla="*/ 232 w 365"/>
              <a:gd name="T15" fmla="*/ 432 h 472"/>
              <a:gd name="T16" fmla="*/ 192 w 365"/>
              <a:gd name="T17" fmla="*/ 401 h 472"/>
              <a:gd name="T18" fmla="*/ 181 w 365"/>
              <a:gd name="T19" fmla="*/ 391 h 472"/>
              <a:gd name="T20" fmla="*/ 144 w 365"/>
              <a:gd name="T21" fmla="*/ 349 h 472"/>
              <a:gd name="T22" fmla="*/ 102 w 365"/>
              <a:gd name="T23" fmla="*/ 288 h 472"/>
              <a:gd name="T24" fmla="*/ 64 w 365"/>
              <a:gd name="T25" fmla="*/ 218 h 472"/>
              <a:gd name="T26" fmla="*/ 30 w 365"/>
              <a:gd name="T27" fmla="*/ 137 h 472"/>
              <a:gd name="T28" fmla="*/ 0 w 365"/>
              <a:gd name="T29" fmla="*/ 48 h 472"/>
              <a:gd name="T30" fmla="*/ 143 w 365"/>
              <a:gd name="T31" fmla="*/ 0 h 472"/>
              <a:gd name="T32" fmla="*/ 170 w 365"/>
              <a:gd name="T33" fmla="*/ 79 h 472"/>
              <a:gd name="T34" fmla="*/ 198 w 365"/>
              <a:gd name="T35" fmla="*/ 146 h 472"/>
              <a:gd name="T36" fmla="*/ 228 w 365"/>
              <a:gd name="T37" fmla="*/ 203 h 472"/>
              <a:gd name="T38" fmla="*/ 258 w 365"/>
              <a:gd name="T39" fmla="*/ 248 h 472"/>
              <a:gd name="T40" fmla="*/ 295 w 365"/>
              <a:gd name="T41" fmla="*/ 291 h 472"/>
              <a:gd name="T42" fmla="*/ 285 w 365"/>
              <a:gd name="T43" fmla="*/ 281 h 472"/>
              <a:gd name="T44" fmla="*/ 324 w 365"/>
              <a:gd name="T45" fmla="*/ 311 h 472"/>
              <a:gd name="T46" fmla="*/ 315 w 365"/>
              <a:gd name="T47" fmla="*/ 305 h 472"/>
              <a:gd name="T48" fmla="*/ 335 w 365"/>
              <a:gd name="T49" fmla="*/ 316 h 472"/>
              <a:gd name="T50" fmla="*/ 324 w 365"/>
              <a:gd name="T51" fmla="*/ 311 h 472"/>
              <a:gd name="T52" fmla="*/ 336 w 365"/>
              <a:gd name="T53" fmla="*/ 316 h 472"/>
              <a:gd name="T54" fmla="*/ 357 w 365"/>
              <a:gd name="T55" fmla="*/ 321 h 472"/>
              <a:gd name="T56" fmla="*/ 344 w 365"/>
              <a:gd name="T57" fmla="*/ 319 h 472"/>
              <a:gd name="T58" fmla="*/ 365 w 365"/>
              <a:gd name="T59" fmla="*/ 321 h 472"/>
              <a:gd name="T60" fmla="*/ 355 w 365"/>
              <a:gd name="T61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472">
                <a:moveTo>
                  <a:pt x="355" y="472"/>
                </a:moveTo>
                <a:lnTo>
                  <a:pt x="334" y="471"/>
                </a:lnTo>
                <a:cubicBezTo>
                  <a:pt x="329" y="470"/>
                  <a:pt x="325" y="470"/>
                  <a:pt x="321" y="469"/>
                </a:cubicBezTo>
                <a:lnTo>
                  <a:pt x="300" y="464"/>
                </a:lnTo>
                <a:lnTo>
                  <a:pt x="272" y="454"/>
                </a:lnTo>
                <a:cubicBezTo>
                  <a:pt x="268" y="453"/>
                  <a:pt x="265" y="451"/>
                  <a:pt x="261" y="449"/>
                </a:cubicBezTo>
                <a:lnTo>
                  <a:pt x="241" y="438"/>
                </a:lnTo>
                <a:cubicBezTo>
                  <a:pt x="238" y="436"/>
                  <a:pt x="235" y="434"/>
                  <a:pt x="232" y="432"/>
                </a:cubicBezTo>
                <a:lnTo>
                  <a:pt x="192" y="401"/>
                </a:lnTo>
                <a:cubicBezTo>
                  <a:pt x="188" y="398"/>
                  <a:pt x="185" y="395"/>
                  <a:pt x="181" y="391"/>
                </a:cubicBezTo>
                <a:lnTo>
                  <a:pt x="144" y="349"/>
                </a:lnTo>
                <a:lnTo>
                  <a:pt x="102" y="288"/>
                </a:lnTo>
                <a:lnTo>
                  <a:pt x="64" y="218"/>
                </a:lnTo>
                <a:lnTo>
                  <a:pt x="30" y="137"/>
                </a:lnTo>
                <a:lnTo>
                  <a:pt x="0" y="48"/>
                </a:lnTo>
                <a:lnTo>
                  <a:pt x="143" y="0"/>
                </a:lnTo>
                <a:lnTo>
                  <a:pt x="170" y="79"/>
                </a:lnTo>
                <a:lnTo>
                  <a:pt x="198" y="146"/>
                </a:lnTo>
                <a:lnTo>
                  <a:pt x="228" y="203"/>
                </a:lnTo>
                <a:lnTo>
                  <a:pt x="258" y="248"/>
                </a:lnTo>
                <a:lnTo>
                  <a:pt x="295" y="291"/>
                </a:lnTo>
                <a:lnTo>
                  <a:pt x="285" y="281"/>
                </a:lnTo>
                <a:lnTo>
                  <a:pt x="324" y="311"/>
                </a:lnTo>
                <a:lnTo>
                  <a:pt x="315" y="305"/>
                </a:lnTo>
                <a:lnTo>
                  <a:pt x="335" y="316"/>
                </a:lnTo>
                <a:lnTo>
                  <a:pt x="324" y="311"/>
                </a:lnTo>
                <a:lnTo>
                  <a:pt x="336" y="316"/>
                </a:lnTo>
                <a:lnTo>
                  <a:pt x="357" y="321"/>
                </a:lnTo>
                <a:lnTo>
                  <a:pt x="344" y="319"/>
                </a:lnTo>
                <a:lnTo>
                  <a:pt x="365" y="321"/>
                </a:lnTo>
                <a:lnTo>
                  <a:pt x="355" y="47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0" name="Freeform 88"/>
          <p:cNvSpPr>
            <a:spLocks/>
          </p:cNvSpPr>
          <p:nvPr/>
        </p:nvSpPr>
        <p:spPr bwMode="auto">
          <a:xfrm>
            <a:off x="4359275" y="1687064"/>
            <a:ext cx="80963" cy="104775"/>
          </a:xfrm>
          <a:custGeom>
            <a:avLst/>
            <a:gdLst>
              <a:gd name="T0" fmla="*/ 11 w 366"/>
              <a:gd name="T1" fmla="*/ 0 h 475"/>
              <a:gd name="T2" fmla="*/ 32 w 366"/>
              <a:gd name="T3" fmla="*/ 1 h 475"/>
              <a:gd name="T4" fmla="*/ 44 w 366"/>
              <a:gd name="T5" fmla="*/ 3 h 475"/>
              <a:gd name="T6" fmla="*/ 65 w 366"/>
              <a:gd name="T7" fmla="*/ 8 h 475"/>
              <a:gd name="T8" fmla="*/ 95 w 366"/>
              <a:gd name="T9" fmla="*/ 19 h 475"/>
              <a:gd name="T10" fmla="*/ 124 w 366"/>
              <a:gd name="T11" fmla="*/ 34 h 475"/>
              <a:gd name="T12" fmla="*/ 151 w 366"/>
              <a:gd name="T13" fmla="*/ 53 h 475"/>
              <a:gd name="T14" fmla="*/ 176 w 366"/>
              <a:gd name="T15" fmla="*/ 73 h 475"/>
              <a:gd name="T16" fmla="*/ 184 w 366"/>
              <a:gd name="T17" fmla="*/ 81 h 475"/>
              <a:gd name="T18" fmla="*/ 221 w 366"/>
              <a:gd name="T19" fmla="*/ 124 h 475"/>
              <a:gd name="T20" fmla="*/ 264 w 366"/>
              <a:gd name="T21" fmla="*/ 186 h 475"/>
              <a:gd name="T22" fmla="*/ 301 w 366"/>
              <a:gd name="T23" fmla="*/ 257 h 475"/>
              <a:gd name="T24" fmla="*/ 335 w 366"/>
              <a:gd name="T25" fmla="*/ 337 h 475"/>
              <a:gd name="T26" fmla="*/ 366 w 366"/>
              <a:gd name="T27" fmla="*/ 427 h 475"/>
              <a:gd name="T28" fmla="*/ 221 w 366"/>
              <a:gd name="T29" fmla="*/ 475 h 475"/>
              <a:gd name="T30" fmla="*/ 195 w 366"/>
              <a:gd name="T31" fmla="*/ 396 h 475"/>
              <a:gd name="T32" fmla="*/ 167 w 366"/>
              <a:gd name="T33" fmla="*/ 327 h 475"/>
              <a:gd name="T34" fmla="*/ 137 w 366"/>
              <a:gd name="T35" fmla="*/ 270 h 475"/>
              <a:gd name="T36" fmla="*/ 107 w 366"/>
              <a:gd name="T37" fmla="*/ 224 h 475"/>
              <a:gd name="T38" fmla="*/ 70 w 366"/>
              <a:gd name="T39" fmla="*/ 182 h 475"/>
              <a:gd name="T40" fmla="*/ 78 w 366"/>
              <a:gd name="T41" fmla="*/ 189 h 475"/>
              <a:gd name="T42" fmla="*/ 64 w 366"/>
              <a:gd name="T43" fmla="*/ 177 h 475"/>
              <a:gd name="T44" fmla="*/ 51 w 366"/>
              <a:gd name="T45" fmla="*/ 168 h 475"/>
              <a:gd name="T46" fmla="*/ 40 w 366"/>
              <a:gd name="T47" fmla="*/ 161 h 475"/>
              <a:gd name="T48" fmla="*/ 29 w 366"/>
              <a:gd name="T49" fmla="*/ 156 h 475"/>
              <a:gd name="T50" fmla="*/ 8 w 366"/>
              <a:gd name="T51" fmla="*/ 151 h 475"/>
              <a:gd name="T52" fmla="*/ 21 w 366"/>
              <a:gd name="T53" fmla="*/ 153 h 475"/>
              <a:gd name="T54" fmla="*/ 0 w 366"/>
              <a:gd name="T55" fmla="*/ 151 h 475"/>
              <a:gd name="T56" fmla="*/ 11 w 366"/>
              <a:gd name="T57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6" h="475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5" y="8"/>
                </a:lnTo>
                <a:lnTo>
                  <a:pt x="95" y="19"/>
                </a:lnTo>
                <a:lnTo>
                  <a:pt x="124" y="34"/>
                </a:lnTo>
                <a:lnTo>
                  <a:pt x="151" y="53"/>
                </a:lnTo>
                <a:lnTo>
                  <a:pt x="176" y="73"/>
                </a:lnTo>
                <a:cubicBezTo>
                  <a:pt x="179" y="76"/>
                  <a:pt x="182" y="78"/>
                  <a:pt x="184" y="81"/>
                </a:cubicBezTo>
                <a:lnTo>
                  <a:pt x="221" y="124"/>
                </a:lnTo>
                <a:lnTo>
                  <a:pt x="264" y="186"/>
                </a:lnTo>
                <a:lnTo>
                  <a:pt x="301" y="257"/>
                </a:lnTo>
                <a:lnTo>
                  <a:pt x="335" y="337"/>
                </a:lnTo>
                <a:lnTo>
                  <a:pt x="366" y="427"/>
                </a:lnTo>
                <a:lnTo>
                  <a:pt x="221" y="475"/>
                </a:lnTo>
                <a:lnTo>
                  <a:pt x="195" y="396"/>
                </a:lnTo>
                <a:lnTo>
                  <a:pt x="167" y="327"/>
                </a:lnTo>
                <a:lnTo>
                  <a:pt x="137" y="270"/>
                </a:lnTo>
                <a:lnTo>
                  <a:pt x="107" y="224"/>
                </a:lnTo>
                <a:lnTo>
                  <a:pt x="70" y="182"/>
                </a:lnTo>
                <a:lnTo>
                  <a:pt x="78" y="189"/>
                </a:lnTo>
                <a:lnTo>
                  <a:pt x="64" y="177"/>
                </a:lnTo>
                <a:lnTo>
                  <a:pt x="51" y="168"/>
                </a:lnTo>
                <a:lnTo>
                  <a:pt x="40" y="161"/>
                </a:lnTo>
                <a:lnTo>
                  <a:pt x="29" y="156"/>
                </a:lnTo>
                <a:lnTo>
                  <a:pt x="8" y="151"/>
                </a:lnTo>
                <a:lnTo>
                  <a:pt x="21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" name="Freeform 103"/>
          <p:cNvSpPr>
            <a:spLocks/>
          </p:cNvSpPr>
          <p:nvPr/>
        </p:nvSpPr>
        <p:spPr bwMode="auto">
          <a:xfrm>
            <a:off x="1130862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2" name="Freeform 104"/>
          <p:cNvSpPr>
            <a:spLocks/>
          </p:cNvSpPr>
          <p:nvPr/>
        </p:nvSpPr>
        <p:spPr bwMode="auto">
          <a:xfrm>
            <a:off x="1084825" y="1687064"/>
            <a:ext cx="79375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3" name="Freeform 105"/>
          <p:cNvSpPr>
            <a:spLocks/>
          </p:cNvSpPr>
          <p:nvPr/>
        </p:nvSpPr>
        <p:spPr bwMode="auto">
          <a:xfrm>
            <a:off x="1199125" y="1774377"/>
            <a:ext cx="79375" cy="103188"/>
          </a:xfrm>
          <a:custGeom>
            <a:avLst/>
            <a:gdLst>
              <a:gd name="T0" fmla="*/ 21 w 731"/>
              <a:gd name="T1" fmla="*/ 945 h 945"/>
              <a:gd name="T2" fmla="*/ 63 w 731"/>
              <a:gd name="T3" fmla="*/ 942 h 945"/>
              <a:gd name="T4" fmla="*/ 88 w 731"/>
              <a:gd name="T5" fmla="*/ 938 h 945"/>
              <a:gd name="T6" fmla="*/ 129 w 731"/>
              <a:gd name="T7" fmla="*/ 928 h 945"/>
              <a:gd name="T8" fmla="*/ 187 w 731"/>
              <a:gd name="T9" fmla="*/ 908 h 945"/>
              <a:gd name="T10" fmla="*/ 208 w 731"/>
              <a:gd name="T11" fmla="*/ 899 h 945"/>
              <a:gd name="T12" fmla="*/ 248 w 731"/>
              <a:gd name="T13" fmla="*/ 877 h 945"/>
              <a:gd name="T14" fmla="*/ 267 w 731"/>
              <a:gd name="T15" fmla="*/ 864 h 945"/>
              <a:gd name="T16" fmla="*/ 346 w 731"/>
              <a:gd name="T17" fmla="*/ 803 h 945"/>
              <a:gd name="T18" fmla="*/ 367 w 731"/>
              <a:gd name="T19" fmla="*/ 783 h 945"/>
              <a:gd name="T20" fmla="*/ 442 w 731"/>
              <a:gd name="T21" fmla="*/ 698 h 945"/>
              <a:gd name="T22" fmla="*/ 526 w 731"/>
              <a:gd name="T23" fmla="*/ 577 h 945"/>
              <a:gd name="T24" fmla="*/ 602 w 731"/>
              <a:gd name="T25" fmla="*/ 435 h 945"/>
              <a:gd name="T26" fmla="*/ 670 w 731"/>
              <a:gd name="T27" fmla="*/ 276 h 945"/>
              <a:gd name="T28" fmla="*/ 731 w 731"/>
              <a:gd name="T29" fmla="*/ 97 h 945"/>
              <a:gd name="T30" fmla="*/ 442 w 731"/>
              <a:gd name="T31" fmla="*/ 0 h 945"/>
              <a:gd name="T32" fmla="*/ 391 w 731"/>
              <a:gd name="T33" fmla="*/ 157 h 945"/>
              <a:gd name="T34" fmla="*/ 333 w 731"/>
              <a:gd name="T35" fmla="*/ 294 h 945"/>
              <a:gd name="T36" fmla="*/ 275 w 731"/>
              <a:gd name="T37" fmla="*/ 406 h 945"/>
              <a:gd name="T38" fmla="*/ 214 w 731"/>
              <a:gd name="T39" fmla="*/ 497 h 945"/>
              <a:gd name="T40" fmla="*/ 139 w 731"/>
              <a:gd name="T41" fmla="*/ 582 h 945"/>
              <a:gd name="T42" fmla="*/ 161 w 731"/>
              <a:gd name="T43" fmla="*/ 562 h 945"/>
              <a:gd name="T44" fmla="*/ 82 w 731"/>
              <a:gd name="T45" fmla="*/ 623 h 945"/>
              <a:gd name="T46" fmla="*/ 101 w 731"/>
              <a:gd name="T47" fmla="*/ 610 h 945"/>
              <a:gd name="T48" fmla="*/ 61 w 731"/>
              <a:gd name="T49" fmla="*/ 632 h 945"/>
              <a:gd name="T50" fmla="*/ 82 w 731"/>
              <a:gd name="T51" fmla="*/ 623 h 945"/>
              <a:gd name="T52" fmla="*/ 57 w 731"/>
              <a:gd name="T53" fmla="*/ 633 h 945"/>
              <a:gd name="T54" fmla="*/ 16 w 731"/>
              <a:gd name="T55" fmla="*/ 643 h 945"/>
              <a:gd name="T56" fmla="*/ 42 w 731"/>
              <a:gd name="T57" fmla="*/ 639 h 945"/>
              <a:gd name="T58" fmla="*/ 0 w 731"/>
              <a:gd name="T59" fmla="*/ 642 h 945"/>
              <a:gd name="T60" fmla="*/ 21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21" y="945"/>
                </a:moveTo>
                <a:lnTo>
                  <a:pt x="63" y="942"/>
                </a:lnTo>
                <a:cubicBezTo>
                  <a:pt x="72" y="941"/>
                  <a:pt x="80" y="940"/>
                  <a:pt x="88" y="938"/>
                </a:cubicBezTo>
                <a:lnTo>
                  <a:pt x="129" y="928"/>
                </a:lnTo>
                <a:lnTo>
                  <a:pt x="187" y="908"/>
                </a:lnTo>
                <a:cubicBezTo>
                  <a:pt x="194" y="906"/>
                  <a:pt x="201" y="902"/>
                  <a:pt x="208" y="899"/>
                </a:cubicBezTo>
                <a:lnTo>
                  <a:pt x="248" y="877"/>
                </a:lnTo>
                <a:cubicBezTo>
                  <a:pt x="255" y="873"/>
                  <a:pt x="261" y="869"/>
                  <a:pt x="267" y="864"/>
                </a:cubicBezTo>
                <a:lnTo>
                  <a:pt x="346" y="803"/>
                </a:lnTo>
                <a:cubicBezTo>
                  <a:pt x="354" y="797"/>
                  <a:pt x="361" y="790"/>
                  <a:pt x="367" y="783"/>
                </a:cubicBezTo>
                <a:lnTo>
                  <a:pt x="442" y="698"/>
                </a:lnTo>
                <a:lnTo>
                  <a:pt x="526" y="577"/>
                </a:lnTo>
                <a:lnTo>
                  <a:pt x="602" y="435"/>
                </a:lnTo>
                <a:lnTo>
                  <a:pt x="670" y="276"/>
                </a:lnTo>
                <a:lnTo>
                  <a:pt x="731" y="97"/>
                </a:lnTo>
                <a:lnTo>
                  <a:pt x="442" y="0"/>
                </a:lnTo>
                <a:lnTo>
                  <a:pt x="391" y="157"/>
                </a:lnTo>
                <a:lnTo>
                  <a:pt x="333" y="294"/>
                </a:lnTo>
                <a:lnTo>
                  <a:pt x="275" y="406"/>
                </a:lnTo>
                <a:lnTo>
                  <a:pt x="214" y="497"/>
                </a:lnTo>
                <a:lnTo>
                  <a:pt x="139" y="582"/>
                </a:lnTo>
                <a:lnTo>
                  <a:pt x="161" y="562"/>
                </a:lnTo>
                <a:lnTo>
                  <a:pt x="82" y="623"/>
                </a:lnTo>
                <a:lnTo>
                  <a:pt x="101" y="610"/>
                </a:lnTo>
                <a:lnTo>
                  <a:pt x="61" y="632"/>
                </a:lnTo>
                <a:lnTo>
                  <a:pt x="82" y="623"/>
                </a:lnTo>
                <a:lnTo>
                  <a:pt x="57" y="633"/>
                </a:lnTo>
                <a:lnTo>
                  <a:pt x="16" y="643"/>
                </a:lnTo>
                <a:lnTo>
                  <a:pt x="42" y="639"/>
                </a:lnTo>
                <a:lnTo>
                  <a:pt x="0" y="642"/>
                </a:lnTo>
                <a:lnTo>
                  <a:pt x="21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" name="Freeform 106"/>
          <p:cNvSpPr>
            <a:spLocks/>
          </p:cNvSpPr>
          <p:nvPr/>
        </p:nvSpPr>
        <p:spPr bwMode="auto">
          <a:xfrm>
            <a:off x="1245162" y="1687064"/>
            <a:ext cx="80963" cy="104775"/>
          </a:xfrm>
          <a:custGeom>
            <a:avLst/>
            <a:gdLst>
              <a:gd name="T0" fmla="*/ 711 w 732"/>
              <a:gd name="T1" fmla="*/ 0 h 951"/>
              <a:gd name="T2" fmla="*/ 669 w 732"/>
              <a:gd name="T3" fmla="*/ 3 h 951"/>
              <a:gd name="T4" fmla="*/ 643 w 732"/>
              <a:gd name="T5" fmla="*/ 7 h 951"/>
              <a:gd name="T6" fmla="*/ 602 w 732"/>
              <a:gd name="T7" fmla="*/ 17 h 951"/>
              <a:gd name="T8" fmla="*/ 542 w 732"/>
              <a:gd name="T9" fmla="*/ 39 h 951"/>
              <a:gd name="T10" fmla="*/ 484 w 732"/>
              <a:gd name="T11" fmla="*/ 69 h 951"/>
              <a:gd name="T12" fmla="*/ 430 w 732"/>
              <a:gd name="T13" fmla="*/ 106 h 951"/>
              <a:gd name="T14" fmla="*/ 380 w 732"/>
              <a:gd name="T15" fmla="*/ 147 h 951"/>
              <a:gd name="T16" fmla="*/ 364 w 732"/>
              <a:gd name="T17" fmla="*/ 163 h 951"/>
              <a:gd name="T18" fmla="*/ 289 w 732"/>
              <a:gd name="T19" fmla="*/ 248 h 951"/>
              <a:gd name="T20" fmla="*/ 205 w 732"/>
              <a:gd name="T21" fmla="*/ 372 h 951"/>
              <a:gd name="T22" fmla="*/ 129 w 732"/>
              <a:gd name="T23" fmla="*/ 513 h 951"/>
              <a:gd name="T24" fmla="*/ 61 w 732"/>
              <a:gd name="T25" fmla="*/ 675 h 951"/>
              <a:gd name="T26" fmla="*/ 0 w 732"/>
              <a:gd name="T27" fmla="*/ 854 h 951"/>
              <a:gd name="T28" fmla="*/ 288 w 732"/>
              <a:gd name="T29" fmla="*/ 951 h 951"/>
              <a:gd name="T30" fmla="*/ 342 w 732"/>
              <a:gd name="T31" fmla="*/ 792 h 951"/>
              <a:gd name="T32" fmla="*/ 398 w 732"/>
              <a:gd name="T33" fmla="*/ 656 h 951"/>
              <a:gd name="T34" fmla="*/ 458 w 732"/>
              <a:gd name="T35" fmla="*/ 541 h 951"/>
              <a:gd name="T36" fmla="*/ 517 w 732"/>
              <a:gd name="T37" fmla="*/ 449 h 951"/>
              <a:gd name="T38" fmla="*/ 592 w 732"/>
              <a:gd name="T39" fmla="*/ 364 h 951"/>
              <a:gd name="T40" fmla="*/ 577 w 732"/>
              <a:gd name="T41" fmla="*/ 380 h 951"/>
              <a:gd name="T42" fmla="*/ 605 w 732"/>
              <a:gd name="T43" fmla="*/ 355 h 951"/>
              <a:gd name="T44" fmla="*/ 631 w 732"/>
              <a:gd name="T45" fmla="*/ 336 h 951"/>
              <a:gd name="T46" fmla="*/ 653 w 732"/>
              <a:gd name="T47" fmla="*/ 322 h 951"/>
              <a:gd name="T48" fmla="*/ 674 w 732"/>
              <a:gd name="T49" fmla="*/ 312 h 951"/>
              <a:gd name="T50" fmla="*/ 715 w 732"/>
              <a:gd name="T51" fmla="*/ 302 h 951"/>
              <a:gd name="T52" fmla="*/ 690 w 732"/>
              <a:gd name="T53" fmla="*/ 306 h 951"/>
              <a:gd name="T54" fmla="*/ 732 w 732"/>
              <a:gd name="T55" fmla="*/ 303 h 951"/>
              <a:gd name="T56" fmla="*/ 711 w 732"/>
              <a:gd name="T5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2" h="951">
                <a:moveTo>
                  <a:pt x="711" y="0"/>
                </a:moveTo>
                <a:lnTo>
                  <a:pt x="669" y="3"/>
                </a:lnTo>
                <a:cubicBezTo>
                  <a:pt x="660" y="3"/>
                  <a:pt x="652" y="5"/>
                  <a:pt x="643" y="7"/>
                </a:cubicBezTo>
                <a:lnTo>
                  <a:pt x="602" y="17"/>
                </a:lnTo>
                <a:lnTo>
                  <a:pt x="542" y="39"/>
                </a:lnTo>
                <a:lnTo>
                  <a:pt x="484" y="69"/>
                </a:lnTo>
                <a:lnTo>
                  <a:pt x="430" y="106"/>
                </a:lnTo>
                <a:lnTo>
                  <a:pt x="380" y="147"/>
                </a:lnTo>
                <a:cubicBezTo>
                  <a:pt x="375" y="152"/>
                  <a:pt x="369" y="157"/>
                  <a:pt x="364" y="163"/>
                </a:cubicBezTo>
                <a:lnTo>
                  <a:pt x="289" y="248"/>
                </a:lnTo>
                <a:lnTo>
                  <a:pt x="205" y="372"/>
                </a:lnTo>
                <a:lnTo>
                  <a:pt x="129" y="513"/>
                </a:lnTo>
                <a:lnTo>
                  <a:pt x="61" y="675"/>
                </a:lnTo>
                <a:lnTo>
                  <a:pt x="0" y="854"/>
                </a:lnTo>
                <a:lnTo>
                  <a:pt x="288" y="951"/>
                </a:lnTo>
                <a:lnTo>
                  <a:pt x="342" y="792"/>
                </a:lnTo>
                <a:lnTo>
                  <a:pt x="398" y="656"/>
                </a:lnTo>
                <a:lnTo>
                  <a:pt x="458" y="541"/>
                </a:lnTo>
                <a:lnTo>
                  <a:pt x="517" y="449"/>
                </a:lnTo>
                <a:lnTo>
                  <a:pt x="592" y="364"/>
                </a:lnTo>
                <a:lnTo>
                  <a:pt x="577" y="380"/>
                </a:lnTo>
                <a:lnTo>
                  <a:pt x="605" y="355"/>
                </a:lnTo>
                <a:lnTo>
                  <a:pt x="631" y="336"/>
                </a:lnTo>
                <a:lnTo>
                  <a:pt x="653" y="322"/>
                </a:lnTo>
                <a:lnTo>
                  <a:pt x="674" y="312"/>
                </a:lnTo>
                <a:lnTo>
                  <a:pt x="715" y="302"/>
                </a:lnTo>
                <a:lnTo>
                  <a:pt x="690" y="306"/>
                </a:lnTo>
                <a:lnTo>
                  <a:pt x="732" y="303"/>
                </a:lnTo>
                <a:lnTo>
                  <a:pt x="7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" name="Freeform 107"/>
          <p:cNvSpPr>
            <a:spLocks/>
          </p:cNvSpPr>
          <p:nvPr/>
        </p:nvSpPr>
        <p:spPr bwMode="auto">
          <a:xfrm>
            <a:off x="1375337" y="1774377"/>
            <a:ext cx="79375" cy="103188"/>
          </a:xfrm>
          <a:custGeom>
            <a:avLst/>
            <a:gdLst>
              <a:gd name="T0" fmla="*/ 710 w 731"/>
              <a:gd name="T1" fmla="*/ 945 h 945"/>
              <a:gd name="T2" fmla="*/ 668 w 731"/>
              <a:gd name="T3" fmla="*/ 942 h 945"/>
              <a:gd name="T4" fmla="*/ 642 w 731"/>
              <a:gd name="T5" fmla="*/ 938 h 945"/>
              <a:gd name="T6" fmla="*/ 601 w 731"/>
              <a:gd name="T7" fmla="*/ 928 h 945"/>
              <a:gd name="T8" fmla="*/ 544 w 731"/>
              <a:gd name="T9" fmla="*/ 908 h 945"/>
              <a:gd name="T10" fmla="*/ 523 w 731"/>
              <a:gd name="T11" fmla="*/ 899 h 945"/>
              <a:gd name="T12" fmla="*/ 483 w 731"/>
              <a:gd name="T13" fmla="*/ 877 h 945"/>
              <a:gd name="T14" fmla="*/ 464 w 731"/>
              <a:gd name="T15" fmla="*/ 864 h 945"/>
              <a:gd name="T16" fmla="*/ 385 w 731"/>
              <a:gd name="T17" fmla="*/ 803 h 945"/>
              <a:gd name="T18" fmla="*/ 363 w 731"/>
              <a:gd name="T19" fmla="*/ 783 h 945"/>
              <a:gd name="T20" fmla="*/ 288 w 731"/>
              <a:gd name="T21" fmla="*/ 698 h 945"/>
              <a:gd name="T22" fmla="*/ 205 w 731"/>
              <a:gd name="T23" fmla="*/ 577 h 945"/>
              <a:gd name="T24" fmla="*/ 128 w 731"/>
              <a:gd name="T25" fmla="*/ 436 h 945"/>
              <a:gd name="T26" fmla="*/ 60 w 731"/>
              <a:gd name="T27" fmla="*/ 275 h 945"/>
              <a:gd name="T28" fmla="*/ 0 w 731"/>
              <a:gd name="T29" fmla="*/ 97 h 945"/>
              <a:gd name="T30" fmla="*/ 287 w 731"/>
              <a:gd name="T31" fmla="*/ 0 h 945"/>
              <a:gd name="T32" fmla="*/ 341 w 731"/>
              <a:gd name="T33" fmla="*/ 158 h 945"/>
              <a:gd name="T34" fmla="*/ 396 w 731"/>
              <a:gd name="T35" fmla="*/ 293 h 945"/>
              <a:gd name="T36" fmla="*/ 456 w 731"/>
              <a:gd name="T37" fmla="*/ 406 h 945"/>
              <a:gd name="T38" fmla="*/ 516 w 731"/>
              <a:gd name="T39" fmla="*/ 497 h 945"/>
              <a:gd name="T40" fmla="*/ 591 w 731"/>
              <a:gd name="T41" fmla="*/ 582 h 945"/>
              <a:gd name="T42" fmla="*/ 570 w 731"/>
              <a:gd name="T43" fmla="*/ 562 h 945"/>
              <a:gd name="T44" fmla="*/ 649 w 731"/>
              <a:gd name="T45" fmla="*/ 623 h 945"/>
              <a:gd name="T46" fmla="*/ 630 w 731"/>
              <a:gd name="T47" fmla="*/ 610 h 945"/>
              <a:gd name="T48" fmla="*/ 670 w 731"/>
              <a:gd name="T49" fmla="*/ 632 h 945"/>
              <a:gd name="T50" fmla="*/ 649 w 731"/>
              <a:gd name="T51" fmla="*/ 623 h 945"/>
              <a:gd name="T52" fmla="*/ 673 w 731"/>
              <a:gd name="T53" fmla="*/ 633 h 945"/>
              <a:gd name="T54" fmla="*/ 714 w 731"/>
              <a:gd name="T55" fmla="*/ 643 h 945"/>
              <a:gd name="T56" fmla="*/ 689 w 731"/>
              <a:gd name="T57" fmla="*/ 639 h 945"/>
              <a:gd name="T58" fmla="*/ 731 w 731"/>
              <a:gd name="T59" fmla="*/ 642 h 945"/>
              <a:gd name="T60" fmla="*/ 710 w 731"/>
              <a:gd name="T6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1" h="945">
                <a:moveTo>
                  <a:pt x="710" y="945"/>
                </a:moveTo>
                <a:lnTo>
                  <a:pt x="668" y="942"/>
                </a:lnTo>
                <a:cubicBezTo>
                  <a:pt x="659" y="941"/>
                  <a:pt x="651" y="940"/>
                  <a:pt x="642" y="938"/>
                </a:cubicBezTo>
                <a:lnTo>
                  <a:pt x="601" y="928"/>
                </a:lnTo>
                <a:lnTo>
                  <a:pt x="544" y="908"/>
                </a:lnTo>
                <a:cubicBezTo>
                  <a:pt x="537" y="906"/>
                  <a:pt x="530" y="902"/>
                  <a:pt x="523" y="899"/>
                </a:cubicBezTo>
                <a:lnTo>
                  <a:pt x="483" y="877"/>
                </a:lnTo>
                <a:cubicBezTo>
                  <a:pt x="476" y="873"/>
                  <a:pt x="470" y="869"/>
                  <a:pt x="464" y="864"/>
                </a:cubicBezTo>
                <a:lnTo>
                  <a:pt x="385" y="803"/>
                </a:lnTo>
                <a:cubicBezTo>
                  <a:pt x="377" y="797"/>
                  <a:pt x="370" y="790"/>
                  <a:pt x="363" y="783"/>
                </a:cubicBezTo>
                <a:lnTo>
                  <a:pt x="288" y="698"/>
                </a:lnTo>
                <a:lnTo>
                  <a:pt x="205" y="577"/>
                </a:lnTo>
                <a:lnTo>
                  <a:pt x="128" y="436"/>
                </a:lnTo>
                <a:lnTo>
                  <a:pt x="60" y="275"/>
                </a:lnTo>
                <a:lnTo>
                  <a:pt x="0" y="97"/>
                </a:lnTo>
                <a:lnTo>
                  <a:pt x="287" y="0"/>
                </a:lnTo>
                <a:lnTo>
                  <a:pt x="341" y="158"/>
                </a:lnTo>
                <a:lnTo>
                  <a:pt x="396" y="293"/>
                </a:lnTo>
                <a:lnTo>
                  <a:pt x="456" y="406"/>
                </a:lnTo>
                <a:lnTo>
                  <a:pt x="516" y="497"/>
                </a:lnTo>
                <a:lnTo>
                  <a:pt x="591" y="582"/>
                </a:lnTo>
                <a:lnTo>
                  <a:pt x="570" y="562"/>
                </a:lnTo>
                <a:lnTo>
                  <a:pt x="649" y="623"/>
                </a:lnTo>
                <a:lnTo>
                  <a:pt x="630" y="610"/>
                </a:lnTo>
                <a:lnTo>
                  <a:pt x="670" y="632"/>
                </a:lnTo>
                <a:lnTo>
                  <a:pt x="649" y="623"/>
                </a:lnTo>
                <a:lnTo>
                  <a:pt x="673" y="633"/>
                </a:lnTo>
                <a:lnTo>
                  <a:pt x="714" y="643"/>
                </a:lnTo>
                <a:lnTo>
                  <a:pt x="689" y="639"/>
                </a:lnTo>
                <a:lnTo>
                  <a:pt x="731" y="642"/>
                </a:lnTo>
                <a:lnTo>
                  <a:pt x="710" y="94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6" name="Freeform 108"/>
          <p:cNvSpPr>
            <a:spLocks/>
          </p:cNvSpPr>
          <p:nvPr/>
        </p:nvSpPr>
        <p:spPr bwMode="auto">
          <a:xfrm>
            <a:off x="1330887" y="1687064"/>
            <a:ext cx="77788" cy="104775"/>
          </a:xfrm>
          <a:custGeom>
            <a:avLst/>
            <a:gdLst>
              <a:gd name="T0" fmla="*/ 23 w 716"/>
              <a:gd name="T1" fmla="*/ 0 h 950"/>
              <a:gd name="T2" fmla="*/ 64 w 716"/>
              <a:gd name="T3" fmla="*/ 3 h 950"/>
              <a:gd name="T4" fmla="*/ 89 w 716"/>
              <a:gd name="T5" fmla="*/ 7 h 950"/>
              <a:gd name="T6" fmla="*/ 129 w 716"/>
              <a:gd name="T7" fmla="*/ 17 h 950"/>
              <a:gd name="T8" fmla="*/ 150 w 716"/>
              <a:gd name="T9" fmla="*/ 24 h 950"/>
              <a:gd name="T10" fmla="*/ 189 w 716"/>
              <a:gd name="T11" fmla="*/ 40 h 950"/>
              <a:gd name="T12" fmla="*/ 245 w 716"/>
              <a:gd name="T13" fmla="*/ 69 h 950"/>
              <a:gd name="T14" fmla="*/ 300 w 716"/>
              <a:gd name="T15" fmla="*/ 108 h 950"/>
              <a:gd name="T16" fmla="*/ 347 w 716"/>
              <a:gd name="T17" fmla="*/ 149 h 950"/>
              <a:gd name="T18" fmla="*/ 436 w 716"/>
              <a:gd name="T19" fmla="*/ 249 h 950"/>
              <a:gd name="T20" fmla="*/ 450 w 716"/>
              <a:gd name="T21" fmla="*/ 267 h 950"/>
              <a:gd name="T22" fmla="*/ 519 w 716"/>
              <a:gd name="T23" fmla="*/ 375 h 950"/>
              <a:gd name="T24" fmla="*/ 592 w 716"/>
              <a:gd name="T25" fmla="*/ 515 h 950"/>
              <a:gd name="T26" fmla="*/ 657 w 716"/>
              <a:gd name="T27" fmla="*/ 677 h 950"/>
              <a:gd name="T28" fmla="*/ 716 w 716"/>
              <a:gd name="T29" fmla="*/ 855 h 950"/>
              <a:gd name="T30" fmla="*/ 427 w 716"/>
              <a:gd name="T31" fmla="*/ 950 h 950"/>
              <a:gd name="T32" fmla="*/ 375 w 716"/>
              <a:gd name="T33" fmla="*/ 790 h 950"/>
              <a:gd name="T34" fmla="*/ 321 w 716"/>
              <a:gd name="T35" fmla="*/ 654 h 950"/>
              <a:gd name="T36" fmla="*/ 262 w 716"/>
              <a:gd name="T37" fmla="*/ 538 h 950"/>
              <a:gd name="T38" fmla="*/ 193 w 716"/>
              <a:gd name="T39" fmla="*/ 430 h 950"/>
              <a:gd name="T40" fmla="*/ 207 w 716"/>
              <a:gd name="T41" fmla="*/ 448 h 950"/>
              <a:gd name="T42" fmla="*/ 148 w 716"/>
              <a:gd name="T43" fmla="*/ 378 h 950"/>
              <a:gd name="T44" fmla="*/ 119 w 716"/>
              <a:gd name="T45" fmla="*/ 353 h 950"/>
              <a:gd name="T46" fmla="*/ 98 w 716"/>
              <a:gd name="T47" fmla="*/ 336 h 950"/>
              <a:gd name="T48" fmla="*/ 74 w 716"/>
              <a:gd name="T49" fmla="*/ 321 h 950"/>
              <a:gd name="T50" fmla="*/ 35 w 716"/>
              <a:gd name="T51" fmla="*/ 305 h 950"/>
              <a:gd name="T52" fmla="*/ 56 w 716"/>
              <a:gd name="T53" fmla="*/ 312 h 950"/>
              <a:gd name="T54" fmla="*/ 16 w 716"/>
              <a:gd name="T55" fmla="*/ 302 h 950"/>
              <a:gd name="T56" fmla="*/ 41 w 716"/>
              <a:gd name="T57" fmla="*/ 306 h 950"/>
              <a:gd name="T58" fmla="*/ 0 w 716"/>
              <a:gd name="T59" fmla="*/ 303 h 950"/>
              <a:gd name="T60" fmla="*/ 23 w 716"/>
              <a:gd name="T61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16" h="950">
                <a:moveTo>
                  <a:pt x="23" y="0"/>
                </a:moveTo>
                <a:lnTo>
                  <a:pt x="64" y="3"/>
                </a:lnTo>
                <a:cubicBezTo>
                  <a:pt x="72" y="4"/>
                  <a:pt x="81" y="5"/>
                  <a:pt x="89" y="7"/>
                </a:cubicBezTo>
                <a:lnTo>
                  <a:pt x="129" y="17"/>
                </a:lnTo>
                <a:cubicBezTo>
                  <a:pt x="136" y="19"/>
                  <a:pt x="143" y="21"/>
                  <a:pt x="150" y="24"/>
                </a:cubicBezTo>
                <a:lnTo>
                  <a:pt x="189" y="40"/>
                </a:lnTo>
                <a:lnTo>
                  <a:pt x="245" y="69"/>
                </a:lnTo>
                <a:lnTo>
                  <a:pt x="300" y="108"/>
                </a:lnTo>
                <a:lnTo>
                  <a:pt x="347" y="149"/>
                </a:lnTo>
                <a:lnTo>
                  <a:pt x="436" y="249"/>
                </a:lnTo>
                <a:cubicBezTo>
                  <a:pt x="441" y="254"/>
                  <a:pt x="446" y="260"/>
                  <a:pt x="450" y="267"/>
                </a:cubicBezTo>
                <a:lnTo>
                  <a:pt x="519" y="375"/>
                </a:lnTo>
                <a:lnTo>
                  <a:pt x="592" y="515"/>
                </a:lnTo>
                <a:lnTo>
                  <a:pt x="657" y="677"/>
                </a:lnTo>
                <a:lnTo>
                  <a:pt x="716" y="855"/>
                </a:lnTo>
                <a:lnTo>
                  <a:pt x="427" y="950"/>
                </a:lnTo>
                <a:lnTo>
                  <a:pt x="375" y="790"/>
                </a:lnTo>
                <a:lnTo>
                  <a:pt x="321" y="654"/>
                </a:lnTo>
                <a:lnTo>
                  <a:pt x="262" y="538"/>
                </a:lnTo>
                <a:lnTo>
                  <a:pt x="193" y="430"/>
                </a:lnTo>
                <a:lnTo>
                  <a:pt x="207" y="448"/>
                </a:lnTo>
                <a:lnTo>
                  <a:pt x="148" y="378"/>
                </a:lnTo>
                <a:lnTo>
                  <a:pt x="119" y="353"/>
                </a:lnTo>
                <a:lnTo>
                  <a:pt x="98" y="336"/>
                </a:lnTo>
                <a:lnTo>
                  <a:pt x="74" y="321"/>
                </a:lnTo>
                <a:lnTo>
                  <a:pt x="35" y="305"/>
                </a:lnTo>
                <a:lnTo>
                  <a:pt x="56" y="312"/>
                </a:lnTo>
                <a:lnTo>
                  <a:pt x="16" y="302"/>
                </a:lnTo>
                <a:lnTo>
                  <a:pt x="41" y="306"/>
                </a:lnTo>
                <a:lnTo>
                  <a:pt x="0" y="303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7" name="Rectangle 150"/>
          <p:cNvSpPr>
            <a:spLocks noChangeArrowheads="1"/>
          </p:cNvSpPr>
          <p:nvPr/>
        </p:nvSpPr>
        <p:spPr bwMode="auto">
          <a:xfrm>
            <a:off x="3510525" y="1946729"/>
            <a:ext cx="86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Commit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8" name="Rectangle 155"/>
          <p:cNvSpPr>
            <a:spLocks noChangeArrowheads="1"/>
          </p:cNvSpPr>
          <p:nvPr/>
        </p:nvSpPr>
        <p:spPr bwMode="auto">
          <a:xfrm>
            <a:off x="2062725" y="1260027"/>
            <a:ext cx="4959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9" name="Rectangle 151"/>
          <p:cNvSpPr>
            <a:spLocks noChangeArrowheads="1"/>
          </p:cNvSpPr>
          <p:nvPr/>
        </p:nvSpPr>
        <p:spPr bwMode="auto">
          <a:xfrm>
            <a:off x="3510525" y="1623564"/>
            <a:ext cx="373063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" name="Rectangle 153"/>
          <p:cNvSpPr>
            <a:spLocks noChangeArrowheads="1"/>
          </p:cNvSpPr>
          <p:nvPr/>
        </p:nvSpPr>
        <p:spPr bwMode="auto">
          <a:xfrm>
            <a:off x="2013512" y="1634676"/>
            <a:ext cx="654050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1" name="Freeform 109"/>
          <p:cNvSpPr>
            <a:spLocks/>
          </p:cNvSpPr>
          <p:nvPr/>
        </p:nvSpPr>
        <p:spPr bwMode="auto">
          <a:xfrm>
            <a:off x="3372412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2" name="Freeform 110"/>
          <p:cNvSpPr>
            <a:spLocks/>
          </p:cNvSpPr>
          <p:nvPr/>
        </p:nvSpPr>
        <p:spPr bwMode="auto">
          <a:xfrm>
            <a:off x="3327962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3" name="Freeform 111"/>
          <p:cNvSpPr>
            <a:spLocks/>
          </p:cNvSpPr>
          <p:nvPr/>
        </p:nvSpPr>
        <p:spPr bwMode="auto">
          <a:xfrm>
            <a:off x="3439087" y="2999927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4" name="Freeform 112"/>
          <p:cNvSpPr>
            <a:spLocks/>
          </p:cNvSpPr>
          <p:nvPr/>
        </p:nvSpPr>
        <p:spPr bwMode="auto">
          <a:xfrm>
            <a:off x="3483537" y="2912614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5" name="Freeform 113"/>
          <p:cNvSpPr>
            <a:spLocks/>
          </p:cNvSpPr>
          <p:nvPr/>
        </p:nvSpPr>
        <p:spPr bwMode="auto">
          <a:xfrm>
            <a:off x="3608950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6" name="Freeform 114"/>
          <p:cNvSpPr>
            <a:spLocks/>
          </p:cNvSpPr>
          <p:nvPr/>
        </p:nvSpPr>
        <p:spPr bwMode="auto">
          <a:xfrm>
            <a:off x="3564500" y="2912614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7" name="Freeform 115"/>
          <p:cNvSpPr>
            <a:spLocks/>
          </p:cNvSpPr>
          <p:nvPr/>
        </p:nvSpPr>
        <p:spPr bwMode="auto">
          <a:xfrm>
            <a:off x="3678800" y="2999927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8" name="Freeform 116"/>
          <p:cNvSpPr>
            <a:spLocks/>
          </p:cNvSpPr>
          <p:nvPr/>
        </p:nvSpPr>
        <p:spPr bwMode="auto">
          <a:xfrm>
            <a:off x="3721662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9" name="Freeform 117"/>
          <p:cNvSpPr>
            <a:spLocks/>
          </p:cNvSpPr>
          <p:nvPr/>
        </p:nvSpPr>
        <p:spPr bwMode="auto">
          <a:xfrm>
            <a:off x="3853425" y="2999927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0" name="Freeform 118"/>
          <p:cNvSpPr>
            <a:spLocks/>
          </p:cNvSpPr>
          <p:nvPr/>
        </p:nvSpPr>
        <p:spPr bwMode="auto">
          <a:xfrm>
            <a:off x="3810562" y="2912614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1" name="Freeform 119"/>
          <p:cNvSpPr>
            <a:spLocks/>
          </p:cNvSpPr>
          <p:nvPr/>
        </p:nvSpPr>
        <p:spPr bwMode="auto">
          <a:xfrm>
            <a:off x="3920100" y="2999927"/>
            <a:ext cx="77788" cy="103188"/>
          </a:xfrm>
          <a:custGeom>
            <a:avLst/>
            <a:gdLst>
              <a:gd name="T0" fmla="*/ 11 w 358"/>
              <a:gd name="T1" fmla="*/ 474 h 474"/>
              <a:gd name="T2" fmla="*/ 32 w 358"/>
              <a:gd name="T3" fmla="*/ 473 h 474"/>
              <a:gd name="T4" fmla="*/ 44 w 358"/>
              <a:gd name="T5" fmla="*/ 471 h 474"/>
              <a:gd name="T6" fmla="*/ 64 w 358"/>
              <a:gd name="T7" fmla="*/ 466 h 474"/>
              <a:gd name="T8" fmla="*/ 75 w 358"/>
              <a:gd name="T9" fmla="*/ 462 h 474"/>
              <a:gd name="T10" fmla="*/ 94 w 358"/>
              <a:gd name="T11" fmla="*/ 454 h 474"/>
              <a:gd name="T12" fmla="*/ 121 w 358"/>
              <a:gd name="T13" fmla="*/ 441 h 474"/>
              <a:gd name="T14" fmla="*/ 131 w 358"/>
              <a:gd name="T15" fmla="*/ 435 h 474"/>
              <a:gd name="T16" fmla="*/ 150 w 358"/>
              <a:gd name="T17" fmla="*/ 421 h 474"/>
              <a:gd name="T18" fmla="*/ 174 w 358"/>
              <a:gd name="T19" fmla="*/ 399 h 474"/>
              <a:gd name="T20" fmla="*/ 218 w 358"/>
              <a:gd name="T21" fmla="*/ 350 h 474"/>
              <a:gd name="T22" fmla="*/ 224 w 358"/>
              <a:gd name="T23" fmla="*/ 341 h 474"/>
              <a:gd name="T24" fmla="*/ 259 w 358"/>
              <a:gd name="T25" fmla="*/ 288 h 474"/>
              <a:gd name="T26" fmla="*/ 296 w 358"/>
              <a:gd name="T27" fmla="*/ 217 h 474"/>
              <a:gd name="T28" fmla="*/ 328 w 358"/>
              <a:gd name="T29" fmla="*/ 136 h 474"/>
              <a:gd name="T30" fmla="*/ 358 w 358"/>
              <a:gd name="T31" fmla="*/ 47 h 474"/>
              <a:gd name="T32" fmla="*/ 213 w 358"/>
              <a:gd name="T33" fmla="*/ 0 h 474"/>
              <a:gd name="T34" fmla="*/ 187 w 358"/>
              <a:gd name="T35" fmla="*/ 80 h 474"/>
              <a:gd name="T36" fmla="*/ 160 w 358"/>
              <a:gd name="T37" fmla="*/ 148 h 474"/>
              <a:gd name="T38" fmla="*/ 131 w 358"/>
              <a:gd name="T39" fmla="*/ 205 h 474"/>
              <a:gd name="T40" fmla="*/ 97 w 358"/>
              <a:gd name="T41" fmla="*/ 259 h 474"/>
              <a:gd name="T42" fmla="*/ 103 w 358"/>
              <a:gd name="T43" fmla="*/ 250 h 474"/>
              <a:gd name="T44" fmla="*/ 73 w 358"/>
              <a:gd name="T45" fmla="*/ 286 h 474"/>
              <a:gd name="T46" fmla="*/ 59 w 358"/>
              <a:gd name="T47" fmla="*/ 298 h 474"/>
              <a:gd name="T48" fmla="*/ 40 w 358"/>
              <a:gd name="T49" fmla="*/ 312 h 474"/>
              <a:gd name="T50" fmla="*/ 50 w 358"/>
              <a:gd name="T51" fmla="*/ 306 h 474"/>
              <a:gd name="T52" fmla="*/ 37 w 358"/>
              <a:gd name="T53" fmla="*/ 314 h 474"/>
              <a:gd name="T54" fmla="*/ 17 w 358"/>
              <a:gd name="T55" fmla="*/ 322 h 474"/>
              <a:gd name="T56" fmla="*/ 28 w 358"/>
              <a:gd name="T57" fmla="*/ 318 h 474"/>
              <a:gd name="T58" fmla="*/ 8 w 358"/>
              <a:gd name="T59" fmla="*/ 323 h 474"/>
              <a:gd name="T60" fmla="*/ 20 w 358"/>
              <a:gd name="T61" fmla="*/ 321 h 474"/>
              <a:gd name="T62" fmla="*/ 0 w 358"/>
              <a:gd name="T63" fmla="*/ 323 h 474"/>
              <a:gd name="T64" fmla="*/ 11 w 358"/>
              <a:gd name="T6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8" h="474">
                <a:moveTo>
                  <a:pt x="11" y="474"/>
                </a:moveTo>
                <a:lnTo>
                  <a:pt x="32" y="473"/>
                </a:lnTo>
                <a:cubicBezTo>
                  <a:pt x="36" y="472"/>
                  <a:pt x="40" y="472"/>
                  <a:pt x="44" y="471"/>
                </a:cubicBezTo>
                <a:lnTo>
                  <a:pt x="64" y="466"/>
                </a:lnTo>
                <a:cubicBezTo>
                  <a:pt x="68" y="465"/>
                  <a:pt x="71" y="464"/>
                  <a:pt x="75" y="462"/>
                </a:cubicBezTo>
                <a:lnTo>
                  <a:pt x="94" y="454"/>
                </a:lnTo>
                <a:lnTo>
                  <a:pt x="121" y="441"/>
                </a:lnTo>
                <a:cubicBezTo>
                  <a:pt x="124" y="439"/>
                  <a:pt x="127" y="437"/>
                  <a:pt x="131" y="435"/>
                </a:cubicBezTo>
                <a:lnTo>
                  <a:pt x="150" y="421"/>
                </a:lnTo>
                <a:lnTo>
                  <a:pt x="174" y="399"/>
                </a:lnTo>
                <a:lnTo>
                  <a:pt x="218" y="350"/>
                </a:lnTo>
                <a:cubicBezTo>
                  <a:pt x="220" y="347"/>
                  <a:pt x="222" y="344"/>
                  <a:pt x="224" y="341"/>
                </a:cubicBezTo>
                <a:lnTo>
                  <a:pt x="259" y="288"/>
                </a:lnTo>
                <a:lnTo>
                  <a:pt x="296" y="217"/>
                </a:lnTo>
                <a:lnTo>
                  <a:pt x="328" y="136"/>
                </a:lnTo>
                <a:lnTo>
                  <a:pt x="358" y="47"/>
                </a:lnTo>
                <a:lnTo>
                  <a:pt x="213" y="0"/>
                </a:lnTo>
                <a:lnTo>
                  <a:pt x="187" y="80"/>
                </a:lnTo>
                <a:lnTo>
                  <a:pt x="160" y="148"/>
                </a:lnTo>
                <a:lnTo>
                  <a:pt x="131" y="205"/>
                </a:lnTo>
                <a:lnTo>
                  <a:pt x="97" y="259"/>
                </a:lnTo>
                <a:lnTo>
                  <a:pt x="103" y="250"/>
                </a:lnTo>
                <a:lnTo>
                  <a:pt x="73" y="286"/>
                </a:lnTo>
                <a:lnTo>
                  <a:pt x="59" y="298"/>
                </a:lnTo>
                <a:lnTo>
                  <a:pt x="40" y="312"/>
                </a:lnTo>
                <a:lnTo>
                  <a:pt x="50" y="306"/>
                </a:lnTo>
                <a:lnTo>
                  <a:pt x="37" y="314"/>
                </a:lnTo>
                <a:lnTo>
                  <a:pt x="17" y="322"/>
                </a:lnTo>
                <a:lnTo>
                  <a:pt x="28" y="318"/>
                </a:lnTo>
                <a:lnTo>
                  <a:pt x="8" y="323"/>
                </a:lnTo>
                <a:lnTo>
                  <a:pt x="20" y="321"/>
                </a:lnTo>
                <a:lnTo>
                  <a:pt x="0" y="323"/>
                </a:lnTo>
                <a:lnTo>
                  <a:pt x="11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2" name="Freeform 120"/>
          <p:cNvSpPr>
            <a:spLocks/>
          </p:cNvSpPr>
          <p:nvPr/>
        </p:nvSpPr>
        <p:spPr bwMode="auto">
          <a:xfrm>
            <a:off x="3962962" y="2912614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3" name="Freeform 121"/>
          <p:cNvSpPr>
            <a:spLocks/>
          </p:cNvSpPr>
          <p:nvPr/>
        </p:nvSpPr>
        <p:spPr bwMode="auto">
          <a:xfrm>
            <a:off x="4089962" y="2999927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4" name="Freeform 122"/>
          <p:cNvSpPr>
            <a:spLocks/>
          </p:cNvSpPr>
          <p:nvPr/>
        </p:nvSpPr>
        <p:spPr bwMode="auto">
          <a:xfrm>
            <a:off x="4043925" y="2912614"/>
            <a:ext cx="79375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75" name="Group 74"/>
          <p:cNvGrpSpPr/>
          <p:nvPr/>
        </p:nvGrpSpPr>
        <p:grpSpPr>
          <a:xfrm>
            <a:off x="1084825" y="2840498"/>
            <a:ext cx="1584325" cy="324000"/>
            <a:chOff x="1003300" y="3439434"/>
            <a:chExt cx="1584325" cy="324000"/>
          </a:xfrm>
        </p:grpSpPr>
        <p:sp>
          <p:nvSpPr>
            <p:cNvPr id="76" name="Rectangle 10"/>
            <p:cNvSpPr>
              <a:spLocks noChangeArrowheads="1"/>
            </p:cNvSpPr>
            <p:nvPr/>
          </p:nvSpPr>
          <p:spPr bwMode="auto">
            <a:xfrm>
              <a:off x="2212975" y="3439434"/>
              <a:ext cx="374650" cy="324000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Freeform 22"/>
            <p:cNvSpPr>
              <a:spLocks/>
            </p:cNvSpPr>
            <p:nvPr/>
          </p:nvSpPr>
          <p:spPr bwMode="auto">
            <a:xfrm>
              <a:off x="104775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Freeform 23"/>
            <p:cNvSpPr>
              <a:spLocks/>
            </p:cNvSpPr>
            <p:nvPr/>
          </p:nvSpPr>
          <p:spPr bwMode="auto">
            <a:xfrm>
              <a:off x="1003300" y="3511550"/>
              <a:ext cx="77788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Freeform 24"/>
            <p:cNvSpPr>
              <a:spLocks/>
            </p:cNvSpPr>
            <p:nvPr/>
          </p:nvSpPr>
          <p:spPr bwMode="auto">
            <a:xfrm>
              <a:off x="1114425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Freeform 25"/>
            <p:cNvSpPr>
              <a:spLocks/>
            </p:cNvSpPr>
            <p:nvPr/>
          </p:nvSpPr>
          <p:spPr bwMode="auto">
            <a:xfrm>
              <a:off x="1157287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Freeform 26"/>
            <p:cNvSpPr>
              <a:spLocks/>
            </p:cNvSpPr>
            <p:nvPr/>
          </p:nvSpPr>
          <p:spPr bwMode="auto">
            <a:xfrm>
              <a:off x="128270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Freeform 27"/>
            <p:cNvSpPr>
              <a:spLocks/>
            </p:cNvSpPr>
            <p:nvPr/>
          </p:nvSpPr>
          <p:spPr bwMode="auto">
            <a:xfrm>
              <a:off x="1238250" y="3511550"/>
              <a:ext cx="77788" cy="103188"/>
            </a:xfrm>
            <a:custGeom>
              <a:avLst/>
              <a:gdLst>
                <a:gd name="T0" fmla="*/ 23 w 716"/>
                <a:gd name="T1" fmla="*/ 0 h 945"/>
                <a:gd name="T2" fmla="*/ 64 w 716"/>
                <a:gd name="T3" fmla="*/ 3 h 945"/>
                <a:gd name="T4" fmla="*/ 89 w 716"/>
                <a:gd name="T5" fmla="*/ 7 h 945"/>
                <a:gd name="T6" fmla="*/ 129 w 716"/>
                <a:gd name="T7" fmla="*/ 17 h 945"/>
                <a:gd name="T8" fmla="*/ 186 w 716"/>
                <a:gd name="T9" fmla="*/ 38 h 945"/>
                <a:gd name="T10" fmla="*/ 245 w 716"/>
                <a:gd name="T11" fmla="*/ 68 h 945"/>
                <a:gd name="T12" fmla="*/ 268 w 716"/>
                <a:gd name="T13" fmla="*/ 84 h 945"/>
                <a:gd name="T14" fmla="*/ 344 w 716"/>
                <a:gd name="T15" fmla="*/ 146 h 945"/>
                <a:gd name="T16" fmla="*/ 362 w 716"/>
                <a:gd name="T17" fmla="*/ 163 h 945"/>
                <a:gd name="T18" fmla="*/ 436 w 716"/>
                <a:gd name="T19" fmla="*/ 247 h 945"/>
                <a:gd name="T20" fmla="*/ 449 w 716"/>
                <a:gd name="T21" fmla="*/ 265 h 945"/>
                <a:gd name="T22" fmla="*/ 518 w 716"/>
                <a:gd name="T23" fmla="*/ 372 h 945"/>
                <a:gd name="T24" fmla="*/ 591 w 716"/>
                <a:gd name="T25" fmla="*/ 511 h 945"/>
                <a:gd name="T26" fmla="*/ 657 w 716"/>
                <a:gd name="T27" fmla="*/ 672 h 945"/>
                <a:gd name="T28" fmla="*/ 716 w 716"/>
                <a:gd name="T29" fmla="*/ 850 h 945"/>
                <a:gd name="T30" fmla="*/ 427 w 716"/>
                <a:gd name="T31" fmla="*/ 945 h 945"/>
                <a:gd name="T32" fmla="*/ 376 w 716"/>
                <a:gd name="T33" fmla="*/ 787 h 945"/>
                <a:gd name="T34" fmla="*/ 322 w 716"/>
                <a:gd name="T35" fmla="*/ 652 h 945"/>
                <a:gd name="T36" fmla="*/ 263 w 716"/>
                <a:gd name="T37" fmla="*/ 537 h 945"/>
                <a:gd name="T38" fmla="*/ 194 w 716"/>
                <a:gd name="T39" fmla="*/ 430 h 945"/>
                <a:gd name="T40" fmla="*/ 207 w 716"/>
                <a:gd name="T41" fmla="*/ 448 h 945"/>
                <a:gd name="T42" fmla="*/ 133 w 716"/>
                <a:gd name="T43" fmla="*/ 364 h 945"/>
                <a:gd name="T44" fmla="*/ 151 w 716"/>
                <a:gd name="T45" fmla="*/ 381 h 945"/>
                <a:gd name="T46" fmla="*/ 75 w 716"/>
                <a:gd name="T47" fmla="*/ 319 h 945"/>
                <a:gd name="T48" fmla="*/ 98 w 716"/>
                <a:gd name="T49" fmla="*/ 335 h 945"/>
                <a:gd name="T50" fmla="*/ 77 w 716"/>
                <a:gd name="T51" fmla="*/ 321 h 945"/>
                <a:gd name="T52" fmla="*/ 56 w 716"/>
                <a:gd name="T53" fmla="*/ 312 h 945"/>
                <a:gd name="T54" fmla="*/ 16 w 716"/>
                <a:gd name="T55" fmla="*/ 302 h 945"/>
                <a:gd name="T56" fmla="*/ 41 w 716"/>
                <a:gd name="T57" fmla="*/ 306 h 945"/>
                <a:gd name="T58" fmla="*/ 0 w 716"/>
                <a:gd name="T59" fmla="*/ 303 h 945"/>
                <a:gd name="T60" fmla="*/ 23 w 716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45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lnTo>
                    <a:pt x="186" y="38"/>
                  </a:lnTo>
                  <a:lnTo>
                    <a:pt x="245" y="68"/>
                  </a:lnTo>
                  <a:cubicBezTo>
                    <a:pt x="253" y="73"/>
                    <a:pt x="260" y="78"/>
                    <a:pt x="268" y="84"/>
                  </a:cubicBezTo>
                  <a:lnTo>
                    <a:pt x="344" y="146"/>
                  </a:lnTo>
                  <a:cubicBezTo>
                    <a:pt x="350" y="151"/>
                    <a:pt x="356" y="157"/>
                    <a:pt x="362" y="163"/>
                  </a:cubicBezTo>
                  <a:lnTo>
                    <a:pt x="436" y="247"/>
                  </a:lnTo>
                  <a:cubicBezTo>
                    <a:pt x="441" y="253"/>
                    <a:pt x="445" y="259"/>
                    <a:pt x="449" y="265"/>
                  </a:cubicBezTo>
                  <a:lnTo>
                    <a:pt x="518" y="372"/>
                  </a:lnTo>
                  <a:lnTo>
                    <a:pt x="591" y="511"/>
                  </a:lnTo>
                  <a:lnTo>
                    <a:pt x="657" y="672"/>
                  </a:lnTo>
                  <a:lnTo>
                    <a:pt x="716" y="850"/>
                  </a:lnTo>
                  <a:lnTo>
                    <a:pt x="427" y="945"/>
                  </a:lnTo>
                  <a:lnTo>
                    <a:pt x="376" y="787"/>
                  </a:lnTo>
                  <a:lnTo>
                    <a:pt x="322" y="652"/>
                  </a:lnTo>
                  <a:lnTo>
                    <a:pt x="263" y="537"/>
                  </a:lnTo>
                  <a:lnTo>
                    <a:pt x="194" y="430"/>
                  </a:lnTo>
                  <a:lnTo>
                    <a:pt x="207" y="448"/>
                  </a:lnTo>
                  <a:lnTo>
                    <a:pt x="133" y="364"/>
                  </a:lnTo>
                  <a:lnTo>
                    <a:pt x="151" y="381"/>
                  </a:lnTo>
                  <a:lnTo>
                    <a:pt x="75" y="319"/>
                  </a:lnTo>
                  <a:lnTo>
                    <a:pt x="98" y="335"/>
                  </a:lnTo>
                  <a:lnTo>
                    <a:pt x="77" y="321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Freeform 28"/>
            <p:cNvSpPr>
              <a:spLocks/>
            </p:cNvSpPr>
            <p:nvPr/>
          </p:nvSpPr>
          <p:spPr bwMode="auto">
            <a:xfrm>
              <a:off x="1354137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Freeform 29"/>
            <p:cNvSpPr>
              <a:spLocks/>
            </p:cNvSpPr>
            <p:nvPr/>
          </p:nvSpPr>
          <p:spPr bwMode="auto">
            <a:xfrm>
              <a:off x="1397000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Freeform 30"/>
            <p:cNvSpPr>
              <a:spLocks/>
            </p:cNvSpPr>
            <p:nvPr/>
          </p:nvSpPr>
          <p:spPr bwMode="auto">
            <a:xfrm>
              <a:off x="1527175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Freeform 31"/>
            <p:cNvSpPr>
              <a:spLocks/>
            </p:cNvSpPr>
            <p:nvPr/>
          </p:nvSpPr>
          <p:spPr bwMode="auto">
            <a:xfrm>
              <a:off x="1484312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Freeform 32"/>
            <p:cNvSpPr>
              <a:spLocks/>
            </p:cNvSpPr>
            <p:nvPr/>
          </p:nvSpPr>
          <p:spPr bwMode="auto">
            <a:xfrm>
              <a:off x="1593850" y="3598863"/>
              <a:ext cx="79375" cy="103188"/>
            </a:xfrm>
            <a:custGeom>
              <a:avLst/>
              <a:gdLst>
                <a:gd name="T0" fmla="*/ 23 w 716"/>
                <a:gd name="T1" fmla="*/ 949 h 949"/>
                <a:gd name="T2" fmla="*/ 64 w 716"/>
                <a:gd name="T3" fmla="*/ 946 h 949"/>
                <a:gd name="T4" fmla="*/ 89 w 716"/>
                <a:gd name="T5" fmla="*/ 942 h 949"/>
                <a:gd name="T6" fmla="*/ 129 w 716"/>
                <a:gd name="T7" fmla="*/ 932 h 949"/>
                <a:gd name="T8" fmla="*/ 150 w 716"/>
                <a:gd name="T9" fmla="*/ 925 h 949"/>
                <a:gd name="T10" fmla="*/ 189 w 716"/>
                <a:gd name="T11" fmla="*/ 909 h 949"/>
                <a:gd name="T12" fmla="*/ 242 w 716"/>
                <a:gd name="T13" fmla="*/ 882 h 949"/>
                <a:gd name="T14" fmla="*/ 262 w 716"/>
                <a:gd name="T15" fmla="*/ 870 h 949"/>
                <a:gd name="T16" fmla="*/ 300 w 716"/>
                <a:gd name="T17" fmla="*/ 842 h 949"/>
                <a:gd name="T18" fmla="*/ 349 w 716"/>
                <a:gd name="T19" fmla="*/ 799 h 949"/>
                <a:gd name="T20" fmla="*/ 436 w 716"/>
                <a:gd name="T21" fmla="*/ 700 h 949"/>
                <a:gd name="T22" fmla="*/ 449 w 716"/>
                <a:gd name="T23" fmla="*/ 683 h 949"/>
                <a:gd name="T24" fmla="*/ 518 w 716"/>
                <a:gd name="T25" fmla="*/ 576 h 949"/>
                <a:gd name="T26" fmla="*/ 592 w 716"/>
                <a:gd name="T27" fmla="*/ 435 h 949"/>
                <a:gd name="T28" fmla="*/ 657 w 716"/>
                <a:gd name="T29" fmla="*/ 273 h 949"/>
                <a:gd name="T30" fmla="*/ 716 w 716"/>
                <a:gd name="T31" fmla="*/ 95 h 949"/>
                <a:gd name="T32" fmla="*/ 427 w 716"/>
                <a:gd name="T33" fmla="*/ 0 h 949"/>
                <a:gd name="T34" fmla="*/ 375 w 716"/>
                <a:gd name="T35" fmla="*/ 160 h 949"/>
                <a:gd name="T36" fmla="*/ 321 w 716"/>
                <a:gd name="T37" fmla="*/ 296 h 949"/>
                <a:gd name="T38" fmla="*/ 263 w 716"/>
                <a:gd name="T39" fmla="*/ 411 h 949"/>
                <a:gd name="T40" fmla="*/ 194 w 716"/>
                <a:gd name="T41" fmla="*/ 518 h 949"/>
                <a:gd name="T42" fmla="*/ 207 w 716"/>
                <a:gd name="T43" fmla="*/ 501 h 949"/>
                <a:gd name="T44" fmla="*/ 146 w 716"/>
                <a:gd name="T45" fmla="*/ 572 h 949"/>
                <a:gd name="T46" fmla="*/ 119 w 716"/>
                <a:gd name="T47" fmla="*/ 597 h 949"/>
                <a:gd name="T48" fmla="*/ 81 w 716"/>
                <a:gd name="T49" fmla="*/ 625 h 949"/>
                <a:gd name="T50" fmla="*/ 101 w 716"/>
                <a:gd name="T51" fmla="*/ 613 h 949"/>
                <a:gd name="T52" fmla="*/ 74 w 716"/>
                <a:gd name="T53" fmla="*/ 628 h 949"/>
                <a:gd name="T54" fmla="*/ 35 w 716"/>
                <a:gd name="T55" fmla="*/ 644 h 949"/>
                <a:gd name="T56" fmla="*/ 56 w 716"/>
                <a:gd name="T57" fmla="*/ 637 h 949"/>
                <a:gd name="T58" fmla="*/ 16 w 716"/>
                <a:gd name="T59" fmla="*/ 647 h 949"/>
                <a:gd name="T60" fmla="*/ 41 w 716"/>
                <a:gd name="T61" fmla="*/ 643 h 949"/>
                <a:gd name="T62" fmla="*/ 0 w 716"/>
                <a:gd name="T63" fmla="*/ 646 h 949"/>
                <a:gd name="T64" fmla="*/ 23 w 716"/>
                <a:gd name="T65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949">
                  <a:moveTo>
                    <a:pt x="23" y="949"/>
                  </a:moveTo>
                  <a:lnTo>
                    <a:pt x="64" y="946"/>
                  </a:lnTo>
                  <a:cubicBezTo>
                    <a:pt x="72" y="945"/>
                    <a:pt x="81" y="944"/>
                    <a:pt x="89" y="942"/>
                  </a:cubicBezTo>
                  <a:lnTo>
                    <a:pt x="129" y="932"/>
                  </a:lnTo>
                  <a:cubicBezTo>
                    <a:pt x="136" y="930"/>
                    <a:pt x="143" y="928"/>
                    <a:pt x="150" y="925"/>
                  </a:cubicBezTo>
                  <a:lnTo>
                    <a:pt x="189" y="909"/>
                  </a:lnTo>
                  <a:lnTo>
                    <a:pt x="242" y="882"/>
                  </a:lnTo>
                  <a:cubicBezTo>
                    <a:pt x="249" y="878"/>
                    <a:pt x="255" y="874"/>
                    <a:pt x="262" y="870"/>
                  </a:cubicBezTo>
                  <a:lnTo>
                    <a:pt x="300" y="842"/>
                  </a:lnTo>
                  <a:lnTo>
                    <a:pt x="349" y="799"/>
                  </a:lnTo>
                  <a:lnTo>
                    <a:pt x="436" y="700"/>
                  </a:lnTo>
                  <a:cubicBezTo>
                    <a:pt x="441" y="695"/>
                    <a:pt x="445" y="689"/>
                    <a:pt x="449" y="683"/>
                  </a:cubicBezTo>
                  <a:lnTo>
                    <a:pt x="518" y="576"/>
                  </a:lnTo>
                  <a:lnTo>
                    <a:pt x="592" y="435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5" y="160"/>
                  </a:lnTo>
                  <a:lnTo>
                    <a:pt x="321" y="296"/>
                  </a:lnTo>
                  <a:lnTo>
                    <a:pt x="263" y="411"/>
                  </a:lnTo>
                  <a:lnTo>
                    <a:pt x="194" y="518"/>
                  </a:lnTo>
                  <a:lnTo>
                    <a:pt x="207" y="501"/>
                  </a:lnTo>
                  <a:lnTo>
                    <a:pt x="146" y="572"/>
                  </a:lnTo>
                  <a:lnTo>
                    <a:pt x="119" y="597"/>
                  </a:lnTo>
                  <a:lnTo>
                    <a:pt x="81" y="625"/>
                  </a:lnTo>
                  <a:lnTo>
                    <a:pt x="101" y="613"/>
                  </a:lnTo>
                  <a:lnTo>
                    <a:pt x="74" y="628"/>
                  </a:lnTo>
                  <a:lnTo>
                    <a:pt x="35" y="644"/>
                  </a:lnTo>
                  <a:lnTo>
                    <a:pt x="56" y="637"/>
                  </a:lnTo>
                  <a:lnTo>
                    <a:pt x="16" y="647"/>
                  </a:lnTo>
                  <a:lnTo>
                    <a:pt x="41" y="643"/>
                  </a:lnTo>
                  <a:lnTo>
                    <a:pt x="0" y="646"/>
                  </a:lnTo>
                  <a:lnTo>
                    <a:pt x="23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Freeform 33"/>
            <p:cNvSpPr>
              <a:spLocks/>
            </p:cNvSpPr>
            <p:nvPr/>
          </p:nvSpPr>
          <p:spPr bwMode="auto">
            <a:xfrm>
              <a:off x="1639887" y="3511550"/>
              <a:ext cx="76200" cy="103188"/>
            </a:xfrm>
            <a:custGeom>
              <a:avLst/>
              <a:gdLst>
                <a:gd name="T0" fmla="*/ 678 w 701"/>
                <a:gd name="T1" fmla="*/ 0 h 944"/>
                <a:gd name="T2" fmla="*/ 639 w 701"/>
                <a:gd name="T3" fmla="*/ 3 h 944"/>
                <a:gd name="T4" fmla="*/ 613 w 701"/>
                <a:gd name="T5" fmla="*/ 7 h 944"/>
                <a:gd name="T6" fmla="*/ 574 w 701"/>
                <a:gd name="T7" fmla="*/ 17 h 944"/>
                <a:gd name="T8" fmla="*/ 518 w 701"/>
                <a:gd name="T9" fmla="*/ 38 h 944"/>
                <a:gd name="T10" fmla="*/ 496 w 701"/>
                <a:gd name="T11" fmla="*/ 48 h 944"/>
                <a:gd name="T12" fmla="*/ 458 w 701"/>
                <a:gd name="T13" fmla="*/ 70 h 944"/>
                <a:gd name="T14" fmla="*/ 438 w 701"/>
                <a:gd name="T15" fmla="*/ 84 h 944"/>
                <a:gd name="T16" fmla="*/ 363 w 701"/>
                <a:gd name="T17" fmla="*/ 146 h 944"/>
                <a:gd name="T18" fmla="*/ 343 w 701"/>
                <a:gd name="T19" fmla="*/ 165 h 944"/>
                <a:gd name="T20" fmla="*/ 272 w 701"/>
                <a:gd name="T21" fmla="*/ 249 h 944"/>
                <a:gd name="T22" fmla="*/ 192 w 701"/>
                <a:gd name="T23" fmla="*/ 373 h 944"/>
                <a:gd name="T24" fmla="*/ 121 w 701"/>
                <a:gd name="T25" fmla="*/ 513 h 944"/>
                <a:gd name="T26" fmla="*/ 57 w 701"/>
                <a:gd name="T27" fmla="*/ 674 h 944"/>
                <a:gd name="T28" fmla="*/ 0 w 701"/>
                <a:gd name="T29" fmla="*/ 851 h 944"/>
                <a:gd name="T30" fmla="*/ 289 w 701"/>
                <a:gd name="T31" fmla="*/ 944 h 944"/>
                <a:gd name="T32" fmla="*/ 340 w 701"/>
                <a:gd name="T33" fmla="*/ 785 h 944"/>
                <a:gd name="T34" fmla="*/ 392 w 701"/>
                <a:gd name="T35" fmla="*/ 650 h 944"/>
                <a:gd name="T36" fmla="*/ 449 w 701"/>
                <a:gd name="T37" fmla="*/ 536 h 944"/>
                <a:gd name="T38" fmla="*/ 505 w 701"/>
                <a:gd name="T39" fmla="*/ 446 h 944"/>
                <a:gd name="T40" fmla="*/ 576 w 701"/>
                <a:gd name="T41" fmla="*/ 362 h 944"/>
                <a:gd name="T42" fmla="*/ 556 w 701"/>
                <a:gd name="T43" fmla="*/ 381 h 944"/>
                <a:gd name="T44" fmla="*/ 631 w 701"/>
                <a:gd name="T45" fmla="*/ 319 h 944"/>
                <a:gd name="T46" fmla="*/ 611 w 701"/>
                <a:gd name="T47" fmla="*/ 333 h 944"/>
                <a:gd name="T48" fmla="*/ 649 w 701"/>
                <a:gd name="T49" fmla="*/ 311 h 944"/>
                <a:gd name="T50" fmla="*/ 627 w 701"/>
                <a:gd name="T51" fmla="*/ 321 h 944"/>
                <a:gd name="T52" fmla="*/ 649 w 701"/>
                <a:gd name="T53" fmla="*/ 312 h 944"/>
                <a:gd name="T54" fmla="*/ 688 w 701"/>
                <a:gd name="T55" fmla="*/ 302 h 944"/>
                <a:gd name="T56" fmla="*/ 662 w 701"/>
                <a:gd name="T57" fmla="*/ 306 h 944"/>
                <a:gd name="T58" fmla="*/ 701 w 701"/>
                <a:gd name="T59" fmla="*/ 303 h 944"/>
                <a:gd name="T60" fmla="*/ 678 w 701"/>
                <a:gd name="T61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1" h="944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8" y="38"/>
                  </a:lnTo>
                  <a:cubicBezTo>
                    <a:pt x="510" y="40"/>
                    <a:pt x="503" y="44"/>
                    <a:pt x="496" y="48"/>
                  </a:cubicBezTo>
                  <a:lnTo>
                    <a:pt x="458" y="70"/>
                  </a:lnTo>
                  <a:cubicBezTo>
                    <a:pt x="451" y="74"/>
                    <a:pt x="444" y="79"/>
                    <a:pt x="438" y="84"/>
                  </a:cubicBezTo>
                  <a:lnTo>
                    <a:pt x="363" y="146"/>
                  </a:lnTo>
                  <a:cubicBezTo>
                    <a:pt x="356" y="152"/>
                    <a:pt x="349" y="158"/>
                    <a:pt x="343" y="165"/>
                  </a:cubicBezTo>
                  <a:lnTo>
                    <a:pt x="272" y="249"/>
                  </a:lnTo>
                  <a:lnTo>
                    <a:pt x="192" y="373"/>
                  </a:lnTo>
                  <a:lnTo>
                    <a:pt x="121" y="513"/>
                  </a:lnTo>
                  <a:lnTo>
                    <a:pt x="57" y="674"/>
                  </a:lnTo>
                  <a:lnTo>
                    <a:pt x="0" y="851"/>
                  </a:lnTo>
                  <a:lnTo>
                    <a:pt x="289" y="944"/>
                  </a:lnTo>
                  <a:lnTo>
                    <a:pt x="340" y="785"/>
                  </a:lnTo>
                  <a:lnTo>
                    <a:pt x="392" y="650"/>
                  </a:lnTo>
                  <a:lnTo>
                    <a:pt x="449" y="536"/>
                  </a:lnTo>
                  <a:lnTo>
                    <a:pt x="505" y="446"/>
                  </a:lnTo>
                  <a:lnTo>
                    <a:pt x="576" y="362"/>
                  </a:lnTo>
                  <a:lnTo>
                    <a:pt x="556" y="381"/>
                  </a:lnTo>
                  <a:lnTo>
                    <a:pt x="631" y="319"/>
                  </a:lnTo>
                  <a:lnTo>
                    <a:pt x="611" y="333"/>
                  </a:lnTo>
                  <a:lnTo>
                    <a:pt x="649" y="311"/>
                  </a:lnTo>
                  <a:lnTo>
                    <a:pt x="627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Freeform 34"/>
            <p:cNvSpPr>
              <a:spLocks/>
            </p:cNvSpPr>
            <p:nvPr/>
          </p:nvSpPr>
          <p:spPr bwMode="auto">
            <a:xfrm>
              <a:off x="1763712" y="3598863"/>
              <a:ext cx="77788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Freeform 35"/>
            <p:cNvSpPr>
              <a:spLocks/>
            </p:cNvSpPr>
            <p:nvPr/>
          </p:nvSpPr>
          <p:spPr bwMode="auto">
            <a:xfrm>
              <a:off x="1720850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Freeform 69"/>
            <p:cNvSpPr>
              <a:spLocks/>
            </p:cNvSpPr>
            <p:nvPr/>
          </p:nvSpPr>
          <p:spPr bwMode="auto">
            <a:xfrm>
              <a:off x="1839912" y="3598863"/>
              <a:ext cx="79375" cy="103188"/>
            </a:xfrm>
            <a:custGeom>
              <a:avLst/>
              <a:gdLst>
                <a:gd name="T0" fmla="*/ 21 w 731"/>
                <a:gd name="T1" fmla="*/ 949 h 949"/>
                <a:gd name="T2" fmla="*/ 63 w 731"/>
                <a:gd name="T3" fmla="*/ 946 h 949"/>
                <a:gd name="T4" fmla="*/ 88 w 731"/>
                <a:gd name="T5" fmla="*/ 942 h 949"/>
                <a:gd name="T6" fmla="*/ 129 w 731"/>
                <a:gd name="T7" fmla="*/ 932 h 949"/>
                <a:gd name="T8" fmla="*/ 190 w 731"/>
                <a:gd name="T9" fmla="*/ 910 h 949"/>
                <a:gd name="T10" fmla="*/ 245 w 731"/>
                <a:gd name="T11" fmla="*/ 882 h 949"/>
                <a:gd name="T12" fmla="*/ 302 w 731"/>
                <a:gd name="T13" fmla="*/ 844 h 949"/>
                <a:gd name="T14" fmla="*/ 353 w 731"/>
                <a:gd name="T15" fmla="*/ 800 h 949"/>
                <a:gd name="T16" fmla="*/ 442 w 731"/>
                <a:gd name="T17" fmla="*/ 701 h 949"/>
                <a:gd name="T18" fmla="*/ 527 w 731"/>
                <a:gd name="T19" fmla="*/ 578 h 949"/>
                <a:gd name="T20" fmla="*/ 602 w 731"/>
                <a:gd name="T21" fmla="*/ 436 h 949"/>
                <a:gd name="T22" fmla="*/ 670 w 731"/>
                <a:gd name="T23" fmla="*/ 276 h 949"/>
                <a:gd name="T24" fmla="*/ 731 w 731"/>
                <a:gd name="T25" fmla="*/ 95 h 949"/>
                <a:gd name="T26" fmla="*/ 442 w 731"/>
                <a:gd name="T27" fmla="*/ 0 h 949"/>
                <a:gd name="T28" fmla="*/ 390 w 731"/>
                <a:gd name="T29" fmla="*/ 157 h 949"/>
                <a:gd name="T30" fmla="*/ 333 w 731"/>
                <a:gd name="T31" fmla="*/ 295 h 949"/>
                <a:gd name="T32" fmla="*/ 274 w 731"/>
                <a:gd name="T33" fmla="*/ 409 h 949"/>
                <a:gd name="T34" fmla="*/ 214 w 731"/>
                <a:gd name="T35" fmla="*/ 500 h 949"/>
                <a:gd name="T36" fmla="*/ 154 w 731"/>
                <a:gd name="T37" fmla="*/ 571 h 949"/>
                <a:gd name="T38" fmla="*/ 127 w 731"/>
                <a:gd name="T39" fmla="*/ 595 h 949"/>
                <a:gd name="T40" fmla="*/ 104 w 731"/>
                <a:gd name="T41" fmla="*/ 613 h 949"/>
                <a:gd name="T42" fmla="*/ 79 w 731"/>
                <a:gd name="T43" fmla="*/ 627 h 949"/>
                <a:gd name="T44" fmla="*/ 57 w 731"/>
                <a:gd name="T45" fmla="*/ 637 h 949"/>
                <a:gd name="T46" fmla="*/ 16 w 731"/>
                <a:gd name="T47" fmla="*/ 647 h 949"/>
                <a:gd name="T48" fmla="*/ 42 w 731"/>
                <a:gd name="T49" fmla="*/ 643 h 949"/>
                <a:gd name="T50" fmla="*/ 0 w 731"/>
                <a:gd name="T51" fmla="*/ 646 h 949"/>
                <a:gd name="T52" fmla="*/ 21 w 731"/>
                <a:gd name="T53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1" h="949">
                  <a:moveTo>
                    <a:pt x="21" y="949"/>
                  </a:moveTo>
                  <a:lnTo>
                    <a:pt x="63" y="946"/>
                  </a:lnTo>
                  <a:cubicBezTo>
                    <a:pt x="72" y="945"/>
                    <a:pt x="80" y="944"/>
                    <a:pt x="88" y="942"/>
                  </a:cubicBezTo>
                  <a:lnTo>
                    <a:pt x="129" y="932"/>
                  </a:lnTo>
                  <a:lnTo>
                    <a:pt x="190" y="910"/>
                  </a:lnTo>
                  <a:lnTo>
                    <a:pt x="245" y="882"/>
                  </a:lnTo>
                  <a:lnTo>
                    <a:pt x="302" y="844"/>
                  </a:lnTo>
                  <a:lnTo>
                    <a:pt x="353" y="800"/>
                  </a:lnTo>
                  <a:lnTo>
                    <a:pt x="442" y="701"/>
                  </a:lnTo>
                  <a:lnTo>
                    <a:pt x="527" y="578"/>
                  </a:lnTo>
                  <a:lnTo>
                    <a:pt x="602" y="436"/>
                  </a:lnTo>
                  <a:lnTo>
                    <a:pt x="670" y="276"/>
                  </a:lnTo>
                  <a:lnTo>
                    <a:pt x="731" y="95"/>
                  </a:lnTo>
                  <a:lnTo>
                    <a:pt x="442" y="0"/>
                  </a:lnTo>
                  <a:lnTo>
                    <a:pt x="390" y="157"/>
                  </a:lnTo>
                  <a:lnTo>
                    <a:pt x="333" y="295"/>
                  </a:lnTo>
                  <a:lnTo>
                    <a:pt x="274" y="409"/>
                  </a:lnTo>
                  <a:lnTo>
                    <a:pt x="214" y="500"/>
                  </a:lnTo>
                  <a:lnTo>
                    <a:pt x="154" y="571"/>
                  </a:lnTo>
                  <a:lnTo>
                    <a:pt x="127" y="595"/>
                  </a:lnTo>
                  <a:lnTo>
                    <a:pt x="104" y="613"/>
                  </a:lnTo>
                  <a:lnTo>
                    <a:pt x="79" y="627"/>
                  </a:lnTo>
                  <a:lnTo>
                    <a:pt x="57" y="637"/>
                  </a:lnTo>
                  <a:lnTo>
                    <a:pt x="16" y="647"/>
                  </a:lnTo>
                  <a:lnTo>
                    <a:pt x="42" y="643"/>
                  </a:lnTo>
                  <a:lnTo>
                    <a:pt x="0" y="646"/>
                  </a:lnTo>
                  <a:lnTo>
                    <a:pt x="21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Freeform 70"/>
            <p:cNvSpPr>
              <a:spLocks/>
            </p:cNvSpPr>
            <p:nvPr/>
          </p:nvSpPr>
          <p:spPr bwMode="auto">
            <a:xfrm>
              <a:off x="1885950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Freeform 71"/>
            <p:cNvSpPr>
              <a:spLocks/>
            </p:cNvSpPr>
            <p:nvPr/>
          </p:nvSpPr>
          <p:spPr bwMode="auto">
            <a:xfrm>
              <a:off x="2011362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Freeform 72"/>
            <p:cNvSpPr>
              <a:spLocks/>
            </p:cNvSpPr>
            <p:nvPr/>
          </p:nvSpPr>
          <p:spPr bwMode="auto">
            <a:xfrm>
              <a:off x="1965325" y="3511550"/>
              <a:ext cx="79375" cy="103188"/>
            </a:xfrm>
            <a:custGeom>
              <a:avLst/>
              <a:gdLst>
                <a:gd name="T0" fmla="*/ 21 w 731"/>
                <a:gd name="T1" fmla="*/ 0 h 946"/>
                <a:gd name="T2" fmla="*/ 63 w 731"/>
                <a:gd name="T3" fmla="*/ 3 h 946"/>
                <a:gd name="T4" fmla="*/ 88 w 731"/>
                <a:gd name="T5" fmla="*/ 7 h 946"/>
                <a:gd name="T6" fmla="*/ 129 w 731"/>
                <a:gd name="T7" fmla="*/ 17 h 946"/>
                <a:gd name="T8" fmla="*/ 187 w 731"/>
                <a:gd name="T9" fmla="*/ 37 h 946"/>
                <a:gd name="T10" fmla="*/ 208 w 731"/>
                <a:gd name="T11" fmla="*/ 46 h 946"/>
                <a:gd name="T12" fmla="*/ 248 w 731"/>
                <a:gd name="T13" fmla="*/ 68 h 946"/>
                <a:gd name="T14" fmla="*/ 268 w 731"/>
                <a:gd name="T15" fmla="*/ 82 h 946"/>
                <a:gd name="T16" fmla="*/ 347 w 731"/>
                <a:gd name="T17" fmla="*/ 144 h 946"/>
                <a:gd name="T18" fmla="*/ 367 w 731"/>
                <a:gd name="T19" fmla="*/ 162 h 946"/>
                <a:gd name="T20" fmla="*/ 442 w 731"/>
                <a:gd name="T21" fmla="*/ 246 h 946"/>
                <a:gd name="T22" fmla="*/ 527 w 731"/>
                <a:gd name="T23" fmla="*/ 370 h 946"/>
                <a:gd name="T24" fmla="*/ 602 w 731"/>
                <a:gd name="T25" fmla="*/ 511 h 946"/>
                <a:gd name="T26" fmla="*/ 670 w 731"/>
                <a:gd name="T27" fmla="*/ 670 h 946"/>
                <a:gd name="T28" fmla="*/ 731 w 731"/>
                <a:gd name="T29" fmla="*/ 849 h 946"/>
                <a:gd name="T30" fmla="*/ 442 w 731"/>
                <a:gd name="T31" fmla="*/ 946 h 946"/>
                <a:gd name="T32" fmla="*/ 391 w 731"/>
                <a:gd name="T33" fmla="*/ 789 h 946"/>
                <a:gd name="T34" fmla="*/ 333 w 731"/>
                <a:gd name="T35" fmla="*/ 652 h 946"/>
                <a:gd name="T36" fmla="*/ 274 w 731"/>
                <a:gd name="T37" fmla="*/ 539 h 946"/>
                <a:gd name="T38" fmla="*/ 215 w 731"/>
                <a:gd name="T39" fmla="*/ 449 h 946"/>
                <a:gd name="T40" fmla="*/ 140 w 731"/>
                <a:gd name="T41" fmla="*/ 365 h 946"/>
                <a:gd name="T42" fmla="*/ 160 w 731"/>
                <a:gd name="T43" fmla="*/ 383 h 946"/>
                <a:gd name="T44" fmla="*/ 81 w 731"/>
                <a:gd name="T45" fmla="*/ 321 h 946"/>
                <a:gd name="T46" fmla="*/ 101 w 731"/>
                <a:gd name="T47" fmla="*/ 335 h 946"/>
                <a:gd name="T48" fmla="*/ 61 w 731"/>
                <a:gd name="T49" fmla="*/ 313 h 946"/>
                <a:gd name="T50" fmla="*/ 82 w 731"/>
                <a:gd name="T51" fmla="*/ 322 h 946"/>
                <a:gd name="T52" fmla="*/ 57 w 731"/>
                <a:gd name="T53" fmla="*/ 312 h 946"/>
                <a:gd name="T54" fmla="*/ 16 w 731"/>
                <a:gd name="T55" fmla="*/ 302 h 946"/>
                <a:gd name="T56" fmla="*/ 42 w 731"/>
                <a:gd name="T57" fmla="*/ 306 h 946"/>
                <a:gd name="T58" fmla="*/ 0 w 731"/>
                <a:gd name="T59" fmla="*/ 303 h 946"/>
                <a:gd name="T60" fmla="*/ 21 w 731"/>
                <a:gd name="T61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6">
                  <a:moveTo>
                    <a:pt x="21" y="0"/>
                  </a:moveTo>
                  <a:lnTo>
                    <a:pt x="63" y="3"/>
                  </a:lnTo>
                  <a:cubicBezTo>
                    <a:pt x="72" y="3"/>
                    <a:pt x="80" y="5"/>
                    <a:pt x="88" y="7"/>
                  </a:cubicBezTo>
                  <a:lnTo>
                    <a:pt x="129" y="17"/>
                  </a:lnTo>
                  <a:lnTo>
                    <a:pt x="187" y="37"/>
                  </a:lnTo>
                  <a:cubicBezTo>
                    <a:pt x="194" y="39"/>
                    <a:pt x="201" y="43"/>
                    <a:pt x="208" y="46"/>
                  </a:cubicBezTo>
                  <a:lnTo>
                    <a:pt x="248" y="68"/>
                  </a:lnTo>
                  <a:cubicBezTo>
                    <a:pt x="255" y="72"/>
                    <a:pt x="262" y="77"/>
                    <a:pt x="268" y="82"/>
                  </a:cubicBezTo>
                  <a:lnTo>
                    <a:pt x="347" y="144"/>
                  </a:lnTo>
                  <a:cubicBezTo>
                    <a:pt x="354" y="149"/>
                    <a:pt x="361" y="156"/>
                    <a:pt x="367" y="162"/>
                  </a:cubicBezTo>
                  <a:lnTo>
                    <a:pt x="442" y="246"/>
                  </a:lnTo>
                  <a:lnTo>
                    <a:pt x="527" y="370"/>
                  </a:lnTo>
                  <a:lnTo>
                    <a:pt x="602" y="511"/>
                  </a:lnTo>
                  <a:lnTo>
                    <a:pt x="670" y="670"/>
                  </a:lnTo>
                  <a:lnTo>
                    <a:pt x="731" y="849"/>
                  </a:lnTo>
                  <a:lnTo>
                    <a:pt x="442" y="946"/>
                  </a:lnTo>
                  <a:lnTo>
                    <a:pt x="391" y="789"/>
                  </a:lnTo>
                  <a:lnTo>
                    <a:pt x="333" y="652"/>
                  </a:lnTo>
                  <a:lnTo>
                    <a:pt x="274" y="539"/>
                  </a:lnTo>
                  <a:lnTo>
                    <a:pt x="215" y="449"/>
                  </a:lnTo>
                  <a:lnTo>
                    <a:pt x="140" y="365"/>
                  </a:lnTo>
                  <a:lnTo>
                    <a:pt x="160" y="383"/>
                  </a:lnTo>
                  <a:lnTo>
                    <a:pt x="81" y="321"/>
                  </a:lnTo>
                  <a:lnTo>
                    <a:pt x="101" y="335"/>
                  </a:lnTo>
                  <a:lnTo>
                    <a:pt x="61" y="313"/>
                  </a:lnTo>
                  <a:lnTo>
                    <a:pt x="82" y="322"/>
                  </a:lnTo>
                  <a:lnTo>
                    <a:pt x="57" y="312"/>
                  </a:lnTo>
                  <a:lnTo>
                    <a:pt x="16" y="302"/>
                  </a:lnTo>
                  <a:lnTo>
                    <a:pt x="42" y="306"/>
                  </a:lnTo>
                  <a:lnTo>
                    <a:pt x="0" y="3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Freeform 73"/>
            <p:cNvSpPr>
              <a:spLocks/>
            </p:cNvSpPr>
            <p:nvPr/>
          </p:nvSpPr>
          <p:spPr bwMode="auto">
            <a:xfrm>
              <a:off x="2087562" y="3598863"/>
              <a:ext cx="80963" cy="103188"/>
            </a:xfrm>
            <a:custGeom>
              <a:avLst/>
              <a:gdLst>
                <a:gd name="T0" fmla="*/ 21 w 746"/>
                <a:gd name="T1" fmla="*/ 951 h 951"/>
                <a:gd name="T2" fmla="*/ 64 w 746"/>
                <a:gd name="T3" fmla="*/ 948 h 951"/>
                <a:gd name="T4" fmla="*/ 89 w 746"/>
                <a:gd name="T5" fmla="*/ 944 h 951"/>
                <a:gd name="T6" fmla="*/ 131 w 746"/>
                <a:gd name="T7" fmla="*/ 934 h 951"/>
                <a:gd name="T8" fmla="*/ 192 w 746"/>
                <a:gd name="T9" fmla="*/ 913 h 951"/>
                <a:gd name="T10" fmla="*/ 247 w 746"/>
                <a:gd name="T11" fmla="*/ 885 h 951"/>
                <a:gd name="T12" fmla="*/ 267 w 746"/>
                <a:gd name="T13" fmla="*/ 874 h 951"/>
                <a:gd name="T14" fmla="*/ 307 w 746"/>
                <a:gd name="T15" fmla="*/ 846 h 951"/>
                <a:gd name="T16" fmla="*/ 358 w 746"/>
                <a:gd name="T17" fmla="*/ 803 h 951"/>
                <a:gd name="T18" fmla="*/ 449 w 746"/>
                <a:gd name="T19" fmla="*/ 705 h 951"/>
                <a:gd name="T20" fmla="*/ 536 w 746"/>
                <a:gd name="T21" fmla="*/ 582 h 951"/>
                <a:gd name="T22" fmla="*/ 614 w 746"/>
                <a:gd name="T23" fmla="*/ 440 h 951"/>
                <a:gd name="T24" fmla="*/ 684 w 746"/>
                <a:gd name="T25" fmla="*/ 278 h 951"/>
                <a:gd name="T26" fmla="*/ 746 w 746"/>
                <a:gd name="T27" fmla="*/ 99 h 951"/>
                <a:gd name="T28" fmla="*/ 459 w 746"/>
                <a:gd name="T29" fmla="*/ 0 h 951"/>
                <a:gd name="T30" fmla="*/ 405 w 746"/>
                <a:gd name="T31" fmla="*/ 158 h 951"/>
                <a:gd name="T32" fmla="*/ 347 w 746"/>
                <a:gd name="T33" fmla="*/ 295 h 951"/>
                <a:gd name="T34" fmla="*/ 286 w 746"/>
                <a:gd name="T35" fmla="*/ 409 h 951"/>
                <a:gd name="T36" fmla="*/ 225 w 746"/>
                <a:gd name="T37" fmla="*/ 500 h 951"/>
                <a:gd name="T38" fmla="*/ 161 w 746"/>
                <a:gd name="T39" fmla="*/ 572 h 951"/>
                <a:gd name="T40" fmla="*/ 132 w 746"/>
                <a:gd name="T41" fmla="*/ 597 h 951"/>
                <a:gd name="T42" fmla="*/ 92 w 746"/>
                <a:gd name="T43" fmla="*/ 625 h 951"/>
                <a:gd name="T44" fmla="*/ 111 w 746"/>
                <a:gd name="T45" fmla="*/ 614 h 951"/>
                <a:gd name="T46" fmla="*/ 83 w 746"/>
                <a:gd name="T47" fmla="*/ 628 h 951"/>
                <a:gd name="T48" fmla="*/ 60 w 746"/>
                <a:gd name="T49" fmla="*/ 639 h 951"/>
                <a:gd name="T50" fmla="*/ 18 w 746"/>
                <a:gd name="T51" fmla="*/ 649 h 951"/>
                <a:gd name="T52" fmla="*/ 43 w 746"/>
                <a:gd name="T53" fmla="*/ 645 h 951"/>
                <a:gd name="T54" fmla="*/ 0 w 746"/>
                <a:gd name="T55" fmla="*/ 648 h 951"/>
                <a:gd name="T56" fmla="*/ 21 w 746"/>
                <a:gd name="T57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6" h="951">
                  <a:moveTo>
                    <a:pt x="21" y="951"/>
                  </a:moveTo>
                  <a:lnTo>
                    <a:pt x="64" y="948"/>
                  </a:lnTo>
                  <a:cubicBezTo>
                    <a:pt x="72" y="948"/>
                    <a:pt x="81" y="946"/>
                    <a:pt x="89" y="944"/>
                  </a:cubicBezTo>
                  <a:lnTo>
                    <a:pt x="131" y="934"/>
                  </a:lnTo>
                  <a:lnTo>
                    <a:pt x="192" y="913"/>
                  </a:lnTo>
                  <a:lnTo>
                    <a:pt x="247" y="885"/>
                  </a:lnTo>
                  <a:cubicBezTo>
                    <a:pt x="254" y="882"/>
                    <a:pt x="261" y="878"/>
                    <a:pt x="267" y="874"/>
                  </a:cubicBezTo>
                  <a:lnTo>
                    <a:pt x="307" y="846"/>
                  </a:lnTo>
                  <a:lnTo>
                    <a:pt x="358" y="803"/>
                  </a:lnTo>
                  <a:lnTo>
                    <a:pt x="449" y="705"/>
                  </a:lnTo>
                  <a:lnTo>
                    <a:pt x="536" y="582"/>
                  </a:lnTo>
                  <a:lnTo>
                    <a:pt x="614" y="440"/>
                  </a:lnTo>
                  <a:lnTo>
                    <a:pt x="684" y="278"/>
                  </a:lnTo>
                  <a:lnTo>
                    <a:pt x="746" y="99"/>
                  </a:lnTo>
                  <a:lnTo>
                    <a:pt x="459" y="0"/>
                  </a:lnTo>
                  <a:lnTo>
                    <a:pt x="405" y="158"/>
                  </a:lnTo>
                  <a:lnTo>
                    <a:pt x="347" y="295"/>
                  </a:lnTo>
                  <a:lnTo>
                    <a:pt x="286" y="409"/>
                  </a:lnTo>
                  <a:lnTo>
                    <a:pt x="225" y="500"/>
                  </a:lnTo>
                  <a:lnTo>
                    <a:pt x="161" y="572"/>
                  </a:lnTo>
                  <a:lnTo>
                    <a:pt x="132" y="597"/>
                  </a:lnTo>
                  <a:lnTo>
                    <a:pt x="92" y="625"/>
                  </a:lnTo>
                  <a:lnTo>
                    <a:pt x="111" y="614"/>
                  </a:lnTo>
                  <a:lnTo>
                    <a:pt x="83" y="628"/>
                  </a:lnTo>
                  <a:lnTo>
                    <a:pt x="60" y="639"/>
                  </a:lnTo>
                  <a:lnTo>
                    <a:pt x="18" y="649"/>
                  </a:lnTo>
                  <a:lnTo>
                    <a:pt x="43" y="645"/>
                  </a:lnTo>
                  <a:lnTo>
                    <a:pt x="0" y="648"/>
                  </a:lnTo>
                  <a:lnTo>
                    <a:pt x="21" y="95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Freeform 74"/>
            <p:cNvSpPr>
              <a:spLocks/>
            </p:cNvSpPr>
            <p:nvPr/>
          </p:nvSpPr>
          <p:spPr bwMode="auto">
            <a:xfrm>
              <a:off x="2136775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cxnSp>
        <p:nvCxnSpPr>
          <p:cNvPr id="97" name="Straight Connector 96"/>
          <p:cNvCxnSpPr/>
          <p:nvPr/>
        </p:nvCxnSpPr>
        <p:spPr>
          <a:xfrm>
            <a:off x="2667562" y="1623564"/>
            <a:ext cx="0" cy="1230313"/>
          </a:xfrm>
          <a:prstGeom prst="line">
            <a:avLst/>
          </a:prstGeom>
          <a:ln w="38100">
            <a:solidFill>
              <a:srgbClr val="C0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150"/>
          <p:cNvSpPr>
            <a:spLocks noChangeArrowheads="1"/>
          </p:cNvSpPr>
          <p:nvPr/>
        </p:nvSpPr>
        <p:spPr bwMode="auto">
          <a:xfrm>
            <a:off x="4509407" y="1651006"/>
            <a:ext cx="10948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ENQUEUE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0" name="Freeform 89"/>
          <p:cNvSpPr>
            <a:spLocks/>
          </p:cNvSpPr>
          <p:nvPr/>
        </p:nvSpPr>
        <p:spPr bwMode="auto">
          <a:xfrm>
            <a:off x="4540250" y="3386823"/>
            <a:ext cx="77788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1" name="Freeform 90"/>
          <p:cNvSpPr>
            <a:spLocks/>
          </p:cNvSpPr>
          <p:nvPr/>
        </p:nvSpPr>
        <p:spPr bwMode="auto">
          <a:xfrm>
            <a:off x="4495800" y="3299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2" name="Freeform 91"/>
          <p:cNvSpPr>
            <a:spLocks/>
          </p:cNvSpPr>
          <p:nvPr/>
        </p:nvSpPr>
        <p:spPr bwMode="auto">
          <a:xfrm>
            <a:off x="4606925" y="3386823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3" name="Freeform 92"/>
          <p:cNvSpPr>
            <a:spLocks/>
          </p:cNvSpPr>
          <p:nvPr/>
        </p:nvSpPr>
        <p:spPr bwMode="auto">
          <a:xfrm>
            <a:off x="4651375" y="3299510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4" name="Freeform 93"/>
          <p:cNvSpPr>
            <a:spLocks/>
          </p:cNvSpPr>
          <p:nvPr/>
        </p:nvSpPr>
        <p:spPr bwMode="auto">
          <a:xfrm>
            <a:off x="4775200" y="3386823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5" name="Freeform 94"/>
          <p:cNvSpPr>
            <a:spLocks/>
          </p:cNvSpPr>
          <p:nvPr/>
        </p:nvSpPr>
        <p:spPr bwMode="auto">
          <a:xfrm>
            <a:off x="4732337" y="3299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6" name="Freeform 95"/>
          <p:cNvSpPr>
            <a:spLocks/>
          </p:cNvSpPr>
          <p:nvPr/>
        </p:nvSpPr>
        <p:spPr bwMode="auto">
          <a:xfrm>
            <a:off x="4846637" y="3386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7" name="Freeform 96"/>
          <p:cNvSpPr>
            <a:spLocks/>
          </p:cNvSpPr>
          <p:nvPr/>
        </p:nvSpPr>
        <p:spPr bwMode="auto">
          <a:xfrm>
            <a:off x="4889500" y="3299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8" name="Freeform 97"/>
          <p:cNvSpPr>
            <a:spLocks/>
          </p:cNvSpPr>
          <p:nvPr/>
        </p:nvSpPr>
        <p:spPr bwMode="auto">
          <a:xfrm>
            <a:off x="5021262" y="3386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9" name="Freeform 98"/>
          <p:cNvSpPr>
            <a:spLocks/>
          </p:cNvSpPr>
          <p:nvPr/>
        </p:nvSpPr>
        <p:spPr bwMode="auto">
          <a:xfrm>
            <a:off x="4978400" y="3299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0" name="Freeform 99"/>
          <p:cNvSpPr>
            <a:spLocks/>
          </p:cNvSpPr>
          <p:nvPr/>
        </p:nvSpPr>
        <p:spPr bwMode="auto">
          <a:xfrm>
            <a:off x="5087937" y="3386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1" name="Freeform 100"/>
          <p:cNvSpPr>
            <a:spLocks/>
          </p:cNvSpPr>
          <p:nvPr/>
        </p:nvSpPr>
        <p:spPr bwMode="auto">
          <a:xfrm>
            <a:off x="5130800" y="3299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2" name="Freeform 101"/>
          <p:cNvSpPr>
            <a:spLocks/>
          </p:cNvSpPr>
          <p:nvPr/>
        </p:nvSpPr>
        <p:spPr bwMode="auto">
          <a:xfrm>
            <a:off x="5257800" y="3386823"/>
            <a:ext cx="76200" cy="103188"/>
          </a:xfrm>
          <a:custGeom>
            <a:avLst/>
            <a:gdLst>
              <a:gd name="T0" fmla="*/ 170 w 176"/>
              <a:gd name="T1" fmla="*/ 237 h 237"/>
              <a:gd name="T2" fmla="*/ 160 w 176"/>
              <a:gd name="T3" fmla="*/ 237 h 237"/>
              <a:gd name="T4" fmla="*/ 154 w 176"/>
              <a:gd name="T5" fmla="*/ 236 h 237"/>
              <a:gd name="T6" fmla="*/ 144 w 176"/>
              <a:gd name="T7" fmla="*/ 233 h 237"/>
              <a:gd name="T8" fmla="*/ 129 w 176"/>
              <a:gd name="T9" fmla="*/ 227 h 237"/>
              <a:gd name="T10" fmla="*/ 116 w 176"/>
              <a:gd name="T11" fmla="*/ 220 h 237"/>
              <a:gd name="T12" fmla="*/ 102 w 176"/>
              <a:gd name="T13" fmla="*/ 211 h 237"/>
              <a:gd name="T14" fmla="*/ 90 w 176"/>
              <a:gd name="T15" fmla="*/ 199 h 237"/>
              <a:gd name="T16" fmla="*/ 68 w 176"/>
              <a:gd name="T17" fmla="*/ 175 h 237"/>
              <a:gd name="T18" fmla="*/ 48 w 176"/>
              <a:gd name="T19" fmla="*/ 144 h 237"/>
              <a:gd name="T20" fmla="*/ 30 w 176"/>
              <a:gd name="T21" fmla="*/ 108 h 237"/>
              <a:gd name="T22" fmla="*/ 15 w 176"/>
              <a:gd name="T23" fmla="*/ 68 h 237"/>
              <a:gd name="T24" fmla="*/ 0 w 176"/>
              <a:gd name="T25" fmla="*/ 24 h 237"/>
              <a:gd name="T26" fmla="*/ 73 w 176"/>
              <a:gd name="T27" fmla="*/ 0 h 237"/>
              <a:gd name="T28" fmla="*/ 85 w 176"/>
              <a:gd name="T29" fmla="*/ 40 h 237"/>
              <a:gd name="T30" fmla="*/ 98 w 176"/>
              <a:gd name="T31" fmla="*/ 74 h 237"/>
              <a:gd name="T32" fmla="*/ 113 w 176"/>
              <a:gd name="T33" fmla="*/ 103 h 237"/>
              <a:gd name="T34" fmla="*/ 127 w 176"/>
              <a:gd name="T35" fmla="*/ 126 h 237"/>
              <a:gd name="T36" fmla="*/ 141 w 176"/>
              <a:gd name="T37" fmla="*/ 143 h 237"/>
              <a:gd name="T38" fmla="*/ 147 w 176"/>
              <a:gd name="T39" fmla="*/ 149 h 237"/>
              <a:gd name="T40" fmla="*/ 152 w 176"/>
              <a:gd name="T41" fmla="*/ 154 h 237"/>
              <a:gd name="T42" fmla="*/ 158 w 176"/>
              <a:gd name="T43" fmla="*/ 157 h 237"/>
              <a:gd name="T44" fmla="*/ 163 w 176"/>
              <a:gd name="T45" fmla="*/ 159 h 237"/>
              <a:gd name="T46" fmla="*/ 172 w 176"/>
              <a:gd name="T47" fmla="*/ 162 h 237"/>
              <a:gd name="T48" fmla="*/ 166 w 176"/>
              <a:gd name="T49" fmla="*/ 161 h 237"/>
              <a:gd name="T50" fmla="*/ 176 w 176"/>
              <a:gd name="T51" fmla="*/ 162 h 237"/>
              <a:gd name="T52" fmla="*/ 170 w 176"/>
              <a:gd name="T5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237">
                <a:moveTo>
                  <a:pt x="170" y="237"/>
                </a:moveTo>
                <a:lnTo>
                  <a:pt x="160" y="237"/>
                </a:lnTo>
                <a:cubicBezTo>
                  <a:pt x="158" y="236"/>
                  <a:pt x="156" y="236"/>
                  <a:pt x="154" y="236"/>
                </a:cubicBezTo>
                <a:lnTo>
                  <a:pt x="144" y="233"/>
                </a:lnTo>
                <a:lnTo>
                  <a:pt x="129" y="227"/>
                </a:lnTo>
                <a:lnTo>
                  <a:pt x="116" y="220"/>
                </a:lnTo>
                <a:lnTo>
                  <a:pt x="102" y="211"/>
                </a:lnTo>
                <a:lnTo>
                  <a:pt x="90" y="199"/>
                </a:lnTo>
                <a:lnTo>
                  <a:pt x="68" y="175"/>
                </a:lnTo>
                <a:lnTo>
                  <a:pt x="48" y="144"/>
                </a:lnTo>
                <a:lnTo>
                  <a:pt x="30" y="108"/>
                </a:lnTo>
                <a:lnTo>
                  <a:pt x="15" y="68"/>
                </a:lnTo>
                <a:lnTo>
                  <a:pt x="0" y="24"/>
                </a:lnTo>
                <a:lnTo>
                  <a:pt x="73" y="0"/>
                </a:lnTo>
                <a:lnTo>
                  <a:pt x="85" y="40"/>
                </a:lnTo>
                <a:lnTo>
                  <a:pt x="98" y="74"/>
                </a:lnTo>
                <a:lnTo>
                  <a:pt x="113" y="103"/>
                </a:lnTo>
                <a:lnTo>
                  <a:pt x="127" y="126"/>
                </a:lnTo>
                <a:lnTo>
                  <a:pt x="141" y="143"/>
                </a:lnTo>
                <a:lnTo>
                  <a:pt x="147" y="149"/>
                </a:lnTo>
                <a:lnTo>
                  <a:pt x="152" y="154"/>
                </a:lnTo>
                <a:lnTo>
                  <a:pt x="158" y="157"/>
                </a:lnTo>
                <a:lnTo>
                  <a:pt x="163" y="159"/>
                </a:lnTo>
                <a:lnTo>
                  <a:pt x="172" y="162"/>
                </a:lnTo>
                <a:lnTo>
                  <a:pt x="166" y="161"/>
                </a:lnTo>
                <a:lnTo>
                  <a:pt x="176" y="162"/>
                </a:lnTo>
                <a:lnTo>
                  <a:pt x="170" y="23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3" name="Freeform 102"/>
          <p:cNvSpPr>
            <a:spLocks/>
          </p:cNvSpPr>
          <p:nvPr/>
        </p:nvSpPr>
        <p:spPr bwMode="auto">
          <a:xfrm>
            <a:off x="5213350" y="3299510"/>
            <a:ext cx="77788" cy="103188"/>
          </a:xfrm>
          <a:custGeom>
            <a:avLst/>
            <a:gdLst>
              <a:gd name="T0" fmla="*/ 5 w 179"/>
              <a:gd name="T1" fmla="*/ 0 h 236"/>
              <a:gd name="T2" fmla="*/ 15 w 179"/>
              <a:gd name="T3" fmla="*/ 0 h 236"/>
              <a:gd name="T4" fmla="*/ 22 w 179"/>
              <a:gd name="T5" fmla="*/ 1 h 236"/>
              <a:gd name="T6" fmla="*/ 32 w 179"/>
              <a:gd name="T7" fmla="*/ 4 h 236"/>
              <a:gd name="T8" fmla="*/ 46 w 179"/>
              <a:gd name="T9" fmla="*/ 9 h 236"/>
              <a:gd name="T10" fmla="*/ 61 w 179"/>
              <a:gd name="T11" fmla="*/ 17 h 236"/>
              <a:gd name="T12" fmla="*/ 66 w 179"/>
              <a:gd name="T13" fmla="*/ 21 h 236"/>
              <a:gd name="T14" fmla="*/ 85 w 179"/>
              <a:gd name="T15" fmla="*/ 36 h 236"/>
              <a:gd name="T16" fmla="*/ 90 w 179"/>
              <a:gd name="T17" fmla="*/ 40 h 236"/>
              <a:gd name="T18" fmla="*/ 108 w 179"/>
              <a:gd name="T19" fmla="*/ 61 h 236"/>
              <a:gd name="T20" fmla="*/ 112 w 179"/>
              <a:gd name="T21" fmla="*/ 66 h 236"/>
              <a:gd name="T22" fmla="*/ 129 w 179"/>
              <a:gd name="T23" fmla="*/ 93 h 236"/>
              <a:gd name="T24" fmla="*/ 147 w 179"/>
              <a:gd name="T25" fmla="*/ 127 h 236"/>
              <a:gd name="T26" fmla="*/ 164 w 179"/>
              <a:gd name="T27" fmla="*/ 168 h 236"/>
              <a:gd name="T28" fmla="*/ 179 w 179"/>
              <a:gd name="T29" fmla="*/ 212 h 236"/>
              <a:gd name="T30" fmla="*/ 106 w 179"/>
              <a:gd name="T31" fmla="*/ 236 h 236"/>
              <a:gd name="T32" fmla="*/ 93 w 179"/>
              <a:gd name="T33" fmla="*/ 196 h 236"/>
              <a:gd name="T34" fmla="*/ 80 w 179"/>
              <a:gd name="T35" fmla="*/ 162 h 236"/>
              <a:gd name="T36" fmla="*/ 65 w 179"/>
              <a:gd name="T37" fmla="*/ 134 h 236"/>
              <a:gd name="T38" fmla="*/ 48 w 179"/>
              <a:gd name="T39" fmla="*/ 107 h 236"/>
              <a:gd name="T40" fmla="*/ 51 w 179"/>
              <a:gd name="T41" fmla="*/ 112 h 236"/>
              <a:gd name="T42" fmla="*/ 33 w 179"/>
              <a:gd name="T43" fmla="*/ 91 h 236"/>
              <a:gd name="T44" fmla="*/ 37 w 179"/>
              <a:gd name="T45" fmla="*/ 95 h 236"/>
              <a:gd name="T46" fmla="*/ 18 w 179"/>
              <a:gd name="T47" fmla="*/ 79 h 236"/>
              <a:gd name="T48" fmla="*/ 24 w 179"/>
              <a:gd name="T49" fmla="*/ 83 h 236"/>
              <a:gd name="T50" fmla="*/ 19 w 179"/>
              <a:gd name="T51" fmla="*/ 80 h 236"/>
              <a:gd name="T52" fmla="*/ 13 w 179"/>
              <a:gd name="T53" fmla="*/ 78 h 236"/>
              <a:gd name="T54" fmla="*/ 3 w 179"/>
              <a:gd name="T55" fmla="*/ 75 h 236"/>
              <a:gd name="T56" fmla="*/ 10 w 179"/>
              <a:gd name="T57" fmla="*/ 76 h 236"/>
              <a:gd name="T58" fmla="*/ 0 w 179"/>
              <a:gd name="T59" fmla="*/ 75 h 236"/>
              <a:gd name="T60" fmla="*/ 5 w 179"/>
              <a:gd name="T6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" h="236">
                <a:moveTo>
                  <a:pt x="5" y="0"/>
                </a:moveTo>
                <a:lnTo>
                  <a:pt x="15" y="0"/>
                </a:lnTo>
                <a:cubicBezTo>
                  <a:pt x="18" y="0"/>
                  <a:pt x="20" y="1"/>
                  <a:pt x="22" y="1"/>
                </a:cubicBezTo>
                <a:lnTo>
                  <a:pt x="32" y="4"/>
                </a:lnTo>
                <a:lnTo>
                  <a:pt x="46" y="9"/>
                </a:lnTo>
                <a:lnTo>
                  <a:pt x="61" y="17"/>
                </a:lnTo>
                <a:cubicBezTo>
                  <a:pt x="63" y="18"/>
                  <a:pt x="65" y="19"/>
                  <a:pt x="66" y="21"/>
                </a:cubicBezTo>
                <a:lnTo>
                  <a:pt x="85" y="36"/>
                </a:lnTo>
                <a:cubicBezTo>
                  <a:pt x="87" y="37"/>
                  <a:pt x="89" y="39"/>
                  <a:pt x="90" y="40"/>
                </a:cubicBezTo>
                <a:lnTo>
                  <a:pt x="108" y="61"/>
                </a:lnTo>
                <a:cubicBezTo>
                  <a:pt x="110" y="63"/>
                  <a:pt x="111" y="64"/>
                  <a:pt x="112" y="66"/>
                </a:cubicBezTo>
                <a:lnTo>
                  <a:pt x="129" y="93"/>
                </a:lnTo>
                <a:lnTo>
                  <a:pt x="147" y="127"/>
                </a:lnTo>
                <a:lnTo>
                  <a:pt x="164" y="168"/>
                </a:lnTo>
                <a:lnTo>
                  <a:pt x="179" y="212"/>
                </a:lnTo>
                <a:lnTo>
                  <a:pt x="106" y="236"/>
                </a:lnTo>
                <a:lnTo>
                  <a:pt x="93" y="196"/>
                </a:lnTo>
                <a:lnTo>
                  <a:pt x="80" y="162"/>
                </a:lnTo>
                <a:lnTo>
                  <a:pt x="65" y="134"/>
                </a:lnTo>
                <a:lnTo>
                  <a:pt x="48" y="107"/>
                </a:lnTo>
                <a:lnTo>
                  <a:pt x="51" y="112"/>
                </a:lnTo>
                <a:lnTo>
                  <a:pt x="33" y="91"/>
                </a:lnTo>
                <a:lnTo>
                  <a:pt x="37" y="95"/>
                </a:lnTo>
                <a:lnTo>
                  <a:pt x="18" y="79"/>
                </a:lnTo>
                <a:lnTo>
                  <a:pt x="24" y="83"/>
                </a:lnTo>
                <a:lnTo>
                  <a:pt x="19" y="80"/>
                </a:lnTo>
                <a:lnTo>
                  <a:pt x="13" y="78"/>
                </a:lnTo>
                <a:lnTo>
                  <a:pt x="3" y="75"/>
                </a:lnTo>
                <a:lnTo>
                  <a:pt x="10" y="76"/>
                </a:lnTo>
                <a:lnTo>
                  <a:pt x="0" y="75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4" name="Rectangle 140"/>
          <p:cNvSpPr>
            <a:spLocks noChangeArrowheads="1"/>
          </p:cNvSpPr>
          <p:nvPr/>
        </p:nvSpPr>
        <p:spPr bwMode="auto">
          <a:xfrm>
            <a:off x="4303712" y="3245535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541900" y="3258235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6" name="Freeform 109"/>
          <p:cNvSpPr>
            <a:spLocks/>
          </p:cNvSpPr>
          <p:nvPr/>
        </p:nvSpPr>
        <p:spPr bwMode="auto">
          <a:xfrm>
            <a:off x="3503611" y="3386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7" name="Freeform 110"/>
          <p:cNvSpPr>
            <a:spLocks/>
          </p:cNvSpPr>
          <p:nvPr/>
        </p:nvSpPr>
        <p:spPr bwMode="auto">
          <a:xfrm>
            <a:off x="3459161" y="3299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8" name="Freeform 111"/>
          <p:cNvSpPr>
            <a:spLocks/>
          </p:cNvSpPr>
          <p:nvPr/>
        </p:nvSpPr>
        <p:spPr bwMode="auto">
          <a:xfrm>
            <a:off x="3570286" y="3386823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9" name="Freeform 112"/>
          <p:cNvSpPr>
            <a:spLocks/>
          </p:cNvSpPr>
          <p:nvPr/>
        </p:nvSpPr>
        <p:spPr bwMode="auto">
          <a:xfrm>
            <a:off x="3614736" y="3299510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0" name="Freeform 113"/>
          <p:cNvSpPr>
            <a:spLocks/>
          </p:cNvSpPr>
          <p:nvPr/>
        </p:nvSpPr>
        <p:spPr bwMode="auto">
          <a:xfrm>
            <a:off x="3740149" y="3386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1" name="Freeform 114"/>
          <p:cNvSpPr>
            <a:spLocks/>
          </p:cNvSpPr>
          <p:nvPr/>
        </p:nvSpPr>
        <p:spPr bwMode="auto">
          <a:xfrm>
            <a:off x="3695699" y="3299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" name="Freeform 115"/>
          <p:cNvSpPr>
            <a:spLocks/>
          </p:cNvSpPr>
          <p:nvPr/>
        </p:nvSpPr>
        <p:spPr bwMode="auto">
          <a:xfrm>
            <a:off x="3809999" y="3386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3" name="Freeform 116"/>
          <p:cNvSpPr>
            <a:spLocks/>
          </p:cNvSpPr>
          <p:nvPr/>
        </p:nvSpPr>
        <p:spPr bwMode="auto">
          <a:xfrm>
            <a:off x="3852861" y="3299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4" name="Freeform 117"/>
          <p:cNvSpPr>
            <a:spLocks/>
          </p:cNvSpPr>
          <p:nvPr/>
        </p:nvSpPr>
        <p:spPr bwMode="auto">
          <a:xfrm>
            <a:off x="3984624" y="3386823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5" name="Freeform 118"/>
          <p:cNvSpPr>
            <a:spLocks/>
          </p:cNvSpPr>
          <p:nvPr/>
        </p:nvSpPr>
        <p:spPr bwMode="auto">
          <a:xfrm>
            <a:off x="3941761" y="3299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6" name="Freeform 119"/>
          <p:cNvSpPr>
            <a:spLocks/>
          </p:cNvSpPr>
          <p:nvPr/>
        </p:nvSpPr>
        <p:spPr bwMode="auto">
          <a:xfrm>
            <a:off x="4051299" y="3386823"/>
            <a:ext cx="77788" cy="103188"/>
          </a:xfrm>
          <a:custGeom>
            <a:avLst/>
            <a:gdLst>
              <a:gd name="T0" fmla="*/ 11 w 358"/>
              <a:gd name="T1" fmla="*/ 474 h 474"/>
              <a:gd name="T2" fmla="*/ 32 w 358"/>
              <a:gd name="T3" fmla="*/ 473 h 474"/>
              <a:gd name="T4" fmla="*/ 44 w 358"/>
              <a:gd name="T5" fmla="*/ 471 h 474"/>
              <a:gd name="T6" fmla="*/ 64 w 358"/>
              <a:gd name="T7" fmla="*/ 466 h 474"/>
              <a:gd name="T8" fmla="*/ 75 w 358"/>
              <a:gd name="T9" fmla="*/ 462 h 474"/>
              <a:gd name="T10" fmla="*/ 94 w 358"/>
              <a:gd name="T11" fmla="*/ 454 h 474"/>
              <a:gd name="T12" fmla="*/ 121 w 358"/>
              <a:gd name="T13" fmla="*/ 441 h 474"/>
              <a:gd name="T14" fmla="*/ 131 w 358"/>
              <a:gd name="T15" fmla="*/ 435 h 474"/>
              <a:gd name="T16" fmla="*/ 150 w 358"/>
              <a:gd name="T17" fmla="*/ 421 h 474"/>
              <a:gd name="T18" fmla="*/ 174 w 358"/>
              <a:gd name="T19" fmla="*/ 399 h 474"/>
              <a:gd name="T20" fmla="*/ 218 w 358"/>
              <a:gd name="T21" fmla="*/ 350 h 474"/>
              <a:gd name="T22" fmla="*/ 224 w 358"/>
              <a:gd name="T23" fmla="*/ 341 h 474"/>
              <a:gd name="T24" fmla="*/ 259 w 358"/>
              <a:gd name="T25" fmla="*/ 288 h 474"/>
              <a:gd name="T26" fmla="*/ 296 w 358"/>
              <a:gd name="T27" fmla="*/ 217 h 474"/>
              <a:gd name="T28" fmla="*/ 328 w 358"/>
              <a:gd name="T29" fmla="*/ 136 h 474"/>
              <a:gd name="T30" fmla="*/ 358 w 358"/>
              <a:gd name="T31" fmla="*/ 47 h 474"/>
              <a:gd name="T32" fmla="*/ 213 w 358"/>
              <a:gd name="T33" fmla="*/ 0 h 474"/>
              <a:gd name="T34" fmla="*/ 187 w 358"/>
              <a:gd name="T35" fmla="*/ 80 h 474"/>
              <a:gd name="T36" fmla="*/ 160 w 358"/>
              <a:gd name="T37" fmla="*/ 148 h 474"/>
              <a:gd name="T38" fmla="*/ 131 w 358"/>
              <a:gd name="T39" fmla="*/ 205 h 474"/>
              <a:gd name="T40" fmla="*/ 97 w 358"/>
              <a:gd name="T41" fmla="*/ 259 h 474"/>
              <a:gd name="T42" fmla="*/ 103 w 358"/>
              <a:gd name="T43" fmla="*/ 250 h 474"/>
              <a:gd name="T44" fmla="*/ 73 w 358"/>
              <a:gd name="T45" fmla="*/ 286 h 474"/>
              <a:gd name="T46" fmla="*/ 59 w 358"/>
              <a:gd name="T47" fmla="*/ 298 h 474"/>
              <a:gd name="T48" fmla="*/ 40 w 358"/>
              <a:gd name="T49" fmla="*/ 312 h 474"/>
              <a:gd name="T50" fmla="*/ 50 w 358"/>
              <a:gd name="T51" fmla="*/ 306 h 474"/>
              <a:gd name="T52" fmla="*/ 37 w 358"/>
              <a:gd name="T53" fmla="*/ 314 h 474"/>
              <a:gd name="T54" fmla="*/ 17 w 358"/>
              <a:gd name="T55" fmla="*/ 322 h 474"/>
              <a:gd name="T56" fmla="*/ 28 w 358"/>
              <a:gd name="T57" fmla="*/ 318 h 474"/>
              <a:gd name="T58" fmla="*/ 8 w 358"/>
              <a:gd name="T59" fmla="*/ 323 h 474"/>
              <a:gd name="T60" fmla="*/ 20 w 358"/>
              <a:gd name="T61" fmla="*/ 321 h 474"/>
              <a:gd name="T62" fmla="*/ 0 w 358"/>
              <a:gd name="T63" fmla="*/ 323 h 474"/>
              <a:gd name="T64" fmla="*/ 11 w 358"/>
              <a:gd name="T6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8" h="474">
                <a:moveTo>
                  <a:pt x="11" y="474"/>
                </a:moveTo>
                <a:lnTo>
                  <a:pt x="32" y="473"/>
                </a:lnTo>
                <a:cubicBezTo>
                  <a:pt x="36" y="472"/>
                  <a:pt x="40" y="472"/>
                  <a:pt x="44" y="471"/>
                </a:cubicBezTo>
                <a:lnTo>
                  <a:pt x="64" y="466"/>
                </a:lnTo>
                <a:cubicBezTo>
                  <a:pt x="68" y="465"/>
                  <a:pt x="71" y="464"/>
                  <a:pt x="75" y="462"/>
                </a:cubicBezTo>
                <a:lnTo>
                  <a:pt x="94" y="454"/>
                </a:lnTo>
                <a:lnTo>
                  <a:pt x="121" y="441"/>
                </a:lnTo>
                <a:cubicBezTo>
                  <a:pt x="124" y="439"/>
                  <a:pt x="127" y="437"/>
                  <a:pt x="131" y="435"/>
                </a:cubicBezTo>
                <a:lnTo>
                  <a:pt x="150" y="421"/>
                </a:lnTo>
                <a:lnTo>
                  <a:pt x="174" y="399"/>
                </a:lnTo>
                <a:lnTo>
                  <a:pt x="218" y="350"/>
                </a:lnTo>
                <a:cubicBezTo>
                  <a:pt x="220" y="347"/>
                  <a:pt x="222" y="344"/>
                  <a:pt x="224" y="341"/>
                </a:cubicBezTo>
                <a:lnTo>
                  <a:pt x="259" y="288"/>
                </a:lnTo>
                <a:lnTo>
                  <a:pt x="296" y="217"/>
                </a:lnTo>
                <a:lnTo>
                  <a:pt x="328" y="136"/>
                </a:lnTo>
                <a:lnTo>
                  <a:pt x="358" y="47"/>
                </a:lnTo>
                <a:lnTo>
                  <a:pt x="213" y="0"/>
                </a:lnTo>
                <a:lnTo>
                  <a:pt x="187" y="80"/>
                </a:lnTo>
                <a:lnTo>
                  <a:pt x="160" y="148"/>
                </a:lnTo>
                <a:lnTo>
                  <a:pt x="131" y="205"/>
                </a:lnTo>
                <a:lnTo>
                  <a:pt x="97" y="259"/>
                </a:lnTo>
                <a:lnTo>
                  <a:pt x="103" y="250"/>
                </a:lnTo>
                <a:lnTo>
                  <a:pt x="73" y="286"/>
                </a:lnTo>
                <a:lnTo>
                  <a:pt x="59" y="298"/>
                </a:lnTo>
                <a:lnTo>
                  <a:pt x="40" y="312"/>
                </a:lnTo>
                <a:lnTo>
                  <a:pt x="50" y="306"/>
                </a:lnTo>
                <a:lnTo>
                  <a:pt x="37" y="314"/>
                </a:lnTo>
                <a:lnTo>
                  <a:pt x="17" y="322"/>
                </a:lnTo>
                <a:lnTo>
                  <a:pt x="28" y="318"/>
                </a:lnTo>
                <a:lnTo>
                  <a:pt x="8" y="323"/>
                </a:lnTo>
                <a:lnTo>
                  <a:pt x="20" y="321"/>
                </a:lnTo>
                <a:lnTo>
                  <a:pt x="0" y="323"/>
                </a:lnTo>
                <a:lnTo>
                  <a:pt x="11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7" name="Freeform 120"/>
          <p:cNvSpPr>
            <a:spLocks/>
          </p:cNvSpPr>
          <p:nvPr/>
        </p:nvSpPr>
        <p:spPr bwMode="auto">
          <a:xfrm>
            <a:off x="4094161" y="3299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8" name="Freeform 121"/>
          <p:cNvSpPr>
            <a:spLocks/>
          </p:cNvSpPr>
          <p:nvPr/>
        </p:nvSpPr>
        <p:spPr bwMode="auto">
          <a:xfrm>
            <a:off x="4221161" y="3386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9" name="Freeform 122"/>
          <p:cNvSpPr>
            <a:spLocks/>
          </p:cNvSpPr>
          <p:nvPr/>
        </p:nvSpPr>
        <p:spPr bwMode="auto">
          <a:xfrm>
            <a:off x="4175124" y="3299510"/>
            <a:ext cx="79375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30" name="Group 129"/>
          <p:cNvGrpSpPr/>
          <p:nvPr/>
        </p:nvGrpSpPr>
        <p:grpSpPr>
          <a:xfrm>
            <a:off x="1237225" y="3245534"/>
            <a:ext cx="1631156" cy="305859"/>
            <a:chOff x="1003300" y="3457574"/>
            <a:chExt cx="1631156" cy="305859"/>
          </a:xfrm>
        </p:grpSpPr>
        <p:sp>
          <p:nvSpPr>
            <p:cNvPr id="132" name="Rectangle 10"/>
            <p:cNvSpPr>
              <a:spLocks noChangeArrowheads="1"/>
            </p:cNvSpPr>
            <p:nvPr/>
          </p:nvSpPr>
          <p:spPr bwMode="auto">
            <a:xfrm>
              <a:off x="2212975" y="3457574"/>
              <a:ext cx="421481" cy="305859"/>
            </a:xfrm>
            <a:prstGeom prst="rect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Freeform 22"/>
            <p:cNvSpPr>
              <a:spLocks/>
            </p:cNvSpPr>
            <p:nvPr/>
          </p:nvSpPr>
          <p:spPr bwMode="auto">
            <a:xfrm>
              <a:off x="104775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" name="Freeform 23"/>
            <p:cNvSpPr>
              <a:spLocks/>
            </p:cNvSpPr>
            <p:nvPr/>
          </p:nvSpPr>
          <p:spPr bwMode="auto">
            <a:xfrm>
              <a:off x="1003300" y="3511550"/>
              <a:ext cx="77788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" name="Freeform 24"/>
            <p:cNvSpPr>
              <a:spLocks/>
            </p:cNvSpPr>
            <p:nvPr/>
          </p:nvSpPr>
          <p:spPr bwMode="auto">
            <a:xfrm>
              <a:off x="1114425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Freeform 25"/>
            <p:cNvSpPr>
              <a:spLocks/>
            </p:cNvSpPr>
            <p:nvPr/>
          </p:nvSpPr>
          <p:spPr bwMode="auto">
            <a:xfrm>
              <a:off x="1157287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Freeform 26"/>
            <p:cNvSpPr>
              <a:spLocks/>
            </p:cNvSpPr>
            <p:nvPr/>
          </p:nvSpPr>
          <p:spPr bwMode="auto">
            <a:xfrm>
              <a:off x="128270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Freeform 27"/>
            <p:cNvSpPr>
              <a:spLocks/>
            </p:cNvSpPr>
            <p:nvPr/>
          </p:nvSpPr>
          <p:spPr bwMode="auto">
            <a:xfrm>
              <a:off x="1238250" y="3511550"/>
              <a:ext cx="77788" cy="103188"/>
            </a:xfrm>
            <a:custGeom>
              <a:avLst/>
              <a:gdLst>
                <a:gd name="T0" fmla="*/ 23 w 716"/>
                <a:gd name="T1" fmla="*/ 0 h 945"/>
                <a:gd name="T2" fmla="*/ 64 w 716"/>
                <a:gd name="T3" fmla="*/ 3 h 945"/>
                <a:gd name="T4" fmla="*/ 89 w 716"/>
                <a:gd name="T5" fmla="*/ 7 h 945"/>
                <a:gd name="T6" fmla="*/ 129 w 716"/>
                <a:gd name="T7" fmla="*/ 17 h 945"/>
                <a:gd name="T8" fmla="*/ 186 w 716"/>
                <a:gd name="T9" fmla="*/ 38 h 945"/>
                <a:gd name="T10" fmla="*/ 245 w 716"/>
                <a:gd name="T11" fmla="*/ 68 h 945"/>
                <a:gd name="T12" fmla="*/ 268 w 716"/>
                <a:gd name="T13" fmla="*/ 84 h 945"/>
                <a:gd name="T14" fmla="*/ 344 w 716"/>
                <a:gd name="T15" fmla="*/ 146 h 945"/>
                <a:gd name="T16" fmla="*/ 362 w 716"/>
                <a:gd name="T17" fmla="*/ 163 h 945"/>
                <a:gd name="T18" fmla="*/ 436 w 716"/>
                <a:gd name="T19" fmla="*/ 247 h 945"/>
                <a:gd name="T20" fmla="*/ 449 w 716"/>
                <a:gd name="T21" fmla="*/ 265 h 945"/>
                <a:gd name="T22" fmla="*/ 518 w 716"/>
                <a:gd name="T23" fmla="*/ 372 h 945"/>
                <a:gd name="T24" fmla="*/ 591 w 716"/>
                <a:gd name="T25" fmla="*/ 511 h 945"/>
                <a:gd name="T26" fmla="*/ 657 w 716"/>
                <a:gd name="T27" fmla="*/ 672 h 945"/>
                <a:gd name="T28" fmla="*/ 716 w 716"/>
                <a:gd name="T29" fmla="*/ 850 h 945"/>
                <a:gd name="T30" fmla="*/ 427 w 716"/>
                <a:gd name="T31" fmla="*/ 945 h 945"/>
                <a:gd name="T32" fmla="*/ 376 w 716"/>
                <a:gd name="T33" fmla="*/ 787 h 945"/>
                <a:gd name="T34" fmla="*/ 322 w 716"/>
                <a:gd name="T35" fmla="*/ 652 h 945"/>
                <a:gd name="T36" fmla="*/ 263 w 716"/>
                <a:gd name="T37" fmla="*/ 537 h 945"/>
                <a:gd name="T38" fmla="*/ 194 w 716"/>
                <a:gd name="T39" fmla="*/ 430 h 945"/>
                <a:gd name="T40" fmla="*/ 207 w 716"/>
                <a:gd name="T41" fmla="*/ 448 h 945"/>
                <a:gd name="T42" fmla="*/ 133 w 716"/>
                <a:gd name="T43" fmla="*/ 364 h 945"/>
                <a:gd name="T44" fmla="*/ 151 w 716"/>
                <a:gd name="T45" fmla="*/ 381 h 945"/>
                <a:gd name="T46" fmla="*/ 75 w 716"/>
                <a:gd name="T47" fmla="*/ 319 h 945"/>
                <a:gd name="T48" fmla="*/ 98 w 716"/>
                <a:gd name="T49" fmla="*/ 335 h 945"/>
                <a:gd name="T50" fmla="*/ 77 w 716"/>
                <a:gd name="T51" fmla="*/ 321 h 945"/>
                <a:gd name="T52" fmla="*/ 56 w 716"/>
                <a:gd name="T53" fmla="*/ 312 h 945"/>
                <a:gd name="T54" fmla="*/ 16 w 716"/>
                <a:gd name="T55" fmla="*/ 302 h 945"/>
                <a:gd name="T56" fmla="*/ 41 w 716"/>
                <a:gd name="T57" fmla="*/ 306 h 945"/>
                <a:gd name="T58" fmla="*/ 0 w 716"/>
                <a:gd name="T59" fmla="*/ 303 h 945"/>
                <a:gd name="T60" fmla="*/ 23 w 716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45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lnTo>
                    <a:pt x="186" y="38"/>
                  </a:lnTo>
                  <a:lnTo>
                    <a:pt x="245" y="68"/>
                  </a:lnTo>
                  <a:cubicBezTo>
                    <a:pt x="253" y="73"/>
                    <a:pt x="260" y="78"/>
                    <a:pt x="268" y="84"/>
                  </a:cubicBezTo>
                  <a:lnTo>
                    <a:pt x="344" y="146"/>
                  </a:lnTo>
                  <a:cubicBezTo>
                    <a:pt x="350" y="151"/>
                    <a:pt x="356" y="157"/>
                    <a:pt x="362" y="163"/>
                  </a:cubicBezTo>
                  <a:lnTo>
                    <a:pt x="436" y="247"/>
                  </a:lnTo>
                  <a:cubicBezTo>
                    <a:pt x="441" y="253"/>
                    <a:pt x="445" y="259"/>
                    <a:pt x="449" y="265"/>
                  </a:cubicBezTo>
                  <a:lnTo>
                    <a:pt x="518" y="372"/>
                  </a:lnTo>
                  <a:lnTo>
                    <a:pt x="591" y="511"/>
                  </a:lnTo>
                  <a:lnTo>
                    <a:pt x="657" y="672"/>
                  </a:lnTo>
                  <a:lnTo>
                    <a:pt x="716" y="850"/>
                  </a:lnTo>
                  <a:lnTo>
                    <a:pt x="427" y="945"/>
                  </a:lnTo>
                  <a:lnTo>
                    <a:pt x="376" y="787"/>
                  </a:lnTo>
                  <a:lnTo>
                    <a:pt x="322" y="652"/>
                  </a:lnTo>
                  <a:lnTo>
                    <a:pt x="263" y="537"/>
                  </a:lnTo>
                  <a:lnTo>
                    <a:pt x="194" y="430"/>
                  </a:lnTo>
                  <a:lnTo>
                    <a:pt x="207" y="448"/>
                  </a:lnTo>
                  <a:lnTo>
                    <a:pt x="133" y="364"/>
                  </a:lnTo>
                  <a:lnTo>
                    <a:pt x="151" y="381"/>
                  </a:lnTo>
                  <a:lnTo>
                    <a:pt x="75" y="319"/>
                  </a:lnTo>
                  <a:lnTo>
                    <a:pt x="98" y="335"/>
                  </a:lnTo>
                  <a:lnTo>
                    <a:pt x="77" y="321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Freeform 28"/>
            <p:cNvSpPr>
              <a:spLocks/>
            </p:cNvSpPr>
            <p:nvPr/>
          </p:nvSpPr>
          <p:spPr bwMode="auto">
            <a:xfrm>
              <a:off x="1354137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Freeform 29"/>
            <p:cNvSpPr>
              <a:spLocks/>
            </p:cNvSpPr>
            <p:nvPr/>
          </p:nvSpPr>
          <p:spPr bwMode="auto">
            <a:xfrm>
              <a:off x="1397000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Freeform 30"/>
            <p:cNvSpPr>
              <a:spLocks/>
            </p:cNvSpPr>
            <p:nvPr/>
          </p:nvSpPr>
          <p:spPr bwMode="auto">
            <a:xfrm>
              <a:off x="1527175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Freeform 31"/>
            <p:cNvSpPr>
              <a:spLocks/>
            </p:cNvSpPr>
            <p:nvPr/>
          </p:nvSpPr>
          <p:spPr bwMode="auto">
            <a:xfrm>
              <a:off x="1484312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Freeform 32"/>
            <p:cNvSpPr>
              <a:spLocks/>
            </p:cNvSpPr>
            <p:nvPr/>
          </p:nvSpPr>
          <p:spPr bwMode="auto">
            <a:xfrm>
              <a:off x="1593850" y="3598863"/>
              <a:ext cx="79375" cy="103188"/>
            </a:xfrm>
            <a:custGeom>
              <a:avLst/>
              <a:gdLst>
                <a:gd name="T0" fmla="*/ 23 w 716"/>
                <a:gd name="T1" fmla="*/ 949 h 949"/>
                <a:gd name="T2" fmla="*/ 64 w 716"/>
                <a:gd name="T3" fmla="*/ 946 h 949"/>
                <a:gd name="T4" fmla="*/ 89 w 716"/>
                <a:gd name="T5" fmla="*/ 942 h 949"/>
                <a:gd name="T6" fmla="*/ 129 w 716"/>
                <a:gd name="T7" fmla="*/ 932 h 949"/>
                <a:gd name="T8" fmla="*/ 150 w 716"/>
                <a:gd name="T9" fmla="*/ 925 h 949"/>
                <a:gd name="T10" fmla="*/ 189 w 716"/>
                <a:gd name="T11" fmla="*/ 909 h 949"/>
                <a:gd name="T12" fmla="*/ 242 w 716"/>
                <a:gd name="T13" fmla="*/ 882 h 949"/>
                <a:gd name="T14" fmla="*/ 262 w 716"/>
                <a:gd name="T15" fmla="*/ 870 h 949"/>
                <a:gd name="T16" fmla="*/ 300 w 716"/>
                <a:gd name="T17" fmla="*/ 842 h 949"/>
                <a:gd name="T18" fmla="*/ 349 w 716"/>
                <a:gd name="T19" fmla="*/ 799 h 949"/>
                <a:gd name="T20" fmla="*/ 436 w 716"/>
                <a:gd name="T21" fmla="*/ 700 h 949"/>
                <a:gd name="T22" fmla="*/ 449 w 716"/>
                <a:gd name="T23" fmla="*/ 683 h 949"/>
                <a:gd name="T24" fmla="*/ 518 w 716"/>
                <a:gd name="T25" fmla="*/ 576 h 949"/>
                <a:gd name="T26" fmla="*/ 592 w 716"/>
                <a:gd name="T27" fmla="*/ 435 h 949"/>
                <a:gd name="T28" fmla="*/ 657 w 716"/>
                <a:gd name="T29" fmla="*/ 273 h 949"/>
                <a:gd name="T30" fmla="*/ 716 w 716"/>
                <a:gd name="T31" fmla="*/ 95 h 949"/>
                <a:gd name="T32" fmla="*/ 427 w 716"/>
                <a:gd name="T33" fmla="*/ 0 h 949"/>
                <a:gd name="T34" fmla="*/ 375 w 716"/>
                <a:gd name="T35" fmla="*/ 160 h 949"/>
                <a:gd name="T36" fmla="*/ 321 w 716"/>
                <a:gd name="T37" fmla="*/ 296 h 949"/>
                <a:gd name="T38" fmla="*/ 263 w 716"/>
                <a:gd name="T39" fmla="*/ 411 h 949"/>
                <a:gd name="T40" fmla="*/ 194 w 716"/>
                <a:gd name="T41" fmla="*/ 518 h 949"/>
                <a:gd name="T42" fmla="*/ 207 w 716"/>
                <a:gd name="T43" fmla="*/ 501 h 949"/>
                <a:gd name="T44" fmla="*/ 146 w 716"/>
                <a:gd name="T45" fmla="*/ 572 h 949"/>
                <a:gd name="T46" fmla="*/ 119 w 716"/>
                <a:gd name="T47" fmla="*/ 597 h 949"/>
                <a:gd name="T48" fmla="*/ 81 w 716"/>
                <a:gd name="T49" fmla="*/ 625 h 949"/>
                <a:gd name="T50" fmla="*/ 101 w 716"/>
                <a:gd name="T51" fmla="*/ 613 h 949"/>
                <a:gd name="T52" fmla="*/ 74 w 716"/>
                <a:gd name="T53" fmla="*/ 628 h 949"/>
                <a:gd name="T54" fmla="*/ 35 w 716"/>
                <a:gd name="T55" fmla="*/ 644 h 949"/>
                <a:gd name="T56" fmla="*/ 56 w 716"/>
                <a:gd name="T57" fmla="*/ 637 h 949"/>
                <a:gd name="T58" fmla="*/ 16 w 716"/>
                <a:gd name="T59" fmla="*/ 647 h 949"/>
                <a:gd name="T60" fmla="*/ 41 w 716"/>
                <a:gd name="T61" fmla="*/ 643 h 949"/>
                <a:gd name="T62" fmla="*/ 0 w 716"/>
                <a:gd name="T63" fmla="*/ 646 h 949"/>
                <a:gd name="T64" fmla="*/ 23 w 716"/>
                <a:gd name="T65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949">
                  <a:moveTo>
                    <a:pt x="23" y="949"/>
                  </a:moveTo>
                  <a:lnTo>
                    <a:pt x="64" y="946"/>
                  </a:lnTo>
                  <a:cubicBezTo>
                    <a:pt x="72" y="945"/>
                    <a:pt x="81" y="944"/>
                    <a:pt x="89" y="942"/>
                  </a:cubicBezTo>
                  <a:lnTo>
                    <a:pt x="129" y="932"/>
                  </a:lnTo>
                  <a:cubicBezTo>
                    <a:pt x="136" y="930"/>
                    <a:pt x="143" y="928"/>
                    <a:pt x="150" y="925"/>
                  </a:cubicBezTo>
                  <a:lnTo>
                    <a:pt x="189" y="909"/>
                  </a:lnTo>
                  <a:lnTo>
                    <a:pt x="242" y="882"/>
                  </a:lnTo>
                  <a:cubicBezTo>
                    <a:pt x="249" y="878"/>
                    <a:pt x="255" y="874"/>
                    <a:pt x="262" y="870"/>
                  </a:cubicBezTo>
                  <a:lnTo>
                    <a:pt x="300" y="842"/>
                  </a:lnTo>
                  <a:lnTo>
                    <a:pt x="349" y="799"/>
                  </a:lnTo>
                  <a:lnTo>
                    <a:pt x="436" y="700"/>
                  </a:lnTo>
                  <a:cubicBezTo>
                    <a:pt x="441" y="695"/>
                    <a:pt x="445" y="689"/>
                    <a:pt x="449" y="683"/>
                  </a:cubicBezTo>
                  <a:lnTo>
                    <a:pt x="518" y="576"/>
                  </a:lnTo>
                  <a:lnTo>
                    <a:pt x="592" y="435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5" y="160"/>
                  </a:lnTo>
                  <a:lnTo>
                    <a:pt x="321" y="296"/>
                  </a:lnTo>
                  <a:lnTo>
                    <a:pt x="263" y="411"/>
                  </a:lnTo>
                  <a:lnTo>
                    <a:pt x="194" y="518"/>
                  </a:lnTo>
                  <a:lnTo>
                    <a:pt x="207" y="501"/>
                  </a:lnTo>
                  <a:lnTo>
                    <a:pt x="146" y="572"/>
                  </a:lnTo>
                  <a:lnTo>
                    <a:pt x="119" y="597"/>
                  </a:lnTo>
                  <a:lnTo>
                    <a:pt x="81" y="625"/>
                  </a:lnTo>
                  <a:lnTo>
                    <a:pt x="101" y="613"/>
                  </a:lnTo>
                  <a:lnTo>
                    <a:pt x="74" y="628"/>
                  </a:lnTo>
                  <a:lnTo>
                    <a:pt x="35" y="644"/>
                  </a:lnTo>
                  <a:lnTo>
                    <a:pt x="56" y="637"/>
                  </a:lnTo>
                  <a:lnTo>
                    <a:pt x="16" y="647"/>
                  </a:lnTo>
                  <a:lnTo>
                    <a:pt x="41" y="643"/>
                  </a:lnTo>
                  <a:lnTo>
                    <a:pt x="0" y="646"/>
                  </a:lnTo>
                  <a:lnTo>
                    <a:pt x="23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Freeform 33"/>
            <p:cNvSpPr>
              <a:spLocks/>
            </p:cNvSpPr>
            <p:nvPr/>
          </p:nvSpPr>
          <p:spPr bwMode="auto">
            <a:xfrm>
              <a:off x="1639887" y="3511550"/>
              <a:ext cx="76200" cy="103188"/>
            </a:xfrm>
            <a:custGeom>
              <a:avLst/>
              <a:gdLst>
                <a:gd name="T0" fmla="*/ 678 w 701"/>
                <a:gd name="T1" fmla="*/ 0 h 944"/>
                <a:gd name="T2" fmla="*/ 639 w 701"/>
                <a:gd name="T3" fmla="*/ 3 h 944"/>
                <a:gd name="T4" fmla="*/ 613 w 701"/>
                <a:gd name="T5" fmla="*/ 7 h 944"/>
                <a:gd name="T6" fmla="*/ 574 w 701"/>
                <a:gd name="T7" fmla="*/ 17 h 944"/>
                <a:gd name="T8" fmla="*/ 518 w 701"/>
                <a:gd name="T9" fmla="*/ 38 h 944"/>
                <a:gd name="T10" fmla="*/ 496 w 701"/>
                <a:gd name="T11" fmla="*/ 48 h 944"/>
                <a:gd name="T12" fmla="*/ 458 w 701"/>
                <a:gd name="T13" fmla="*/ 70 h 944"/>
                <a:gd name="T14" fmla="*/ 438 w 701"/>
                <a:gd name="T15" fmla="*/ 84 h 944"/>
                <a:gd name="T16" fmla="*/ 363 w 701"/>
                <a:gd name="T17" fmla="*/ 146 h 944"/>
                <a:gd name="T18" fmla="*/ 343 w 701"/>
                <a:gd name="T19" fmla="*/ 165 h 944"/>
                <a:gd name="T20" fmla="*/ 272 w 701"/>
                <a:gd name="T21" fmla="*/ 249 h 944"/>
                <a:gd name="T22" fmla="*/ 192 w 701"/>
                <a:gd name="T23" fmla="*/ 373 h 944"/>
                <a:gd name="T24" fmla="*/ 121 w 701"/>
                <a:gd name="T25" fmla="*/ 513 h 944"/>
                <a:gd name="T26" fmla="*/ 57 w 701"/>
                <a:gd name="T27" fmla="*/ 674 h 944"/>
                <a:gd name="T28" fmla="*/ 0 w 701"/>
                <a:gd name="T29" fmla="*/ 851 h 944"/>
                <a:gd name="T30" fmla="*/ 289 w 701"/>
                <a:gd name="T31" fmla="*/ 944 h 944"/>
                <a:gd name="T32" fmla="*/ 340 w 701"/>
                <a:gd name="T33" fmla="*/ 785 h 944"/>
                <a:gd name="T34" fmla="*/ 392 w 701"/>
                <a:gd name="T35" fmla="*/ 650 h 944"/>
                <a:gd name="T36" fmla="*/ 449 w 701"/>
                <a:gd name="T37" fmla="*/ 536 h 944"/>
                <a:gd name="T38" fmla="*/ 505 w 701"/>
                <a:gd name="T39" fmla="*/ 446 h 944"/>
                <a:gd name="T40" fmla="*/ 576 w 701"/>
                <a:gd name="T41" fmla="*/ 362 h 944"/>
                <a:gd name="T42" fmla="*/ 556 w 701"/>
                <a:gd name="T43" fmla="*/ 381 h 944"/>
                <a:gd name="T44" fmla="*/ 631 w 701"/>
                <a:gd name="T45" fmla="*/ 319 h 944"/>
                <a:gd name="T46" fmla="*/ 611 w 701"/>
                <a:gd name="T47" fmla="*/ 333 h 944"/>
                <a:gd name="T48" fmla="*/ 649 w 701"/>
                <a:gd name="T49" fmla="*/ 311 h 944"/>
                <a:gd name="T50" fmla="*/ 627 w 701"/>
                <a:gd name="T51" fmla="*/ 321 h 944"/>
                <a:gd name="T52" fmla="*/ 649 w 701"/>
                <a:gd name="T53" fmla="*/ 312 h 944"/>
                <a:gd name="T54" fmla="*/ 688 w 701"/>
                <a:gd name="T55" fmla="*/ 302 h 944"/>
                <a:gd name="T56" fmla="*/ 662 w 701"/>
                <a:gd name="T57" fmla="*/ 306 h 944"/>
                <a:gd name="T58" fmla="*/ 701 w 701"/>
                <a:gd name="T59" fmla="*/ 303 h 944"/>
                <a:gd name="T60" fmla="*/ 678 w 701"/>
                <a:gd name="T61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1" h="944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8" y="38"/>
                  </a:lnTo>
                  <a:cubicBezTo>
                    <a:pt x="510" y="40"/>
                    <a:pt x="503" y="44"/>
                    <a:pt x="496" y="48"/>
                  </a:cubicBezTo>
                  <a:lnTo>
                    <a:pt x="458" y="70"/>
                  </a:lnTo>
                  <a:cubicBezTo>
                    <a:pt x="451" y="74"/>
                    <a:pt x="444" y="79"/>
                    <a:pt x="438" y="84"/>
                  </a:cubicBezTo>
                  <a:lnTo>
                    <a:pt x="363" y="146"/>
                  </a:lnTo>
                  <a:cubicBezTo>
                    <a:pt x="356" y="152"/>
                    <a:pt x="349" y="158"/>
                    <a:pt x="343" y="165"/>
                  </a:cubicBezTo>
                  <a:lnTo>
                    <a:pt x="272" y="249"/>
                  </a:lnTo>
                  <a:lnTo>
                    <a:pt x="192" y="373"/>
                  </a:lnTo>
                  <a:lnTo>
                    <a:pt x="121" y="513"/>
                  </a:lnTo>
                  <a:lnTo>
                    <a:pt x="57" y="674"/>
                  </a:lnTo>
                  <a:lnTo>
                    <a:pt x="0" y="851"/>
                  </a:lnTo>
                  <a:lnTo>
                    <a:pt x="289" y="944"/>
                  </a:lnTo>
                  <a:lnTo>
                    <a:pt x="340" y="785"/>
                  </a:lnTo>
                  <a:lnTo>
                    <a:pt x="392" y="650"/>
                  </a:lnTo>
                  <a:lnTo>
                    <a:pt x="449" y="536"/>
                  </a:lnTo>
                  <a:lnTo>
                    <a:pt x="505" y="446"/>
                  </a:lnTo>
                  <a:lnTo>
                    <a:pt x="576" y="362"/>
                  </a:lnTo>
                  <a:lnTo>
                    <a:pt x="556" y="381"/>
                  </a:lnTo>
                  <a:lnTo>
                    <a:pt x="631" y="319"/>
                  </a:lnTo>
                  <a:lnTo>
                    <a:pt x="611" y="333"/>
                  </a:lnTo>
                  <a:lnTo>
                    <a:pt x="649" y="311"/>
                  </a:lnTo>
                  <a:lnTo>
                    <a:pt x="627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Freeform 34"/>
            <p:cNvSpPr>
              <a:spLocks/>
            </p:cNvSpPr>
            <p:nvPr/>
          </p:nvSpPr>
          <p:spPr bwMode="auto">
            <a:xfrm>
              <a:off x="1763712" y="3598863"/>
              <a:ext cx="77788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Freeform 35"/>
            <p:cNvSpPr>
              <a:spLocks/>
            </p:cNvSpPr>
            <p:nvPr/>
          </p:nvSpPr>
          <p:spPr bwMode="auto">
            <a:xfrm>
              <a:off x="1720850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Freeform 69"/>
            <p:cNvSpPr>
              <a:spLocks/>
            </p:cNvSpPr>
            <p:nvPr/>
          </p:nvSpPr>
          <p:spPr bwMode="auto">
            <a:xfrm>
              <a:off x="1839912" y="3598863"/>
              <a:ext cx="79375" cy="103188"/>
            </a:xfrm>
            <a:custGeom>
              <a:avLst/>
              <a:gdLst>
                <a:gd name="T0" fmla="*/ 21 w 731"/>
                <a:gd name="T1" fmla="*/ 949 h 949"/>
                <a:gd name="T2" fmla="*/ 63 w 731"/>
                <a:gd name="T3" fmla="*/ 946 h 949"/>
                <a:gd name="T4" fmla="*/ 88 w 731"/>
                <a:gd name="T5" fmla="*/ 942 h 949"/>
                <a:gd name="T6" fmla="*/ 129 w 731"/>
                <a:gd name="T7" fmla="*/ 932 h 949"/>
                <a:gd name="T8" fmla="*/ 190 w 731"/>
                <a:gd name="T9" fmla="*/ 910 h 949"/>
                <a:gd name="T10" fmla="*/ 245 w 731"/>
                <a:gd name="T11" fmla="*/ 882 h 949"/>
                <a:gd name="T12" fmla="*/ 302 w 731"/>
                <a:gd name="T13" fmla="*/ 844 h 949"/>
                <a:gd name="T14" fmla="*/ 353 w 731"/>
                <a:gd name="T15" fmla="*/ 800 h 949"/>
                <a:gd name="T16" fmla="*/ 442 w 731"/>
                <a:gd name="T17" fmla="*/ 701 h 949"/>
                <a:gd name="T18" fmla="*/ 527 w 731"/>
                <a:gd name="T19" fmla="*/ 578 h 949"/>
                <a:gd name="T20" fmla="*/ 602 w 731"/>
                <a:gd name="T21" fmla="*/ 436 h 949"/>
                <a:gd name="T22" fmla="*/ 670 w 731"/>
                <a:gd name="T23" fmla="*/ 276 h 949"/>
                <a:gd name="T24" fmla="*/ 731 w 731"/>
                <a:gd name="T25" fmla="*/ 95 h 949"/>
                <a:gd name="T26" fmla="*/ 442 w 731"/>
                <a:gd name="T27" fmla="*/ 0 h 949"/>
                <a:gd name="T28" fmla="*/ 390 w 731"/>
                <a:gd name="T29" fmla="*/ 157 h 949"/>
                <a:gd name="T30" fmla="*/ 333 w 731"/>
                <a:gd name="T31" fmla="*/ 295 h 949"/>
                <a:gd name="T32" fmla="*/ 274 w 731"/>
                <a:gd name="T33" fmla="*/ 409 h 949"/>
                <a:gd name="T34" fmla="*/ 214 w 731"/>
                <a:gd name="T35" fmla="*/ 500 h 949"/>
                <a:gd name="T36" fmla="*/ 154 w 731"/>
                <a:gd name="T37" fmla="*/ 571 h 949"/>
                <a:gd name="T38" fmla="*/ 127 w 731"/>
                <a:gd name="T39" fmla="*/ 595 h 949"/>
                <a:gd name="T40" fmla="*/ 104 w 731"/>
                <a:gd name="T41" fmla="*/ 613 h 949"/>
                <a:gd name="T42" fmla="*/ 79 w 731"/>
                <a:gd name="T43" fmla="*/ 627 h 949"/>
                <a:gd name="T44" fmla="*/ 57 w 731"/>
                <a:gd name="T45" fmla="*/ 637 h 949"/>
                <a:gd name="T46" fmla="*/ 16 w 731"/>
                <a:gd name="T47" fmla="*/ 647 h 949"/>
                <a:gd name="T48" fmla="*/ 42 w 731"/>
                <a:gd name="T49" fmla="*/ 643 h 949"/>
                <a:gd name="T50" fmla="*/ 0 w 731"/>
                <a:gd name="T51" fmla="*/ 646 h 949"/>
                <a:gd name="T52" fmla="*/ 21 w 731"/>
                <a:gd name="T53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1" h="949">
                  <a:moveTo>
                    <a:pt x="21" y="949"/>
                  </a:moveTo>
                  <a:lnTo>
                    <a:pt x="63" y="946"/>
                  </a:lnTo>
                  <a:cubicBezTo>
                    <a:pt x="72" y="945"/>
                    <a:pt x="80" y="944"/>
                    <a:pt x="88" y="942"/>
                  </a:cubicBezTo>
                  <a:lnTo>
                    <a:pt x="129" y="932"/>
                  </a:lnTo>
                  <a:lnTo>
                    <a:pt x="190" y="910"/>
                  </a:lnTo>
                  <a:lnTo>
                    <a:pt x="245" y="882"/>
                  </a:lnTo>
                  <a:lnTo>
                    <a:pt x="302" y="844"/>
                  </a:lnTo>
                  <a:lnTo>
                    <a:pt x="353" y="800"/>
                  </a:lnTo>
                  <a:lnTo>
                    <a:pt x="442" y="701"/>
                  </a:lnTo>
                  <a:lnTo>
                    <a:pt x="527" y="578"/>
                  </a:lnTo>
                  <a:lnTo>
                    <a:pt x="602" y="436"/>
                  </a:lnTo>
                  <a:lnTo>
                    <a:pt x="670" y="276"/>
                  </a:lnTo>
                  <a:lnTo>
                    <a:pt x="731" y="95"/>
                  </a:lnTo>
                  <a:lnTo>
                    <a:pt x="442" y="0"/>
                  </a:lnTo>
                  <a:lnTo>
                    <a:pt x="390" y="157"/>
                  </a:lnTo>
                  <a:lnTo>
                    <a:pt x="333" y="295"/>
                  </a:lnTo>
                  <a:lnTo>
                    <a:pt x="274" y="409"/>
                  </a:lnTo>
                  <a:lnTo>
                    <a:pt x="214" y="500"/>
                  </a:lnTo>
                  <a:lnTo>
                    <a:pt x="154" y="571"/>
                  </a:lnTo>
                  <a:lnTo>
                    <a:pt x="127" y="595"/>
                  </a:lnTo>
                  <a:lnTo>
                    <a:pt x="104" y="613"/>
                  </a:lnTo>
                  <a:lnTo>
                    <a:pt x="79" y="627"/>
                  </a:lnTo>
                  <a:lnTo>
                    <a:pt x="57" y="637"/>
                  </a:lnTo>
                  <a:lnTo>
                    <a:pt x="16" y="647"/>
                  </a:lnTo>
                  <a:lnTo>
                    <a:pt x="42" y="643"/>
                  </a:lnTo>
                  <a:lnTo>
                    <a:pt x="0" y="646"/>
                  </a:lnTo>
                  <a:lnTo>
                    <a:pt x="21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Freeform 70"/>
            <p:cNvSpPr>
              <a:spLocks/>
            </p:cNvSpPr>
            <p:nvPr/>
          </p:nvSpPr>
          <p:spPr bwMode="auto">
            <a:xfrm>
              <a:off x="1885950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" name="Freeform 71"/>
            <p:cNvSpPr>
              <a:spLocks/>
            </p:cNvSpPr>
            <p:nvPr/>
          </p:nvSpPr>
          <p:spPr bwMode="auto">
            <a:xfrm>
              <a:off x="2011362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0" name="Freeform 72"/>
            <p:cNvSpPr>
              <a:spLocks/>
            </p:cNvSpPr>
            <p:nvPr/>
          </p:nvSpPr>
          <p:spPr bwMode="auto">
            <a:xfrm>
              <a:off x="1965325" y="3511550"/>
              <a:ext cx="79375" cy="103188"/>
            </a:xfrm>
            <a:custGeom>
              <a:avLst/>
              <a:gdLst>
                <a:gd name="T0" fmla="*/ 21 w 731"/>
                <a:gd name="T1" fmla="*/ 0 h 946"/>
                <a:gd name="T2" fmla="*/ 63 w 731"/>
                <a:gd name="T3" fmla="*/ 3 h 946"/>
                <a:gd name="T4" fmla="*/ 88 w 731"/>
                <a:gd name="T5" fmla="*/ 7 h 946"/>
                <a:gd name="T6" fmla="*/ 129 w 731"/>
                <a:gd name="T7" fmla="*/ 17 h 946"/>
                <a:gd name="T8" fmla="*/ 187 w 731"/>
                <a:gd name="T9" fmla="*/ 37 h 946"/>
                <a:gd name="T10" fmla="*/ 208 w 731"/>
                <a:gd name="T11" fmla="*/ 46 h 946"/>
                <a:gd name="T12" fmla="*/ 248 w 731"/>
                <a:gd name="T13" fmla="*/ 68 h 946"/>
                <a:gd name="T14" fmla="*/ 268 w 731"/>
                <a:gd name="T15" fmla="*/ 82 h 946"/>
                <a:gd name="T16" fmla="*/ 347 w 731"/>
                <a:gd name="T17" fmla="*/ 144 h 946"/>
                <a:gd name="T18" fmla="*/ 367 w 731"/>
                <a:gd name="T19" fmla="*/ 162 h 946"/>
                <a:gd name="T20" fmla="*/ 442 w 731"/>
                <a:gd name="T21" fmla="*/ 246 h 946"/>
                <a:gd name="T22" fmla="*/ 527 w 731"/>
                <a:gd name="T23" fmla="*/ 370 h 946"/>
                <a:gd name="T24" fmla="*/ 602 w 731"/>
                <a:gd name="T25" fmla="*/ 511 h 946"/>
                <a:gd name="T26" fmla="*/ 670 w 731"/>
                <a:gd name="T27" fmla="*/ 670 h 946"/>
                <a:gd name="T28" fmla="*/ 731 w 731"/>
                <a:gd name="T29" fmla="*/ 849 h 946"/>
                <a:gd name="T30" fmla="*/ 442 w 731"/>
                <a:gd name="T31" fmla="*/ 946 h 946"/>
                <a:gd name="T32" fmla="*/ 391 w 731"/>
                <a:gd name="T33" fmla="*/ 789 h 946"/>
                <a:gd name="T34" fmla="*/ 333 w 731"/>
                <a:gd name="T35" fmla="*/ 652 h 946"/>
                <a:gd name="T36" fmla="*/ 274 w 731"/>
                <a:gd name="T37" fmla="*/ 539 h 946"/>
                <a:gd name="T38" fmla="*/ 215 w 731"/>
                <a:gd name="T39" fmla="*/ 449 h 946"/>
                <a:gd name="T40" fmla="*/ 140 w 731"/>
                <a:gd name="T41" fmla="*/ 365 h 946"/>
                <a:gd name="T42" fmla="*/ 160 w 731"/>
                <a:gd name="T43" fmla="*/ 383 h 946"/>
                <a:gd name="T44" fmla="*/ 81 w 731"/>
                <a:gd name="T45" fmla="*/ 321 h 946"/>
                <a:gd name="T46" fmla="*/ 101 w 731"/>
                <a:gd name="T47" fmla="*/ 335 h 946"/>
                <a:gd name="T48" fmla="*/ 61 w 731"/>
                <a:gd name="T49" fmla="*/ 313 h 946"/>
                <a:gd name="T50" fmla="*/ 82 w 731"/>
                <a:gd name="T51" fmla="*/ 322 h 946"/>
                <a:gd name="T52" fmla="*/ 57 w 731"/>
                <a:gd name="T53" fmla="*/ 312 h 946"/>
                <a:gd name="T54" fmla="*/ 16 w 731"/>
                <a:gd name="T55" fmla="*/ 302 h 946"/>
                <a:gd name="T56" fmla="*/ 42 w 731"/>
                <a:gd name="T57" fmla="*/ 306 h 946"/>
                <a:gd name="T58" fmla="*/ 0 w 731"/>
                <a:gd name="T59" fmla="*/ 303 h 946"/>
                <a:gd name="T60" fmla="*/ 21 w 731"/>
                <a:gd name="T61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6">
                  <a:moveTo>
                    <a:pt x="21" y="0"/>
                  </a:moveTo>
                  <a:lnTo>
                    <a:pt x="63" y="3"/>
                  </a:lnTo>
                  <a:cubicBezTo>
                    <a:pt x="72" y="3"/>
                    <a:pt x="80" y="5"/>
                    <a:pt x="88" y="7"/>
                  </a:cubicBezTo>
                  <a:lnTo>
                    <a:pt x="129" y="17"/>
                  </a:lnTo>
                  <a:lnTo>
                    <a:pt x="187" y="37"/>
                  </a:lnTo>
                  <a:cubicBezTo>
                    <a:pt x="194" y="39"/>
                    <a:pt x="201" y="43"/>
                    <a:pt x="208" y="46"/>
                  </a:cubicBezTo>
                  <a:lnTo>
                    <a:pt x="248" y="68"/>
                  </a:lnTo>
                  <a:cubicBezTo>
                    <a:pt x="255" y="72"/>
                    <a:pt x="262" y="77"/>
                    <a:pt x="268" y="82"/>
                  </a:cubicBezTo>
                  <a:lnTo>
                    <a:pt x="347" y="144"/>
                  </a:lnTo>
                  <a:cubicBezTo>
                    <a:pt x="354" y="149"/>
                    <a:pt x="361" y="156"/>
                    <a:pt x="367" y="162"/>
                  </a:cubicBezTo>
                  <a:lnTo>
                    <a:pt x="442" y="246"/>
                  </a:lnTo>
                  <a:lnTo>
                    <a:pt x="527" y="370"/>
                  </a:lnTo>
                  <a:lnTo>
                    <a:pt x="602" y="511"/>
                  </a:lnTo>
                  <a:lnTo>
                    <a:pt x="670" y="670"/>
                  </a:lnTo>
                  <a:lnTo>
                    <a:pt x="731" y="849"/>
                  </a:lnTo>
                  <a:lnTo>
                    <a:pt x="442" y="946"/>
                  </a:lnTo>
                  <a:lnTo>
                    <a:pt x="391" y="789"/>
                  </a:lnTo>
                  <a:lnTo>
                    <a:pt x="333" y="652"/>
                  </a:lnTo>
                  <a:lnTo>
                    <a:pt x="274" y="539"/>
                  </a:lnTo>
                  <a:lnTo>
                    <a:pt x="215" y="449"/>
                  </a:lnTo>
                  <a:lnTo>
                    <a:pt x="140" y="365"/>
                  </a:lnTo>
                  <a:lnTo>
                    <a:pt x="160" y="383"/>
                  </a:lnTo>
                  <a:lnTo>
                    <a:pt x="81" y="321"/>
                  </a:lnTo>
                  <a:lnTo>
                    <a:pt x="101" y="335"/>
                  </a:lnTo>
                  <a:lnTo>
                    <a:pt x="61" y="313"/>
                  </a:lnTo>
                  <a:lnTo>
                    <a:pt x="82" y="322"/>
                  </a:lnTo>
                  <a:lnTo>
                    <a:pt x="57" y="312"/>
                  </a:lnTo>
                  <a:lnTo>
                    <a:pt x="16" y="302"/>
                  </a:lnTo>
                  <a:lnTo>
                    <a:pt x="42" y="306"/>
                  </a:lnTo>
                  <a:lnTo>
                    <a:pt x="0" y="3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Freeform 73"/>
            <p:cNvSpPr>
              <a:spLocks/>
            </p:cNvSpPr>
            <p:nvPr/>
          </p:nvSpPr>
          <p:spPr bwMode="auto">
            <a:xfrm>
              <a:off x="2087562" y="3598863"/>
              <a:ext cx="80963" cy="103188"/>
            </a:xfrm>
            <a:custGeom>
              <a:avLst/>
              <a:gdLst>
                <a:gd name="T0" fmla="*/ 21 w 746"/>
                <a:gd name="T1" fmla="*/ 951 h 951"/>
                <a:gd name="T2" fmla="*/ 64 w 746"/>
                <a:gd name="T3" fmla="*/ 948 h 951"/>
                <a:gd name="T4" fmla="*/ 89 w 746"/>
                <a:gd name="T5" fmla="*/ 944 h 951"/>
                <a:gd name="T6" fmla="*/ 131 w 746"/>
                <a:gd name="T7" fmla="*/ 934 h 951"/>
                <a:gd name="T8" fmla="*/ 192 w 746"/>
                <a:gd name="T9" fmla="*/ 913 h 951"/>
                <a:gd name="T10" fmla="*/ 247 w 746"/>
                <a:gd name="T11" fmla="*/ 885 h 951"/>
                <a:gd name="T12" fmla="*/ 267 w 746"/>
                <a:gd name="T13" fmla="*/ 874 h 951"/>
                <a:gd name="T14" fmla="*/ 307 w 746"/>
                <a:gd name="T15" fmla="*/ 846 h 951"/>
                <a:gd name="T16" fmla="*/ 358 w 746"/>
                <a:gd name="T17" fmla="*/ 803 h 951"/>
                <a:gd name="T18" fmla="*/ 449 w 746"/>
                <a:gd name="T19" fmla="*/ 705 h 951"/>
                <a:gd name="T20" fmla="*/ 536 w 746"/>
                <a:gd name="T21" fmla="*/ 582 h 951"/>
                <a:gd name="T22" fmla="*/ 614 w 746"/>
                <a:gd name="T23" fmla="*/ 440 h 951"/>
                <a:gd name="T24" fmla="*/ 684 w 746"/>
                <a:gd name="T25" fmla="*/ 278 h 951"/>
                <a:gd name="T26" fmla="*/ 746 w 746"/>
                <a:gd name="T27" fmla="*/ 99 h 951"/>
                <a:gd name="T28" fmla="*/ 459 w 746"/>
                <a:gd name="T29" fmla="*/ 0 h 951"/>
                <a:gd name="T30" fmla="*/ 405 w 746"/>
                <a:gd name="T31" fmla="*/ 158 h 951"/>
                <a:gd name="T32" fmla="*/ 347 w 746"/>
                <a:gd name="T33" fmla="*/ 295 h 951"/>
                <a:gd name="T34" fmla="*/ 286 w 746"/>
                <a:gd name="T35" fmla="*/ 409 h 951"/>
                <a:gd name="T36" fmla="*/ 225 w 746"/>
                <a:gd name="T37" fmla="*/ 500 h 951"/>
                <a:gd name="T38" fmla="*/ 161 w 746"/>
                <a:gd name="T39" fmla="*/ 572 h 951"/>
                <a:gd name="T40" fmla="*/ 132 w 746"/>
                <a:gd name="T41" fmla="*/ 597 h 951"/>
                <a:gd name="T42" fmla="*/ 92 w 746"/>
                <a:gd name="T43" fmla="*/ 625 h 951"/>
                <a:gd name="T44" fmla="*/ 111 w 746"/>
                <a:gd name="T45" fmla="*/ 614 h 951"/>
                <a:gd name="T46" fmla="*/ 83 w 746"/>
                <a:gd name="T47" fmla="*/ 628 h 951"/>
                <a:gd name="T48" fmla="*/ 60 w 746"/>
                <a:gd name="T49" fmla="*/ 639 h 951"/>
                <a:gd name="T50" fmla="*/ 18 w 746"/>
                <a:gd name="T51" fmla="*/ 649 h 951"/>
                <a:gd name="T52" fmla="*/ 43 w 746"/>
                <a:gd name="T53" fmla="*/ 645 h 951"/>
                <a:gd name="T54" fmla="*/ 0 w 746"/>
                <a:gd name="T55" fmla="*/ 648 h 951"/>
                <a:gd name="T56" fmla="*/ 21 w 746"/>
                <a:gd name="T57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6" h="951">
                  <a:moveTo>
                    <a:pt x="21" y="951"/>
                  </a:moveTo>
                  <a:lnTo>
                    <a:pt x="64" y="948"/>
                  </a:lnTo>
                  <a:cubicBezTo>
                    <a:pt x="72" y="948"/>
                    <a:pt x="81" y="946"/>
                    <a:pt x="89" y="944"/>
                  </a:cubicBezTo>
                  <a:lnTo>
                    <a:pt x="131" y="934"/>
                  </a:lnTo>
                  <a:lnTo>
                    <a:pt x="192" y="913"/>
                  </a:lnTo>
                  <a:lnTo>
                    <a:pt x="247" y="885"/>
                  </a:lnTo>
                  <a:cubicBezTo>
                    <a:pt x="254" y="882"/>
                    <a:pt x="261" y="878"/>
                    <a:pt x="267" y="874"/>
                  </a:cubicBezTo>
                  <a:lnTo>
                    <a:pt x="307" y="846"/>
                  </a:lnTo>
                  <a:lnTo>
                    <a:pt x="358" y="803"/>
                  </a:lnTo>
                  <a:lnTo>
                    <a:pt x="449" y="705"/>
                  </a:lnTo>
                  <a:lnTo>
                    <a:pt x="536" y="582"/>
                  </a:lnTo>
                  <a:lnTo>
                    <a:pt x="614" y="440"/>
                  </a:lnTo>
                  <a:lnTo>
                    <a:pt x="684" y="278"/>
                  </a:lnTo>
                  <a:lnTo>
                    <a:pt x="746" y="99"/>
                  </a:lnTo>
                  <a:lnTo>
                    <a:pt x="459" y="0"/>
                  </a:lnTo>
                  <a:lnTo>
                    <a:pt x="405" y="158"/>
                  </a:lnTo>
                  <a:lnTo>
                    <a:pt x="347" y="295"/>
                  </a:lnTo>
                  <a:lnTo>
                    <a:pt x="286" y="409"/>
                  </a:lnTo>
                  <a:lnTo>
                    <a:pt x="225" y="500"/>
                  </a:lnTo>
                  <a:lnTo>
                    <a:pt x="161" y="572"/>
                  </a:lnTo>
                  <a:lnTo>
                    <a:pt x="132" y="597"/>
                  </a:lnTo>
                  <a:lnTo>
                    <a:pt x="92" y="625"/>
                  </a:lnTo>
                  <a:lnTo>
                    <a:pt x="111" y="614"/>
                  </a:lnTo>
                  <a:lnTo>
                    <a:pt x="83" y="628"/>
                  </a:lnTo>
                  <a:lnTo>
                    <a:pt x="60" y="639"/>
                  </a:lnTo>
                  <a:lnTo>
                    <a:pt x="18" y="649"/>
                  </a:lnTo>
                  <a:lnTo>
                    <a:pt x="43" y="645"/>
                  </a:lnTo>
                  <a:lnTo>
                    <a:pt x="0" y="648"/>
                  </a:lnTo>
                  <a:lnTo>
                    <a:pt x="21" y="95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Freeform 74"/>
            <p:cNvSpPr>
              <a:spLocks/>
            </p:cNvSpPr>
            <p:nvPr/>
          </p:nvSpPr>
          <p:spPr bwMode="auto">
            <a:xfrm>
              <a:off x="2136775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54" name="Freeform 89"/>
          <p:cNvSpPr>
            <a:spLocks/>
          </p:cNvSpPr>
          <p:nvPr/>
        </p:nvSpPr>
        <p:spPr bwMode="auto">
          <a:xfrm>
            <a:off x="5195889" y="3767823"/>
            <a:ext cx="77788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5" name="Freeform 90"/>
          <p:cNvSpPr>
            <a:spLocks/>
          </p:cNvSpPr>
          <p:nvPr/>
        </p:nvSpPr>
        <p:spPr bwMode="auto">
          <a:xfrm>
            <a:off x="5151439" y="3680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6" name="Freeform 91"/>
          <p:cNvSpPr>
            <a:spLocks/>
          </p:cNvSpPr>
          <p:nvPr/>
        </p:nvSpPr>
        <p:spPr bwMode="auto">
          <a:xfrm>
            <a:off x="5262564" y="3767823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7" name="Freeform 92"/>
          <p:cNvSpPr>
            <a:spLocks/>
          </p:cNvSpPr>
          <p:nvPr/>
        </p:nvSpPr>
        <p:spPr bwMode="auto">
          <a:xfrm>
            <a:off x="5307014" y="3680510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8" name="Freeform 93"/>
          <p:cNvSpPr>
            <a:spLocks/>
          </p:cNvSpPr>
          <p:nvPr/>
        </p:nvSpPr>
        <p:spPr bwMode="auto">
          <a:xfrm>
            <a:off x="5430839" y="3767823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9" name="Freeform 94"/>
          <p:cNvSpPr>
            <a:spLocks/>
          </p:cNvSpPr>
          <p:nvPr/>
        </p:nvSpPr>
        <p:spPr bwMode="auto">
          <a:xfrm>
            <a:off x="5387976" y="3680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0" name="Freeform 95"/>
          <p:cNvSpPr>
            <a:spLocks/>
          </p:cNvSpPr>
          <p:nvPr/>
        </p:nvSpPr>
        <p:spPr bwMode="auto">
          <a:xfrm>
            <a:off x="5502276" y="3767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1" name="Freeform 96"/>
          <p:cNvSpPr>
            <a:spLocks/>
          </p:cNvSpPr>
          <p:nvPr/>
        </p:nvSpPr>
        <p:spPr bwMode="auto">
          <a:xfrm>
            <a:off x="5545139" y="3680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2" name="Freeform 97"/>
          <p:cNvSpPr>
            <a:spLocks/>
          </p:cNvSpPr>
          <p:nvPr/>
        </p:nvSpPr>
        <p:spPr bwMode="auto">
          <a:xfrm>
            <a:off x="5676901" y="3767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3" name="Freeform 98"/>
          <p:cNvSpPr>
            <a:spLocks/>
          </p:cNvSpPr>
          <p:nvPr/>
        </p:nvSpPr>
        <p:spPr bwMode="auto">
          <a:xfrm>
            <a:off x="5634039" y="3680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4" name="Freeform 99"/>
          <p:cNvSpPr>
            <a:spLocks/>
          </p:cNvSpPr>
          <p:nvPr/>
        </p:nvSpPr>
        <p:spPr bwMode="auto">
          <a:xfrm>
            <a:off x="5743576" y="3767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5" name="Freeform 100"/>
          <p:cNvSpPr>
            <a:spLocks/>
          </p:cNvSpPr>
          <p:nvPr/>
        </p:nvSpPr>
        <p:spPr bwMode="auto">
          <a:xfrm>
            <a:off x="5786439" y="3680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6" name="Freeform 101"/>
          <p:cNvSpPr>
            <a:spLocks/>
          </p:cNvSpPr>
          <p:nvPr/>
        </p:nvSpPr>
        <p:spPr bwMode="auto">
          <a:xfrm>
            <a:off x="5913439" y="3767823"/>
            <a:ext cx="76200" cy="103188"/>
          </a:xfrm>
          <a:custGeom>
            <a:avLst/>
            <a:gdLst>
              <a:gd name="T0" fmla="*/ 170 w 176"/>
              <a:gd name="T1" fmla="*/ 237 h 237"/>
              <a:gd name="T2" fmla="*/ 160 w 176"/>
              <a:gd name="T3" fmla="*/ 237 h 237"/>
              <a:gd name="T4" fmla="*/ 154 w 176"/>
              <a:gd name="T5" fmla="*/ 236 h 237"/>
              <a:gd name="T6" fmla="*/ 144 w 176"/>
              <a:gd name="T7" fmla="*/ 233 h 237"/>
              <a:gd name="T8" fmla="*/ 129 w 176"/>
              <a:gd name="T9" fmla="*/ 227 h 237"/>
              <a:gd name="T10" fmla="*/ 116 w 176"/>
              <a:gd name="T11" fmla="*/ 220 h 237"/>
              <a:gd name="T12" fmla="*/ 102 w 176"/>
              <a:gd name="T13" fmla="*/ 211 h 237"/>
              <a:gd name="T14" fmla="*/ 90 w 176"/>
              <a:gd name="T15" fmla="*/ 199 h 237"/>
              <a:gd name="T16" fmla="*/ 68 w 176"/>
              <a:gd name="T17" fmla="*/ 175 h 237"/>
              <a:gd name="T18" fmla="*/ 48 w 176"/>
              <a:gd name="T19" fmla="*/ 144 h 237"/>
              <a:gd name="T20" fmla="*/ 30 w 176"/>
              <a:gd name="T21" fmla="*/ 108 h 237"/>
              <a:gd name="T22" fmla="*/ 15 w 176"/>
              <a:gd name="T23" fmla="*/ 68 h 237"/>
              <a:gd name="T24" fmla="*/ 0 w 176"/>
              <a:gd name="T25" fmla="*/ 24 h 237"/>
              <a:gd name="T26" fmla="*/ 73 w 176"/>
              <a:gd name="T27" fmla="*/ 0 h 237"/>
              <a:gd name="T28" fmla="*/ 85 w 176"/>
              <a:gd name="T29" fmla="*/ 40 h 237"/>
              <a:gd name="T30" fmla="*/ 98 w 176"/>
              <a:gd name="T31" fmla="*/ 74 h 237"/>
              <a:gd name="T32" fmla="*/ 113 w 176"/>
              <a:gd name="T33" fmla="*/ 103 h 237"/>
              <a:gd name="T34" fmla="*/ 127 w 176"/>
              <a:gd name="T35" fmla="*/ 126 h 237"/>
              <a:gd name="T36" fmla="*/ 141 w 176"/>
              <a:gd name="T37" fmla="*/ 143 h 237"/>
              <a:gd name="T38" fmla="*/ 147 w 176"/>
              <a:gd name="T39" fmla="*/ 149 h 237"/>
              <a:gd name="T40" fmla="*/ 152 w 176"/>
              <a:gd name="T41" fmla="*/ 154 h 237"/>
              <a:gd name="T42" fmla="*/ 158 w 176"/>
              <a:gd name="T43" fmla="*/ 157 h 237"/>
              <a:gd name="T44" fmla="*/ 163 w 176"/>
              <a:gd name="T45" fmla="*/ 159 h 237"/>
              <a:gd name="T46" fmla="*/ 172 w 176"/>
              <a:gd name="T47" fmla="*/ 162 h 237"/>
              <a:gd name="T48" fmla="*/ 166 w 176"/>
              <a:gd name="T49" fmla="*/ 161 h 237"/>
              <a:gd name="T50" fmla="*/ 176 w 176"/>
              <a:gd name="T51" fmla="*/ 162 h 237"/>
              <a:gd name="T52" fmla="*/ 170 w 176"/>
              <a:gd name="T5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237">
                <a:moveTo>
                  <a:pt x="170" y="237"/>
                </a:moveTo>
                <a:lnTo>
                  <a:pt x="160" y="237"/>
                </a:lnTo>
                <a:cubicBezTo>
                  <a:pt x="158" y="236"/>
                  <a:pt x="156" y="236"/>
                  <a:pt x="154" y="236"/>
                </a:cubicBezTo>
                <a:lnTo>
                  <a:pt x="144" y="233"/>
                </a:lnTo>
                <a:lnTo>
                  <a:pt x="129" y="227"/>
                </a:lnTo>
                <a:lnTo>
                  <a:pt x="116" y="220"/>
                </a:lnTo>
                <a:lnTo>
                  <a:pt x="102" y="211"/>
                </a:lnTo>
                <a:lnTo>
                  <a:pt x="90" y="199"/>
                </a:lnTo>
                <a:lnTo>
                  <a:pt x="68" y="175"/>
                </a:lnTo>
                <a:lnTo>
                  <a:pt x="48" y="144"/>
                </a:lnTo>
                <a:lnTo>
                  <a:pt x="30" y="108"/>
                </a:lnTo>
                <a:lnTo>
                  <a:pt x="15" y="68"/>
                </a:lnTo>
                <a:lnTo>
                  <a:pt x="0" y="24"/>
                </a:lnTo>
                <a:lnTo>
                  <a:pt x="73" y="0"/>
                </a:lnTo>
                <a:lnTo>
                  <a:pt x="85" y="40"/>
                </a:lnTo>
                <a:lnTo>
                  <a:pt x="98" y="74"/>
                </a:lnTo>
                <a:lnTo>
                  <a:pt x="113" y="103"/>
                </a:lnTo>
                <a:lnTo>
                  <a:pt x="127" y="126"/>
                </a:lnTo>
                <a:lnTo>
                  <a:pt x="141" y="143"/>
                </a:lnTo>
                <a:lnTo>
                  <a:pt x="147" y="149"/>
                </a:lnTo>
                <a:lnTo>
                  <a:pt x="152" y="154"/>
                </a:lnTo>
                <a:lnTo>
                  <a:pt x="158" y="157"/>
                </a:lnTo>
                <a:lnTo>
                  <a:pt x="163" y="159"/>
                </a:lnTo>
                <a:lnTo>
                  <a:pt x="172" y="162"/>
                </a:lnTo>
                <a:lnTo>
                  <a:pt x="166" y="161"/>
                </a:lnTo>
                <a:lnTo>
                  <a:pt x="176" y="162"/>
                </a:lnTo>
                <a:lnTo>
                  <a:pt x="170" y="23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7" name="Freeform 102"/>
          <p:cNvSpPr>
            <a:spLocks/>
          </p:cNvSpPr>
          <p:nvPr/>
        </p:nvSpPr>
        <p:spPr bwMode="auto">
          <a:xfrm>
            <a:off x="5868989" y="3680510"/>
            <a:ext cx="77788" cy="103188"/>
          </a:xfrm>
          <a:custGeom>
            <a:avLst/>
            <a:gdLst>
              <a:gd name="T0" fmla="*/ 5 w 179"/>
              <a:gd name="T1" fmla="*/ 0 h 236"/>
              <a:gd name="T2" fmla="*/ 15 w 179"/>
              <a:gd name="T3" fmla="*/ 0 h 236"/>
              <a:gd name="T4" fmla="*/ 22 w 179"/>
              <a:gd name="T5" fmla="*/ 1 h 236"/>
              <a:gd name="T6" fmla="*/ 32 w 179"/>
              <a:gd name="T7" fmla="*/ 4 h 236"/>
              <a:gd name="T8" fmla="*/ 46 w 179"/>
              <a:gd name="T9" fmla="*/ 9 h 236"/>
              <a:gd name="T10" fmla="*/ 61 w 179"/>
              <a:gd name="T11" fmla="*/ 17 h 236"/>
              <a:gd name="T12" fmla="*/ 66 w 179"/>
              <a:gd name="T13" fmla="*/ 21 h 236"/>
              <a:gd name="T14" fmla="*/ 85 w 179"/>
              <a:gd name="T15" fmla="*/ 36 h 236"/>
              <a:gd name="T16" fmla="*/ 90 w 179"/>
              <a:gd name="T17" fmla="*/ 40 h 236"/>
              <a:gd name="T18" fmla="*/ 108 w 179"/>
              <a:gd name="T19" fmla="*/ 61 h 236"/>
              <a:gd name="T20" fmla="*/ 112 w 179"/>
              <a:gd name="T21" fmla="*/ 66 h 236"/>
              <a:gd name="T22" fmla="*/ 129 w 179"/>
              <a:gd name="T23" fmla="*/ 93 h 236"/>
              <a:gd name="T24" fmla="*/ 147 w 179"/>
              <a:gd name="T25" fmla="*/ 127 h 236"/>
              <a:gd name="T26" fmla="*/ 164 w 179"/>
              <a:gd name="T27" fmla="*/ 168 h 236"/>
              <a:gd name="T28" fmla="*/ 179 w 179"/>
              <a:gd name="T29" fmla="*/ 212 h 236"/>
              <a:gd name="T30" fmla="*/ 106 w 179"/>
              <a:gd name="T31" fmla="*/ 236 h 236"/>
              <a:gd name="T32" fmla="*/ 93 w 179"/>
              <a:gd name="T33" fmla="*/ 196 h 236"/>
              <a:gd name="T34" fmla="*/ 80 w 179"/>
              <a:gd name="T35" fmla="*/ 162 h 236"/>
              <a:gd name="T36" fmla="*/ 65 w 179"/>
              <a:gd name="T37" fmla="*/ 134 h 236"/>
              <a:gd name="T38" fmla="*/ 48 w 179"/>
              <a:gd name="T39" fmla="*/ 107 h 236"/>
              <a:gd name="T40" fmla="*/ 51 w 179"/>
              <a:gd name="T41" fmla="*/ 112 h 236"/>
              <a:gd name="T42" fmla="*/ 33 w 179"/>
              <a:gd name="T43" fmla="*/ 91 h 236"/>
              <a:gd name="T44" fmla="*/ 37 w 179"/>
              <a:gd name="T45" fmla="*/ 95 h 236"/>
              <a:gd name="T46" fmla="*/ 18 w 179"/>
              <a:gd name="T47" fmla="*/ 79 h 236"/>
              <a:gd name="T48" fmla="*/ 24 w 179"/>
              <a:gd name="T49" fmla="*/ 83 h 236"/>
              <a:gd name="T50" fmla="*/ 19 w 179"/>
              <a:gd name="T51" fmla="*/ 80 h 236"/>
              <a:gd name="T52" fmla="*/ 13 w 179"/>
              <a:gd name="T53" fmla="*/ 78 h 236"/>
              <a:gd name="T54" fmla="*/ 3 w 179"/>
              <a:gd name="T55" fmla="*/ 75 h 236"/>
              <a:gd name="T56" fmla="*/ 10 w 179"/>
              <a:gd name="T57" fmla="*/ 76 h 236"/>
              <a:gd name="T58" fmla="*/ 0 w 179"/>
              <a:gd name="T59" fmla="*/ 75 h 236"/>
              <a:gd name="T60" fmla="*/ 5 w 179"/>
              <a:gd name="T6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" h="236">
                <a:moveTo>
                  <a:pt x="5" y="0"/>
                </a:moveTo>
                <a:lnTo>
                  <a:pt x="15" y="0"/>
                </a:lnTo>
                <a:cubicBezTo>
                  <a:pt x="18" y="0"/>
                  <a:pt x="20" y="1"/>
                  <a:pt x="22" y="1"/>
                </a:cubicBezTo>
                <a:lnTo>
                  <a:pt x="32" y="4"/>
                </a:lnTo>
                <a:lnTo>
                  <a:pt x="46" y="9"/>
                </a:lnTo>
                <a:lnTo>
                  <a:pt x="61" y="17"/>
                </a:lnTo>
                <a:cubicBezTo>
                  <a:pt x="63" y="18"/>
                  <a:pt x="65" y="19"/>
                  <a:pt x="66" y="21"/>
                </a:cubicBezTo>
                <a:lnTo>
                  <a:pt x="85" y="36"/>
                </a:lnTo>
                <a:cubicBezTo>
                  <a:pt x="87" y="37"/>
                  <a:pt x="89" y="39"/>
                  <a:pt x="90" y="40"/>
                </a:cubicBezTo>
                <a:lnTo>
                  <a:pt x="108" y="61"/>
                </a:lnTo>
                <a:cubicBezTo>
                  <a:pt x="110" y="63"/>
                  <a:pt x="111" y="64"/>
                  <a:pt x="112" y="66"/>
                </a:cubicBezTo>
                <a:lnTo>
                  <a:pt x="129" y="93"/>
                </a:lnTo>
                <a:lnTo>
                  <a:pt x="147" y="127"/>
                </a:lnTo>
                <a:lnTo>
                  <a:pt x="164" y="168"/>
                </a:lnTo>
                <a:lnTo>
                  <a:pt x="179" y="212"/>
                </a:lnTo>
                <a:lnTo>
                  <a:pt x="106" y="236"/>
                </a:lnTo>
                <a:lnTo>
                  <a:pt x="93" y="196"/>
                </a:lnTo>
                <a:lnTo>
                  <a:pt x="80" y="162"/>
                </a:lnTo>
                <a:lnTo>
                  <a:pt x="65" y="134"/>
                </a:lnTo>
                <a:lnTo>
                  <a:pt x="48" y="107"/>
                </a:lnTo>
                <a:lnTo>
                  <a:pt x="51" y="112"/>
                </a:lnTo>
                <a:lnTo>
                  <a:pt x="33" y="91"/>
                </a:lnTo>
                <a:lnTo>
                  <a:pt x="37" y="95"/>
                </a:lnTo>
                <a:lnTo>
                  <a:pt x="18" y="79"/>
                </a:lnTo>
                <a:lnTo>
                  <a:pt x="24" y="83"/>
                </a:lnTo>
                <a:lnTo>
                  <a:pt x="19" y="80"/>
                </a:lnTo>
                <a:lnTo>
                  <a:pt x="13" y="78"/>
                </a:lnTo>
                <a:lnTo>
                  <a:pt x="3" y="75"/>
                </a:lnTo>
                <a:lnTo>
                  <a:pt x="10" y="76"/>
                </a:lnTo>
                <a:lnTo>
                  <a:pt x="0" y="75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8" name="Rectangle 140"/>
          <p:cNvSpPr>
            <a:spLocks noChangeArrowheads="1"/>
          </p:cNvSpPr>
          <p:nvPr/>
        </p:nvSpPr>
        <p:spPr bwMode="auto">
          <a:xfrm>
            <a:off x="4959351" y="3626535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9" name="Rectangle 19"/>
          <p:cNvSpPr>
            <a:spLocks noChangeArrowheads="1"/>
          </p:cNvSpPr>
          <p:nvPr/>
        </p:nvSpPr>
        <p:spPr bwMode="auto">
          <a:xfrm>
            <a:off x="694300" y="3639235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0" name="Freeform 109"/>
          <p:cNvSpPr>
            <a:spLocks/>
          </p:cNvSpPr>
          <p:nvPr/>
        </p:nvSpPr>
        <p:spPr bwMode="auto">
          <a:xfrm>
            <a:off x="4159250" y="3767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1" name="Freeform 110"/>
          <p:cNvSpPr>
            <a:spLocks/>
          </p:cNvSpPr>
          <p:nvPr/>
        </p:nvSpPr>
        <p:spPr bwMode="auto">
          <a:xfrm>
            <a:off x="4114800" y="3680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2" name="Freeform 111"/>
          <p:cNvSpPr>
            <a:spLocks/>
          </p:cNvSpPr>
          <p:nvPr/>
        </p:nvSpPr>
        <p:spPr bwMode="auto">
          <a:xfrm>
            <a:off x="4225925" y="3767823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3" name="Freeform 112"/>
          <p:cNvSpPr>
            <a:spLocks/>
          </p:cNvSpPr>
          <p:nvPr/>
        </p:nvSpPr>
        <p:spPr bwMode="auto">
          <a:xfrm>
            <a:off x="4270375" y="3680510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4" name="Freeform 113"/>
          <p:cNvSpPr>
            <a:spLocks/>
          </p:cNvSpPr>
          <p:nvPr/>
        </p:nvSpPr>
        <p:spPr bwMode="auto">
          <a:xfrm>
            <a:off x="4395788" y="3767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5" name="Freeform 114"/>
          <p:cNvSpPr>
            <a:spLocks/>
          </p:cNvSpPr>
          <p:nvPr/>
        </p:nvSpPr>
        <p:spPr bwMode="auto">
          <a:xfrm>
            <a:off x="4351338" y="3680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6" name="Freeform 115"/>
          <p:cNvSpPr>
            <a:spLocks/>
          </p:cNvSpPr>
          <p:nvPr/>
        </p:nvSpPr>
        <p:spPr bwMode="auto">
          <a:xfrm>
            <a:off x="4465638" y="3767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7" name="Freeform 116"/>
          <p:cNvSpPr>
            <a:spLocks/>
          </p:cNvSpPr>
          <p:nvPr/>
        </p:nvSpPr>
        <p:spPr bwMode="auto">
          <a:xfrm>
            <a:off x="4508500" y="3680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8" name="Freeform 117"/>
          <p:cNvSpPr>
            <a:spLocks/>
          </p:cNvSpPr>
          <p:nvPr/>
        </p:nvSpPr>
        <p:spPr bwMode="auto">
          <a:xfrm>
            <a:off x="4640263" y="3767823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9" name="Freeform 118"/>
          <p:cNvSpPr>
            <a:spLocks/>
          </p:cNvSpPr>
          <p:nvPr/>
        </p:nvSpPr>
        <p:spPr bwMode="auto">
          <a:xfrm>
            <a:off x="4597400" y="3680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0" name="Freeform 119"/>
          <p:cNvSpPr>
            <a:spLocks/>
          </p:cNvSpPr>
          <p:nvPr/>
        </p:nvSpPr>
        <p:spPr bwMode="auto">
          <a:xfrm>
            <a:off x="4706938" y="3767823"/>
            <a:ext cx="77788" cy="103188"/>
          </a:xfrm>
          <a:custGeom>
            <a:avLst/>
            <a:gdLst>
              <a:gd name="T0" fmla="*/ 11 w 358"/>
              <a:gd name="T1" fmla="*/ 474 h 474"/>
              <a:gd name="T2" fmla="*/ 32 w 358"/>
              <a:gd name="T3" fmla="*/ 473 h 474"/>
              <a:gd name="T4" fmla="*/ 44 w 358"/>
              <a:gd name="T5" fmla="*/ 471 h 474"/>
              <a:gd name="T6" fmla="*/ 64 w 358"/>
              <a:gd name="T7" fmla="*/ 466 h 474"/>
              <a:gd name="T8" fmla="*/ 75 w 358"/>
              <a:gd name="T9" fmla="*/ 462 h 474"/>
              <a:gd name="T10" fmla="*/ 94 w 358"/>
              <a:gd name="T11" fmla="*/ 454 h 474"/>
              <a:gd name="T12" fmla="*/ 121 w 358"/>
              <a:gd name="T13" fmla="*/ 441 h 474"/>
              <a:gd name="T14" fmla="*/ 131 w 358"/>
              <a:gd name="T15" fmla="*/ 435 h 474"/>
              <a:gd name="T16" fmla="*/ 150 w 358"/>
              <a:gd name="T17" fmla="*/ 421 h 474"/>
              <a:gd name="T18" fmla="*/ 174 w 358"/>
              <a:gd name="T19" fmla="*/ 399 h 474"/>
              <a:gd name="T20" fmla="*/ 218 w 358"/>
              <a:gd name="T21" fmla="*/ 350 h 474"/>
              <a:gd name="T22" fmla="*/ 224 w 358"/>
              <a:gd name="T23" fmla="*/ 341 h 474"/>
              <a:gd name="T24" fmla="*/ 259 w 358"/>
              <a:gd name="T25" fmla="*/ 288 h 474"/>
              <a:gd name="T26" fmla="*/ 296 w 358"/>
              <a:gd name="T27" fmla="*/ 217 h 474"/>
              <a:gd name="T28" fmla="*/ 328 w 358"/>
              <a:gd name="T29" fmla="*/ 136 h 474"/>
              <a:gd name="T30" fmla="*/ 358 w 358"/>
              <a:gd name="T31" fmla="*/ 47 h 474"/>
              <a:gd name="T32" fmla="*/ 213 w 358"/>
              <a:gd name="T33" fmla="*/ 0 h 474"/>
              <a:gd name="T34" fmla="*/ 187 w 358"/>
              <a:gd name="T35" fmla="*/ 80 h 474"/>
              <a:gd name="T36" fmla="*/ 160 w 358"/>
              <a:gd name="T37" fmla="*/ 148 h 474"/>
              <a:gd name="T38" fmla="*/ 131 w 358"/>
              <a:gd name="T39" fmla="*/ 205 h 474"/>
              <a:gd name="T40" fmla="*/ 97 w 358"/>
              <a:gd name="T41" fmla="*/ 259 h 474"/>
              <a:gd name="T42" fmla="*/ 103 w 358"/>
              <a:gd name="T43" fmla="*/ 250 h 474"/>
              <a:gd name="T44" fmla="*/ 73 w 358"/>
              <a:gd name="T45" fmla="*/ 286 h 474"/>
              <a:gd name="T46" fmla="*/ 59 w 358"/>
              <a:gd name="T47" fmla="*/ 298 h 474"/>
              <a:gd name="T48" fmla="*/ 40 w 358"/>
              <a:gd name="T49" fmla="*/ 312 h 474"/>
              <a:gd name="T50" fmla="*/ 50 w 358"/>
              <a:gd name="T51" fmla="*/ 306 h 474"/>
              <a:gd name="T52" fmla="*/ 37 w 358"/>
              <a:gd name="T53" fmla="*/ 314 h 474"/>
              <a:gd name="T54" fmla="*/ 17 w 358"/>
              <a:gd name="T55" fmla="*/ 322 h 474"/>
              <a:gd name="T56" fmla="*/ 28 w 358"/>
              <a:gd name="T57" fmla="*/ 318 h 474"/>
              <a:gd name="T58" fmla="*/ 8 w 358"/>
              <a:gd name="T59" fmla="*/ 323 h 474"/>
              <a:gd name="T60" fmla="*/ 20 w 358"/>
              <a:gd name="T61" fmla="*/ 321 h 474"/>
              <a:gd name="T62" fmla="*/ 0 w 358"/>
              <a:gd name="T63" fmla="*/ 323 h 474"/>
              <a:gd name="T64" fmla="*/ 11 w 358"/>
              <a:gd name="T6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8" h="474">
                <a:moveTo>
                  <a:pt x="11" y="474"/>
                </a:moveTo>
                <a:lnTo>
                  <a:pt x="32" y="473"/>
                </a:lnTo>
                <a:cubicBezTo>
                  <a:pt x="36" y="472"/>
                  <a:pt x="40" y="472"/>
                  <a:pt x="44" y="471"/>
                </a:cubicBezTo>
                <a:lnTo>
                  <a:pt x="64" y="466"/>
                </a:lnTo>
                <a:cubicBezTo>
                  <a:pt x="68" y="465"/>
                  <a:pt x="71" y="464"/>
                  <a:pt x="75" y="462"/>
                </a:cubicBezTo>
                <a:lnTo>
                  <a:pt x="94" y="454"/>
                </a:lnTo>
                <a:lnTo>
                  <a:pt x="121" y="441"/>
                </a:lnTo>
                <a:cubicBezTo>
                  <a:pt x="124" y="439"/>
                  <a:pt x="127" y="437"/>
                  <a:pt x="131" y="435"/>
                </a:cubicBezTo>
                <a:lnTo>
                  <a:pt x="150" y="421"/>
                </a:lnTo>
                <a:lnTo>
                  <a:pt x="174" y="399"/>
                </a:lnTo>
                <a:lnTo>
                  <a:pt x="218" y="350"/>
                </a:lnTo>
                <a:cubicBezTo>
                  <a:pt x="220" y="347"/>
                  <a:pt x="222" y="344"/>
                  <a:pt x="224" y="341"/>
                </a:cubicBezTo>
                <a:lnTo>
                  <a:pt x="259" y="288"/>
                </a:lnTo>
                <a:lnTo>
                  <a:pt x="296" y="217"/>
                </a:lnTo>
                <a:lnTo>
                  <a:pt x="328" y="136"/>
                </a:lnTo>
                <a:lnTo>
                  <a:pt x="358" y="47"/>
                </a:lnTo>
                <a:lnTo>
                  <a:pt x="213" y="0"/>
                </a:lnTo>
                <a:lnTo>
                  <a:pt x="187" y="80"/>
                </a:lnTo>
                <a:lnTo>
                  <a:pt x="160" y="148"/>
                </a:lnTo>
                <a:lnTo>
                  <a:pt x="131" y="205"/>
                </a:lnTo>
                <a:lnTo>
                  <a:pt x="97" y="259"/>
                </a:lnTo>
                <a:lnTo>
                  <a:pt x="103" y="250"/>
                </a:lnTo>
                <a:lnTo>
                  <a:pt x="73" y="286"/>
                </a:lnTo>
                <a:lnTo>
                  <a:pt x="59" y="298"/>
                </a:lnTo>
                <a:lnTo>
                  <a:pt x="40" y="312"/>
                </a:lnTo>
                <a:lnTo>
                  <a:pt x="50" y="306"/>
                </a:lnTo>
                <a:lnTo>
                  <a:pt x="37" y="314"/>
                </a:lnTo>
                <a:lnTo>
                  <a:pt x="17" y="322"/>
                </a:lnTo>
                <a:lnTo>
                  <a:pt x="28" y="318"/>
                </a:lnTo>
                <a:lnTo>
                  <a:pt x="8" y="323"/>
                </a:lnTo>
                <a:lnTo>
                  <a:pt x="20" y="321"/>
                </a:lnTo>
                <a:lnTo>
                  <a:pt x="0" y="323"/>
                </a:lnTo>
                <a:lnTo>
                  <a:pt x="11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1" name="Freeform 120"/>
          <p:cNvSpPr>
            <a:spLocks/>
          </p:cNvSpPr>
          <p:nvPr/>
        </p:nvSpPr>
        <p:spPr bwMode="auto">
          <a:xfrm>
            <a:off x="4749800" y="3680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2" name="Freeform 121"/>
          <p:cNvSpPr>
            <a:spLocks/>
          </p:cNvSpPr>
          <p:nvPr/>
        </p:nvSpPr>
        <p:spPr bwMode="auto">
          <a:xfrm>
            <a:off x="4876800" y="3767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3" name="Freeform 122"/>
          <p:cNvSpPr>
            <a:spLocks/>
          </p:cNvSpPr>
          <p:nvPr/>
        </p:nvSpPr>
        <p:spPr bwMode="auto">
          <a:xfrm>
            <a:off x="4830763" y="3680510"/>
            <a:ext cx="79375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84" name="Group 183"/>
          <p:cNvGrpSpPr/>
          <p:nvPr/>
        </p:nvGrpSpPr>
        <p:grpSpPr>
          <a:xfrm>
            <a:off x="1389625" y="3608394"/>
            <a:ext cx="2618693" cy="324000"/>
            <a:chOff x="1003300" y="3439434"/>
            <a:chExt cx="2618693" cy="324000"/>
          </a:xfrm>
        </p:grpSpPr>
        <p:sp>
          <p:nvSpPr>
            <p:cNvPr id="186" name="Rectangle 10"/>
            <p:cNvSpPr>
              <a:spLocks noChangeArrowheads="1"/>
            </p:cNvSpPr>
            <p:nvPr/>
          </p:nvSpPr>
          <p:spPr bwMode="auto">
            <a:xfrm>
              <a:off x="2212974" y="3439434"/>
              <a:ext cx="1409019" cy="324000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Freeform 22"/>
            <p:cNvSpPr>
              <a:spLocks/>
            </p:cNvSpPr>
            <p:nvPr/>
          </p:nvSpPr>
          <p:spPr bwMode="auto">
            <a:xfrm>
              <a:off x="104775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Freeform 23"/>
            <p:cNvSpPr>
              <a:spLocks/>
            </p:cNvSpPr>
            <p:nvPr/>
          </p:nvSpPr>
          <p:spPr bwMode="auto">
            <a:xfrm>
              <a:off x="1003300" y="3511550"/>
              <a:ext cx="77788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Freeform 24"/>
            <p:cNvSpPr>
              <a:spLocks/>
            </p:cNvSpPr>
            <p:nvPr/>
          </p:nvSpPr>
          <p:spPr bwMode="auto">
            <a:xfrm>
              <a:off x="1114425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Freeform 25"/>
            <p:cNvSpPr>
              <a:spLocks/>
            </p:cNvSpPr>
            <p:nvPr/>
          </p:nvSpPr>
          <p:spPr bwMode="auto">
            <a:xfrm>
              <a:off x="1157287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Freeform 26"/>
            <p:cNvSpPr>
              <a:spLocks/>
            </p:cNvSpPr>
            <p:nvPr/>
          </p:nvSpPr>
          <p:spPr bwMode="auto">
            <a:xfrm>
              <a:off x="128270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Freeform 27"/>
            <p:cNvSpPr>
              <a:spLocks/>
            </p:cNvSpPr>
            <p:nvPr/>
          </p:nvSpPr>
          <p:spPr bwMode="auto">
            <a:xfrm>
              <a:off x="1238250" y="3511550"/>
              <a:ext cx="77788" cy="103188"/>
            </a:xfrm>
            <a:custGeom>
              <a:avLst/>
              <a:gdLst>
                <a:gd name="T0" fmla="*/ 23 w 716"/>
                <a:gd name="T1" fmla="*/ 0 h 945"/>
                <a:gd name="T2" fmla="*/ 64 w 716"/>
                <a:gd name="T3" fmla="*/ 3 h 945"/>
                <a:gd name="T4" fmla="*/ 89 w 716"/>
                <a:gd name="T5" fmla="*/ 7 h 945"/>
                <a:gd name="T6" fmla="*/ 129 w 716"/>
                <a:gd name="T7" fmla="*/ 17 h 945"/>
                <a:gd name="T8" fmla="*/ 186 w 716"/>
                <a:gd name="T9" fmla="*/ 38 h 945"/>
                <a:gd name="T10" fmla="*/ 245 w 716"/>
                <a:gd name="T11" fmla="*/ 68 h 945"/>
                <a:gd name="T12" fmla="*/ 268 w 716"/>
                <a:gd name="T13" fmla="*/ 84 h 945"/>
                <a:gd name="T14" fmla="*/ 344 w 716"/>
                <a:gd name="T15" fmla="*/ 146 h 945"/>
                <a:gd name="T16" fmla="*/ 362 w 716"/>
                <a:gd name="T17" fmla="*/ 163 h 945"/>
                <a:gd name="T18" fmla="*/ 436 w 716"/>
                <a:gd name="T19" fmla="*/ 247 h 945"/>
                <a:gd name="T20" fmla="*/ 449 w 716"/>
                <a:gd name="T21" fmla="*/ 265 h 945"/>
                <a:gd name="T22" fmla="*/ 518 w 716"/>
                <a:gd name="T23" fmla="*/ 372 h 945"/>
                <a:gd name="T24" fmla="*/ 591 w 716"/>
                <a:gd name="T25" fmla="*/ 511 h 945"/>
                <a:gd name="T26" fmla="*/ 657 w 716"/>
                <a:gd name="T27" fmla="*/ 672 h 945"/>
                <a:gd name="T28" fmla="*/ 716 w 716"/>
                <a:gd name="T29" fmla="*/ 850 h 945"/>
                <a:gd name="T30" fmla="*/ 427 w 716"/>
                <a:gd name="T31" fmla="*/ 945 h 945"/>
                <a:gd name="T32" fmla="*/ 376 w 716"/>
                <a:gd name="T33" fmla="*/ 787 h 945"/>
                <a:gd name="T34" fmla="*/ 322 w 716"/>
                <a:gd name="T35" fmla="*/ 652 h 945"/>
                <a:gd name="T36" fmla="*/ 263 w 716"/>
                <a:gd name="T37" fmla="*/ 537 h 945"/>
                <a:gd name="T38" fmla="*/ 194 w 716"/>
                <a:gd name="T39" fmla="*/ 430 h 945"/>
                <a:gd name="T40" fmla="*/ 207 w 716"/>
                <a:gd name="T41" fmla="*/ 448 h 945"/>
                <a:gd name="T42" fmla="*/ 133 w 716"/>
                <a:gd name="T43" fmla="*/ 364 h 945"/>
                <a:gd name="T44" fmla="*/ 151 w 716"/>
                <a:gd name="T45" fmla="*/ 381 h 945"/>
                <a:gd name="T46" fmla="*/ 75 w 716"/>
                <a:gd name="T47" fmla="*/ 319 h 945"/>
                <a:gd name="T48" fmla="*/ 98 w 716"/>
                <a:gd name="T49" fmla="*/ 335 h 945"/>
                <a:gd name="T50" fmla="*/ 77 w 716"/>
                <a:gd name="T51" fmla="*/ 321 h 945"/>
                <a:gd name="T52" fmla="*/ 56 w 716"/>
                <a:gd name="T53" fmla="*/ 312 h 945"/>
                <a:gd name="T54" fmla="*/ 16 w 716"/>
                <a:gd name="T55" fmla="*/ 302 h 945"/>
                <a:gd name="T56" fmla="*/ 41 w 716"/>
                <a:gd name="T57" fmla="*/ 306 h 945"/>
                <a:gd name="T58" fmla="*/ 0 w 716"/>
                <a:gd name="T59" fmla="*/ 303 h 945"/>
                <a:gd name="T60" fmla="*/ 23 w 716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45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lnTo>
                    <a:pt x="186" y="38"/>
                  </a:lnTo>
                  <a:lnTo>
                    <a:pt x="245" y="68"/>
                  </a:lnTo>
                  <a:cubicBezTo>
                    <a:pt x="253" y="73"/>
                    <a:pt x="260" y="78"/>
                    <a:pt x="268" y="84"/>
                  </a:cubicBezTo>
                  <a:lnTo>
                    <a:pt x="344" y="146"/>
                  </a:lnTo>
                  <a:cubicBezTo>
                    <a:pt x="350" y="151"/>
                    <a:pt x="356" y="157"/>
                    <a:pt x="362" y="163"/>
                  </a:cubicBezTo>
                  <a:lnTo>
                    <a:pt x="436" y="247"/>
                  </a:lnTo>
                  <a:cubicBezTo>
                    <a:pt x="441" y="253"/>
                    <a:pt x="445" y="259"/>
                    <a:pt x="449" y="265"/>
                  </a:cubicBezTo>
                  <a:lnTo>
                    <a:pt x="518" y="372"/>
                  </a:lnTo>
                  <a:lnTo>
                    <a:pt x="591" y="511"/>
                  </a:lnTo>
                  <a:lnTo>
                    <a:pt x="657" y="672"/>
                  </a:lnTo>
                  <a:lnTo>
                    <a:pt x="716" y="850"/>
                  </a:lnTo>
                  <a:lnTo>
                    <a:pt x="427" y="945"/>
                  </a:lnTo>
                  <a:lnTo>
                    <a:pt x="376" y="787"/>
                  </a:lnTo>
                  <a:lnTo>
                    <a:pt x="322" y="652"/>
                  </a:lnTo>
                  <a:lnTo>
                    <a:pt x="263" y="537"/>
                  </a:lnTo>
                  <a:lnTo>
                    <a:pt x="194" y="430"/>
                  </a:lnTo>
                  <a:lnTo>
                    <a:pt x="207" y="448"/>
                  </a:lnTo>
                  <a:lnTo>
                    <a:pt x="133" y="364"/>
                  </a:lnTo>
                  <a:lnTo>
                    <a:pt x="151" y="381"/>
                  </a:lnTo>
                  <a:lnTo>
                    <a:pt x="75" y="319"/>
                  </a:lnTo>
                  <a:lnTo>
                    <a:pt x="98" y="335"/>
                  </a:lnTo>
                  <a:lnTo>
                    <a:pt x="77" y="321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Freeform 28"/>
            <p:cNvSpPr>
              <a:spLocks/>
            </p:cNvSpPr>
            <p:nvPr/>
          </p:nvSpPr>
          <p:spPr bwMode="auto">
            <a:xfrm>
              <a:off x="1354137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4" name="Freeform 29"/>
            <p:cNvSpPr>
              <a:spLocks/>
            </p:cNvSpPr>
            <p:nvPr/>
          </p:nvSpPr>
          <p:spPr bwMode="auto">
            <a:xfrm>
              <a:off x="1397000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Freeform 30"/>
            <p:cNvSpPr>
              <a:spLocks/>
            </p:cNvSpPr>
            <p:nvPr/>
          </p:nvSpPr>
          <p:spPr bwMode="auto">
            <a:xfrm>
              <a:off x="1527175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Freeform 31"/>
            <p:cNvSpPr>
              <a:spLocks/>
            </p:cNvSpPr>
            <p:nvPr/>
          </p:nvSpPr>
          <p:spPr bwMode="auto">
            <a:xfrm>
              <a:off x="1484312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Freeform 32"/>
            <p:cNvSpPr>
              <a:spLocks/>
            </p:cNvSpPr>
            <p:nvPr/>
          </p:nvSpPr>
          <p:spPr bwMode="auto">
            <a:xfrm>
              <a:off x="1593850" y="3598863"/>
              <a:ext cx="79375" cy="103188"/>
            </a:xfrm>
            <a:custGeom>
              <a:avLst/>
              <a:gdLst>
                <a:gd name="T0" fmla="*/ 23 w 716"/>
                <a:gd name="T1" fmla="*/ 949 h 949"/>
                <a:gd name="T2" fmla="*/ 64 w 716"/>
                <a:gd name="T3" fmla="*/ 946 h 949"/>
                <a:gd name="T4" fmla="*/ 89 w 716"/>
                <a:gd name="T5" fmla="*/ 942 h 949"/>
                <a:gd name="T6" fmla="*/ 129 w 716"/>
                <a:gd name="T7" fmla="*/ 932 h 949"/>
                <a:gd name="T8" fmla="*/ 150 w 716"/>
                <a:gd name="T9" fmla="*/ 925 h 949"/>
                <a:gd name="T10" fmla="*/ 189 w 716"/>
                <a:gd name="T11" fmla="*/ 909 h 949"/>
                <a:gd name="T12" fmla="*/ 242 w 716"/>
                <a:gd name="T13" fmla="*/ 882 h 949"/>
                <a:gd name="T14" fmla="*/ 262 w 716"/>
                <a:gd name="T15" fmla="*/ 870 h 949"/>
                <a:gd name="T16" fmla="*/ 300 w 716"/>
                <a:gd name="T17" fmla="*/ 842 h 949"/>
                <a:gd name="T18" fmla="*/ 349 w 716"/>
                <a:gd name="T19" fmla="*/ 799 h 949"/>
                <a:gd name="T20" fmla="*/ 436 w 716"/>
                <a:gd name="T21" fmla="*/ 700 h 949"/>
                <a:gd name="T22" fmla="*/ 449 w 716"/>
                <a:gd name="T23" fmla="*/ 683 h 949"/>
                <a:gd name="T24" fmla="*/ 518 w 716"/>
                <a:gd name="T25" fmla="*/ 576 h 949"/>
                <a:gd name="T26" fmla="*/ 592 w 716"/>
                <a:gd name="T27" fmla="*/ 435 h 949"/>
                <a:gd name="T28" fmla="*/ 657 w 716"/>
                <a:gd name="T29" fmla="*/ 273 h 949"/>
                <a:gd name="T30" fmla="*/ 716 w 716"/>
                <a:gd name="T31" fmla="*/ 95 h 949"/>
                <a:gd name="T32" fmla="*/ 427 w 716"/>
                <a:gd name="T33" fmla="*/ 0 h 949"/>
                <a:gd name="T34" fmla="*/ 375 w 716"/>
                <a:gd name="T35" fmla="*/ 160 h 949"/>
                <a:gd name="T36" fmla="*/ 321 w 716"/>
                <a:gd name="T37" fmla="*/ 296 h 949"/>
                <a:gd name="T38" fmla="*/ 263 w 716"/>
                <a:gd name="T39" fmla="*/ 411 h 949"/>
                <a:gd name="T40" fmla="*/ 194 w 716"/>
                <a:gd name="T41" fmla="*/ 518 h 949"/>
                <a:gd name="T42" fmla="*/ 207 w 716"/>
                <a:gd name="T43" fmla="*/ 501 h 949"/>
                <a:gd name="T44" fmla="*/ 146 w 716"/>
                <a:gd name="T45" fmla="*/ 572 h 949"/>
                <a:gd name="T46" fmla="*/ 119 w 716"/>
                <a:gd name="T47" fmla="*/ 597 h 949"/>
                <a:gd name="T48" fmla="*/ 81 w 716"/>
                <a:gd name="T49" fmla="*/ 625 h 949"/>
                <a:gd name="T50" fmla="*/ 101 w 716"/>
                <a:gd name="T51" fmla="*/ 613 h 949"/>
                <a:gd name="T52" fmla="*/ 74 w 716"/>
                <a:gd name="T53" fmla="*/ 628 h 949"/>
                <a:gd name="T54" fmla="*/ 35 w 716"/>
                <a:gd name="T55" fmla="*/ 644 h 949"/>
                <a:gd name="T56" fmla="*/ 56 w 716"/>
                <a:gd name="T57" fmla="*/ 637 h 949"/>
                <a:gd name="T58" fmla="*/ 16 w 716"/>
                <a:gd name="T59" fmla="*/ 647 h 949"/>
                <a:gd name="T60" fmla="*/ 41 w 716"/>
                <a:gd name="T61" fmla="*/ 643 h 949"/>
                <a:gd name="T62" fmla="*/ 0 w 716"/>
                <a:gd name="T63" fmla="*/ 646 h 949"/>
                <a:gd name="T64" fmla="*/ 23 w 716"/>
                <a:gd name="T65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949">
                  <a:moveTo>
                    <a:pt x="23" y="949"/>
                  </a:moveTo>
                  <a:lnTo>
                    <a:pt x="64" y="946"/>
                  </a:lnTo>
                  <a:cubicBezTo>
                    <a:pt x="72" y="945"/>
                    <a:pt x="81" y="944"/>
                    <a:pt x="89" y="942"/>
                  </a:cubicBezTo>
                  <a:lnTo>
                    <a:pt x="129" y="932"/>
                  </a:lnTo>
                  <a:cubicBezTo>
                    <a:pt x="136" y="930"/>
                    <a:pt x="143" y="928"/>
                    <a:pt x="150" y="925"/>
                  </a:cubicBezTo>
                  <a:lnTo>
                    <a:pt x="189" y="909"/>
                  </a:lnTo>
                  <a:lnTo>
                    <a:pt x="242" y="882"/>
                  </a:lnTo>
                  <a:cubicBezTo>
                    <a:pt x="249" y="878"/>
                    <a:pt x="255" y="874"/>
                    <a:pt x="262" y="870"/>
                  </a:cubicBezTo>
                  <a:lnTo>
                    <a:pt x="300" y="842"/>
                  </a:lnTo>
                  <a:lnTo>
                    <a:pt x="349" y="799"/>
                  </a:lnTo>
                  <a:lnTo>
                    <a:pt x="436" y="700"/>
                  </a:lnTo>
                  <a:cubicBezTo>
                    <a:pt x="441" y="695"/>
                    <a:pt x="445" y="689"/>
                    <a:pt x="449" y="683"/>
                  </a:cubicBezTo>
                  <a:lnTo>
                    <a:pt x="518" y="576"/>
                  </a:lnTo>
                  <a:lnTo>
                    <a:pt x="592" y="435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5" y="160"/>
                  </a:lnTo>
                  <a:lnTo>
                    <a:pt x="321" y="296"/>
                  </a:lnTo>
                  <a:lnTo>
                    <a:pt x="263" y="411"/>
                  </a:lnTo>
                  <a:lnTo>
                    <a:pt x="194" y="518"/>
                  </a:lnTo>
                  <a:lnTo>
                    <a:pt x="207" y="501"/>
                  </a:lnTo>
                  <a:lnTo>
                    <a:pt x="146" y="572"/>
                  </a:lnTo>
                  <a:lnTo>
                    <a:pt x="119" y="597"/>
                  </a:lnTo>
                  <a:lnTo>
                    <a:pt x="81" y="625"/>
                  </a:lnTo>
                  <a:lnTo>
                    <a:pt x="101" y="613"/>
                  </a:lnTo>
                  <a:lnTo>
                    <a:pt x="74" y="628"/>
                  </a:lnTo>
                  <a:lnTo>
                    <a:pt x="35" y="644"/>
                  </a:lnTo>
                  <a:lnTo>
                    <a:pt x="56" y="637"/>
                  </a:lnTo>
                  <a:lnTo>
                    <a:pt x="16" y="647"/>
                  </a:lnTo>
                  <a:lnTo>
                    <a:pt x="41" y="643"/>
                  </a:lnTo>
                  <a:lnTo>
                    <a:pt x="0" y="646"/>
                  </a:lnTo>
                  <a:lnTo>
                    <a:pt x="23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Freeform 33"/>
            <p:cNvSpPr>
              <a:spLocks/>
            </p:cNvSpPr>
            <p:nvPr/>
          </p:nvSpPr>
          <p:spPr bwMode="auto">
            <a:xfrm>
              <a:off x="1639887" y="3511550"/>
              <a:ext cx="76200" cy="103188"/>
            </a:xfrm>
            <a:custGeom>
              <a:avLst/>
              <a:gdLst>
                <a:gd name="T0" fmla="*/ 678 w 701"/>
                <a:gd name="T1" fmla="*/ 0 h 944"/>
                <a:gd name="T2" fmla="*/ 639 w 701"/>
                <a:gd name="T3" fmla="*/ 3 h 944"/>
                <a:gd name="T4" fmla="*/ 613 w 701"/>
                <a:gd name="T5" fmla="*/ 7 h 944"/>
                <a:gd name="T6" fmla="*/ 574 w 701"/>
                <a:gd name="T7" fmla="*/ 17 h 944"/>
                <a:gd name="T8" fmla="*/ 518 w 701"/>
                <a:gd name="T9" fmla="*/ 38 h 944"/>
                <a:gd name="T10" fmla="*/ 496 w 701"/>
                <a:gd name="T11" fmla="*/ 48 h 944"/>
                <a:gd name="T12" fmla="*/ 458 w 701"/>
                <a:gd name="T13" fmla="*/ 70 h 944"/>
                <a:gd name="T14" fmla="*/ 438 w 701"/>
                <a:gd name="T15" fmla="*/ 84 h 944"/>
                <a:gd name="T16" fmla="*/ 363 w 701"/>
                <a:gd name="T17" fmla="*/ 146 h 944"/>
                <a:gd name="T18" fmla="*/ 343 w 701"/>
                <a:gd name="T19" fmla="*/ 165 h 944"/>
                <a:gd name="T20" fmla="*/ 272 w 701"/>
                <a:gd name="T21" fmla="*/ 249 h 944"/>
                <a:gd name="T22" fmla="*/ 192 w 701"/>
                <a:gd name="T23" fmla="*/ 373 h 944"/>
                <a:gd name="T24" fmla="*/ 121 w 701"/>
                <a:gd name="T25" fmla="*/ 513 h 944"/>
                <a:gd name="T26" fmla="*/ 57 w 701"/>
                <a:gd name="T27" fmla="*/ 674 h 944"/>
                <a:gd name="T28" fmla="*/ 0 w 701"/>
                <a:gd name="T29" fmla="*/ 851 h 944"/>
                <a:gd name="T30" fmla="*/ 289 w 701"/>
                <a:gd name="T31" fmla="*/ 944 h 944"/>
                <a:gd name="T32" fmla="*/ 340 w 701"/>
                <a:gd name="T33" fmla="*/ 785 h 944"/>
                <a:gd name="T34" fmla="*/ 392 w 701"/>
                <a:gd name="T35" fmla="*/ 650 h 944"/>
                <a:gd name="T36" fmla="*/ 449 w 701"/>
                <a:gd name="T37" fmla="*/ 536 h 944"/>
                <a:gd name="T38" fmla="*/ 505 w 701"/>
                <a:gd name="T39" fmla="*/ 446 h 944"/>
                <a:gd name="T40" fmla="*/ 576 w 701"/>
                <a:gd name="T41" fmla="*/ 362 h 944"/>
                <a:gd name="T42" fmla="*/ 556 w 701"/>
                <a:gd name="T43" fmla="*/ 381 h 944"/>
                <a:gd name="T44" fmla="*/ 631 w 701"/>
                <a:gd name="T45" fmla="*/ 319 h 944"/>
                <a:gd name="T46" fmla="*/ 611 w 701"/>
                <a:gd name="T47" fmla="*/ 333 h 944"/>
                <a:gd name="T48" fmla="*/ 649 w 701"/>
                <a:gd name="T49" fmla="*/ 311 h 944"/>
                <a:gd name="T50" fmla="*/ 627 w 701"/>
                <a:gd name="T51" fmla="*/ 321 h 944"/>
                <a:gd name="T52" fmla="*/ 649 w 701"/>
                <a:gd name="T53" fmla="*/ 312 h 944"/>
                <a:gd name="T54" fmla="*/ 688 w 701"/>
                <a:gd name="T55" fmla="*/ 302 h 944"/>
                <a:gd name="T56" fmla="*/ 662 w 701"/>
                <a:gd name="T57" fmla="*/ 306 h 944"/>
                <a:gd name="T58" fmla="*/ 701 w 701"/>
                <a:gd name="T59" fmla="*/ 303 h 944"/>
                <a:gd name="T60" fmla="*/ 678 w 701"/>
                <a:gd name="T61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1" h="944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8" y="38"/>
                  </a:lnTo>
                  <a:cubicBezTo>
                    <a:pt x="510" y="40"/>
                    <a:pt x="503" y="44"/>
                    <a:pt x="496" y="48"/>
                  </a:cubicBezTo>
                  <a:lnTo>
                    <a:pt x="458" y="70"/>
                  </a:lnTo>
                  <a:cubicBezTo>
                    <a:pt x="451" y="74"/>
                    <a:pt x="444" y="79"/>
                    <a:pt x="438" y="84"/>
                  </a:cubicBezTo>
                  <a:lnTo>
                    <a:pt x="363" y="146"/>
                  </a:lnTo>
                  <a:cubicBezTo>
                    <a:pt x="356" y="152"/>
                    <a:pt x="349" y="158"/>
                    <a:pt x="343" y="165"/>
                  </a:cubicBezTo>
                  <a:lnTo>
                    <a:pt x="272" y="249"/>
                  </a:lnTo>
                  <a:lnTo>
                    <a:pt x="192" y="373"/>
                  </a:lnTo>
                  <a:lnTo>
                    <a:pt x="121" y="513"/>
                  </a:lnTo>
                  <a:lnTo>
                    <a:pt x="57" y="674"/>
                  </a:lnTo>
                  <a:lnTo>
                    <a:pt x="0" y="851"/>
                  </a:lnTo>
                  <a:lnTo>
                    <a:pt x="289" y="944"/>
                  </a:lnTo>
                  <a:lnTo>
                    <a:pt x="340" y="785"/>
                  </a:lnTo>
                  <a:lnTo>
                    <a:pt x="392" y="650"/>
                  </a:lnTo>
                  <a:lnTo>
                    <a:pt x="449" y="536"/>
                  </a:lnTo>
                  <a:lnTo>
                    <a:pt x="505" y="446"/>
                  </a:lnTo>
                  <a:lnTo>
                    <a:pt x="576" y="362"/>
                  </a:lnTo>
                  <a:lnTo>
                    <a:pt x="556" y="381"/>
                  </a:lnTo>
                  <a:lnTo>
                    <a:pt x="631" y="319"/>
                  </a:lnTo>
                  <a:lnTo>
                    <a:pt x="611" y="333"/>
                  </a:lnTo>
                  <a:lnTo>
                    <a:pt x="649" y="311"/>
                  </a:lnTo>
                  <a:lnTo>
                    <a:pt x="627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Freeform 34"/>
            <p:cNvSpPr>
              <a:spLocks/>
            </p:cNvSpPr>
            <p:nvPr/>
          </p:nvSpPr>
          <p:spPr bwMode="auto">
            <a:xfrm>
              <a:off x="1763712" y="3598863"/>
              <a:ext cx="77788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Freeform 35"/>
            <p:cNvSpPr>
              <a:spLocks/>
            </p:cNvSpPr>
            <p:nvPr/>
          </p:nvSpPr>
          <p:spPr bwMode="auto">
            <a:xfrm>
              <a:off x="1720850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Freeform 69"/>
            <p:cNvSpPr>
              <a:spLocks/>
            </p:cNvSpPr>
            <p:nvPr/>
          </p:nvSpPr>
          <p:spPr bwMode="auto">
            <a:xfrm>
              <a:off x="1839912" y="3598863"/>
              <a:ext cx="79375" cy="103188"/>
            </a:xfrm>
            <a:custGeom>
              <a:avLst/>
              <a:gdLst>
                <a:gd name="T0" fmla="*/ 21 w 731"/>
                <a:gd name="T1" fmla="*/ 949 h 949"/>
                <a:gd name="T2" fmla="*/ 63 w 731"/>
                <a:gd name="T3" fmla="*/ 946 h 949"/>
                <a:gd name="T4" fmla="*/ 88 w 731"/>
                <a:gd name="T5" fmla="*/ 942 h 949"/>
                <a:gd name="T6" fmla="*/ 129 w 731"/>
                <a:gd name="T7" fmla="*/ 932 h 949"/>
                <a:gd name="T8" fmla="*/ 190 w 731"/>
                <a:gd name="T9" fmla="*/ 910 h 949"/>
                <a:gd name="T10" fmla="*/ 245 w 731"/>
                <a:gd name="T11" fmla="*/ 882 h 949"/>
                <a:gd name="T12" fmla="*/ 302 w 731"/>
                <a:gd name="T13" fmla="*/ 844 h 949"/>
                <a:gd name="T14" fmla="*/ 353 w 731"/>
                <a:gd name="T15" fmla="*/ 800 h 949"/>
                <a:gd name="T16" fmla="*/ 442 w 731"/>
                <a:gd name="T17" fmla="*/ 701 h 949"/>
                <a:gd name="T18" fmla="*/ 527 w 731"/>
                <a:gd name="T19" fmla="*/ 578 h 949"/>
                <a:gd name="T20" fmla="*/ 602 w 731"/>
                <a:gd name="T21" fmla="*/ 436 h 949"/>
                <a:gd name="T22" fmla="*/ 670 w 731"/>
                <a:gd name="T23" fmla="*/ 276 h 949"/>
                <a:gd name="T24" fmla="*/ 731 w 731"/>
                <a:gd name="T25" fmla="*/ 95 h 949"/>
                <a:gd name="T26" fmla="*/ 442 w 731"/>
                <a:gd name="T27" fmla="*/ 0 h 949"/>
                <a:gd name="T28" fmla="*/ 390 w 731"/>
                <a:gd name="T29" fmla="*/ 157 h 949"/>
                <a:gd name="T30" fmla="*/ 333 w 731"/>
                <a:gd name="T31" fmla="*/ 295 h 949"/>
                <a:gd name="T32" fmla="*/ 274 w 731"/>
                <a:gd name="T33" fmla="*/ 409 h 949"/>
                <a:gd name="T34" fmla="*/ 214 w 731"/>
                <a:gd name="T35" fmla="*/ 500 h 949"/>
                <a:gd name="T36" fmla="*/ 154 w 731"/>
                <a:gd name="T37" fmla="*/ 571 h 949"/>
                <a:gd name="T38" fmla="*/ 127 w 731"/>
                <a:gd name="T39" fmla="*/ 595 h 949"/>
                <a:gd name="T40" fmla="*/ 104 w 731"/>
                <a:gd name="T41" fmla="*/ 613 h 949"/>
                <a:gd name="T42" fmla="*/ 79 w 731"/>
                <a:gd name="T43" fmla="*/ 627 h 949"/>
                <a:gd name="T44" fmla="*/ 57 w 731"/>
                <a:gd name="T45" fmla="*/ 637 h 949"/>
                <a:gd name="T46" fmla="*/ 16 w 731"/>
                <a:gd name="T47" fmla="*/ 647 h 949"/>
                <a:gd name="T48" fmla="*/ 42 w 731"/>
                <a:gd name="T49" fmla="*/ 643 h 949"/>
                <a:gd name="T50" fmla="*/ 0 w 731"/>
                <a:gd name="T51" fmla="*/ 646 h 949"/>
                <a:gd name="T52" fmla="*/ 21 w 731"/>
                <a:gd name="T53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1" h="949">
                  <a:moveTo>
                    <a:pt x="21" y="949"/>
                  </a:moveTo>
                  <a:lnTo>
                    <a:pt x="63" y="946"/>
                  </a:lnTo>
                  <a:cubicBezTo>
                    <a:pt x="72" y="945"/>
                    <a:pt x="80" y="944"/>
                    <a:pt x="88" y="942"/>
                  </a:cubicBezTo>
                  <a:lnTo>
                    <a:pt x="129" y="932"/>
                  </a:lnTo>
                  <a:lnTo>
                    <a:pt x="190" y="910"/>
                  </a:lnTo>
                  <a:lnTo>
                    <a:pt x="245" y="882"/>
                  </a:lnTo>
                  <a:lnTo>
                    <a:pt x="302" y="844"/>
                  </a:lnTo>
                  <a:lnTo>
                    <a:pt x="353" y="800"/>
                  </a:lnTo>
                  <a:lnTo>
                    <a:pt x="442" y="701"/>
                  </a:lnTo>
                  <a:lnTo>
                    <a:pt x="527" y="578"/>
                  </a:lnTo>
                  <a:lnTo>
                    <a:pt x="602" y="436"/>
                  </a:lnTo>
                  <a:lnTo>
                    <a:pt x="670" y="276"/>
                  </a:lnTo>
                  <a:lnTo>
                    <a:pt x="731" y="95"/>
                  </a:lnTo>
                  <a:lnTo>
                    <a:pt x="442" y="0"/>
                  </a:lnTo>
                  <a:lnTo>
                    <a:pt x="390" y="157"/>
                  </a:lnTo>
                  <a:lnTo>
                    <a:pt x="333" y="295"/>
                  </a:lnTo>
                  <a:lnTo>
                    <a:pt x="274" y="409"/>
                  </a:lnTo>
                  <a:lnTo>
                    <a:pt x="214" y="500"/>
                  </a:lnTo>
                  <a:lnTo>
                    <a:pt x="154" y="571"/>
                  </a:lnTo>
                  <a:lnTo>
                    <a:pt x="127" y="595"/>
                  </a:lnTo>
                  <a:lnTo>
                    <a:pt x="104" y="613"/>
                  </a:lnTo>
                  <a:lnTo>
                    <a:pt x="79" y="627"/>
                  </a:lnTo>
                  <a:lnTo>
                    <a:pt x="57" y="637"/>
                  </a:lnTo>
                  <a:lnTo>
                    <a:pt x="16" y="647"/>
                  </a:lnTo>
                  <a:lnTo>
                    <a:pt x="42" y="643"/>
                  </a:lnTo>
                  <a:lnTo>
                    <a:pt x="0" y="646"/>
                  </a:lnTo>
                  <a:lnTo>
                    <a:pt x="21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" name="Freeform 70"/>
            <p:cNvSpPr>
              <a:spLocks/>
            </p:cNvSpPr>
            <p:nvPr/>
          </p:nvSpPr>
          <p:spPr bwMode="auto">
            <a:xfrm>
              <a:off x="1885950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" name="Freeform 71"/>
            <p:cNvSpPr>
              <a:spLocks/>
            </p:cNvSpPr>
            <p:nvPr/>
          </p:nvSpPr>
          <p:spPr bwMode="auto">
            <a:xfrm>
              <a:off x="2011362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" name="Freeform 72"/>
            <p:cNvSpPr>
              <a:spLocks/>
            </p:cNvSpPr>
            <p:nvPr/>
          </p:nvSpPr>
          <p:spPr bwMode="auto">
            <a:xfrm>
              <a:off x="1965325" y="3511550"/>
              <a:ext cx="79375" cy="103188"/>
            </a:xfrm>
            <a:custGeom>
              <a:avLst/>
              <a:gdLst>
                <a:gd name="T0" fmla="*/ 21 w 731"/>
                <a:gd name="T1" fmla="*/ 0 h 946"/>
                <a:gd name="T2" fmla="*/ 63 w 731"/>
                <a:gd name="T3" fmla="*/ 3 h 946"/>
                <a:gd name="T4" fmla="*/ 88 w 731"/>
                <a:gd name="T5" fmla="*/ 7 h 946"/>
                <a:gd name="T6" fmla="*/ 129 w 731"/>
                <a:gd name="T7" fmla="*/ 17 h 946"/>
                <a:gd name="T8" fmla="*/ 187 w 731"/>
                <a:gd name="T9" fmla="*/ 37 h 946"/>
                <a:gd name="T10" fmla="*/ 208 w 731"/>
                <a:gd name="T11" fmla="*/ 46 h 946"/>
                <a:gd name="T12" fmla="*/ 248 w 731"/>
                <a:gd name="T13" fmla="*/ 68 h 946"/>
                <a:gd name="T14" fmla="*/ 268 w 731"/>
                <a:gd name="T15" fmla="*/ 82 h 946"/>
                <a:gd name="T16" fmla="*/ 347 w 731"/>
                <a:gd name="T17" fmla="*/ 144 h 946"/>
                <a:gd name="T18" fmla="*/ 367 w 731"/>
                <a:gd name="T19" fmla="*/ 162 h 946"/>
                <a:gd name="T20" fmla="*/ 442 w 731"/>
                <a:gd name="T21" fmla="*/ 246 h 946"/>
                <a:gd name="T22" fmla="*/ 527 w 731"/>
                <a:gd name="T23" fmla="*/ 370 h 946"/>
                <a:gd name="T24" fmla="*/ 602 w 731"/>
                <a:gd name="T25" fmla="*/ 511 h 946"/>
                <a:gd name="T26" fmla="*/ 670 w 731"/>
                <a:gd name="T27" fmla="*/ 670 h 946"/>
                <a:gd name="T28" fmla="*/ 731 w 731"/>
                <a:gd name="T29" fmla="*/ 849 h 946"/>
                <a:gd name="T30" fmla="*/ 442 w 731"/>
                <a:gd name="T31" fmla="*/ 946 h 946"/>
                <a:gd name="T32" fmla="*/ 391 w 731"/>
                <a:gd name="T33" fmla="*/ 789 h 946"/>
                <a:gd name="T34" fmla="*/ 333 w 731"/>
                <a:gd name="T35" fmla="*/ 652 h 946"/>
                <a:gd name="T36" fmla="*/ 274 w 731"/>
                <a:gd name="T37" fmla="*/ 539 h 946"/>
                <a:gd name="T38" fmla="*/ 215 w 731"/>
                <a:gd name="T39" fmla="*/ 449 h 946"/>
                <a:gd name="T40" fmla="*/ 140 w 731"/>
                <a:gd name="T41" fmla="*/ 365 h 946"/>
                <a:gd name="T42" fmla="*/ 160 w 731"/>
                <a:gd name="T43" fmla="*/ 383 h 946"/>
                <a:gd name="T44" fmla="*/ 81 w 731"/>
                <a:gd name="T45" fmla="*/ 321 h 946"/>
                <a:gd name="T46" fmla="*/ 101 w 731"/>
                <a:gd name="T47" fmla="*/ 335 h 946"/>
                <a:gd name="T48" fmla="*/ 61 w 731"/>
                <a:gd name="T49" fmla="*/ 313 h 946"/>
                <a:gd name="T50" fmla="*/ 82 w 731"/>
                <a:gd name="T51" fmla="*/ 322 h 946"/>
                <a:gd name="T52" fmla="*/ 57 w 731"/>
                <a:gd name="T53" fmla="*/ 312 h 946"/>
                <a:gd name="T54" fmla="*/ 16 w 731"/>
                <a:gd name="T55" fmla="*/ 302 h 946"/>
                <a:gd name="T56" fmla="*/ 42 w 731"/>
                <a:gd name="T57" fmla="*/ 306 h 946"/>
                <a:gd name="T58" fmla="*/ 0 w 731"/>
                <a:gd name="T59" fmla="*/ 303 h 946"/>
                <a:gd name="T60" fmla="*/ 21 w 731"/>
                <a:gd name="T61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6">
                  <a:moveTo>
                    <a:pt x="21" y="0"/>
                  </a:moveTo>
                  <a:lnTo>
                    <a:pt x="63" y="3"/>
                  </a:lnTo>
                  <a:cubicBezTo>
                    <a:pt x="72" y="3"/>
                    <a:pt x="80" y="5"/>
                    <a:pt x="88" y="7"/>
                  </a:cubicBezTo>
                  <a:lnTo>
                    <a:pt x="129" y="17"/>
                  </a:lnTo>
                  <a:lnTo>
                    <a:pt x="187" y="37"/>
                  </a:lnTo>
                  <a:cubicBezTo>
                    <a:pt x="194" y="39"/>
                    <a:pt x="201" y="43"/>
                    <a:pt x="208" y="46"/>
                  </a:cubicBezTo>
                  <a:lnTo>
                    <a:pt x="248" y="68"/>
                  </a:lnTo>
                  <a:cubicBezTo>
                    <a:pt x="255" y="72"/>
                    <a:pt x="262" y="77"/>
                    <a:pt x="268" y="82"/>
                  </a:cubicBezTo>
                  <a:lnTo>
                    <a:pt x="347" y="144"/>
                  </a:lnTo>
                  <a:cubicBezTo>
                    <a:pt x="354" y="149"/>
                    <a:pt x="361" y="156"/>
                    <a:pt x="367" y="162"/>
                  </a:cubicBezTo>
                  <a:lnTo>
                    <a:pt x="442" y="246"/>
                  </a:lnTo>
                  <a:lnTo>
                    <a:pt x="527" y="370"/>
                  </a:lnTo>
                  <a:lnTo>
                    <a:pt x="602" y="511"/>
                  </a:lnTo>
                  <a:lnTo>
                    <a:pt x="670" y="670"/>
                  </a:lnTo>
                  <a:lnTo>
                    <a:pt x="731" y="849"/>
                  </a:lnTo>
                  <a:lnTo>
                    <a:pt x="442" y="946"/>
                  </a:lnTo>
                  <a:lnTo>
                    <a:pt x="391" y="789"/>
                  </a:lnTo>
                  <a:lnTo>
                    <a:pt x="333" y="652"/>
                  </a:lnTo>
                  <a:lnTo>
                    <a:pt x="274" y="539"/>
                  </a:lnTo>
                  <a:lnTo>
                    <a:pt x="215" y="449"/>
                  </a:lnTo>
                  <a:lnTo>
                    <a:pt x="140" y="365"/>
                  </a:lnTo>
                  <a:lnTo>
                    <a:pt x="160" y="383"/>
                  </a:lnTo>
                  <a:lnTo>
                    <a:pt x="81" y="321"/>
                  </a:lnTo>
                  <a:lnTo>
                    <a:pt x="101" y="335"/>
                  </a:lnTo>
                  <a:lnTo>
                    <a:pt x="61" y="313"/>
                  </a:lnTo>
                  <a:lnTo>
                    <a:pt x="82" y="322"/>
                  </a:lnTo>
                  <a:lnTo>
                    <a:pt x="57" y="312"/>
                  </a:lnTo>
                  <a:lnTo>
                    <a:pt x="16" y="302"/>
                  </a:lnTo>
                  <a:lnTo>
                    <a:pt x="42" y="306"/>
                  </a:lnTo>
                  <a:lnTo>
                    <a:pt x="0" y="3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" name="Freeform 73"/>
            <p:cNvSpPr>
              <a:spLocks/>
            </p:cNvSpPr>
            <p:nvPr/>
          </p:nvSpPr>
          <p:spPr bwMode="auto">
            <a:xfrm>
              <a:off x="2087562" y="3598863"/>
              <a:ext cx="80963" cy="103188"/>
            </a:xfrm>
            <a:custGeom>
              <a:avLst/>
              <a:gdLst>
                <a:gd name="T0" fmla="*/ 21 w 746"/>
                <a:gd name="T1" fmla="*/ 951 h 951"/>
                <a:gd name="T2" fmla="*/ 64 w 746"/>
                <a:gd name="T3" fmla="*/ 948 h 951"/>
                <a:gd name="T4" fmla="*/ 89 w 746"/>
                <a:gd name="T5" fmla="*/ 944 h 951"/>
                <a:gd name="T6" fmla="*/ 131 w 746"/>
                <a:gd name="T7" fmla="*/ 934 h 951"/>
                <a:gd name="T8" fmla="*/ 192 w 746"/>
                <a:gd name="T9" fmla="*/ 913 h 951"/>
                <a:gd name="T10" fmla="*/ 247 w 746"/>
                <a:gd name="T11" fmla="*/ 885 h 951"/>
                <a:gd name="T12" fmla="*/ 267 w 746"/>
                <a:gd name="T13" fmla="*/ 874 h 951"/>
                <a:gd name="T14" fmla="*/ 307 w 746"/>
                <a:gd name="T15" fmla="*/ 846 h 951"/>
                <a:gd name="T16" fmla="*/ 358 w 746"/>
                <a:gd name="T17" fmla="*/ 803 h 951"/>
                <a:gd name="T18" fmla="*/ 449 w 746"/>
                <a:gd name="T19" fmla="*/ 705 h 951"/>
                <a:gd name="T20" fmla="*/ 536 w 746"/>
                <a:gd name="T21" fmla="*/ 582 h 951"/>
                <a:gd name="T22" fmla="*/ 614 w 746"/>
                <a:gd name="T23" fmla="*/ 440 h 951"/>
                <a:gd name="T24" fmla="*/ 684 w 746"/>
                <a:gd name="T25" fmla="*/ 278 h 951"/>
                <a:gd name="T26" fmla="*/ 746 w 746"/>
                <a:gd name="T27" fmla="*/ 99 h 951"/>
                <a:gd name="T28" fmla="*/ 459 w 746"/>
                <a:gd name="T29" fmla="*/ 0 h 951"/>
                <a:gd name="T30" fmla="*/ 405 w 746"/>
                <a:gd name="T31" fmla="*/ 158 h 951"/>
                <a:gd name="T32" fmla="*/ 347 w 746"/>
                <a:gd name="T33" fmla="*/ 295 h 951"/>
                <a:gd name="T34" fmla="*/ 286 w 746"/>
                <a:gd name="T35" fmla="*/ 409 h 951"/>
                <a:gd name="T36" fmla="*/ 225 w 746"/>
                <a:gd name="T37" fmla="*/ 500 h 951"/>
                <a:gd name="T38" fmla="*/ 161 w 746"/>
                <a:gd name="T39" fmla="*/ 572 h 951"/>
                <a:gd name="T40" fmla="*/ 132 w 746"/>
                <a:gd name="T41" fmla="*/ 597 h 951"/>
                <a:gd name="T42" fmla="*/ 92 w 746"/>
                <a:gd name="T43" fmla="*/ 625 h 951"/>
                <a:gd name="T44" fmla="*/ 111 w 746"/>
                <a:gd name="T45" fmla="*/ 614 h 951"/>
                <a:gd name="T46" fmla="*/ 83 w 746"/>
                <a:gd name="T47" fmla="*/ 628 h 951"/>
                <a:gd name="T48" fmla="*/ 60 w 746"/>
                <a:gd name="T49" fmla="*/ 639 h 951"/>
                <a:gd name="T50" fmla="*/ 18 w 746"/>
                <a:gd name="T51" fmla="*/ 649 h 951"/>
                <a:gd name="T52" fmla="*/ 43 w 746"/>
                <a:gd name="T53" fmla="*/ 645 h 951"/>
                <a:gd name="T54" fmla="*/ 0 w 746"/>
                <a:gd name="T55" fmla="*/ 648 h 951"/>
                <a:gd name="T56" fmla="*/ 21 w 746"/>
                <a:gd name="T57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6" h="951">
                  <a:moveTo>
                    <a:pt x="21" y="951"/>
                  </a:moveTo>
                  <a:lnTo>
                    <a:pt x="64" y="948"/>
                  </a:lnTo>
                  <a:cubicBezTo>
                    <a:pt x="72" y="948"/>
                    <a:pt x="81" y="946"/>
                    <a:pt x="89" y="944"/>
                  </a:cubicBezTo>
                  <a:lnTo>
                    <a:pt x="131" y="934"/>
                  </a:lnTo>
                  <a:lnTo>
                    <a:pt x="192" y="913"/>
                  </a:lnTo>
                  <a:lnTo>
                    <a:pt x="247" y="885"/>
                  </a:lnTo>
                  <a:cubicBezTo>
                    <a:pt x="254" y="882"/>
                    <a:pt x="261" y="878"/>
                    <a:pt x="267" y="874"/>
                  </a:cubicBezTo>
                  <a:lnTo>
                    <a:pt x="307" y="846"/>
                  </a:lnTo>
                  <a:lnTo>
                    <a:pt x="358" y="803"/>
                  </a:lnTo>
                  <a:lnTo>
                    <a:pt x="449" y="705"/>
                  </a:lnTo>
                  <a:lnTo>
                    <a:pt x="536" y="582"/>
                  </a:lnTo>
                  <a:lnTo>
                    <a:pt x="614" y="440"/>
                  </a:lnTo>
                  <a:lnTo>
                    <a:pt x="684" y="278"/>
                  </a:lnTo>
                  <a:lnTo>
                    <a:pt x="746" y="99"/>
                  </a:lnTo>
                  <a:lnTo>
                    <a:pt x="459" y="0"/>
                  </a:lnTo>
                  <a:lnTo>
                    <a:pt x="405" y="158"/>
                  </a:lnTo>
                  <a:lnTo>
                    <a:pt x="347" y="295"/>
                  </a:lnTo>
                  <a:lnTo>
                    <a:pt x="286" y="409"/>
                  </a:lnTo>
                  <a:lnTo>
                    <a:pt x="225" y="500"/>
                  </a:lnTo>
                  <a:lnTo>
                    <a:pt x="161" y="572"/>
                  </a:lnTo>
                  <a:lnTo>
                    <a:pt x="132" y="597"/>
                  </a:lnTo>
                  <a:lnTo>
                    <a:pt x="92" y="625"/>
                  </a:lnTo>
                  <a:lnTo>
                    <a:pt x="111" y="614"/>
                  </a:lnTo>
                  <a:lnTo>
                    <a:pt x="83" y="628"/>
                  </a:lnTo>
                  <a:lnTo>
                    <a:pt x="60" y="639"/>
                  </a:lnTo>
                  <a:lnTo>
                    <a:pt x="18" y="649"/>
                  </a:lnTo>
                  <a:lnTo>
                    <a:pt x="43" y="645"/>
                  </a:lnTo>
                  <a:lnTo>
                    <a:pt x="0" y="648"/>
                  </a:lnTo>
                  <a:lnTo>
                    <a:pt x="21" y="95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" name="Freeform 74"/>
            <p:cNvSpPr>
              <a:spLocks/>
            </p:cNvSpPr>
            <p:nvPr/>
          </p:nvSpPr>
          <p:spPr bwMode="auto">
            <a:xfrm>
              <a:off x="2136775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85" name="Rectangle 156"/>
          <p:cNvSpPr>
            <a:spLocks noChangeArrowheads="1"/>
          </p:cNvSpPr>
          <p:nvPr/>
        </p:nvSpPr>
        <p:spPr bwMode="auto">
          <a:xfrm>
            <a:off x="3459162" y="3626535"/>
            <a:ext cx="655638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7" name="Rectangle 156"/>
          <p:cNvSpPr>
            <a:spLocks noChangeArrowheads="1"/>
          </p:cNvSpPr>
          <p:nvPr/>
        </p:nvSpPr>
        <p:spPr bwMode="auto">
          <a:xfrm>
            <a:off x="2857076" y="2853877"/>
            <a:ext cx="466124" cy="30162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9" name="Freeform 89"/>
          <p:cNvSpPr>
            <a:spLocks/>
          </p:cNvSpPr>
          <p:nvPr/>
        </p:nvSpPr>
        <p:spPr bwMode="auto">
          <a:xfrm>
            <a:off x="5272089" y="4148823"/>
            <a:ext cx="77788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0" name="Freeform 90"/>
          <p:cNvSpPr>
            <a:spLocks/>
          </p:cNvSpPr>
          <p:nvPr/>
        </p:nvSpPr>
        <p:spPr bwMode="auto">
          <a:xfrm>
            <a:off x="5227639" y="4061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1" name="Freeform 91"/>
          <p:cNvSpPr>
            <a:spLocks/>
          </p:cNvSpPr>
          <p:nvPr/>
        </p:nvSpPr>
        <p:spPr bwMode="auto">
          <a:xfrm>
            <a:off x="5338764" y="4148823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2" name="Freeform 92"/>
          <p:cNvSpPr>
            <a:spLocks/>
          </p:cNvSpPr>
          <p:nvPr/>
        </p:nvSpPr>
        <p:spPr bwMode="auto">
          <a:xfrm>
            <a:off x="5383214" y="4061510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3" name="Freeform 93"/>
          <p:cNvSpPr>
            <a:spLocks/>
          </p:cNvSpPr>
          <p:nvPr/>
        </p:nvSpPr>
        <p:spPr bwMode="auto">
          <a:xfrm>
            <a:off x="5507039" y="4148823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4" name="Freeform 94"/>
          <p:cNvSpPr>
            <a:spLocks/>
          </p:cNvSpPr>
          <p:nvPr/>
        </p:nvSpPr>
        <p:spPr bwMode="auto">
          <a:xfrm>
            <a:off x="5464176" y="4061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" name="Freeform 95"/>
          <p:cNvSpPr>
            <a:spLocks/>
          </p:cNvSpPr>
          <p:nvPr/>
        </p:nvSpPr>
        <p:spPr bwMode="auto">
          <a:xfrm>
            <a:off x="5578476" y="4148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6" name="Freeform 96"/>
          <p:cNvSpPr>
            <a:spLocks/>
          </p:cNvSpPr>
          <p:nvPr/>
        </p:nvSpPr>
        <p:spPr bwMode="auto">
          <a:xfrm>
            <a:off x="5621339" y="4061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7" name="Freeform 97"/>
          <p:cNvSpPr>
            <a:spLocks/>
          </p:cNvSpPr>
          <p:nvPr/>
        </p:nvSpPr>
        <p:spPr bwMode="auto">
          <a:xfrm>
            <a:off x="5753101" y="4148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8" name="Freeform 98"/>
          <p:cNvSpPr>
            <a:spLocks/>
          </p:cNvSpPr>
          <p:nvPr/>
        </p:nvSpPr>
        <p:spPr bwMode="auto">
          <a:xfrm>
            <a:off x="5710239" y="4061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9" name="Freeform 99"/>
          <p:cNvSpPr>
            <a:spLocks/>
          </p:cNvSpPr>
          <p:nvPr/>
        </p:nvSpPr>
        <p:spPr bwMode="auto">
          <a:xfrm>
            <a:off x="5819776" y="4148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0" name="Freeform 100"/>
          <p:cNvSpPr>
            <a:spLocks/>
          </p:cNvSpPr>
          <p:nvPr/>
        </p:nvSpPr>
        <p:spPr bwMode="auto">
          <a:xfrm>
            <a:off x="5862639" y="4061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1" name="Freeform 101"/>
          <p:cNvSpPr>
            <a:spLocks/>
          </p:cNvSpPr>
          <p:nvPr/>
        </p:nvSpPr>
        <p:spPr bwMode="auto">
          <a:xfrm>
            <a:off x="5989639" y="4148823"/>
            <a:ext cx="76200" cy="103188"/>
          </a:xfrm>
          <a:custGeom>
            <a:avLst/>
            <a:gdLst>
              <a:gd name="T0" fmla="*/ 170 w 176"/>
              <a:gd name="T1" fmla="*/ 237 h 237"/>
              <a:gd name="T2" fmla="*/ 160 w 176"/>
              <a:gd name="T3" fmla="*/ 237 h 237"/>
              <a:gd name="T4" fmla="*/ 154 w 176"/>
              <a:gd name="T5" fmla="*/ 236 h 237"/>
              <a:gd name="T6" fmla="*/ 144 w 176"/>
              <a:gd name="T7" fmla="*/ 233 h 237"/>
              <a:gd name="T8" fmla="*/ 129 w 176"/>
              <a:gd name="T9" fmla="*/ 227 h 237"/>
              <a:gd name="T10" fmla="*/ 116 w 176"/>
              <a:gd name="T11" fmla="*/ 220 h 237"/>
              <a:gd name="T12" fmla="*/ 102 w 176"/>
              <a:gd name="T13" fmla="*/ 211 h 237"/>
              <a:gd name="T14" fmla="*/ 90 w 176"/>
              <a:gd name="T15" fmla="*/ 199 h 237"/>
              <a:gd name="T16" fmla="*/ 68 w 176"/>
              <a:gd name="T17" fmla="*/ 175 h 237"/>
              <a:gd name="T18" fmla="*/ 48 w 176"/>
              <a:gd name="T19" fmla="*/ 144 h 237"/>
              <a:gd name="T20" fmla="*/ 30 w 176"/>
              <a:gd name="T21" fmla="*/ 108 h 237"/>
              <a:gd name="T22" fmla="*/ 15 w 176"/>
              <a:gd name="T23" fmla="*/ 68 h 237"/>
              <a:gd name="T24" fmla="*/ 0 w 176"/>
              <a:gd name="T25" fmla="*/ 24 h 237"/>
              <a:gd name="T26" fmla="*/ 73 w 176"/>
              <a:gd name="T27" fmla="*/ 0 h 237"/>
              <a:gd name="T28" fmla="*/ 85 w 176"/>
              <a:gd name="T29" fmla="*/ 40 h 237"/>
              <a:gd name="T30" fmla="*/ 98 w 176"/>
              <a:gd name="T31" fmla="*/ 74 h 237"/>
              <a:gd name="T32" fmla="*/ 113 w 176"/>
              <a:gd name="T33" fmla="*/ 103 h 237"/>
              <a:gd name="T34" fmla="*/ 127 w 176"/>
              <a:gd name="T35" fmla="*/ 126 h 237"/>
              <a:gd name="T36" fmla="*/ 141 w 176"/>
              <a:gd name="T37" fmla="*/ 143 h 237"/>
              <a:gd name="T38" fmla="*/ 147 w 176"/>
              <a:gd name="T39" fmla="*/ 149 h 237"/>
              <a:gd name="T40" fmla="*/ 152 w 176"/>
              <a:gd name="T41" fmla="*/ 154 h 237"/>
              <a:gd name="T42" fmla="*/ 158 w 176"/>
              <a:gd name="T43" fmla="*/ 157 h 237"/>
              <a:gd name="T44" fmla="*/ 163 w 176"/>
              <a:gd name="T45" fmla="*/ 159 h 237"/>
              <a:gd name="T46" fmla="*/ 172 w 176"/>
              <a:gd name="T47" fmla="*/ 162 h 237"/>
              <a:gd name="T48" fmla="*/ 166 w 176"/>
              <a:gd name="T49" fmla="*/ 161 h 237"/>
              <a:gd name="T50" fmla="*/ 176 w 176"/>
              <a:gd name="T51" fmla="*/ 162 h 237"/>
              <a:gd name="T52" fmla="*/ 170 w 176"/>
              <a:gd name="T5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237">
                <a:moveTo>
                  <a:pt x="170" y="237"/>
                </a:moveTo>
                <a:lnTo>
                  <a:pt x="160" y="237"/>
                </a:lnTo>
                <a:cubicBezTo>
                  <a:pt x="158" y="236"/>
                  <a:pt x="156" y="236"/>
                  <a:pt x="154" y="236"/>
                </a:cubicBezTo>
                <a:lnTo>
                  <a:pt x="144" y="233"/>
                </a:lnTo>
                <a:lnTo>
                  <a:pt x="129" y="227"/>
                </a:lnTo>
                <a:lnTo>
                  <a:pt x="116" y="220"/>
                </a:lnTo>
                <a:lnTo>
                  <a:pt x="102" y="211"/>
                </a:lnTo>
                <a:lnTo>
                  <a:pt x="90" y="199"/>
                </a:lnTo>
                <a:lnTo>
                  <a:pt x="68" y="175"/>
                </a:lnTo>
                <a:lnTo>
                  <a:pt x="48" y="144"/>
                </a:lnTo>
                <a:lnTo>
                  <a:pt x="30" y="108"/>
                </a:lnTo>
                <a:lnTo>
                  <a:pt x="15" y="68"/>
                </a:lnTo>
                <a:lnTo>
                  <a:pt x="0" y="24"/>
                </a:lnTo>
                <a:lnTo>
                  <a:pt x="73" y="0"/>
                </a:lnTo>
                <a:lnTo>
                  <a:pt x="85" y="40"/>
                </a:lnTo>
                <a:lnTo>
                  <a:pt x="98" y="74"/>
                </a:lnTo>
                <a:lnTo>
                  <a:pt x="113" y="103"/>
                </a:lnTo>
                <a:lnTo>
                  <a:pt x="127" y="126"/>
                </a:lnTo>
                <a:lnTo>
                  <a:pt x="141" y="143"/>
                </a:lnTo>
                <a:lnTo>
                  <a:pt x="147" y="149"/>
                </a:lnTo>
                <a:lnTo>
                  <a:pt x="152" y="154"/>
                </a:lnTo>
                <a:lnTo>
                  <a:pt x="158" y="157"/>
                </a:lnTo>
                <a:lnTo>
                  <a:pt x="163" y="159"/>
                </a:lnTo>
                <a:lnTo>
                  <a:pt x="172" y="162"/>
                </a:lnTo>
                <a:lnTo>
                  <a:pt x="166" y="161"/>
                </a:lnTo>
                <a:lnTo>
                  <a:pt x="176" y="162"/>
                </a:lnTo>
                <a:lnTo>
                  <a:pt x="170" y="23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2" name="Freeform 102"/>
          <p:cNvSpPr>
            <a:spLocks/>
          </p:cNvSpPr>
          <p:nvPr/>
        </p:nvSpPr>
        <p:spPr bwMode="auto">
          <a:xfrm>
            <a:off x="5945189" y="4061510"/>
            <a:ext cx="77788" cy="103188"/>
          </a:xfrm>
          <a:custGeom>
            <a:avLst/>
            <a:gdLst>
              <a:gd name="T0" fmla="*/ 5 w 179"/>
              <a:gd name="T1" fmla="*/ 0 h 236"/>
              <a:gd name="T2" fmla="*/ 15 w 179"/>
              <a:gd name="T3" fmla="*/ 0 h 236"/>
              <a:gd name="T4" fmla="*/ 22 w 179"/>
              <a:gd name="T5" fmla="*/ 1 h 236"/>
              <a:gd name="T6" fmla="*/ 32 w 179"/>
              <a:gd name="T7" fmla="*/ 4 h 236"/>
              <a:gd name="T8" fmla="*/ 46 w 179"/>
              <a:gd name="T9" fmla="*/ 9 h 236"/>
              <a:gd name="T10" fmla="*/ 61 w 179"/>
              <a:gd name="T11" fmla="*/ 17 h 236"/>
              <a:gd name="T12" fmla="*/ 66 w 179"/>
              <a:gd name="T13" fmla="*/ 21 h 236"/>
              <a:gd name="T14" fmla="*/ 85 w 179"/>
              <a:gd name="T15" fmla="*/ 36 h 236"/>
              <a:gd name="T16" fmla="*/ 90 w 179"/>
              <a:gd name="T17" fmla="*/ 40 h 236"/>
              <a:gd name="T18" fmla="*/ 108 w 179"/>
              <a:gd name="T19" fmla="*/ 61 h 236"/>
              <a:gd name="T20" fmla="*/ 112 w 179"/>
              <a:gd name="T21" fmla="*/ 66 h 236"/>
              <a:gd name="T22" fmla="*/ 129 w 179"/>
              <a:gd name="T23" fmla="*/ 93 h 236"/>
              <a:gd name="T24" fmla="*/ 147 w 179"/>
              <a:gd name="T25" fmla="*/ 127 h 236"/>
              <a:gd name="T26" fmla="*/ 164 w 179"/>
              <a:gd name="T27" fmla="*/ 168 h 236"/>
              <a:gd name="T28" fmla="*/ 179 w 179"/>
              <a:gd name="T29" fmla="*/ 212 h 236"/>
              <a:gd name="T30" fmla="*/ 106 w 179"/>
              <a:gd name="T31" fmla="*/ 236 h 236"/>
              <a:gd name="T32" fmla="*/ 93 w 179"/>
              <a:gd name="T33" fmla="*/ 196 h 236"/>
              <a:gd name="T34" fmla="*/ 80 w 179"/>
              <a:gd name="T35" fmla="*/ 162 h 236"/>
              <a:gd name="T36" fmla="*/ 65 w 179"/>
              <a:gd name="T37" fmla="*/ 134 h 236"/>
              <a:gd name="T38" fmla="*/ 48 w 179"/>
              <a:gd name="T39" fmla="*/ 107 h 236"/>
              <a:gd name="T40" fmla="*/ 51 w 179"/>
              <a:gd name="T41" fmla="*/ 112 h 236"/>
              <a:gd name="T42" fmla="*/ 33 w 179"/>
              <a:gd name="T43" fmla="*/ 91 h 236"/>
              <a:gd name="T44" fmla="*/ 37 w 179"/>
              <a:gd name="T45" fmla="*/ 95 h 236"/>
              <a:gd name="T46" fmla="*/ 18 w 179"/>
              <a:gd name="T47" fmla="*/ 79 h 236"/>
              <a:gd name="T48" fmla="*/ 24 w 179"/>
              <a:gd name="T49" fmla="*/ 83 h 236"/>
              <a:gd name="T50" fmla="*/ 19 w 179"/>
              <a:gd name="T51" fmla="*/ 80 h 236"/>
              <a:gd name="T52" fmla="*/ 13 w 179"/>
              <a:gd name="T53" fmla="*/ 78 h 236"/>
              <a:gd name="T54" fmla="*/ 3 w 179"/>
              <a:gd name="T55" fmla="*/ 75 h 236"/>
              <a:gd name="T56" fmla="*/ 10 w 179"/>
              <a:gd name="T57" fmla="*/ 76 h 236"/>
              <a:gd name="T58" fmla="*/ 0 w 179"/>
              <a:gd name="T59" fmla="*/ 75 h 236"/>
              <a:gd name="T60" fmla="*/ 5 w 179"/>
              <a:gd name="T6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" h="236">
                <a:moveTo>
                  <a:pt x="5" y="0"/>
                </a:moveTo>
                <a:lnTo>
                  <a:pt x="15" y="0"/>
                </a:lnTo>
                <a:cubicBezTo>
                  <a:pt x="18" y="0"/>
                  <a:pt x="20" y="1"/>
                  <a:pt x="22" y="1"/>
                </a:cubicBezTo>
                <a:lnTo>
                  <a:pt x="32" y="4"/>
                </a:lnTo>
                <a:lnTo>
                  <a:pt x="46" y="9"/>
                </a:lnTo>
                <a:lnTo>
                  <a:pt x="61" y="17"/>
                </a:lnTo>
                <a:cubicBezTo>
                  <a:pt x="63" y="18"/>
                  <a:pt x="65" y="19"/>
                  <a:pt x="66" y="21"/>
                </a:cubicBezTo>
                <a:lnTo>
                  <a:pt x="85" y="36"/>
                </a:lnTo>
                <a:cubicBezTo>
                  <a:pt x="87" y="37"/>
                  <a:pt x="89" y="39"/>
                  <a:pt x="90" y="40"/>
                </a:cubicBezTo>
                <a:lnTo>
                  <a:pt x="108" y="61"/>
                </a:lnTo>
                <a:cubicBezTo>
                  <a:pt x="110" y="63"/>
                  <a:pt x="111" y="64"/>
                  <a:pt x="112" y="66"/>
                </a:cubicBezTo>
                <a:lnTo>
                  <a:pt x="129" y="93"/>
                </a:lnTo>
                <a:lnTo>
                  <a:pt x="147" y="127"/>
                </a:lnTo>
                <a:lnTo>
                  <a:pt x="164" y="168"/>
                </a:lnTo>
                <a:lnTo>
                  <a:pt x="179" y="212"/>
                </a:lnTo>
                <a:lnTo>
                  <a:pt x="106" y="236"/>
                </a:lnTo>
                <a:lnTo>
                  <a:pt x="93" y="196"/>
                </a:lnTo>
                <a:lnTo>
                  <a:pt x="80" y="162"/>
                </a:lnTo>
                <a:lnTo>
                  <a:pt x="65" y="134"/>
                </a:lnTo>
                <a:lnTo>
                  <a:pt x="48" y="107"/>
                </a:lnTo>
                <a:lnTo>
                  <a:pt x="51" y="112"/>
                </a:lnTo>
                <a:lnTo>
                  <a:pt x="33" y="91"/>
                </a:lnTo>
                <a:lnTo>
                  <a:pt x="37" y="95"/>
                </a:lnTo>
                <a:lnTo>
                  <a:pt x="18" y="79"/>
                </a:lnTo>
                <a:lnTo>
                  <a:pt x="24" y="83"/>
                </a:lnTo>
                <a:lnTo>
                  <a:pt x="19" y="80"/>
                </a:lnTo>
                <a:lnTo>
                  <a:pt x="13" y="78"/>
                </a:lnTo>
                <a:lnTo>
                  <a:pt x="3" y="75"/>
                </a:lnTo>
                <a:lnTo>
                  <a:pt x="10" y="76"/>
                </a:lnTo>
                <a:lnTo>
                  <a:pt x="0" y="75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3" name="Rectangle 140"/>
          <p:cNvSpPr>
            <a:spLocks noChangeArrowheads="1"/>
          </p:cNvSpPr>
          <p:nvPr/>
        </p:nvSpPr>
        <p:spPr bwMode="auto">
          <a:xfrm>
            <a:off x="5035551" y="4007535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4" name="Rectangle 19"/>
          <p:cNvSpPr>
            <a:spLocks noChangeArrowheads="1"/>
          </p:cNvSpPr>
          <p:nvPr/>
        </p:nvSpPr>
        <p:spPr bwMode="auto">
          <a:xfrm>
            <a:off x="846700" y="4020235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5" name="Freeform 109"/>
          <p:cNvSpPr>
            <a:spLocks/>
          </p:cNvSpPr>
          <p:nvPr/>
        </p:nvSpPr>
        <p:spPr bwMode="auto">
          <a:xfrm>
            <a:off x="4235450" y="4148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6" name="Freeform 110"/>
          <p:cNvSpPr>
            <a:spLocks/>
          </p:cNvSpPr>
          <p:nvPr/>
        </p:nvSpPr>
        <p:spPr bwMode="auto">
          <a:xfrm>
            <a:off x="4191000" y="4061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7" name="Freeform 111"/>
          <p:cNvSpPr>
            <a:spLocks/>
          </p:cNvSpPr>
          <p:nvPr/>
        </p:nvSpPr>
        <p:spPr bwMode="auto">
          <a:xfrm>
            <a:off x="4302125" y="4148823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8" name="Freeform 112"/>
          <p:cNvSpPr>
            <a:spLocks/>
          </p:cNvSpPr>
          <p:nvPr/>
        </p:nvSpPr>
        <p:spPr bwMode="auto">
          <a:xfrm>
            <a:off x="4346575" y="4061510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9" name="Freeform 113"/>
          <p:cNvSpPr>
            <a:spLocks/>
          </p:cNvSpPr>
          <p:nvPr/>
        </p:nvSpPr>
        <p:spPr bwMode="auto">
          <a:xfrm>
            <a:off x="4471988" y="4148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0" name="Freeform 114"/>
          <p:cNvSpPr>
            <a:spLocks/>
          </p:cNvSpPr>
          <p:nvPr/>
        </p:nvSpPr>
        <p:spPr bwMode="auto">
          <a:xfrm>
            <a:off x="4427538" y="4061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1" name="Freeform 115"/>
          <p:cNvSpPr>
            <a:spLocks/>
          </p:cNvSpPr>
          <p:nvPr/>
        </p:nvSpPr>
        <p:spPr bwMode="auto">
          <a:xfrm>
            <a:off x="4541838" y="4148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2" name="Freeform 116"/>
          <p:cNvSpPr>
            <a:spLocks/>
          </p:cNvSpPr>
          <p:nvPr/>
        </p:nvSpPr>
        <p:spPr bwMode="auto">
          <a:xfrm>
            <a:off x="4584700" y="4061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3" name="Freeform 117"/>
          <p:cNvSpPr>
            <a:spLocks/>
          </p:cNvSpPr>
          <p:nvPr/>
        </p:nvSpPr>
        <p:spPr bwMode="auto">
          <a:xfrm>
            <a:off x="4716463" y="4148823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4" name="Freeform 118"/>
          <p:cNvSpPr>
            <a:spLocks/>
          </p:cNvSpPr>
          <p:nvPr/>
        </p:nvSpPr>
        <p:spPr bwMode="auto">
          <a:xfrm>
            <a:off x="4673600" y="4061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5" name="Freeform 119"/>
          <p:cNvSpPr>
            <a:spLocks/>
          </p:cNvSpPr>
          <p:nvPr/>
        </p:nvSpPr>
        <p:spPr bwMode="auto">
          <a:xfrm>
            <a:off x="4783138" y="4148823"/>
            <a:ext cx="77788" cy="103188"/>
          </a:xfrm>
          <a:custGeom>
            <a:avLst/>
            <a:gdLst>
              <a:gd name="T0" fmla="*/ 11 w 358"/>
              <a:gd name="T1" fmla="*/ 474 h 474"/>
              <a:gd name="T2" fmla="*/ 32 w 358"/>
              <a:gd name="T3" fmla="*/ 473 h 474"/>
              <a:gd name="T4" fmla="*/ 44 w 358"/>
              <a:gd name="T5" fmla="*/ 471 h 474"/>
              <a:gd name="T6" fmla="*/ 64 w 358"/>
              <a:gd name="T7" fmla="*/ 466 h 474"/>
              <a:gd name="T8" fmla="*/ 75 w 358"/>
              <a:gd name="T9" fmla="*/ 462 h 474"/>
              <a:gd name="T10" fmla="*/ 94 w 358"/>
              <a:gd name="T11" fmla="*/ 454 h 474"/>
              <a:gd name="T12" fmla="*/ 121 w 358"/>
              <a:gd name="T13" fmla="*/ 441 h 474"/>
              <a:gd name="T14" fmla="*/ 131 w 358"/>
              <a:gd name="T15" fmla="*/ 435 h 474"/>
              <a:gd name="T16" fmla="*/ 150 w 358"/>
              <a:gd name="T17" fmla="*/ 421 h 474"/>
              <a:gd name="T18" fmla="*/ 174 w 358"/>
              <a:gd name="T19" fmla="*/ 399 h 474"/>
              <a:gd name="T20" fmla="*/ 218 w 358"/>
              <a:gd name="T21" fmla="*/ 350 h 474"/>
              <a:gd name="T22" fmla="*/ 224 w 358"/>
              <a:gd name="T23" fmla="*/ 341 h 474"/>
              <a:gd name="T24" fmla="*/ 259 w 358"/>
              <a:gd name="T25" fmla="*/ 288 h 474"/>
              <a:gd name="T26" fmla="*/ 296 w 358"/>
              <a:gd name="T27" fmla="*/ 217 h 474"/>
              <a:gd name="T28" fmla="*/ 328 w 358"/>
              <a:gd name="T29" fmla="*/ 136 h 474"/>
              <a:gd name="T30" fmla="*/ 358 w 358"/>
              <a:gd name="T31" fmla="*/ 47 h 474"/>
              <a:gd name="T32" fmla="*/ 213 w 358"/>
              <a:gd name="T33" fmla="*/ 0 h 474"/>
              <a:gd name="T34" fmla="*/ 187 w 358"/>
              <a:gd name="T35" fmla="*/ 80 h 474"/>
              <a:gd name="T36" fmla="*/ 160 w 358"/>
              <a:gd name="T37" fmla="*/ 148 h 474"/>
              <a:gd name="T38" fmla="*/ 131 w 358"/>
              <a:gd name="T39" fmla="*/ 205 h 474"/>
              <a:gd name="T40" fmla="*/ 97 w 358"/>
              <a:gd name="T41" fmla="*/ 259 h 474"/>
              <a:gd name="T42" fmla="*/ 103 w 358"/>
              <a:gd name="T43" fmla="*/ 250 h 474"/>
              <a:gd name="T44" fmla="*/ 73 w 358"/>
              <a:gd name="T45" fmla="*/ 286 h 474"/>
              <a:gd name="T46" fmla="*/ 59 w 358"/>
              <a:gd name="T47" fmla="*/ 298 h 474"/>
              <a:gd name="T48" fmla="*/ 40 w 358"/>
              <a:gd name="T49" fmla="*/ 312 h 474"/>
              <a:gd name="T50" fmla="*/ 50 w 358"/>
              <a:gd name="T51" fmla="*/ 306 h 474"/>
              <a:gd name="T52" fmla="*/ 37 w 358"/>
              <a:gd name="T53" fmla="*/ 314 h 474"/>
              <a:gd name="T54" fmla="*/ 17 w 358"/>
              <a:gd name="T55" fmla="*/ 322 h 474"/>
              <a:gd name="T56" fmla="*/ 28 w 358"/>
              <a:gd name="T57" fmla="*/ 318 h 474"/>
              <a:gd name="T58" fmla="*/ 8 w 358"/>
              <a:gd name="T59" fmla="*/ 323 h 474"/>
              <a:gd name="T60" fmla="*/ 20 w 358"/>
              <a:gd name="T61" fmla="*/ 321 h 474"/>
              <a:gd name="T62" fmla="*/ 0 w 358"/>
              <a:gd name="T63" fmla="*/ 323 h 474"/>
              <a:gd name="T64" fmla="*/ 11 w 358"/>
              <a:gd name="T6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8" h="474">
                <a:moveTo>
                  <a:pt x="11" y="474"/>
                </a:moveTo>
                <a:lnTo>
                  <a:pt x="32" y="473"/>
                </a:lnTo>
                <a:cubicBezTo>
                  <a:pt x="36" y="472"/>
                  <a:pt x="40" y="472"/>
                  <a:pt x="44" y="471"/>
                </a:cubicBezTo>
                <a:lnTo>
                  <a:pt x="64" y="466"/>
                </a:lnTo>
                <a:cubicBezTo>
                  <a:pt x="68" y="465"/>
                  <a:pt x="71" y="464"/>
                  <a:pt x="75" y="462"/>
                </a:cubicBezTo>
                <a:lnTo>
                  <a:pt x="94" y="454"/>
                </a:lnTo>
                <a:lnTo>
                  <a:pt x="121" y="441"/>
                </a:lnTo>
                <a:cubicBezTo>
                  <a:pt x="124" y="439"/>
                  <a:pt x="127" y="437"/>
                  <a:pt x="131" y="435"/>
                </a:cubicBezTo>
                <a:lnTo>
                  <a:pt x="150" y="421"/>
                </a:lnTo>
                <a:lnTo>
                  <a:pt x="174" y="399"/>
                </a:lnTo>
                <a:lnTo>
                  <a:pt x="218" y="350"/>
                </a:lnTo>
                <a:cubicBezTo>
                  <a:pt x="220" y="347"/>
                  <a:pt x="222" y="344"/>
                  <a:pt x="224" y="341"/>
                </a:cubicBezTo>
                <a:lnTo>
                  <a:pt x="259" y="288"/>
                </a:lnTo>
                <a:lnTo>
                  <a:pt x="296" y="217"/>
                </a:lnTo>
                <a:lnTo>
                  <a:pt x="328" y="136"/>
                </a:lnTo>
                <a:lnTo>
                  <a:pt x="358" y="47"/>
                </a:lnTo>
                <a:lnTo>
                  <a:pt x="213" y="0"/>
                </a:lnTo>
                <a:lnTo>
                  <a:pt x="187" y="80"/>
                </a:lnTo>
                <a:lnTo>
                  <a:pt x="160" y="148"/>
                </a:lnTo>
                <a:lnTo>
                  <a:pt x="131" y="205"/>
                </a:lnTo>
                <a:lnTo>
                  <a:pt x="97" y="259"/>
                </a:lnTo>
                <a:lnTo>
                  <a:pt x="103" y="250"/>
                </a:lnTo>
                <a:lnTo>
                  <a:pt x="73" y="286"/>
                </a:lnTo>
                <a:lnTo>
                  <a:pt x="59" y="298"/>
                </a:lnTo>
                <a:lnTo>
                  <a:pt x="40" y="312"/>
                </a:lnTo>
                <a:lnTo>
                  <a:pt x="50" y="306"/>
                </a:lnTo>
                <a:lnTo>
                  <a:pt x="37" y="314"/>
                </a:lnTo>
                <a:lnTo>
                  <a:pt x="17" y="322"/>
                </a:lnTo>
                <a:lnTo>
                  <a:pt x="28" y="318"/>
                </a:lnTo>
                <a:lnTo>
                  <a:pt x="8" y="323"/>
                </a:lnTo>
                <a:lnTo>
                  <a:pt x="20" y="321"/>
                </a:lnTo>
                <a:lnTo>
                  <a:pt x="0" y="323"/>
                </a:lnTo>
                <a:lnTo>
                  <a:pt x="11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6" name="Freeform 120"/>
          <p:cNvSpPr>
            <a:spLocks/>
          </p:cNvSpPr>
          <p:nvPr/>
        </p:nvSpPr>
        <p:spPr bwMode="auto">
          <a:xfrm>
            <a:off x="4826000" y="4061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7" name="Freeform 121"/>
          <p:cNvSpPr>
            <a:spLocks/>
          </p:cNvSpPr>
          <p:nvPr/>
        </p:nvSpPr>
        <p:spPr bwMode="auto">
          <a:xfrm>
            <a:off x="4953000" y="4148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8" name="Freeform 122"/>
          <p:cNvSpPr>
            <a:spLocks/>
          </p:cNvSpPr>
          <p:nvPr/>
        </p:nvSpPr>
        <p:spPr bwMode="auto">
          <a:xfrm>
            <a:off x="4906963" y="4061510"/>
            <a:ext cx="79375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39" name="Group 238"/>
          <p:cNvGrpSpPr/>
          <p:nvPr/>
        </p:nvGrpSpPr>
        <p:grpSpPr>
          <a:xfrm>
            <a:off x="1542025" y="4020235"/>
            <a:ext cx="2150499" cy="293158"/>
            <a:chOff x="1003300" y="3470275"/>
            <a:chExt cx="2150499" cy="293158"/>
          </a:xfrm>
        </p:grpSpPr>
        <p:sp>
          <p:nvSpPr>
            <p:cNvPr id="241" name="Rectangle 10"/>
            <p:cNvSpPr>
              <a:spLocks noChangeArrowheads="1"/>
            </p:cNvSpPr>
            <p:nvPr/>
          </p:nvSpPr>
          <p:spPr bwMode="auto">
            <a:xfrm>
              <a:off x="2212974" y="3470275"/>
              <a:ext cx="940825" cy="293158"/>
            </a:xfrm>
            <a:prstGeom prst="rect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Freeform 22"/>
            <p:cNvSpPr>
              <a:spLocks/>
            </p:cNvSpPr>
            <p:nvPr/>
          </p:nvSpPr>
          <p:spPr bwMode="auto">
            <a:xfrm>
              <a:off x="104775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Freeform 23"/>
            <p:cNvSpPr>
              <a:spLocks/>
            </p:cNvSpPr>
            <p:nvPr/>
          </p:nvSpPr>
          <p:spPr bwMode="auto">
            <a:xfrm>
              <a:off x="1003300" y="3511550"/>
              <a:ext cx="77788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Freeform 24"/>
            <p:cNvSpPr>
              <a:spLocks/>
            </p:cNvSpPr>
            <p:nvPr/>
          </p:nvSpPr>
          <p:spPr bwMode="auto">
            <a:xfrm>
              <a:off x="1114425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Freeform 25"/>
            <p:cNvSpPr>
              <a:spLocks/>
            </p:cNvSpPr>
            <p:nvPr/>
          </p:nvSpPr>
          <p:spPr bwMode="auto">
            <a:xfrm>
              <a:off x="1157287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Freeform 26"/>
            <p:cNvSpPr>
              <a:spLocks/>
            </p:cNvSpPr>
            <p:nvPr/>
          </p:nvSpPr>
          <p:spPr bwMode="auto">
            <a:xfrm>
              <a:off x="128270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Freeform 27"/>
            <p:cNvSpPr>
              <a:spLocks/>
            </p:cNvSpPr>
            <p:nvPr/>
          </p:nvSpPr>
          <p:spPr bwMode="auto">
            <a:xfrm>
              <a:off x="1238250" y="3511550"/>
              <a:ext cx="77788" cy="103188"/>
            </a:xfrm>
            <a:custGeom>
              <a:avLst/>
              <a:gdLst>
                <a:gd name="T0" fmla="*/ 23 w 716"/>
                <a:gd name="T1" fmla="*/ 0 h 945"/>
                <a:gd name="T2" fmla="*/ 64 w 716"/>
                <a:gd name="T3" fmla="*/ 3 h 945"/>
                <a:gd name="T4" fmla="*/ 89 w 716"/>
                <a:gd name="T5" fmla="*/ 7 h 945"/>
                <a:gd name="T6" fmla="*/ 129 w 716"/>
                <a:gd name="T7" fmla="*/ 17 h 945"/>
                <a:gd name="T8" fmla="*/ 186 w 716"/>
                <a:gd name="T9" fmla="*/ 38 h 945"/>
                <a:gd name="T10" fmla="*/ 245 w 716"/>
                <a:gd name="T11" fmla="*/ 68 h 945"/>
                <a:gd name="T12" fmla="*/ 268 w 716"/>
                <a:gd name="T13" fmla="*/ 84 h 945"/>
                <a:gd name="T14" fmla="*/ 344 w 716"/>
                <a:gd name="T15" fmla="*/ 146 h 945"/>
                <a:gd name="T16" fmla="*/ 362 w 716"/>
                <a:gd name="T17" fmla="*/ 163 h 945"/>
                <a:gd name="T18" fmla="*/ 436 w 716"/>
                <a:gd name="T19" fmla="*/ 247 h 945"/>
                <a:gd name="T20" fmla="*/ 449 w 716"/>
                <a:gd name="T21" fmla="*/ 265 h 945"/>
                <a:gd name="T22" fmla="*/ 518 w 716"/>
                <a:gd name="T23" fmla="*/ 372 h 945"/>
                <a:gd name="T24" fmla="*/ 591 w 716"/>
                <a:gd name="T25" fmla="*/ 511 h 945"/>
                <a:gd name="T26" fmla="*/ 657 w 716"/>
                <a:gd name="T27" fmla="*/ 672 h 945"/>
                <a:gd name="T28" fmla="*/ 716 w 716"/>
                <a:gd name="T29" fmla="*/ 850 h 945"/>
                <a:gd name="T30" fmla="*/ 427 w 716"/>
                <a:gd name="T31" fmla="*/ 945 h 945"/>
                <a:gd name="T32" fmla="*/ 376 w 716"/>
                <a:gd name="T33" fmla="*/ 787 h 945"/>
                <a:gd name="T34" fmla="*/ 322 w 716"/>
                <a:gd name="T35" fmla="*/ 652 h 945"/>
                <a:gd name="T36" fmla="*/ 263 w 716"/>
                <a:gd name="T37" fmla="*/ 537 h 945"/>
                <a:gd name="T38" fmla="*/ 194 w 716"/>
                <a:gd name="T39" fmla="*/ 430 h 945"/>
                <a:gd name="T40" fmla="*/ 207 w 716"/>
                <a:gd name="T41" fmla="*/ 448 h 945"/>
                <a:gd name="T42" fmla="*/ 133 w 716"/>
                <a:gd name="T43" fmla="*/ 364 h 945"/>
                <a:gd name="T44" fmla="*/ 151 w 716"/>
                <a:gd name="T45" fmla="*/ 381 h 945"/>
                <a:gd name="T46" fmla="*/ 75 w 716"/>
                <a:gd name="T47" fmla="*/ 319 h 945"/>
                <a:gd name="T48" fmla="*/ 98 w 716"/>
                <a:gd name="T49" fmla="*/ 335 h 945"/>
                <a:gd name="T50" fmla="*/ 77 w 716"/>
                <a:gd name="T51" fmla="*/ 321 h 945"/>
                <a:gd name="T52" fmla="*/ 56 w 716"/>
                <a:gd name="T53" fmla="*/ 312 h 945"/>
                <a:gd name="T54" fmla="*/ 16 w 716"/>
                <a:gd name="T55" fmla="*/ 302 h 945"/>
                <a:gd name="T56" fmla="*/ 41 w 716"/>
                <a:gd name="T57" fmla="*/ 306 h 945"/>
                <a:gd name="T58" fmla="*/ 0 w 716"/>
                <a:gd name="T59" fmla="*/ 303 h 945"/>
                <a:gd name="T60" fmla="*/ 23 w 716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45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lnTo>
                    <a:pt x="186" y="38"/>
                  </a:lnTo>
                  <a:lnTo>
                    <a:pt x="245" y="68"/>
                  </a:lnTo>
                  <a:cubicBezTo>
                    <a:pt x="253" y="73"/>
                    <a:pt x="260" y="78"/>
                    <a:pt x="268" y="84"/>
                  </a:cubicBezTo>
                  <a:lnTo>
                    <a:pt x="344" y="146"/>
                  </a:lnTo>
                  <a:cubicBezTo>
                    <a:pt x="350" y="151"/>
                    <a:pt x="356" y="157"/>
                    <a:pt x="362" y="163"/>
                  </a:cubicBezTo>
                  <a:lnTo>
                    <a:pt x="436" y="247"/>
                  </a:lnTo>
                  <a:cubicBezTo>
                    <a:pt x="441" y="253"/>
                    <a:pt x="445" y="259"/>
                    <a:pt x="449" y="265"/>
                  </a:cubicBezTo>
                  <a:lnTo>
                    <a:pt x="518" y="372"/>
                  </a:lnTo>
                  <a:lnTo>
                    <a:pt x="591" y="511"/>
                  </a:lnTo>
                  <a:lnTo>
                    <a:pt x="657" y="672"/>
                  </a:lnTo>
                  <a:lnTo>
                    <a:pt x="716" y="850"/>
                  </a:lnTo>
                  <a:lnTo>
                    <a:pt x="427" y="945"/>
                  </a:lnTo>
                  <a:lnTo>
                    <a:pt x="376" y="787"/>
                  </a:lnTo>
                  <a:lnTo>
                    <a:pt x="322" y="652"/>
                  </a:lnTo>
                  <a:lnTo>
                    <a:pt x="263" y="537"/>
                  </a:lnTo>
                  <a:lnTo>
                    <a:pt x="194" y="430"/>
                  </a:lnTo>
                  <a:lnTo>
                    <a:pt x="207" y="448"/>
                  </a:lnTo>
                  <a:lnTo>
                    <a:pt x="133" y="364"/>
                  </a:lnTo>
                  <a:lnTo>
                    <a:pt x="151" y="381"/>
                  </a:lnTo>
                  <a:lnTo>
                    <a:pt x="75" y="319"/>
                  </a:lnTo>
                  <a:lnTo>
                    <a:pt x="98" y="335"/>
                  </a:lnTo>
                  <a:lnTo>
                    <a:pt x="77" y="321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Freeform 28"/>
            <p:cNvSpPr>
              <a:spLocks/>
            </p:cNvSpPr>
            <p:nvPr/>
          </p:nvSpPr>
          <p:spPr bwMode="auto">
            <a:xfrm>
              <a:off x="1354137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Freeform 29"/>
            <p:cNvSpPr>
              <a:spLocks/>
            </p:cNvSpPr>
            <p:nvPr/>
          </p:nvSpPr>
          <p:spPr bwMode="auto">
            <a:xfrm>
              <a:off x="1397000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Freeform 30"/>
            <p:cNvSpPr>
              <a:spLocks/>
            </p:cNvSpPr>
            <p:nvPr/>
          </p:nvSpPr>
          <p:spPr bwMode="auto">
            <a:xfrm>
              <a:off x="1527175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Freeform 31"/>
            <p:cNvSpPr>
              <a:spLocks/>
            </p:cNvSpPr>
            <p:nvPr/>
          </p:nvSpPr>
          <p:spPr bwMode="auto">
            <a:xfrm>
              <a:off x="1484312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Freeform 32"/>
            <p:cNvSpPr>
              <a:spLocks/>
            </p:cNvSpPr>
            <p:nvPr/>
          </p:nvSpPr>
          <p:spPr bwMode="auto">
            <a:xfrm>
              <a:off x="1593850" y="3598863"/>
              <a:ext cx="79375" cy="103188"/>
            </a:xfrm>
            <a:custGeom>
              <a:avLst/>
              <a:gdLst>
                <a:gd name="T0" fmla="*/ 23 w 716"/>
                <a:gd name="T1" fmla="*/ 949 h 949"/>
                <a:gd name="T2" fmla="*/ 64 w 716"/>
                <a:gd name="T3" fmla="*/ 946 h 949"/>
                <a:gd name="T4" fmla="*/ 89 w 716"/>
                <a:gd name="T5" fmla="*/ 942 h 949"/>
                <a:gd name="T6" fmla="*/ 129 w 716"/>
                <a:gd name="T7" fmla="*/ 932 h 949"/>
                <a:gd name="T8" fmla="*/ 150 w 716"/>
                <a:gd name="T9" fmla="*/ 925 h 949"/>
                <a:gd name="T10" fmla="*/ 189 w 716"/>
                <a:gd name="T11" fmla="*/ 909 h 949"/>
                <a:gd name="T12" fmla="*/ 242 w 716"/>
                <a:gd name="T13" fmla="*/ 882 h 949"/>
                <a:gd name="T14" fmla="*/ 262 w 716"/>
                <a:gd name="T15" fmla="*/ 870 h 949"/>
                <a:gd name="T16" fmla="*/ 300 w 716"/>
                <a:gd name="T17" fmla="*/ 842 h 949"/>
                <a:gd name="T18" fmla="*/ 349 w 716"/>
                <a:gd name="T19" fmla="*/ 799 h 949"/>
                <a:gd name="T20" fmla="*/ 436 w 716"/>
                <a:gd name="T21" fmla="*/ 700 h 949"/>
                <a:gd name="T22" fmla="*/ 449 w 716"/>
                <a:gd name="T23" fmla="*/ 683 h 949"/>
                <a:gd name="T24" fmla="*/ 518 w 716"/>
                <a:gd name="T25" fmla="*/ 576 h 949"/>
                <a:gd name="T26" fmla="*/ 592 w 716"/>
                <a:gd name="T27" fmla="*/ 435 h 949"/>
                <a:gd name="T28" fmla="*/ 657 w 716"/>
                <a:gd name="T29" fmla="*/ 273 h 949"/>
                <a:gd name="T30" fmla="*/ 716 w 716"/>
                <a:gd name="T31" fmla="*/ 95 h 949"/>
                <a:gd name="T32" fmla="*/ 427 w 716"/>
                <a:gd name="T33" fmla="*/ 0 h 949"/>
                <a:gd name="T34" fmla="*/ 375 w 716"/>
                <a:gd name="T35" fmla="*/ 160 h 949"/>
                <a:gd name="T36" fmla="*/ 321 w 716"/>
                <a:gd name="T37" fmla="*/ 296 h 949"/>
                <a:gd name="T38" fmla="*/ 263 w 716"/>
                <a:gd name="T39" fmla="*/ 411 h 949"/>
                <a:gd name="T40" fmla="*/ 194 w 716"/>
                <a:gd name="T41" fmla="*/ 518 h 949"/>
                <a:gd name="T42" fmla="*/ 207 w 716"/>
                <a:gd name="T43" fmla="*/ 501 h 949"/>
                <a:gd name="T44" fmla="*/ 146 w 716"/>
                <a:gd name="T45" fmla="*/ 572 h 949"/>
                <a:gd name="T46" fmla="*/ 119 w 716"/>
                <a:gd name="T47" fmla="*/ 597 h 949"/>
                <a:gd name="T48" fmla="*/ 81 w 716"/>
                <a:gd name="T49" fmla="*/ 625 h 949"/>
                <a:gd name="T50" fmla="*/ 101 w 716"/>
                <a:gd name="T51" fmla="*/ 613 h 949"/>
                <a:gd name="T52" fmla="*/ 74 w 716"/>
                <a:gd name="T53" fmla="*/ 628 h 949"/>
                <a:gd name="T54" fmla="*/ 35 w 716"/>
                <a:gd name="T55" fmla="*/ 644 h 949"/>
                <a:gd name="T56" fmla="*/ 56 w 716"/>
                <a:gd name="T57" fmla="*/ 637 h 949"/>
                <a:gd name="T58" fmla="*/ 16 w 716"/>
                <a:gd name="T59" fmla="*/ 647 h 949"/>
                <a:gd name="T60" fmla="*/ 41 w 716"/>
                <a:gd name="T61" fmla="*/ 643 h 949"/>
                <a:gd name="T62" fmla="*/ 0 w 716"/>
                <a:gd name="T63" fmla="*/ 646 h 949"/>
                <a:gd name="T64" fmla="*/ 23 w 716"/>
                <a:gd name="T65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949">
                  <a:moveTo>
                    <a:pt x="23" y="949"/>
                  </a:moveTo>
                  <a:lnTo>
                    <a:pt x="64" y="946"/>
                  </a:lnTo>
                  <a:cubicBezTo>
                    <a:pt x="72" y="945"/>
                    <a:pt x="81" y="944"/>
                    <a:pt x="89" y="942"/>
                  </a:cubicBezTo>
                  <a:lnTo>
                    <a:pt x="129" y="932"/>
                  </a:lnTo>
                  <a:cubicBezTo>
                    <a:pt x="136" y="930"/>
                    <a:pt x="143" y="928"/>
                    <a:pt x="150" y="925"/>
                  </a:cubicBezTo>
                  <a:lnTo>
                    <a:pt x="189" y="909"/>
                  </a:lnTo>
                  <a:lnTo>
                    <a:pt x="242" y="882"/>
                  </a:lnTo>
                  <a:cubicBezTo>
                    <a:pt x="249" y="878"/>
                    <a:pt x="255" y="874"/>
                    <a:pt x="262" y="870"/>
                  </a:cubicBezTo>
                  <a:lnTo>
                    <a:pt x="300" y="842"/>
                  </a:lnTo>
                  <a:lnTo>
                    <a:pt x="349" y="799"/>
                  </a:lnTo>
                  <a:lnTo>
                    <a:pt x="436" y="700"/>
                  </a:lnTo>
                  <a:cubicBezTo>
                    <a:pt x="441" y="695"/>
                    <a:pt x="445" y="689"/>
                    <a:pt x="449" y="683"/>
                  </a:cubicBezTo>
                  <a:lnTo>
                    <a:pt x="518" y="576"/>
                  </a:lnTo>
                  <a:lnTo>
                    <a:pt x="592" y="435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5" y="160"/>
                  </a:lnTo>
                  <a:lnTo>
                    <a:pt x="321" y="296"/>
                  </a:lnTo>
                  <a:lnTo>
                    <a:pt x="263" y="411"/>
                  </a:lnTo>
                  <a:lnTo>
                    <a:pt x="194" y="518"/>
                  </a:lnTo>
                  <a:lnTo>
                    <a:pt x="207" y="501"/>
                  </a:lnTo>
                  <a:lnTo>
                    <a:pt x="146" y="572"/>
                  </a:lnTo>
                  <a:lnTo>
                    <a:pt x="119" y="597"/>
                  </a:lnTo>
                  <a:lnTo>
                    <a:pt x="81" y="625"/>
                  </a:lnTo>
                  <a:lnTo>
                    <a:pt x="101" y="613"/>
                  </a:lnTo>
                  <a:lnTo>
                    <a:pt x="74" y="628"/>
                  </a:lnTo>
                  <a:lnTo>
                    <a:pt x="35" y="644"/>
                  </a:lnTo>
                  <a:lnTo>
                    <a:pt x="56" y="637"/>
                  </a:lnTo>
                  <a:lnTo>
                    <a:pt x="16" y="647"/>
                  </a:lnTo>
                  <a:lnTo>
                    <a:pt x="41" y="643"/>
                  </a:lnTo>
                  <a:lnTo>
                    <a:pt x="0" y="646"/>
                  </a:lnTo>
                  <a:lnTo>
                    <a:pt x="23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Freeform 33"/>
            <p:cNvSpPr>
              <a:spLocks/>
            </p:cNvSpPr>
            <p:nvPr/>
          </p:nvSpPr>
          <p:spPr bwMode="auto">
            <a:xfrm>
              <a:off x="1639887" y="3511550"/>
              <a:ext cx="76200" cy="103188"/>
            </a:xfrm>
            <a:custGeom>
              <a:avLst/>
              <a:gdLst>
                <a:gd name="T0" fmla="*/ 678 w 701"/>
                <a:gd name="T1" fmla="*/ 0 h 944"/>
                <a:gd name="T2" fmla="*/ 639 w 701"/>
                <a:gd name="T3" fmla="*/ 3 h 944"/>
                <a:gd name="T4" fmla="*/ 613 w 701"/>
                <a:gd name="T5" fmla="*/ 7 h 944"/>
                <a:gd name="T6" fmla="*/ 574 w 701"/>
                <a:gd name="T7" fmla="*/ 17 h 944"/>
                <a:gd name="T8" fmla="*/ 518 w 701"/>
                <a:gd name="T9" fmla="*/ 38 h 944"/>
                <a:gd name="T10" fmla="*/ 496 w 701"/>
                <a:gd name="T11" fmla="*/ 48 h 944"/>
                <a:gd name="T12" fmla="*/ 458 w 701"/>
                <a:gd name="T13" fmla="*/ 70 h 944"/>
                <a:gd name="T14" fmla="*/ 438 w 701"/>
                <a:gd name="T15" fmla="*/ 84 h 944"/>
                <a:gd name="T16" fmla="*/ 363 w 701"/>
                <a:gd name="T17" fmla="*/ 146 h 944"/>
                <a:gd name="T18" fmla="*/ 343 w 701"/>
                <a:gd name="T19" fmla="*/ 165 h 944"/>
                <a:gd name="T20" fmla="*/ 272 w 701"/>
                <a:gd name="T21" fmla="*/ 249 h 944"/>
                <a:gd name="T22" fmla="*/ 192 w 701"/>
                <a:gd name="T23" fmla="*/ 373 h 944"/>
                <a:gd name="T24" fmla="*/ 121 w 701"/>
                <a:gd name="T25" fmla="*/ 513 h 944"/>
                <a:gd name="T26" fmla="*/ 57 w 701"/>
                <a:gd name="T27" fmla="*/ 674 h 944"/>
                <a:gd name="T28" fmla="*/ 0 w 701"/>
                <a:gd name="T29" fmla="*/ 851 h 944"/>
                <a:gd name="T30" fmla="*/ 289 w 701"/>
                <a:gd name="T31" fmla="*/ 944 h 944"/>
                <a:gd name="T32" fmla="*/ 340 w 701"/>
                <a:gd name="T33" fmla="*/ 785 h 944"/>
                <a:gd name="T34" fmla="*/ 392 w 701"/>
                <a:gd name="T35" fmla="*/ 650 h 944"/>
                <a:gd name="T36" fmla="*/ 449 w 701"/>
                <a:gd name="T37" fmla="*/ 536 h 944"/>
                <a:gd name="T38" fmla="*/ 505 w 701"/>
                <a:gd name="T39" fmla="*/ 446 h 944"/>
                <a:gd name="T40" fmla="*/ 576 w 701"/>
                <a:gd name="T41" fmla="*/ 362 h 944"/>
                <a:gd name="T42" fmla="*/ 556 w 701"/>
                <a:gd name="T43" fmla="*/ 381 h 944"/>
                <a:gd name="T44" fmla="*/ 631 w 701"/>
                <a:gd name="T45" fmla="*/ 319 h 944"/>
                <a:gd name="T46" fmla="*/ 611 w 701"/>
                <a:gd name="T47" fmla="*/ 333 h 944"/>
                <a:gd name="T48" fmla="*/ 649 w 701"/>
                <a:gd name="T49" fmla="*/ 311 h 944"/>
                <a:gd name="T50" fmla="*/ 627 w 701"/>
                <a:gd name="T51" fmla="*/ 321 h 944"/>
                <a:gd name="T52" fmla="*/ 649 w 701"/>
                <a:gd name="T53" fmla="*/ 312 h 944"/>
                <a:gd name="T54" fmla="*/ 688 w 701"/>
                <a:gd name="T55" fmla="*/ 302 h 944"/>
                <a:gd name="T56" fmla="*/ 662 w 701"/>
                <a:gd name="T57" fmla="*/ 306 h 944"/>
                <a:gd name="T58" fmla="*/ 701 w 701"/>
                <a:gd name="T59" fmla="*/ 303 h 944"/>
                <a:gd name="T60" fmla="*/ 678 w 701"/>
                <a:gd name="T61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1" h="944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8" y="38"/>
                  </a:lnTo>
                  <a:cubicBezTo>
                    <a:pt x="510" y="40"/>
                    <a:pt x="503" y="44"/>
                    <a:pt x="496" y="48"/>
                  </a:cubicBezTo>
                  <a:lnTo>
                    <a:pt x="458" y="70"/>
                  </a:lnTo>
                  <a:cubicBezTo>
                    <a:pt x="451" y="74"/>
                    <a:pt x="444" y="79"/>
                    <a:pt x="438" y="84"/>
                  </a:cubicBezTo>
                  <a:lnTo>
                    <a:pt x="363" y="146"/>
                  </a:lnTo>
                  <a:cubicBezTo>
                    <a:pt x="356" y="152"/>
                    <a:pt x="349" y="158"/>
                    <a:pt x="343" y="165"/>
                  </a:cubicBezTo>
                  <a:lnTo>
                    <a:pt x="272" y="249"/>
                  </a:lnTo>
                  <a:lnTo>
                    <a:pt x="192" y="373"/>
                  </a:lnTo>
                  <a:lnTo>
                    <a:pt x="121" y="513"/>
                  </a:lnTo>
                  <a:lnTo>
                    <a:pt x="57" y="674"/>
                  </a:lnTo>
                  <a:lnTo>
                    <a:pt x="0" y="851"/>
                  </a:lnTo>
                  <a:lnTo>
                    <a:pt x="289" y="944"/>
                  </a:lnTo>
                  <a:lnTo>
                    <a:pt x="340" y="785"/>
                  </a:lnTo>
                  <a:lnTo>
                    <a:pt x="392" y="650"/>
                  </a:lnTo>
                  <a:lnTo>
                    <a:pt x="449" y="536"/>
                  </a:lnTo>
                  <a:lnTo>
                    <a:pt x="505" y="446"/>
                  </a:lnTo>
                  <a:lnTo>
                    <a:pt x="576" y="362"/>
                  </a:lnTo>
                  <a:lnTo>
                    <a:pt x="556" y="381"/>
                  </a:lnTo>
                  <a:lnTo>
                    <a:pt x="631" y="319"/>
                  </a:lnTo>
                  <a:lnTo>
                    <a:pt x="611" y="333"/>
                  </a:lnTo>
                  <a:lnTo>
                    <a:pt x="649" y="311"/>
                  </a:lnTo>
                  <a:lnTo>
                    <a:pt x="627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Freeform 34"/>
            <p:cNvSpPr>
              <a:spLocks/>
            </p:cNvSpPr>
            <p:nvPr/>
          </p:nvSpPr>
          <p:spPr bwMode="auto">
            <a:xfrm>
              <a:off x="1763712" y="3598863"/>
              <a:ext cx="77788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Freeform 35"/>
            <p:cNvSpPr>
              <a:spLocks/>
            </p:cNvSpPr>
            <p:nvPr/>
          </p:nvSpPr>
          <p:spPr bwMode="auto">
            <a:xfrm>
              <a:off x="1720850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Freeform 69"/>
            <p:cNvSpPr>
              <a:spLocks/>
            </p:cNvSpPr>
            <p:nvPr/>
          </p:nvSpPr>
          <p:spPr bwMode="auto">
            <a:xfrm>
              <a:off x="1839912" y="3598863"/>
              <a:ext cx="79375" cy="103188"/>
            </a:xfrm>
            <a:custGeom>
              <a:avLst/>
              <a:gdLst>
                <a:gd name="T0" fmla="*/ 21 w 731"/>
                <a:gd name="T1" fmla="*/ 949 h 949"/>
                <a:gd name="T2" fmla="*/ 63 w 731"/>
                <a:gd name="T3" fmla="*/ 946 h 949"/>
                <a:gd name="T4" fmla="*/ 88 w 731"/>
                <a:gd name="T5" fmla="*/ 942 h 949"/>
                <a:gd name="T6" fmla="*/ 129 w 731"/>
                <a:gd name="T7" fmla="*/ 932 h 949"/>
                <a:gd name="T8" fmla="*/ 190 w 731"/>
                <a:gd name="T9" fmla="*/ 910 h 949"/>
                <a:gd name="T10" fmla="*/ 245 w 731"/>
                <a:gd name="T11" fmla="*/ 882 h 949"/>
                <a:gd name="T12" fmla="*/ 302 w 731"/>
                <a:gd name="T13" fmla="*/ 844 h 949"/>
                <a:gd name="T14" fmla="*/ 353 w 731"/>
                <a:gd name="T15" fmla="*/ 800 h 949"/>
                <a:gd name="T16" fmla="*/ 442 w 731"/>
                <a:gd name="T17" fmla="*/ 701 h 949"/>
                <a:gd name="T18" fmla="*/ 527 w 731"/>
                <a:gd name="T19" fmla="*/ 578 h 949"/>
                <a:gd name="T20" fmla="*/ 602 w 731"/>
                <a:gd name="T21" fmla="*/ 436 h 949"/>
                <a:gd name="T22" fmla="*/ 670 w 731"/>
                <a:gd name="T23" fmla="*/ 276 h 949"/>
                <a:gd name="T24" fmla="*/ 731 w 731"/>
                <a:gd name="T25" fmla="*/ 95 h 949"/>
                <a:gd name="T26" fmla="*/ 442 w 731"/>
                <a:gd name="T27" fmla="*/ 0 h 949"/>
                <a:gd name="T28" fmla="*/ 390 w 731"/>
                <a:gd name="T29" fmla="*/ 157 h 949"/>
                <a:gd name="T30" fmla="*/ 333 w 731"/>
                <a:gd name="T31" fmla="*/ 295 h 949"/>
                <a:gd name="T32" fmla="*/ 274 w 731"/>
                <a:gd name="T33" fmla="*/ 409 h 949"/>
                <a:gd name="T34" fmla="*/ 214 w 731"/>
                <a:gd name="T35" fmla="*/ 500 h 949"/>
                <a:gd name="T36" fmla="*/ 154 w 731"/>
                <a:gd name="T37" fmla="*/ 571 h 949"/>
                <a:gd name="T38" fmla="*/ 127 w 731"/>
                <a:gd name="T39" fmla="*/ 595 h 949"/>
                <a:gd name="T40" fmla="*/ 104 w 731"/>
                <a:gd name="T41" fmla="*/ 613 h 949"/>
                <a:gd name="T42" fmla="*/ 79 w 731"/>
                <a:gd name="T43" fmla="*/ 627 h 949"/>
                <a:gd name="T44" fmla="*/ 57 w 731"/>
                <a:gd name="T45" fmla="*/ 637 h 949"/>
                <a:gd name="T46" fmla="*/ 16 w 731"/>
                <a:gd name="T47" fmla="*/ 647 h 949"/>
                <a:gd name="T48" fmla="*/ 42 w 731"/>
                <a:gd name="T49" fmla="*/ 643 h 949"/>
                <a:gd name="T50" fmla="*/ 0 w 731"/>
                <a:gd name="T51" fmla="*/ 646 h 949"/>
                <a:gd name="T52" fmla="*/ 21 w 731"/>
                <a:gd name="T53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1" h="949">
                  <a:moveTo>
                    <a:pt x="21" y="949"/>
                  </a:moveTo>
                  <a:lnTo>
                    <a:pt x="63" y="946"/>
                  </a:lnTo>
                  <a:cubicBezTo>
                    <a:pt x="72" y="945"/>
                    <a:pt x="80" y="944"/>
                    <a:pt x="88" y="942"/>
                  </a:cubicBezTo>
                  <a:lnTo>
                    <a:pt x="129" y="932"/>
                  </a:lnTo>
                  <a:lnTo>
                    <a:pt x="190" y="910"/>
                  </a:lnTo>
                  <a:lnTo>
                    <a:pt x="245" y="882"/>
                  </a:lnTo>
                  <a:lnTo>
                    <a:pt x="302" y="844"/>
                  </a:lnTo>
                  <a:lnTo>
                    <a:pt x="353" y="800"/>
                  </a:lnTo>
                  <a:lnTo>
                    <a:pt x="442" y="701"/>
                  </a:lnTo>
                  <a:lnTo>
                    <a:pt x="527" y="578"/>
                  </a:lnTo>
                  <a:lnTo>
                    <a:pt x="602" y="436"/>
                  </a:lnTo>
                  <a:lnTo>
                    <a:pt x="670" y="276"/>
                  </a:lnTo>
                  <a:lnTo>
                    <a:pt x="731" y="95"/>
                  </a:lnTo>
                  <a:lnTo>
                    <a:pt x="442" y="0"/>
                  </a:lnTo>
                  <a:lnTo>
                    <a:pt x="390" y="157"/>
                  </a:lnTo>
                  <a:lnTo>
                    <a:pt x="333" y="295"/>
                  </a:lnTo>
                  <a:lnTo>
                    <a:pt x="274" y="409"/>
                  </a:lnTo>
                  <a:lnTo>
                    <a:pt x="214" y="500"/>
                  </a:lnTo>
                  <a:lnTo>
                    <a:pt x="154" y="571"/>
                  </a:lnTo>
                  <a:lnTo>
                    <a:pt x="127" y="595"/>
                  </a:lnTo>
                  <a:lnTo>
                    <a:pt x="104" y="613"/>
                  </a:lnTo>
                  <a:lnTo>
                    <a:pt x="79" y="627"/>
                  </a:lnTo>
                  <a:lnTo>
                    <a:pt x="57" y="637"/>
                  </a:lnTo>
                  <a:lnTo>
                    <a:pt x="16" y="647"/>
                  </a:lnTo>
                  <a:lnTo>
                    <a:pt x="42" y="643"/>
                  </a:lnTo>
                  <a:lnTo>
                    <a:pt x="0" y="646"/>
                  </a:lnTo>
                  <a:lnTo>
                    <a:pt x="21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Freeform 70"/>
            <p:cNvSpPr>
              <a:spLocks/>
            </p:cNvSpPr>
            <p:nvPr/>
          </p:nvSpPr>
          <p:spPr bwMode="auto">
            <a:xfrm>
              <a:off x="1885950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Freeform 71"/>
            <p:cNvSpPr>
              <a:spLocks/>
            </p:cNvSpPr>
            <p:nvPr/>
          </p:nvSpPr>
          <p:spPr bwMode="auto">
            <a:xfrm>
              <a:off x="2011362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9" name="Freeform 72"/>
            <p:cNvSpPr>
              <a:spLocks/>
            </p:cNvSpPr>
            <p:nvPr/>
          </p:nvSpPr>
          <p:spPr bwMode="auto">
            <a:xfrm>
              <a:off x="1965325" y="3511550"/>
              <a:ext cx="79375" cy="103188"/>
            </a:xfrm>
            <a:custGeom>
              <a:avLst/>
              <a:gdLst>
                <a:gd name="T0" fmla="*/ 21 w 731"/>
                <a:gd name="T1" fmla="*/ 0 h 946"/>
                <a:gd name="T2" fmla="*/ 63 w 731"/>
                <a:gd name="T3" fmla="*/ 3 h 946"/>
                <a:gd name="T4" fmla="*/ 88 w 731"/>
                <a:gd name="T5" fmla="*/ 7 h 946"/>
                <a:gd name="T6" fmla="*/ 129 w 731"/>
                <a:gd name="T7" fmla="*/ 17 h 946"/>
                <a:gd name="T8" fmla="*/ 187 w 731"/>
                <a:gd name="T9" fmla="*/ 37 h 946"/>
                <a:gd name="T10" fmla="*/ 208 w 731"/>
                <a:gd name="T11" fmla="*/ 46 h 946"/>
                <a:gd name="T12" fmla="*/ 248 w 731"/>
                <a:gd name="T13" fmla="*/ 68 h 946"/>
                <a:gd name="T14" fmla="*/ 268 w 731"/>
                <a:gd name="T15" fmla="*/ 82 h 946"/>
                <a:gd name="T16" fmla="*/ 347 w 731"/>
                <a:gd name="T17" fmla="*/ 144 h 946"/>
                <a:gd name="T18" fmla="*/ 367 w 731"/>
                <a:gd name="T19" fmla="*/ 162 h 946"/>
                <a:gd name="T20" fmla="*/ 442 w 731"/>
                <a:gd name="T21" fmla="*/ 246 h 946"/>
                <a:gd name="T22" fmla="*/ 527 w 731"/>
                <a:gd name="T23" fmla="*/ 370 h 946"/>
                <a:gd name="T24" fmla="*/ 602 w 731"/>
                <a:gd name="T25" fmla="*/ 511 h 946"/>
                <a:gd name="T26" fmla="*/ 670 w 731"/>
                <a:gd name="T27" fmla="*/ 670 h 946"/>
                <a:gd name="T28" fmla="*/ 731 w 731"/>
                <a:gd name="T29" fmla="*/ 849 h 946"/>
                <a:gd name="T30" fmla="*/ 442 w 731"/>
                <a:gd name="T31" fmla="*/ 946 h 946"/>
                <a:gd name="T32" fmla="*/ 391 w 731"/>
                <a:gd name="T33" fmla="*/ 789 h 946"/>
                <a:gd name="T34" fmla="*/ 333 w 731"/>
                <a:gd name="T35" fmla="*/ 652 h 946"/>
                <a:gd name="T36" fmla="*/ 274 w 731"/>
                <a:gd name="T37" fmla="*/ 539 h 946"/>
                <a:gd name="T38" fmla="*/ 215 w 731"/>
                <a:gd name="T39" fmla="*/ 449 h 946"/>
                <a:gd name="T40" fmla="*/ 140 w 731"/>
                <a:gd name="T41" fmla="*/ 365 h 946"/>
                <a:gd name="T42" fmla="*/ 160 w 731"/>
                <a:gd name="T43" fmla="*/ 383 h 946"/>
                <a:gd name="T44" fmla="*/ 81 w 731"/>
                <a:gd name="T45" fmla="*/ 321 h 946"/>
                <a:gd name="T46" fmla="*/ 101 w 731"/>
                <a:gd name="T47" fmla="*/ 335 h 946"/>
                <a:gd name="T48" fmla="*/ 61 w 731"/>
                <a:gd name="T49" fmla="*/ 313 h 946"/>
                <a:gd name="T50" fmla="*/ 82 w 731"/>
                <a:gd name="T51" fmla="*/ 322 h 946"/>
                <a:gd name="T52" fmla="*/ 57 w 731"/>
                <a:gd name="T53" fmla="*/ 312 h 946"/>
                <a:gd name="T54" fmla="*/ 16 w 731"/>
                <a:gd name="T55" fmla="*/ 302 h 946"/>
                <a:gd name="T56" fmla="*/ 42 w 731"/>
                <a:gd name="T57" fmla="*/ 306 h 946"/>
                <a:gd name="T58" fmla="*/ 0 w 731"/>
                <a:gd name="T59" fmla="*/ 303 h 946"/>
                <a:gd name="T60" fmla="*/ 21 w 731"/>
                <a:gd name="T61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6">
                  <a:moveTo>
                    <a:pt x="21" y="0"/>
                  </a:moveTo>
                  <a:lnTo>
                    <a:pt x="63" y="3"/>
                  </a:lnTo>
                  <a:cubicBezTo>
                    <a:pt x="72" y="3"/>
                    <a:pt x="80" y="5"/>
                    <a:pt x="88" y="7"/>
                  </a:cubicBezTo>
                  <a:lnTo>
                    <a:pt x="129" y="17"/>
                  </a:lnTo>
                  <a:lnTo>
                    <a:pt x="187" y="37"/>
                  </a:lnTo>
                  <a:cubicBezTo>
                    <a:pt x="194" y="39"/>
                    <a:pt x="201" y="43"/>
                    <a:pt x="208" y="46"/>
                  </a:cubicBezTo>
                  <a:lnTo>
                    <a:pt x="248" y="68"/>
                  </a:lnTo>
                  <a:cubicBezTo>
                    <a:pt x="255" y="72"/>
                    <a:pt x="262" y="77"/>
                    <a:pt x="268" y="82"/>
                  </a:cubicBezTo>
                  <a:lnTo>
                    <a:pt x="347" y="144"/>
                  </a:lnTo>
                  <a:cubicBezTo>
                    <a:pt x="354" y="149"/>
                    <a:pt x="361" y="156"/>
                    <a:pt x="367" y="162"/>
                  </a:cubicBezTo>
                  <a:lnTo>
                    <a:pt x="442" y="246"/>
                  </a:lnTo>
                  <a:lnTo>
                    <a:pt x="527" y="370"/>
                  </a:lnTo>
                  <a:lnTo>
                    <a:pt x="602" y="511"/>
                  </a:lnTo>
                  <a:lnTo>
                    <a:pt x="670" y="670"/>
                  </a:lnTo>
                  <a:lnTo>
                    <a:pt x="731" y="849"/>
                  </a:lnTo>
                  <a:lnTo>
                    <a:pt x="442" y="946"/>
                  </a:lnTo>
                  <a:lnTo>
                    <a:pt x="391" y="789"/>
                  </a:lnTo>
                  <a:lnTo>
                    <a:pt x="333" y="652"/>
                  </a:lnTo>
                  <a:lnTo>
                    <a:pt x="274" y="539"/>
                  </a:lnTo>
                  <a:lnTo>
                    <a:pt x="215" y="449"/>
                  </a:lnTo>
                  <a:lnTo>
                    <a:pt x="140" y="365"/>
                  </a:lnTo>
                  <a:lnTo>
                    <a:pt x="160" y="383"/>
                  </a:lnTo>
                  <a:lnTo>
                    <a:pt x="81" y="321"/>
                  </a:lnTo>
                  <a:lnTo>
                    <a:pt x="101" y="335"/>
                  </a:lnTo>
                  <a:lnTo>
                    <a:pt x="61" y="313"/>
                  </a:lnTo>
                  <a:lnTo>
                    <a:pt x="82" y="322"/>
                  </a:lnTo>
                  <a:lnTo>
                    <a:pt x="57" y="312"/>
                  </a:lnTo>
                  <a:lnTo>
                    <a:pt x="16" y="302"/>
                  </a:lnTo>
                  <a:lnTo>
                    <a:pt x="42" y="306"/>
                  </a:lnTo>
                  <a:lnTo>
                    <a:pt x="0" y="3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Freeform 73"/>
            <p:cNvSpPr>
              <a:spLocks/>
            </p:cNvSpPr>
            <p:nvPr/>
          </p:nvSpPr>
          <p:spPr bwMode="auto">
            <a:xfrm>
              <a:off x="2087562" y="3598863"/>
              <a:ext cx="80963" cy="103188"/>
            </a:xfrm>
            <a:custGeom>
              <a:avLst/>
              <a:gdLst>
                <a:gd name="T0" fmla="*/ 21 w 746"/>
                <a:gd name="T1" fmla="*/ 951 h 951"/>
                <a:gd name="T2" fmla="*/ 64 w 746"/>
                <a:gd name="T3" fmla="*/ 948 h 951"/>
                <a:gd name="T4" fmla="*/ 89 w 746"/>
                <a:gd name="T5" fmla="*/ 944 h 951"/>
                <a:gd name="T6" fmla="*/ 131 w 746"/>
                <a:gd name="T7" fmla="*/ 934 h 951"/>
                <a:gd name="T8" fmla="*/ 192 w 746"/>
                <a:gd name="T9" fmla="*/ 913 h 951"/>
                <a:gd name="T10" fmla="*/ 247 w 746"/>
                <a:gd name="T11" fmla="*/ 885 h 951"/>
                <a:gd name="T12" fmla="*/ 267 w 746"/>
                <a:gd name="T13" fmla="*/ 874 h 951"/>
                <a:gd name="T14" fmla="*/ 307 w 746"/>
                <a:gd name="T15" fmla="*/ 846 h 951"/>
                <a:gd name="T16" fmla="*/ 358 w 746"/>
                <a:gd name="T17" fmla="*/ 803 h 951"/>
                <a:gd name="T18" fmla="*/ 449 w 746"/>
                <a:gd name="T19" fmla="*/ 705 h 951"/>
                <a:gd name="T20" fmla="*/ 536 w 746"/>
                <a:gd name="T21" fmla="*/ 582 h 951"/>
                <a:gd name="T22" fmla="*/ 614 w 746"/>
                <a:gd name="T23" fmla="*/ 440 h 951"/>
                <a:gd name="T24" fmla="*/ 684 w 746"/>
                <a:gd name="T25" fmla="*/ 278 h 951"/>
                <a:gd name="T26" fmla="*/ 746 w 746"/>
                <a:gd name="T27" fmla="*/ 99 h 951"/>
                <a:gd name="T28" fmla="*/ 459 w 746"/>
                <a:gd name="T29" fmla="*/ 0 h 951"/>
                <a:gd name="T30" fmla="*/ 405 w 746"/>
                <a:gd name="T31" fmla="*/ 158 h 951"/>
                <a:gd name="T32" fmla="*/ 347 w 746"/>
                <a:gd name="T33" fmla="*/ 295 h 951"/>
                <a:gd name="T34" fmla="*/ 286 w 746"/>
                <a:gd name="T35" fmla="*/ 409 h 951"/>
                <a:gd name="T36" fmla="*/ 225 w 746"/>
                <a:gd name="T37" fmla="*/ 500 h 951"/>
                <a:gd name="T38" fmla="*/ 161 w 746"/>
                <a:gd name="T39" fmla="*/ 572 h 951"/>
                <a:gd name="T40" fmla="*/ 132 w 746"/>
                <a:gd name="T41" fmla="*/ 597 h 951"/>
                <a:gd name="T42" fmla="*/ 92 w 746"/>
                <a:gd name="T43" fmla="*/ 625 h 951"/>
                <a:gd name="T44" fmla="*/ 111 w 746"/>
                <a:gd name="T45" fmla="*/ 614 h 951"/>
                <a:gd name="T46" fmla="*/ 83 w 746"/>
                <a:gd name="T47" fmla="*/ 628 h 951"/>
                <a:gd name="T48" fmla="*/ 60 w 746"/>
                <a:gd name="T49" fmla="*/ 639 h 951"/>
                <a:gd name="T50" fmla="*/ 18 w 746"/>
                <a:gd name="T51" fmla="*/ 649 h 951"/>
                <a:gd name="T52" fmla="*/ 43 w 746"/>
                <a:gd name="T53" fmla="*/ 645 h 951"/>
                <a:gd name="T54" fmla="*/ 0 w 746"/>
                <a:gd name="T55" fmla="*/ 648 h 951"/>
                <a:gd name="T56" fmla="*/ 21 w 746"/>
                <a:gd name="T57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6" h="951">
                  <a:moveTo>
                    <a:pt x="21" y="951"/>
                  </a:moveTo>
                  <a:lnTo>
                    <a:pt x="64" y="948"/>
                  </a:lnTo>
                  <a:cubicBezTo>
                    <a:pt x="72" y="948"/>
                    <a:pt x="81" y="946"/>
                    <a:pt x="89" y="944"/>
                  </a:cubicBezTo>
                  <a:lnTo>
                    <a:pt x="131" y="934"/>
                  </a:lnTo>
                  <a:lnTo>
                    <a:pt x="192" y="913"/>
                  </a:lnTo>
                  <a:lnTo>
                    <a:pt x="247" y="885"/>
                  </a:lnTo>
                  <a:cubicBezTo>
                    <a:pt x="254" y="882"/>
                    <a:pt x="261" y="878"/>
                    <a:pt x="267" y="874"/>
                  </a:cubicBezTo>
                  <a:lnTo>
                    <a:pt x="307" y="846"/>
                  </a:lnTo>
                  <a:lnTo>
                    <a:pt x="358" y="803"/>
                  </a:lnTo>
                  <a:lnTo>
                    <a:pt x="449" y="705"/>
                  </a:lnTo>
                  <a:lnTo>
                    <a:pt x="536" y="582"/>
                  </a:lnTo>
                  <a:lnTo>
                    <a:pt x="614" y="440"/>
                  </a:lnTo>
                  <a:lnTo>
                    <a:pt x="684" y="278"/>
                  </a:lnTo>
                  <a:lnTo>
                    <a:pt x="746" y="99"/>
                  </a:lnTo>
                  <a:lnTo>
                    <a:pt x="459" y="0"/>
                  </a:lnTo>
                  <a:lnTo>
                    <a:pt x="405" y="158"/>
                  </a:lnTo>
                  <a:lnTo>
                    <a:pt x="347" y="295"/>
                  </a:lnTo>
                  <a:lnTo>
                    <a:pt x="286" y="409"/>
                  </a:lnTo>
                  <a:lnTo>
                    <a:pt x="225" y="500"/>
                  </a:lnTo>
                  <a:lnTo>
                    <a:pt x="161" y="572"/>
                  </a:lnTo>
                  <a:lnTo>
                    <a:pt x="132" y="597"/>
                  </a:lnTo>
                  <a:lnTo>
                    <a:pt x="92" y="625"/>
                  </a:lnTo>
                  <a:lnTo>
                    <a:pt x="111" y="614"/>
                  </a:lnTo>
                  <a:lnTo>
                    <a:pt x="83" y="628"/>
                  </a:lnTo>
                  <a:lnTo>
                    <a:pt x="60" y="639"/>
                  </a:lnTo>
                  <a:lnTo>
                    <a:pt x="18" y="649"/>
                  </a:lnTo>
                  <a:lnTo>
                    <a:pt x="43" y="645"/>
                  </a:lnTo>
                  <a:lnTo>
                    <a:pt x="0" y="648"/>
                  </a:lnTo>
                  <a:lnTo>
                    <a:pt x="21" y="95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Freeform 74"/>
            <p:cNvSpPr>
              <a:spLocks/>
            </p:cNvSpPr>
            <p:nvPr/>
          </p:nvSpPr>
          <p:spPr bwMode="auto">
            <a:xfrm>
              <a:off x="2136775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40" name="Rectangle 156"/>
          <p:cNvSpPr>
            <a:spLocks noChangeArrowheads="1"/>
          </p:cNvSpPr>
          <p:nvPr/>
        </p:nvSpPr>
        <p:spPr bwMode="auto">
          <a:xfrm>
            <a:off x="3629147" y="4007535"/>
            <a:ext cx="561853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3" name="Freeform 89"/>
          <p:cNvSpPr>
            <a:spLocks/>
          </p:cNvSpPr>
          <p:nvPr/>
        </p:nvSpPr>
        <p:spPr bwMode="auto">
          <a:xfrm>
            <a:off x="5043489" y="4529823"/>
            <a:ext cx="77788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4" name="Freeform 90"/>
          <p:cNvSpPr>
            <a:spLocks/>
          </p:cNvSpPr>
          <p:nvPr/>
        </p:nvSpPr>
        <p:spPr bwMode="auto">
          <a:xfrm>
            <a:off x="4999039" y="4442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5" name="Freeform 91"/>
          <p:cNvSpPr>
            <a:spLocks/>
          </p:cNvSpPr>
          <p:nvPr/>
        </p:nvSpPr>
        <p:spPr bwMode="auto">
          <a:xfrm>
            <a:off x="5110164" y="4529823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6" name="Freeform 92"/>
          <p:cNvSpPr>
            <a:spLocks/>
          </p:cNvSpPr>
          <p:nvPr/>
        </p:nvSpPr>
        <p:spPr bwMode="auto">
          <a:xfrm>
            <a:off x="5154614" y="4442510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7" name="Freeform 93"/>
          <p:cNvSpPr>
            <a:spLocks/>
          </p:cNvSpPr>
          <p:nvPr/>
        </p:nvSpPr>
        <p:spPr bwMode="auto">
          <a:xfrm>
            <a:off x="5278439" y="4529823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8" name="Freeform 94"/>
          <p:cNvSpPr>
            <a:spLocks/>
          </p:cNvSpPr>
          <p:nvPr/>
        </p:nvSpPr>
        <p:spPr bwMode="auto">
          <a:xfrm>
            <a:off x="5235576" y="4442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9" name="Freeform 95"/>
          <p:cNvSpPr>
            <a:spLocks/>
          </p:cNvSpPr>
          <p:nvPr/>
        </p:nvSpPr>
        <p:spPr bwMode="auto">
          <a:xfrm>
            <a:off x="5349876" y="4529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0" name="Freeform 96"/>
          <p:cNvSpPr>
            <a:spLocks/>
          </p:cNvSpPr>
          <p:nvPr/>
        </p:nvSpPr>
        <p:spPr bwMode="auto">
          <a:xfrm>
            <a:off x="5392739" y="4442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1" name="Freeform 97"/>
          <p:cNvSpPr>
            <a:spLocks/>
          </p:cNvSpPr>
          <p:nvPr/>
        </p:nvSpPr>
        <p:spPr bwMode="auto">
          <a:xfrm>
            <a:off x="5524501" y="4529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2" name="Freeform 98"/>
          <p:cNvSpPr>
            <a:spLocks/>
          </p:cNvSpPr>
          <p:nvPr/>
        </p:nvSpPr>
        <p:spPr bwMode="auto">
          <a:xfrm>
            <a:off x="5481639" y="4442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3" name="Freeform 99"/>
          <p:cNvSpPr>
            <a:spLocks/>
          </p:cNvSpPr>
          <p:nvPr/>
        </p:nvSpPr>
        <p:spPr bwMode="auto">
          <a:xfrm>
            <a:off x="5591176" y="4529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4" name="Freeform 100"/>
          <p:cNvSpPr>
            <a:spLocks/>
          </p:cNvSpPr>
          <p:nvPr/>
        </p:nvSpPr>
        <p:spPr bwMode="auto">
          <a:xfrm>
            <a:off x="5634039" y="4442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5" name="Freeform 101"/>
          <p:cNvSpPr>
            <a:spLocks/>
          </p:cNvSpPr>
          <p:nvPr/>
        </p:nvSpPr>
        <p:spPr bwMode="auto">
          <a:xfrm>
            <a:off x="5761039" y="4529823"/>
            <a:ext cx="76200" cy="103188"/>
          </a:xfrm>
          <a:custGeom>
            <a:avLst/>
            <a:gdLst>
              <a:gd name="T0" fmla="*/ 170 w 176"/>
              <a:gd name="T1" fmla="*/ 237 h 237"/>
              <a:gd name="T2" fmla="*/ 160 w 176"/>
              <a:gd name="T3" fmla="*/ 237 h 237"/>
              <a:gd name="T4" fmla="*/ 154 w 176"/>
              <a:gd name="T5" fmla="*/ 236 h 237"/>
              <a:gd name="T6" fmla="*/ 144 w 176"/>
              <a:gd name="T7" fmla="*/ 233 h 237"/>
              <a:gd name="T8" fmla="*/ 129 w 176"/>
              <a:gd name="T9" fmla="*/ 227 h 237"/>
              <a:gd name="T10" fmla="*/ 116 w 176"/>
              <a:gd name="T11" fmla="*/ 220 h 237"/>
              <a:gd name="T12" fmla="*/ 102 w 176"/>
              <a:gd name="T13" fmla="*/ 211 h 237"/>
              <a:gd name="T14" fmla="*/ 90 w 176"/>
              <a:gd name="T15" fmla="*/ 199 h 237"/>
              <a:gd name="T16" fmla="*/ 68 w 176"/>
              <a:gd name="T17" fmla="*/ 175 h 237"/>
              <a:gd name="T18" fmla="*/ 48 w 176"/>
              <a:gd name="T19" fmla="*/ 144 h 237"/>
              <a:gd name="T20" fmla="*/ 30 w 176"/>
              <a:gd name="T21" fmla="*/ 108 h 237"/>
              <a:gd name="T22" fmla="*/ 15 w 176"/>
              <a:gd name="T23" fmla="*/ 68 h 237"/>
              <a:gd name="T24" fmla="*/ 0 w 176"/>
              <a:gd name="T25" fmla="*/ 24 h 237"/>
              <a:gd name="T26" fmla="*/ 73 w 176"/>
              <a:gd name="T27" fmla="*/ 0 h 237"/>
              <a:gd name="T28" fmla="*/ 85 w 176"/>
              <a:gd name="T29" fmla="*/ 40 h 237"/>
              <a:gd name="T30" fmla="*/ 98 w 176"/>
              <a:gd name="T31" fmla="*/ 74 h 237"/>
              <a:gd name="T32" fmla="*/ 113 w 176"/>
              <a:gd name="T33" fmla="*/ 103 h 237"/>
              <a:gd name="T34" fmla="*/ 127 w 176"/>
              <a:gd name="T35" fmla="*/ 126 h 237"/>
              <a:gd name="T36" fmla="*/ 141 w 176"/>
              <a:gd name="T37" fmla="*/ 143 h 237"/>
              <a:gd name="T38" fmla="*/ 147 w 176"/>
              <a:gd name="T39" fmla="*/ 149 h 237"/>
              <a:gd name="T40" fmla="*/ 152 w 176"/>
              <a:gd name="T41" fmla="*/ 154 h 237"/>
              <a:gd name="T42" fmla="*/ 158 w 176"/>
              <a:gd name="T43" fmla="*/ 157 h 237"/>
              <a:gd name="T44" fmla="*/ 163 w 176"/>
              <a:gd name="T45" fmla="*/ 159 h 237"/>
              <a:gd name="T46" fmla="*/ 172 w 176"/>
              <a:gd name="T47" fmla="*/ 162 h 237"/>
              <a:gd name="T48" fmla="*/ 166 w 176"/>
              <a:gd name="T49" fmla="*/ 161 h 237"/>
              <a:gd name="T50" fmla="*/ 176 w 176"/>
              <a:gd name="T51" fmla="*/ 162 h 237"/>
              <a:gd name="T52" fmla="*/ 170 w 176"/>
              <a:gd name="T5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237">
                <a:moveTo>
                  <a:pt x="170" y="237"/>
                </a:moveTo>
                <a:lnTo>
                  <a:pt x="160" y="237"/>
                </a:lnTo>
                <a:cubicBezTo>
                  <a:pt x="158" y="236"/>
                  <a:pt x="156" y="236"/>
                  <a:pt x="154" y="236"/>
                </a:cubicBezTo>
                <a:lnTo>
                  <a:pt x="144" y="233"/>
                </a:lnTo>
                <a:lnTo>
                  <a:pt x="129" y="227"/>
                </a:lnTo>
                <a:lnTo>
                  <a:pt x="116" y="220"/>
                </a:lnTo>
                <a:lnTo>
                  <a:pt x="102" y="211"/>
                </a:lnTo>
                <a:lnTo>
                  <a:pt x="90" y="199"/>
                </a:lnTo>
                <a:lnTo>
                  <a:pt x="68" y="175"/>
                </a:lnTo>
                <a:lnTo>
                  <a:pt x="48" y="144"/>
                </a:lnTo>
                <a:lnTo>
                  <a:pt x="30" y="108"/>
                </a:lnTo>
                <a:lnTo>
                  <a:pt x="15" y="68"/>
                </a:lnTo>
                <a:lnTo>
                  <a:pt x="0" y="24"/>
                </a:lnTo>
                <a:lnTo>
                  <a:pt x="73" y="0"/>
                </a:lnTo>
                <a:lnTo>
                  <a:pt x="85" y="40"/>
                </a:lnTo>
                <a:lnTo>
                  <a:pt x="98" y="74"/>
                </a:lnTo>
                <a:lnTo>
                  <a:pt x="113" y="103"/>
                </a:lnTo>
                <a:lnTo>
                  <a:pt x="127" y="126"/>
                </a:lnTo>
                <a:lnTo>
                  <a:pt x="141" y="143"/>
                </a:lnTo>
                <a:lnTo>
                  <a:pt x="147" y="149"/>
                </a:lnTo>
                <a:lnTo>
                  <a:pt x="152" y="154"/>
                </a:lnTo>
                <a:lnTo>
                  <a:pt x="158" y="157"/>
                </a:lnTo>
                <a:lnTo>
                  <a:pt x="163" y="159"/>
                </a:lnTo>
                <a:lnTo>
                  <a:pt x="172" y="162"/>
                </a:lnTo>
                <a:lnTo>
                  <a:pt x="166" y="161"/>
                </a:lnTo>
                <a:lnTo>
                  <a:pt x="176" y="162"/>
                </a:lnTo>
                <a:lnTo>
                  <a:pt x="170" y="23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6" name="Freeform 102"/>
          <p:cNvSpPr>
            <a:spLocks/>
          </p:cNvSpPr>
          <p:nvPr/>
        </p:nvSpPr>
        <p:spPr bwMode="auto">
          <a:xfrm>
            <a:off x="5716589" y="4442510"/>
            <a:ext cx="77788" cy="103188"/>
          </a:xfrm>
          <a:custGeom>
            <a:avLst/>
            <a:gdLst>
              <a:gd name="T0" fmla="*/ 5 w 179"/>
              <a:gd name="T1" fmla="*/ 0 h 236"/>
              <a:gd name="T2" fmla="*/ 15 w 179"/>
              <a:gd name="T3" fmla="*/ 0 h 236"/>
              <a:gd name="T4" fmla="*/ 22 w 179"/>
              <a:gd name="T5" fmla="*/ 1 h 236"/>
              <a:gd name="T6" fmla="*/ 32 w 179"/>
              <a:gd name="T7" fmla="*/ 4 h 236"/>
              <a:gd name="T8" fmla="*/ 46 w 179"/>
              <a:gd name="T9" fmla="*/ 9 h 236"/>
              <a:gd name="T10" fmla="*/ 61 w 179"/>
              <a:gd name="T11" fmla="*/ 17 h 236"/>
              <a:gd name="T12" fmla="*/ 66 w 179"/>
              <a:gd name="T13" fmla="*/ 21 h 236"/>
              <a:gd name="T14" fmla="*/ 85 w 179"/>
              <a:gd name="T15" fmla="*/ 36 h 236"/>
              <a:gd name="T16" fmla="*/ 90 w 179"/>
              <a:gd name="T17" fmla="*/ 40 h 236"/>
              <a:gd name="T18" fmla="*/ 108 w 179"/>
              <a:gd name="T19" fmla="*/ 61 h 236"/>
              <a:gd name="T20" fmla="*/ 112 w 179"/>
              <a:gd name="T21" fmla="*/ 66 h 236"/>
              <a:gd name="T22" fmla="*/ 129 w 179"/>
              <a:gd name="T23" fmla="*/ 93 h 236"/>
              <a:gd name="T24" fmla="*/ 147 w 179"/>
              <a:gd name="T25" fmla="*/ 127 h 236"/>
              <a:gd name="T26" fmla="*/ 164 w 179"/>
              <a:gd name="T27" fmla="*/ 168 h 236"/>
              <a:gd name="T28" fmla="*/ 179 w 179"/>
              <a:gd name="T29" fmla="*/ 212 h 236"/>
              <a:gd name="T30" fmla="*/ 106 w 179"/>
              <a:gd name="T31" fmla="*/ 236 h 236"/>
              <a:gd name="T32" fmla="*/ 93 w 179"/>
              <a:gd name="T33" fmla="*/ 196 h 236"/>
              <a:gd name="T34" fmla="*/ 80 w 179"/>
              <a:gd name="T35" fmla="*/ 162 h 236"/>
              <a:gd name="T36" fmla="*/ 65 w 179"/>
              <a:gd name="T37" fmla="*/ 134 h 236"/>
              <a:gd name="T38" fmla="*/ 48 w 179"/>
              <a:gd name="T39" fmla="*/ 107 h 236"/>
              <a:gd name="T40" fmla="*/ 51 w 179"/>
              <a:gd name="T41" fmla="*/ 112 h 236"/>
              <a:gd name="T42" fmla="*/ 33 w 179"/>
              <a:gd name="T43" fmla="*/ 91 h 236"/>
              <a:gd name="T44" fmla="*/ 37 w 179"/>
              <a:gd name="T45" fmla="*/ 95 h 236"/>
              <a:gd name="T46" fmla="*/ 18 w 179"/>
              <a:gd name="T47" fmla="*/ 79 h 236"/>
              <a:gd name="T48" fmla="*/ 24 w 179"/>
              <a:gd name="T49" fmla="*/ 83 h 236"/>
              <a:gd name="T50" fmla="*/ 19 w 179"/>
              <a:gd name="T51" fmla="*/ 80 h 236"/>
              <a:gd name="T52" fmla="*/ 13 w 179"/>
              <a:gd name="T53" fmla="*/ 78 h 236"/>
              <a:gd name="T54" fmla="*/ 3 w 179"/>
              <a:gd name="T55" fmla="*/ 75 h 236"/>
              <a:gd name="T56" fmla="*/ 10 w 179"/>
              <a:gd name="T57" fmla="*/ 76 h 236"/>
              <a:gd name="T58" fmla="*/ 0 w 179"/>
              <a:gd name="T59" fmla="*/ 75 h 236"/>
              <a:gd name="T60" fmla="*/ 5 w 179"/>
              <a:gd name="T6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" h="236">
                <a:moveTo>
                  <a:pt x="5" y="0"/>
                </a:moveTo>
                <a:lnTo>
                  <a:pt x="15" y="0"/>
                </a:lnTo>
                <a:cubicBezTo>
                  <a:pt x="18" y="0"/>
                  <a:pt x="20" y="1"/>
                  <a:pt x="22" y="1"/>
                </a:cubicBezTo>
                <a:lnTo>
                  <a:pt x="32" y="4"/>
                </a:lnTo>
                <a:lnTo>
                  <a:pt x="46" y="9"/>
                </a:lnTo>
                <a:lnTo>
                  <a:pt x="61" y="17"/>
                </a:lnTo>
                <a:cubicBezTo>
                  <a:pt x="63" y="18"/>
                  <a:pt x="65" y="19"/>
                  <a:pt x="66" y="21"/>
                </a:cubicBezTo>
                <a:lnTo>
                  <a:pt x="85" y="36"/>
                </a:lnTo>
                <a:cubicBezTo>
                  <a:pt x="87" y="37"/>
                  <a:pt x="89" y="39"/>
                  <a:pt x="90" y="40"/>
                </a:cubicBezTo>
                <a:lnTo>
                  <a:pt x="108" y="61"/>
                </a:lnTo>
                <a:cubicBezTo>
                  <a:pt x="110" y="63"/>
                  <a:pt x="111" y="64"/>
                  <a:pt x="112" y="66"/>
                </a:cubicBezTo>
                <a:lnTo>
                  <a:pt x="129" y="93"/>
                </a:lnTo>
                <a:lnTo>
                  <a:pt x="147" y="127"/>
                </a:lnTo>
                <a:lnTo>
                  <a:pt x="164" y="168"/>
                </a:lnTo>
                <a:lnTo>
                  <a:pt x="179" y="212"/>
                </a:lnTo>
                <a:lnTo>
                  <a:pt x="106" y="236"/>
                </a:lnTo>
                <a:lnTo>
                  <a:pt x="93" y="196"/>
                </a:lnTo>
                <a:lnTo>
                  <a:pt x="80" y="162"/>
                </a:lnTo>
                <a:lnTo>
                  <a:pt x="65" y="134"/>
                </a:lnTo>
                <a:lnTo>
                  <a:pt x="48" y="107"/>
                </a:lnTo>
                <a:lnTo>
                  <a:pt x="51" y="112"/>
                </a:lnTo>
                <a:lnTo>
                  <a:pt x="33" y="91"/>
                </a:lnTo>
                <a:lnTo>
                  <a:pt x="37" y="95"/>
                </a:lnTo>
                <a:lnTo>
                  <a:pt x="18" y="79"/>
                </a:lnTo>
                <a:lnTo>
                  <a:pt x="24" y="83"/>
                </a:lnTo>
                <a:lnTo>
                  <a:pt x="19" y="80"/>
                </a:lnTo>
                <a:lnTo>
                  <a:pt x="13" y="78"/>
                </a:lnTo>
                <a:lnTo>
                  <a:pt x="3" y="75"/>
                </a:lnTo>
                <a:lnTo>
                  <a:pt x="10" y="76"/>
                </a:lnTo>
                <a:lnTo>
                  <a:pt x="0" y="75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7" name="Rectangle 140"/>
          <p:cNvSpPr>
            <a:spLocks noChangeArrowheads="1"/>
          </p:cNvSpPr>
          <p:nvPr/>
        </p:nvSpPr>
        <p:spPr bwMode="auto">
          <a:xfrm>
            <a:off x="4806951" y="4388535"/>
            <a:ext cx="187325" cy="296863"/>
          </a:xfrm>
          <a:prstGeom prst="rect">
            <a:avLst/>
          </a:prstGeom>
          <a:solidFill>
            <a:srgbClr val="4F81BD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8" name="Rectangle 19"/>
          <p:cNvSpPr>
            <a:spLocks noChangeArrowheads="1"/>
          </p:cNvSpPr>
          <p:nvPr/>
        </p:nvSpPr>
        <p:spPr bwMode="auto">
          <a:xfrm>
            <a:off x="999100" y="4401235"/>
            <a:ext cx="5402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Xct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9" name="Freeform 109"/>
          <p:cNvSpPr>
            <a:spLocks/>
          </p:cNvSpPr>
          <p:nvPr/>
        </p:nvSpPr>
        <p:spPr bwMode="auto">
          <a:xfrm>
            <a:off x="4006850" y="4529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0" name="Freeform 110"/>
          <p:cNvSpPr>
            <a:spLocks/>
          </p:cNvSpPr>
          <p:nvPr/>
        </p:nvSpPr>
        <p:spPr bwMode="auto">
          <a:xfrm>
            <a:off x="3962400" y="4442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1" name="Freeform 111"/>
          <p:cNvSpPr>
            <a:spLocks/>
          </p:cNvSpPr>
          <p:nvPr/>
        </p:nvSpPr>
        <p:spPr bwMode="auto">
          <a:xfrm>
            <a:off x="4073525" y="4529823"/>
            <a:ext cx="77788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2" name="Freeform 112"/>
          <p:cNvSpPr>
            <a:spLocks/>
          </p:cNvSpPr>
          <p:nvPr/>
        </p:nvSpPr>
        <p:spPr bwMode="auto">
          <a:xfrm>
            <a:off x="4117975" y="4442510"/>
            <a:ext cx="77788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3" name="Freeform 113"/>
          <p:cNvSpPr>
            <a:spLocks/>
          </p:cNvSpPr>
          <p:nvPr/>
        </p:nvSpPr>
        <p:spPr bwMode="auto">
          <a:xfrm>
            <a:off x="4243388" y="4529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4" name="Freeform 114"/>
          <p:cNvSpPr>
            <a:spLocks/>
          </p:cNvSpPr>
          <p:nvPr/>
        </p:nvSpPr>
        <p:spPr bwMode="auto">
          <a:xfrm>
            <a:off x="4198938" y="4442510"/>
            <a:ext cx="77788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5" name="Freeform 115"/>
          <p:cNvSpPr>
            <a:spLocks/>
          </p:cNvSpPr>
          <p:nvPr/>
        </p:nvSpPr>
        <p:spPr bwMode="auto">
          <a:xfrm>
            <a:off x="4313238" y="4529823"/>
            <a:ext cx="76200" cy="103188"/>
          </a:xfrm>
          <a:custGeom>
            <a:avLst/>
            <a:gdLst>
              <a:gd name="T0" fmla="*/ 11 w 350"/>
              <a:gd name="T1" fmla="*/ 473 h 473"/>
              <a:gd name="T2" fmla="*/ 31 w 350"/>
              <a:gd name="T3" fmla="*/ 472 h 473"/>
              <a:gd name="T4" fmla="*/ 44 w 350"/>
              <a:gd name="T5" fmla="*/ 470 h 473"/>
              <a:gd name="T6" fmla="*/ 63 w 350"/>
              <a:gd name="T7" fmla="*/ 465 h 473"/>
              <a:gd name="T8" fmla="*/ 93 w 350"/>
              <a:gd name="T9" fmla="*/ 453 h 473"/>
              <a:gd name="T10" fmla="*/ 120 w 350"/>
              <a:gd name="T11" fmla="*/ 439 h 473"/>
              <a:gd name="T12" fmla="*/ 147 w 350"/>
              <a:gd name="T13" fmla="*/ 420 h 473"/>
              <a:gd name="T14" fmla="*/ 172 w 350"/>
              <a:gd name="T15" fmla="*/ 397 h 473"/>
              <a:gd name="T16" fmla="*/ 214 w 350"/>
              <a:gd name="T17" fmla="*/ 348 h 473"/>
              <a:gd name="T18" fmla="*/ 254 w 350"/>
              <a:gd name="T19" fmla="*/ 286 h 473"/>
              <a:gd name="T20" fmla="*/ 290 w 350"/>
              <a:gd name="T21" fmla="*/ 215 h 473"/>
              <a:gd name="T22" fmla="*/ 322 w 350"/>
              <a:gd name="T23" fmla="*/ 135 h 473"/>
              <a:gd name="T24" fmla="*/ 350 w 350"/>
              <a:gd name="T25" fmla="*/ 45 h 473"/>
              <a:gd name="T26" fmla="*/ 205 w 350"/>
              <a:gd name="T27" fmla="*/ 0 h 473"/>
              <a:gd name="T28" fmla="*/ 180 w 350"/>
              <a:gd name="T29" fmla="*/ 79 h 473"/>
              <a:gd name="T30" fmla="*/ 153 w 350"/>
              <a:gd name="T31" fmla="*/ 148 h 473"/>
              <a:gd name="T32" fmla="*/ 126 w 350"/>
              <a:gd name="T33" fmla="*/ 205 h 473"/>
              <a:gd name="T34" fmla="*/ 98 w 350"/>
              <a:gd name="T35" fmla="*/ 250 h 473"/>
              <a:gd name="T36" fmla="*/ 69 w 350"/>
              <a:gd name="T37" fmla="*/ 286 h 473"/>
              <a:gd name="T38" fmla="*/ 57 w 350"/>
              <a:gd name="T39" fmla="*/ 297 h 473"/>
              <a:gd name="T40" fmla="*/ 46 w 350"/>
              <a:gd name="T41" fmla="*/ 306 h 473"/>
              <a:gd name="T42" fmla="*/ 35 w 350"/>
              <a:gd name="T43" fmla="*/ 313 h 473"/>
              <a:gd name="T44" fmla="*/ 26 w 350"/>
              <a:gd name="T45" fmla="*/ 317 h 473"/>
              <a:gd name="T46" fmla="*/ 6 w 350"/>
              <a:gd name="T47" fmla="*/ 322 h 473"/>
              <a:gd name="T48" fmla="*/ 19 w 350"/>
              <a:gd name="T49" fmla="*/ 320 h 473"/>
              <a:gd name="T50" fmla="*/ 0 w 350"/>
              <a:gd name="T51" fmla="*/ 322 h 473"/>
              <a:gd name="T52" fmla="*/ 11 w 350"/>
              <a:gd name="T53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0" h="473">
                <a:moveTo>
                  <a:pt x="11" y="473"/>
                </a:moveTo>
                <a:lnTo>
                  <a:pt x="31" y="472"/>
                </a:lnTo>
                <a:cubicBezTo>
                  <a:pt x="35" y="471"/>
                  <a:pt x="40" y="471"/>
                  <a:pt x="44" y="470"/>
                </a:cubicBezTo>
                <a:lnTo>
                  <a:pt x="63" y="465"/>
                </a:lnTo>
                <a:lnTo>
                  <a:pt x="93" y="453"/>
                </a:lnTo>
                <a:lnTo>
                  <a:pt x="120" y="439"/>
                </a:lnTo>
                <a:lnTo>
                  <a:pt x="147" y="420"/>
                </a:lnTo>
                <a:lnTo>
                  <a:pt x="172" y="397"/>
                </a:lnTo>
                <a:lnTo>
                  <a:pt x="214" y="348"/>
                </a:lnTo>
                <a:lnTo>
                  <a:pt x="254" y="286"/>
                </a:lnTo>
                <a:lnTo>
                  <a:pt x="290" y="215"/>
                </a:lnTo>
                <a:lnTo>
                  <a:pt x="322" y="135"/>
                </a:lnTo>
                <a:lnTo>
                  <a:pt x="350" y="45"/>
                </a:lnTo>
                <a:lnTo>
                  <a:pt x="205" y="0"/>
                </a:lnTo>
                <a:lnTo>
                  <a:pt x="180" y="79"/>
                </a:lnTo>
                <a:lnTo>
                  <a:pt x="153" y="148"/>
                </a:lnTo>
                <a:lnTo>
                  <a:pt x="126" y="205"/>
                </a:lnTo>
                <a:lnTo>
                  <a:pt x="98" y="250"/>
                </a:lnTo>
                <a:lnTo>
                  <a:pt x="69" y="286"/>
                </a:lnTo>
                <a:lnTo>
                  <a:pt x="57" y="297"/>
                </a:lnTo>
                <a:lnTo>
                  <a:pt x="46" y="306"/>
                </a:lnTo>
                <a:lnTo>
                  <a:pt x="35" y="313"/>
                </a:lnTo>
                <a:lnTo>
                  <a:pt x="26" y="317"/>
                </a:lnTo>
                <a:lnTo>
                  <a:pt x="6" y="322"/>
                </a:lnTo>
                <a:lnTo>
                  <a:pt x="19" y="320"/>
                </a:lnTo>
                <a:lnTo>
                  <a:pt x="0" y="322"/>
                </a:lnTo>
                <a:lnTo>
                  <a:pt x="11" y="47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6" name="Freeform 116"/>
          <p:cNvSpPr>
            <a:spLocks/>
          </p:cNvSpPr>
          <p:nvPr/>
        </p:nvSpPr>
        <p:spPr bwMode="auto">
          <a:xfrm>
            <a:off x="4356100" y="4442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7" name="Freeform 117"/>
          <p:cNvSpPr>
            <a:spLocks/>
          </p:cNvSpPr>
          <p:nvPr/>
        </p:nvSpPr>
        <p:spPr bwMode="auto">
          <a:xfrm>
            <a:off x="4487863" y="4529823"/>
            <a:ext cx="77788" cy="103188"/>
          </a:xfrm>
          <a:custGeom>
            <a:avLst/>
            <a:gdLst>
              <a:gd name="T0" fmla="*/ 347 w 359"/>
              <a:gd name="T1" fmla="*/ 474 h 474"/>
              <a:gd name="T2" fmla="*/ 327 w 359"/>
              <a:gd name="T3" fmla="*/ 473 h 474"/>
              <a:gd name="T4" fmla="*/ 314 w 359"/>
              <a:gd name="T5" fmla="*/ 471 h 474"/>
              <a:gd name="T6" fmla="*/ 294 w 359"/>
              <a:gd name="T7" fmla="*/ 466 h 474"/>
              <a:gd name="T8" fmla="*/ 284 w 359"/>
              <a:gd name="T9" fmla="*/ 462 h 474"/>
              <a:gd name="T10" fmla="*/ 264 w 359"/>
              <a:gd name="T11" fmla="*/ 454 h 474"/>
              <a:gd name="T12" fmla="*/ 238 w 359"/>
              <a:gd name="T13" fmla="*/ 441 h 474"/>
              <a:gd name="T14" fmla="*/ 228 w 359"/>
              <a:gd name="T15" fmla="*/ 435 h 474"/>
              <a:gd name="T16" fmla="*/ 209 w 359"/>
              <a:gd name="T17" fmla="*/ 421 h 474"/>
              <a:gd name="T18" fmla="*/ 184 w 359"/>
              <a:gd name="T19" fmla="*/ 399 h 474"/>
              <a:gd name="T20" fmla="*/ 141 w 359"/>
              <a:gd name="T21" fmla="*/ 350 h 474"/>
              <a:gd name="T22" fmla="*/ 99 w 359"/>
              <a:gd name="T23" fmla="*/ 288 h 474"/>
              <a:gd name="T24" fmla="*/ 63 w 359"/>
              <a:gd name="T25" fmla="*/ 217 h 474"/>
              <a:gd name="T26" fmla="*/ 30 w 359"/>
              <a:gd name="T27" fmla="*/ 137 h 474"/>
              <a:gd name="T28" fmla="*/ 0 w 359"/>
              <a:gd name="T29" fmla="*/ 47 h 474"/>
              <a:gd name="T30" fmla="*/ 145 w 359"/>
              <a:gd name="T31" fmla="*/ 0 h 474"/>
              <a:gd name="T32" fmla="*/ 170 w 359"/>
              <a:gd name="T33" fmla="*/ 79 h 474"/>
              <a:gd name="T34" fmla="*/ 198 w 359"/>
              <a:gd name="T35" fmla="*/ 148 h 474"/>
              <a:gd name="T36" fmla="*/ 227 w 359"/>
              <a:gd name="T37" fmla="*/ 205 h 474"/>
              <a:gd name="T38" fmla="*/ 255 w 359"/>
              <a:gd name="T39" fmla="*/ 250 h 474"/>
              <a:gd name="T40" fmla="*/ 286 w 359"/>
              <a:gd name="T41" fmla="*/ 286 h 474"/>
              <a:gd name="T42" fmla="*/ 299 w 359"/>
              <a:gd name="T43" fmla="*/ 298 h 474"/>
              <a:gd name="T44" fmla="*/ 318 w 359"/>
              <a:gd name="T45" fmla="*/ 312 h 474"/>
              <a:gd name="T46" fmla="*/ 308 w 359"/>
              <a:gd name="T47" fmla="*/ 306 h 474"/>
              <a:gd name="T48" fmla="*/ 322 w 359"/>
              <a:gd name="T49" fmla="*/ 314 h 474"/>
              <a:gd name="T50" fmla="*/ 341 w 359"/>
              <a:gd name="T51" fmla="*/ 322 h 474"/>
              <a:gd name="T52" fmla="*/ 331 w 359"/>
              <a:gd name="T53" fmla="*/ 318 h 474"/>
              <a:gd name="T54" fmla="*/ 351 w 359"/>
              <a:gd name="T55" fmla="*/ 323 h 474"/>
              <a:gd name="T56" fmla="*/ 338 w 359"/>
              <a:gd name="T57" fmla="*/ 321 h 474"/>
              <a:gd name="T58" fmla="*/ 359 w 359"/>
              <a:gd name="T59" fmla="*/ 323 h 474"/>
              <a:gd name="T60" fmla="*/ 347 w 359"/>
              <a:gd name="T61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4">
                <a:moveTo>
                  <a:pt x="347" y="474"/>
                </a:moveTo>
                <a:lnTo>
                  <a:pt x="327" y="473"/>
                </a:lnTo>
                <a:cubicBezTo>
                  <a:pt x="323" y="472"/>
                  <a:pt x="318" y="472"/>
                  <a:pt x="314" y="471"/>
                </a:cubicBezTo>
                <a:lnTo>
                  <a:pt x="294" y="466"/>
                </a:lnTo>
                <a:cubicBezTo>
                  <a:pt x="290" y="465"/>
                  <a:pt x="287" y="464"/>
                  <a:pt x="284" y="462"/>
                </a:cubicBezTo>
                <a:lnTo>
                  <a:pt x="264" y="454"/>
                </a:lnTo>
                <a:lnTo>
                  <a:pt x="238" y="441"/>
                </a:lnTo>
                <a:cubicBezTo>
                  <a:pt x="234" y="439"/>
                  <a:pt x="231" y="437"/>
                  <a:pt x="228" y="435"/>
                </a:cubicBezTo>
                <a:lnTo>
                  <a:pt x="209" y="421"/>
                </a:lnTo>
                <a:lnTo>
                  <a:pt x="184" y="399"/>
                </a:lnTo>
                <a:lnTo>
                  <a:pt x="141" y="350"/>
                </a:lnTo>
                <a:lnTo>
                  <a:pt x="99" y="288"/>
                </a:lnTo>
                <a:lnTo>
                  <a:pt x="63" y="217"/>
                </a:lnTo>
                <a:lnTo>
                  <a:pt x="30" y="137"/>
                </a:lnTo>
                <a:lnTo>
                  <a:pt x="0" y="47"/>
                </a:lnTo>
                <a:lnTo>
                  <a:pt x="145" y="0"/>
                </a:lnTo>
                <a:lnTo>
                  <a:pt x="170" y="79"/>
                </a:lnTo>
                <a:lnTo>
                  <a:pt x="198" y="148"/>
                </a:lnTo>
                <a:lnTo>
                  <a:pt x="227" y="205"/>
                </a:lnTo>
                <a:lnTo>
                  <a:pt x="255" y="250"/>
                </a:lnTo>
                <a:lnTo>
                  <a:pt x="286" y="286"/>
                </a:lnTo>
                <a:lnTo>
                  <a:pt x="299" y="298"/>
                </a:lnTo>
                <a:lnTo>
                  <a:pt x="318" y="312"/>
                </a:lnTo>
                <a:lnTo>
                  <a:pt x="308" y="306"/>
                </a:lnTo>
                <a:lnTo>
                  <a:pt x="322" y="314"/>
                </a:lnTo>
                <a:lnTo>
                  <a:pt x="341" y="322"/>
                </a:lnTo>
                <a:lnTo>
                  <a:pt x="331" y="318"/>
                </a:lnTo>
                <a:lnTo>
                  <a:pt x="351" y="323"/>
                </a:lnTo>
                <a:lnTo>
                  <a:pt x="338" y="321"/>
                </a:lnTo>
                <a:lnTo>
                  <a:pt x="359" y="323"/>
                </a:lnTo>
                <a:lnTo>
                  <a:pt x="347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8" name="Freeform 118"/>
          <p:cNvSpPr>
            <a:spLocks/>
          </p:cNvSpPr>
          <p:nvPr/>
        </p:nvSpPr>
        <p:spPr bwMode="auto">
          <a:xfrm>
            <a:off x="4445000" y="4442510"/>
            <a:ext cx="76200" cy="103188"/>
          </a:xfrm>
          <a:custGeom>
            <a:avLst/>
            <a:gdLst>
              <a:gd name="T0" fmla="*/ 11 w 350"/>
              <a:gd name="T1" fmla="*/ 0 h 471"/>
              <a:gd name="T2" fmla="*/ 31 w 350"/>
              <a:gd name="T3" fmla="*/ 1 h 471"/>
              <a:gd name="T4" fmla="*/ 44 w 350"/>
              <a:gd name="T5" fmla="*/ 3 h 471"/>
              <a:gd name="T6" fmla="*/ 63 w 350"/>
              <a:gd name="T7" fmla="*/ 8 h 471"/>
              <a:gd name="T8" fmla="*/ 91 w 350"/>
              <a:gd name="T9" fmla="*/ 19 h 471"/>
              <a:gd name="T10" fmla="*/ 102 w 350"/>
              <a:gd name="T11" fmla="*/ 24 h 471"/>
              <a:gd name="T12" fmla="*/ 121 w 350"/>
              <a:gd name="T13" fmla="*/ 35 h 471"/>
              <a:gd name="T14" fmla="*/ 131 w 350"/>
              <a:gd name="T15" fmla="*/ 42 h 471"/>
              <a:gd name="T16" fmla="*/ 169 w 350"/>
              <a:gd name="T17" fmla="*/ 73 h 471"/>
              <a:gd name="T18" fmla="*/ 179 w 350"/>
              <a:gd name="T19" fmla="*/ 82 h 471"/>
              <a:gd name="T20" fmla="*/ 214 w 350"/>
              <a:gd name="T21" fmla="*/ 124 h 471"/>
              <a:gd name="T22" fmla="*/ 254 w 350"/>
              <a:gd name="T23" fmla="*/ 186 h 471"/>
              <a:gd name="T24" fmla="*/ 290 w 350"/>
              <a:gd name="T25" fmla="*/ 257 h 471"/>
              <a:gd name="T26" fmla="*/ 322 w 350"/>
              <a:gd name="T27" fmla="*/ 336 h 471"/>
              <a:gd name="T28" fmla="*/ 350 w 350"/>
              <a:gd name="T29" fmla="*/ 426 h 471"/>
              <a:gd name="T30" fmla="*/ 205 w 350"/>
              <a:gd name="T31" fmla="*/ 471 h 471"/>
              <a:gd name="T32" fmla="*/ 180 w 350"/>
              <a:gd name="T33" fmla="*/ 393 h 471"/>
              <a:gd name="T34" fmla="*/ 153 w 350"/>
              <a:gd name="T35" fmla="*/ 324 h 471"/>
              <a:gd name="T36" fmla="*/ 126 w 350"/>
              <a:gd name="T37" fmla="*/ 268 h 471"/>
              <a:gd name="T38" fmla="*/ 98 w 350"/>
              <a:gd name="T39" fmla="*/ 223 h 471"/>
              <a:gd name="T40" fmla="*/ 62 w 350"/>
              <a:gd name="T41" fmla="*/ 181 h 471"/>
              <a:gd name="T42" fmla="*/ 72 w 350"/>
              <a:gd name="T43" fmla="*/ 190 h 471"/>
              <a:gd name="T44" fmla="*/ 35 w 350"/>
              <a:gd name="T45" fmla="*/ 159 h 471"/>
              <a:gd name="T46" fmla="*/ 45 w 350"/>
              <a:gd name="T47" fmla="*/ 166 h 471"/>
              <a:gd name="T48" fmla="*/ 26 w 350"/>
              <a:gd name="T49" fmla="*/ 155 h 471"/>
              <a:gd name="T50" fmla="*/ 37 w 350"/>
              <a:gd name="T51" fmla="*/ 160 h 471"/>
              <a:gd name="T52" fmla="*/ 26 w 350"/>
              <a:gd name="T53" fmla="*/ 156 h 471"/>
              <a:gd name="T54" fmla="*/ 6 w 350"/>
              <a:gd name="T55" fmla="*/ 151 h 471"/>
              <a:gd name="T56" fmla="*/ 19 w 350"/>
              <a:gd name="T57" fmla="*/ 153 h 471"/>
              <a:gd name="T58" fmla="*/ 0 w 350"/>
              <a:gd name="T59" fmla="*/ 151 h 471"/>
              <a:gd name="T60" fmla="*/ 11 w 350"/>
              <a:gd name="T61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0" h="471">
                <a:moveTo>
                  <a:pt x="11" y="0"/>
                </a:moveTo>
                <a:lnTo>
                  <a:pt x="31" y="1"/>
                </a:lnTo>
                <a:cubicBezTo>
                  <a:pt x="35" y="2"/>
                  <a:pt x="40" y="2"/>
                  <a:pt x="44" y="3"/>
                </a:cubicBezTo>
                <a:lnTo>
                  <a:pt x="63" y="8"/>
                </a:lnTo>
                <a:lnTo>
                  <a:pt x="91" y="19"/>
                </a:lnTo>
                <a:cubicBezTo>
                  <a:pt x="95" y="20"/>
                  <a:pt x="99" y="22"/>
                  <a:pt x="102" y="24"/>
                </a:cubicBezTo>
                <a:lnTo>
                  <a:pt x="121" y="35"/>
                </a:lnTo>
                <a:cubicBezTo>
                  <a:pt x="125" y="37"/>
                  <a:pt x="128" y="39"/>
                  <a:pt x="131" y="42"/>
                </a:cubicBezTo>
                <a:lnTo>
                  <a:pt x="169" y="73"/>
                </a:lnTo>
                <a:cubicBezTo>
                  <a:pt x="172" y="76"/>
                  <a:pt x="176" y="79"/>
                  <a:pt x="179" y="82"/>
                </a:cubicBezTo>
                <a:lnTo>
                  <a:pt x="214" y="124"/>
                </a:lnTo>
                <a:lnTo>
                  <a:pt x="254" y="186"/>
                </a:lnTo>
                <a:lnTo>
                  <a:pt x="290" y="257"/>
                </a:lnTo>
                <a:lnTo>
                  <a:pt x="322" y="336"/>
                </a:lnTo>
                <a:lnTo>
                  <a:pt x="350" y="426"/>
                </a:lnTo>
                <a:lnTo>
                  <a:pt x="205" y="471"/>
                </a:lnTo>
                <a:lnTo>
                  <a:pt x="180" y="393"/>
                </a:lnTo>
                <a:lnTo>
                  <a:pt x="153" y="324"/>
                </a:lnTo>
                <a:lnTo>
                  <a:pt x="126" y="268"/>
                </a:lnTo>
                <a:lnTo>
                  <a:pt x="98" y="223"/>
                </a:lnTo>
                <a:lnTo>
                  <a:pt x="62" y="181"/>
                </a:lnTo>
                <a:lnTo>
                  <a:pt x="72" y="190"/>
                </a:lnTo>
                <a:lnTo>
                  <a:pt x="35" y="159"/>
                </a:lnTo>
                <a:lnTo>
                  <a:pt x="45" y="166"/>
                </a:lnTo>
                <a:lnTo>
                  <a:pt x="26" y="155"/>
                </a:lnTo>
                <a:lnTo>
                  <a:pt x="37" y="160"/>
                </a:lnTo>
                <a:lnTo>
                  <a:pt x="26" y="156"/>
                </a:lnTo>
                <a:lnTo>
                  <a:pt x="6" y="151"/>
                </a:lnTo>
                <a:lnTo>
                  <a:pt x="19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9" name="Freeform 119"/>
          <p:cNvSpPr>
            <a:spLocks/>
          </p:cNvSpPr>
          <p:nvPr/>
        </p:nvSpPr>
        <p:spPr bwMode="auto">
          <a:xfrm>
            <a:off x="4554538" y="4529823"/>
            <a:ext cx="77788" cy="103188"/>
          </a:xfrm>
          <a:custGeom>
            <a:avLst/>
            <a:gdLst>
              <a:gd name="T0" fmla="*/ 11 w 358"/>
              <a:gd name="T1" fmla="*/ 474 h 474"/>
              <a:gd name="T2" fmla="*/ 32 w 358"/>
              <a:gd name="T3" fmla="*/ 473 h 474"/>
              <a:gd name="T4" fmla="*/ 44 w 358"/>
              <a:gd name="T5" fmla="*/ 471 h 474"/>
              <a:gd name="T6" fmla="*/ 64 w 358"/>
              <a:gd name="T7" fmla="*/ 466 h 474"/>
              <a:gd name="T8" fmla="*/ 75 w 358"/>
              <a:gd name="T9" fmla="*/ 462 h 474"/>
              <a:gd name="T10" fmla="*/ 94 w 358"/>
              <a:gd name="T11" fmla="*/ 454 h 474"/>
              <a:gd name="T12" fmla="*/ 121 w 358"/>
              <a:gd name="T13" fmla="*/ 441 h 474"/>
              <a:gd name="T14" fmla="*/ 131 w 358"/>
              <a:gd name="T15" fmla="*/ 435 h 474"/>
              <a:gd name="T16" fmla="*/ 150 w 358"/>
              <a:gd name="T17" fmla="*/ 421 h 474"/>
              <a:gd name="T18" fmla="*/ 174 w 358"/>
              <a:gd name="T19" fmla="*/ 399 h 474"/>
              <a:gd name="T20" fmla="*/ 218 w 358"/>
              <a:gd name="T21" fmla="*/ 350 h 474"/>
              <a:gd name="T22" fmla="*/ 224 w 358"/>
              <a:gd name="T23" fmla="*/ 341 h 474"/>
              <a:gd name="T24" fmla="*/ 259 w 358"/>
              <a:gd name="T25" fmla="*/ 288 h 474"/>
              <a:gd name="T26" fmla="*/ 296 w 358"/>
              <a:gd name="T27" fmla="*/ 217 h 474"/>
              <a:gd name="T28" fmla="*/ 328 w 358"/>
              <a:gd name="T29" fmla="*/ 136 h 474"/>
              <a:gd name="T30" fmla="*/ 358 w 358"/>
              <a:gd name="T31" fmla="*/ 47 h 474"/>
              <a:gd name="T32" fmla="*/ 213 w 358"/>
              <a:gd name="T33" fmla="*/ 0 h 474"/>
              <a:gd name="T34" fmla="*/ 187 w 358"/>
              <a:gd name="T35" fmla="*/ 80 h 474"/>
              <a:gd name="T36" fmla="*/ 160 w 358"/>
              <a:gd name="T37" fmla="*/ 148 h 474"/>
              <a:gd name="T38" fmla="*/ 131 w 358"/>
              <a:gd name="T39" fmla="*/ 205 h 474"/>
              <a:gd name="T40" fmla="*/ 97 w 358"/>
              <a:gd name="T41" fmla="*/ 259 h 474"/>
              <a:gd name="T42" fmla="*/ 103 w 358"/>
              <a:gd name="T43" fmla="*/ 250 h 474"/>
              <a:gd name="T44" fmla="*/ 73 w 358"/>
              <a:gd name="T45" fmla="*/ 286 h 474"/>
              <a:gd name="T46" fmla="*/ 59 w 358"/>
              <a:gd name="T47" fmla="*/ 298 h 474"/>
              <a:gd name="T48" fmla="*/ 40 w 358"/>
              <a:gd name="T49" fmla="*/ 312 h 474"/>
              <a:gd name="T50" fmla="*/ 50 w 358"/>
              <a:gd name="T51" fmla="*/ 306 h 474"/>
              <a:gd name="T52" fmla="*/ 37 w 358"/>
              <a:gd name="T53" fmla="*/ 314 h 474"/>
              <a:gd name="T54" fmla="*/ 17 w 358"/>
              <a:gd name="T55" fmla="*/ 322 h 474"/>
              <a:gd name="T56" fmla="*/ 28 w 358"/>
              <a:gd name="T57" fmla="*/ 318 h 474"/>
              <a:gd name="T58" fmla="*/ 8 w 358"/>
              <a:gd name="T59" fmla="*/ 323 h 474"/>
              <a:gd name="T60" fmla="*/ 20 w 358"/>
              <a:gd name="T61" fmla="*/ 321 h 474"/>
              <a:gd name="T62" fmla="*/ 0 w 358"/>
              <a:gd name="T63" fmla="*/ 323 h 474"/>
              <a:gd name="T64" fmla="*/ 11 w 358"/>
              <a:gd name="T6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8" h="474">
                <a:moveTo>
                  <a:pt x="11" y="474"/>
                </a:moveTo>
                <a:lnTo>
                  <a:pt x="32" y="473"/>
                </a:lnTo>
                <a:cubicBezTo>
                  <a:pt x="36" y="472"/>
                  <a:pt x="40" y="472"/>
                  <a:pt x="44" y="471"/>
                </a:cubicBezTo>
                <a:lnTo>
                  <a:pt x="64" y="466"/>
                </a:lnTo>
                <a:cubicBezTo>
                  <a:pt x="68" y="465"/>
                  <a:pt x="71" y="464"/>
                  <a:pt x="75" y="462"/>
                </a:cubicBezTo>
                <a:lnTo>
                  <a:pt x="94" y="454"/>
                </a:lnTo>
                <a:lnTo>
                  <a:pt x="121" y="441"/>
                </a:lnTo>
                <a:cubicBezTo>
                  <a:pt x="124" y="439"/>
                  <a:pt x="127" y="437"/>
                  <a:pt x="131" y="435"/>
                </a:cubicBezTo>
                <a:lnTo>
                  <a:pt x="150" y="421"/>
                </a:lnTo>
                <a:lnTo>
                  <a:pt x="174" y="399"/>
                </a:lnTo>
                <a:lnTo>
                  <a:pt x="218" y="350"/>
                </a:lnTo>
                <a:cubicBezTo>
                  <a:pt x="220" y="347"/>
                  <a:pt x="222" y="344"/>
                  <a:pt x="224" y="341"/>
                </a:cubicBezTo>
                <a:lnTo>
                  <a:pt x="259" y="288"/>
                </a:lnTo>
                <a:lnTo>
                  <a:pt x="296" y="217"/>
                </a:lnTo>
                <a:lnTo>
                  <a:pt x="328" y="136"/>
                </a:lnTo>
                <a:lnTo>
                  <a:pt x="358" y="47"/>
                </a:lnTo>
                <a:lnTo>
                  <a:pt x="213" y="0"/>
                </a:lnTo>
                <a:lnTo>
                  <a:pt x="187" y="80"/>
                </a:lnTo>
                <a:lnTo>
                  <a:pt x="160" y="148"/>
                </a:lnTo>
                <a:lnTo>
                  <a:pt x="131" y="205"/>
                </a:lnTo>
                <a:lnTo>
                  <a:pt x="97" y="259"/>
                </a:lnTo>
                <a:lnTo>
                  <a:pt x="103" y="250"/>
                </a:lnTo>
                <a:lnTo>
                  <a:pt x="73" y="286"/>
                </a:lnTo>
                <a:lnTo>
                  <a:pt x="59" y="298"/>
                </a:lnTo>
                <a:lnTo>
                  <a:pt x="40" y="312"/>
                </a:lnTo>
                <a:lnTo>
                  <a:pt x="50" y="306"/>
                </a:lnTo>
                <a:lnTo>
                  <a:pt x="37" y="314"/>
                </a:lnTo>
                <a:lnTo>
                  <a:pt x="17" y="322"/>
                </a:lnTo>
                <a:lnTo>
                  <a:pt x="28" y="318"/>
                </a:lnTo>
                <a:lnTo>
                  <a:pt x="8" y="323"/>
                </a:lnTo>
                <a:lnTo>
                  <a:pt x="20" y="321"/>
                </a:lnTo>
                <a:lnTo>
                  <a:pt x="0" y="323"/>
                </a:lnTo>
                <a:lnTo>
                  <a:pt x="11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0" name="Freeform 120"/>
          <p:cNvSpPr>
            <a:spLocks/>
          </p:cNvSpPr>
          <p:nvPr/>
        </p:nvSpPr>
        <p:spPr bwMode="auto">
          <a:xfrm>
            <a:off x="4597400" y="4442510"/>
            <a:ext cx="79375" cy="103188"/>
          </a:xfrm>
          <a:custGeom>
            <a:avLst/>
            <a:gdLst>
              <a:gd name="T0" fmla="*/ 347 w 359"/>
              <a:gd name="T1" fmla="*/ 0 h 472"/>
              <a:gd name="T2" fmla="*/ 327 w 359"/>
              <a:gd name="T3" fmla="*/ 1 h 472"/>
              <a:gd name="T4" fmla="*/ 314 w 359"/>
              <a:gd name="T5" fmla="*/ 3 h 472"/>
              <a:gd name="T6" fmla="*/ 294 w 359"/>
              <a:gd name="T7" fmla="*/ 8 h 472"/>
              <a:gd name="T8" fmla="*/ 266 w 359"/>
              <a:gd name="T9" fmla="*/ 19 h 472"/>
              <a:gd name="T10" fmla="*/ 236 w 359"/>
              <a:gd name="T11" fmla="*/ 34 h 472"/>
              <a:gd name="T12" fmla="*/ 225 w 359"/>
              <a:gd name="T13" fmla="*/ 42 h 472"/>
              <a:gd name="T14" fmla="*/ 187 w 359"/>
              <a:gd name="T15" fmla="*/ 73 h 472"/>
              <a:gd name="T16" fmla="*/ 178 w 359"/>
              <a:gd name="T17" fmla="*/ 81 h 472"/>
              <a:gd name="T18" fmla="*/ 141 w 359"/>
              <a:gd name="T19" fmla="*/ 123 h 472"/>
              <a:gd name="T20" fmla="*/ 134 w 359"/>
              <a:gd name="T21" fmla="*/ 132 h 472"/>
              <a:gd name="T22" fmla="*/ 99 w 359"/>
              <a:gd name="T23" fmla="*/ 185 h 472"/>
              <a:gd name="T24" fmla="*/ 63 w 359"/>
              <a:gd name="T25" fmla="*/ 256 h 472"/>
              <a:gd name="T26" fmla="*/ 30 w 359"/>
              <a:gd name="T27" fmla="*/ 336 h 472"/>
              <a:gd name="T28" fmla="*/ 0 w 359"/>
              <a:gd name="T29" fmla="*/ 425 h 472"/>
              <a:gd name="T30" fmla="*/ 145 w 359"/>
              <a:gd name="T31" fmla="*/ 472 h 472"/>
              <a:gd name="T32" fmla="*/ 170 w 359"/>
              <a:gd name="T33" fmla="*/ 393 h 472"/>
              <a:gd name="T34" fmla="*/ 198 w 359"/>
              <a:gd name="T35" fmla="*/ 325 h 472"/>
              <a:gd name="T36" fmla="*/ 227 w 359"/>
              <a:gd name="T37" fmla="*/ 269 h 472"/>
              <a:gd name="T38" fmla="*/ 262 w 359"/>
              <a:gd name="T39" fmla="*/ 215 h 472"/>
              <a:gd name="T40" fmla="*/ 255 w 359"/>
              <a:gd name="T41" fmla="*/ 224 h 472"/>
              <a:gd name="T42" fmla="*/ 292 w 359"/>
              <a:gd name="T43" fmla="*/ 182 h 472"/>
              <a:gd name="T44" fmla="*/ 283 w 359"/>
              <a:gd name="T45" fmla="*/ 190 h 472"/>
              <a:gd name="T46" fmla="*/ 321 w 359"/>
              <a:gd name="T47" fmla="*/ 159 h 472"/>
              <a:gd name="T48" fmla="*/ 310 w 359"/>
              <a:gd name="T49" fmla="*/ 167 h 472"/>
              <a:gd name="T50" fmla="*/ 320 w 359"/>
              <a:gd name="T51" fmla="*/ 160 h 472"/>
              <a:gd name="T52" fmla="*/ 331 w 359"/>
              <a:gd name="T53" fmla="*/ 156 h 472"/>
              <a:gd name="T54" fmla="*/ 351 w 359"/>
              <a:gd name="T55" fmla="*/ 151 h 472"/>
              <a:gd name="T56" fmla="*/ 338 w 359"/>
              <a:gd name="T57" fmla="*/ 153 h 472"/>
              <a:gd name="T58" fmla="*/ 359 w 359"/>
              <a:gd name="T59" fmla="*/ 151 h 472"/>
              <a:gd name="T60" fmla="*/ 347 w 359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9" h="472">
                <a:moveTo>
                  <a:pt x="347" y="0"/>
                </a:moveTo>
                <a:lnTo>
                  <a:pt x="327" y="1"/>
                </a:lnTo>
                <a:cubicBezTo>
                  <a:pt x="323" y="1"/>
                  <a:pt x="318" y="2"/>
                  <a:pt x="314" y="3"/>
                </a:cubicBezTo>
                <a:lnTo>
                  <a:pt x="294" y="8"/>
                </a:lnTo>
                <a:lnTo>
                  <a:pt x="266" y="19"/>
                </a:lnTo>
                <a:lnTo>
                  <a:pt x="236" y="34"/>
                </a:lnTo>
                <a:cubicBezTo>
                  <a:pt x="232" y="36"/>
                  <a:pt x="228" y="39"/>
                  <a:pt x="225" y="42"/>
                </a:cubicBezTo>
                <a:lnTo>
                  <a:pt x="187" y="73"/>
                </a:lnTo>
                <a:cubicBezTo>
                  <a:pt x="184" y="75"/>
                  <a:pt x="181" y="78"/>
                  <a:pt x="178" y="81"/>
                </a:cubicBezTo>
                <a:lnTo>
                  <a:pt x="141" y="123"/>
                </a:lnTo>
                <a:cubicBezTo>
                  <a:pt x="139" y="126"/>
                  <a:pt x="136" y="129"/>
                  <a:pt x="134" y="132"/>
                </a:cubicBezTo>
                <a:lnTo>
                  <a:pt x="99" y="185"/>
                </a:lnTo>
                <a:lnTo>
                  <a:pt x="63" y="256"/>
                </a:lnTo>
                <a:lnTo>
                  <a:pt x="30" y="336"/>
                </a:lnTo>
                <a:lnTo>
                  <a:pt x="0" y="425"/>
                </a:lnTo>
                <a:lnTo>
                  <a:pt x="145" y="472"/>
                </a:lnTo>
                <a:lnTo>
                  <a:pt x="170" y="393"/>
                </a:lnTo>
                <a:lnTo>
                  <a:pt x="198" y="325"/>
                </a:lnTo>
                <a:lnTo>
                  <a:pt x="227" y="269"/>
                </a:lnTo>
                <a:lnTo>
                  <a:pt x="262" y="215"/>
                </a:lnTo>
                <a:lnTo>
                  <a:pt x="255" y="224"/>
                </a:lnTo>
                <a:lnTo>
                  <a:pt x="292" y="182"/>
                </a:lnTo>
                <a:lnTo>
                  <a:pt x="283" y="190"/>
                </a:lnTo>
                <a:lnTo>
                  <a:pt x="321" y="159"/>
                </a:lnTo>
                <a:lnTo>
                  <a:pt x="310" y="167"/>
                </a:lnTo>
                <a:lnTo>
                  <a:pt x="320" y="160"/>
                </a:lnTo>
                <a:lnTo>
                  <a:pt x="331" y="156"/>
                </a:lnTo>
                <a:lnTo>
                  <a:pt x="351" y="151"/>
                </a:lnTo>
                <a:lnTo>
                  <a:pt x="338" y="153"/>
                </a:lnTo>
                <a:lnTo>
                  <a:pt x="359" y="151"/>
                </a:lnTo>
                <a:lnTo>
                  <a:pt x="347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1" name="Freeform 121"/>
          <p:cNvSpPr>
            <a:spLocks/>
          </p:cNvSpPr>
          <p:nvPr/>
        </p:nvSpPr>
        <p:spPr bwMode="auto">
          <a:xfrm>
            <a:off x="4724400" y="4529823"/>
            <a:ext cx="76200" cy="103188"/>
          </a:xfrm>
          <a:custGeom>
            <a:avLst/>
            <a:gdLst>
              <a:gd name="T0" fmla="*/ 339 w 351"/>
              <a:gd name="T1" fmla="*/ 474 h 474"/>
              <a:gd name="T2" fmla="*/ 320 w 351"/>
              <a:gd name="T3" fmla="*/ 473 h 474"/>
              <a:gd name="T4" fmla="*/ 307 w 351"/>
              <a:gd name="T5" fmla="*/ 471 h 474"/>
              <a:gd name="T6" fmla="*/ 287 w 351"/>
              <a:gd name="T7" fmla="*/ 466 h 474"/>
              <a:gd name="T8" fmla="*/ 258 w 351"/>
              <a:gd name="T9" fmla="*/ 454 h 474"/>
              <a:gd name="T10" fmla="*/ 231 w 351"/>
              <a:gd name="T11" fmla="*/ 440 h 474"/>
              <a:gd name="T12" fmla="*/ 203 w 351"/>
              <a:gd name="T13" fmla="*/ 421 h 474"/>
              <a:gd name="T14" fmla="*/ 179 w 351"/>
              <a:gd name="T15" fmla="*/ 398 h 474"/>
              <a:gd name="T16" fmla="*/ 136 w 351"/>
              <a:gd name="T17" fmla="*/ 349 h 474"/>
              <a:gd name="T18" fmla="*/ 96 w 351"/>
              <a:gd name="T19" fmla="*/ 287 h 474"/>
              <a:gd name="T20" fmla="*/ 60 w 351"/>
              <a:gd name="T21" fmla="*/ 216 h 474"/>
              <a:gd name="T22" fmla="*/ 29 w 351"/>
              <a:gd name="T23" fmla="*/ 136 h 474"/>
              <a:gd name="T24" fmla="*/ 0 w 351"/>
              <a:gd name="T25" fmla="*/ 47 h 474"/>
              <a:gd name="T26" fmla="*/ 145 w 351"/>
              <a:gd name="T27" fmla="*/ 0 h 474"/>
              <a:gd name="T28" fmla="*/ 170 w 351"/>
              <a:gd name="T29" fmla="*/ 80 h 474"/>
              <a:gd name="T30" fmla="*/ 196 w 351"/>
              <a:gd name="T31" fmla="*/ 148 h 474"/>
              <a:gd name="T32" fmla="*/ 225 w 351"/>
              <a:gd name="T33" fmla="*/ 206 h 474"/>
              <a:gd name="T34" fmla="*/ 253 w 351"/>
              <a:gd name="T35" fmla="*/ 251 h 474"/>
              <a:gd name="T36" fmla="*/ 281 w 351"/>
              <a:gd name="T37" fmla="*/ 287 h 474"/>
              <a:gd name="T38" fmla="*/ 294 w 351"/>
              <a:gd name="T39" fmla="*/ 298 h 474"/>
              <a:gd name="T40" fmla="*/ 304 w 351"/>
              <a:gd name="T41" fmla="*/ 307 h 474"/>
              <a:gd name="T42" fmla="*/ 315 w 351"/>
              <a:gd name="T43" fmla="*/ 314 h 474"/>
              <a:gd name="T44" fmla="*/ 325 w 351"/>
              <a:gd name="T45" fmla="*/ 318 h 474"/>
              <a:gd name="T46" fmla="*/ 344 w 351"/>
              <a:gd name="T47" fmla="*/ 323 h 474"/>
              <a:gd name="T48" fmla="*/ 331 w 351"/>
              <a:gd name="T49" fmla="*/ 321 h 474"/>
              <a:gd name="T50" fmla="*/ 351 w 351"/>
              <a:gd name="T51" fmla="*/ 323 h 474"/>
              <a:gd name="T52" fmla="*/ 339 w 351"/>
              <a:gd name="T5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1" h="474">
                <a:moveTo>
                  <a:pt x="339" y="474"/>
                </a:moveTo>
                <a:lnTo>
                  <a:pt x="320" y="473"/>
                </a:lnTo>
                <a:cubicBezTo>
                  <a:pt x="315" y="472"/>
                  <a:pt x="311" y="472"/>
                  <a:pt x="307" y="471"/>
                </a:cubicBezTo>
                <a:lnTo>
                  <a:pt x="287" y="466"/>
                </a:lnTo>
                <a:lnTo>
                  <a:pt x="258" y="454"/>
                </a:lnTo>
                <a:lnTo>
                  <a:pt x="231" y="440"/>
                </a:lnTo>
                <a:lnTo>
                  <a:pt x="203" y="421"/>
                </a:lnTo>
                <a:lnTo>
                  <a:pt x="179" y="398"/>
                </a:lnTo>
                <a:lnTo>
                  <a:pt x="136" y="349"/>
                </a:lnTo>
                <a:lnTo>
                  <a:pt x="96" y="287"/>
                </a:lnTo>
                <a:lnTo>
                  <a:pt x="60" y="216"/>
                </a:lnTo>
                <a:lnTo>
                  <a:pt x="29" y="136"/>
                </a:lnTo>
                <a:lnTo>
                  <a:pt x="0" y="47"/>
                </a:lnTo>
                <a:lnTo>
                  <a:pt x="145" y="0"/>
                </a:lnTo>
                <a:lnTo>
                  <a:pt x="170" y="80"/>
                </a:lnTo>
                <a:lnTo>
                  <a:pt x="196" y="148"/>
                </a:lnTo>
                <a:lnTo>
                  <a:pt x="225" y="206"/>
                </a:lnTo>
                <a:lnTo>
                  <a:pt x="253" y="251"/>
                </a:lnTo>
                <a:lnTo>
                  <a:pt x="281" y="287"/>
                </a:lnTo>
                <a:lnTo>
                  <a:pt x="294" y="298"/>
                </a:lnTo>
                <a:lnTo>
                  <a:pt x="304" y="307"/>
                </a:lnTo>
                <a:lnTo>
                  <a:pt x="315" y="314"/>
                </a:lnTo>
                <a:lnTo>
                  <a:pt x="325" y="318"/>
                </a:lnTo>
                <a:lnTo>
                  <a:pt x="344" y="323"/>
                </a:lnTo>
                <a:lnTo>
                  <a:pt x="331" y="321"/>
                </a:lnTo>
                <a:lnTo>
                  <a:pt x="351" y="323"/>
                </a:lnTo>
                <a:lnTo>
                  <a:pt x="339" y="47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2" name="Freeform 122"/>
          <p:cNvSpPr>
            <a:spLocks/>
          </p:cNvSpPr>
          <p:nvPr/>
        </p:nvSpPr>
        <p:spPr bwMode="auto">
          <a:xfrm>
            <a:off x="4678363" y="4442510"/>
            <a:ext cx="79375" cy="103188"/>
          </a:xfrm>
          <a:custGeom>
            <a:avLst/>
            <a:gdLst>
              <a:gd name="T0" fmla="*/ 11 w 358"/>
              <a:gd name="T1" fmla="*/ 0 h 472"/>
              <a:gd name="T2" fmla="*/ 32 w 358"/>
              <a:gd name="T3" fmla="*/ 1 h 472"/>
              <a:gd name="T4" fmla="*/ 44 w 358"/>
              <a:gd name="T5" fmla="*/ 3 h 472"/>
              <a:gd name="T6" fmla="*/ 64 w 358"/>
              <a:gd name="T7" fmla="*/ 8 h 472"/>
              <a:gd name="T8" fmla="*/ 93 w 358"/>
              <a:gd name="T9" fmla="*/ 19 h 472"/>
              <a:gd name="T10" fmla="*/ 122 w 358"/>
              <a:gd name="T11" fmla="*/ 34 h 472"/>
              <a:gd name="T12" fmla="*/ 134 w 358"/>
              <a:gd name="T13" fmla="*/ 42 h 472"/>
              <a:gd name="T14" fmla="*/ 172 w 358"/>
              <a:gd name="T15" fmla="*/ 73 h 472"/>
              <a:gd name="T16" fmla="*/ 180 w 358"/>
              <a:gd name="T17" fmla="*/ 81 h 472"/>
              <a:gd name="T18" fmla="*/ 217 w 358"/>
              <a:gd name="T19" fmla="*/ 123 h 472"/>
              <a:gd name="T20" fmla="*/ 224 w 358"/>
              <a:gd name="T21" fmla="*/ 132 h 472"/>
              <a:gd name="T22" fmla="*/ 259 w 358"/>
              <a:gd name="T23" fmla="*/ 186 h 472"/>
              <a:gd name="T24" fmla="*/ 295 w 358"/>
              <a:gd name="T25" fmla="*/ 255 h 472"/>
              <a:gd name="T26" fmla="*/ 328 w 358"/>
              <a:gd name="T27" fmla="*/ 336 h 472"/>
              <a:gd name="T28" fmla="*/ 358 w 358"/>
              <a:gd name="T29" fmla="*/ 425 h 472"/>
              <a:gd name="T30" fmla="*/ 213 w 358"/>
              <a:gd name="T31" fmla="*/ 472 h 472"/>
              <a:gd name="T32" fmla="*/ 188 w 358"/>
              <a:gd name="T33" fmla="*/ 393 h 472"/>
              <a:gd name="T34" fmla="*/ 161 w 358"/>
              <a:gd name="T35" fmla="*/ 326 h 472"/>
              <a:gd name="T36" fmla="*/ 131 w 358"/>
              <a:gd name="T37" fmla="*/ 268 h 472"/>
              <a:gd name="T38" fmla="*/ 97 w 358"/>
              <a:gd name="T39" fmla="*/ 215 h 472"/>
              <a:gd name="T40" fmla="*/ 103 w 358"/>
              <a:gd name="T41" fmla="*/ 224 h 472"/>
              <a:gd name="T42" fmla="*/ 66 w 358"/>
              <a:gd name="T43" fmla="*/ 182 h 472"/>
              <a:gd name="T44" fmla="*/ 75 w 358"/>
              <a:gd name="T45" fmla="*/ 190 h 472"/>
              <a:gd name="T46" fmla="*/ 37 w 358"/>
              <a:gd name="T47" fmla="*/ 159 h 472"/>
              <a:gd name="T48" fmla="*/ 49 w 358"/>
              <a:gd name="T49" fmla="*/ 167 h 472"/>
              <a:gd name="T50" fmla="*/ 38 w 358"/>
              <a:gd name="T51" fmla="*/ 160 h 472"/>
              <a:gd name="T52" fmla="*/ 28 w 358"/>
              <a:gd name="T53" fmla="*/ 156 h 472"/>
              <a:gd name="T54" fmla="*/ 8 w 358"/>
              <a:gd name="T55" fmla="*/ 151 h 472"/>
              <a:gd name="T56" fmla="*/ 20 w 358"/>
              <a:gd name="T57" fmla="*/ 153 h 472"/>
              <a:gd name="T58" fmla="*/ 0 w 358"/>
              <a:gd name="T59" fmla="*/ 151 h 472"/>
              <a:gd name="T60" fmla="*/ 11 w 358"/>
              <a:gd name="T6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8" h="472">
                <a:moveTo>
                  <a:pt x="11" y="0"/>
                </a:moveTo>
                <a:lnTo>
                  <a:pt x="32" y="1"/>
                </a:lnTo>
                <a:cubicBezTo>
                  <a:pt x="36" y="1"/>
                  <a:pt x="40" y="2"/>
                  <a:pt x="44" y="3"/>
                </a:cubicBezTo>
                <a:lnTo>
                  <a:pt x="64" y="8"/>
                </a:lnTo>
                <a:lnTo>
                  <a:pt x="93" y="19"/>
                </a:lnTo>
                <a:lnTo>
                  <a:pt x="122" y="34"/>
                </a:lnTo>
                <a:cubicBezTo>
                  <a:pt x="126" y="36"/>
                  <a:pt x="130" y="39"/>
                  <a:pt x="134" y="42"/>
                </a:cubicBezTo>
                <a:lnTo>
                  <a:pt x="172" y="73"/>
                </a:lnTo>
                <a:cubicBezTo>
                  <a:pt x="175" y="75"/>
                  <a:pt x="178" y="78"/>
                  <a:pt x="180" y="81"/>
                </a:cubicBezTo>
                <a:lnTo>
                  <a:pt x="217" y="123"/>
                </a:lnTo>
                <a:cubicBezTo>
                  <a:pt x="220" y="126"/>
                  <a:pt x="222" y="129"/>
                  <a:pt x="224" y="132"/>
                </a:cubicBezTo>
                <a:lnTo>
                  <a:pt x="259" y="186"/>
                </a:lnTo>
                <a:lnTo>
                  <a:pt x="295" y="255"/>
                </a:lnTo>
                <a:lnTo>
                  <a:pt x="328" y="336"/>
                </a:lnTo>
                <a:lnTo>
                  <a:pt x="358" y="425"/>
                </a:lnTo>
                <a:lnTo>
                  <a:pt x="213" y="472"/>
                </a:lnTo>
                <a:lnTo>
                  <a:pt x="188" y="393"/>
                </a:lnTo>
                <a:lnTo>
                  <a:pt x="161" y="326"/>
                </a:lnTo>
                <a:lnTo>
                  <a:pt x="131" y="268"/>
                </a:lnTo>
                <a:lnTo>
                  <a:pt x="97" y="215"/>
                </a:lnTo>
                <a:lnTo>
                  <a:pt x="103" y="224"/>
                </a:lnTo>
                <a:lnTo>
                  <a:pt x="66" y="182"/>
                </a:lnTo>
                <a:lnTo>
                  <a:pt x="75" y="190"/>
                </a:lnTo>
                <a:lnTo>
                  <a:pt x="37" y="159"/>
                </a:lnTo>
                <a:lnTo>
                  <a:pt x="49" y="167"/>
                </a:lnTo>
                <a:lnTo>
                  <a:pt x="38" y="160"/>
                </a:lnTo>
                <a:lnTo>
                  <a:pt x="28" y="156"/>
                </a:lnTo>
                <a:lnTo>
                  <a:pt x="8" y="151"/>
                </a:lnTo>
                <a:lnTo>
                  <a:pt x="20" y="153"/>
                </a:lnTo>
                <a:lnTo>
                  <a:pt x="0" y="15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93" name="Group 292"/>
          <p:cNvGrpSpPr/>
          <p:nvPr/>
        </p:nvGrpSpPr>
        <p:grpSpPr>
          <a:xfrm>
            <a:off x="1694425" y="4420735"/>
            <a:ext cx="1998099" cy="273658"/>
            <a:chOff x="1003300" y="3489775"/>
            <a:chExt cx="1998099" cy="273658"/>
          </a:xfrm>
        </p:grpSpPr>
        <p:sp>
          <p:nvSpPr>
            <p:cNvPr id="295" name="Rectangle 10"/>
            <p:cNvSpPr>
              <a:spLocks noChangeArrowheads="1"/>
            </p:cNvSpPr>
            <p:nvPr/>
          </p:nvSpPr>
          <p:spPr bwMode="auto">
            <a:xfrm>
              <a:off x="2212974" y="3489775"/>
              <a:ext cx="788425" cy="273658"/>
            </a:xfrm>
            <a:prstGeom prst="rect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Freeform 22"/>
            <p:cNvSpPr>
              <a:spLocks/>
            </p:cNvSpPr>
            <p:nvPr/>
          </p:nvSpPr>
          <p:spPr bwMode="auto">
            <a:xfrm>
              <a:off x="104775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Freeform 23"/>
            <p:cNvSpPr>
              <a:spLocks/>
            </p:cNvSpPr>
            <p:nvPr/>
          </p:nvSpPr>
          <p:spPr bwMode="auto">
            <a:xfrm>
              <a:off x="1003300" y="3511550"/>
              <a:ext cx="77788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Freeform 24"/>
            <p:cNvSpPr>
              <a:spLocks/>
            </p:cNvSpPr>
            <p:nvPr/>
          </p:nvSpPr>
          <p:spPr bwMode="auto">
            <a:xfrm>
              <a:off x="1114425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Freeform 25"/>
            <p:cNvSpPr>
              <a:spLocks/>
            </p:cNvSpPr>
            <p:nvPr/>
          </p:nvSpPr>
          <p:spPr bwMode="auto">
            <a:xfrm>
              <a:off x="1157287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Freeform 26"/>
            <p:cNvSpPr>
              <a:spLocks/>
            </p:cNvSpPr>
            <p:nvPr/>
          </p:nvSpPr>
          <p:spPr bwMode="auto">
            <a:xfrm>
              <a:off x="1282700" y="3598863"/>
              <a:ext cx="76200" cy="103188"/>
            </a:xfrm>
            <a:custGeom>
              <a:avLst/>
              <a:gdLst>
                <a:gd name="T0" fmla="*/ 678 w 701"/>
                <a:gd name="T1" fmla="*/ 948 h 948"/>
                <a:gd name="T2" fmla="*/ 639 w 701"/>
                <a:gd name="T3" fmla="*/ 945 h 948"/>
                <a:gd name="T4" fmla="*/ 613 w 701"/>
                <a:gd name="T5" fmla="*/ 941 h 948"/>
                <a:gd name="T6" fmla="*/ 574 w 701"/>
                <a:gd name="T7" fmla="*/ 931 h 948"/>
                <a:gd name="T8" fmla="*/ 515 w 701"/>
                <a:gd name="T9" fmla="*/ 908 h 948"/>
                <a:gd name="T10" fmla="*/ 461 w 701"/>
                <a:gd name="T11" fmla="*/ 880 h 948"/>
                <a:gd name="T12" fmla="*/ 406 w 701"/>
                <a:gd name="T13" fmla="*/ 841 h 948"/>
                <a:gd name="T14" fmla="*/ 357 w 701"/>
                <a:gd name="T15" fmla="*/ 796 h 948"/>
                <a:gd name="T16" fmla="*/ 272 w 701"/>
                <a:gd name="T17" fmla="*/ 697 h 948"/>
                <a:gd name="T18" fmla="*/ 192 w 701"/>
                <a:gd name="T19" fmla="*/ 574 h 948"/>
                <a:gd name="T20" fmla="*/ 121 w 701"/>
                <a:gd name="T21" fmla="*/ 432 h 948"/>
                <a:gd name="T22" fmla="*/ 57 w 701"/>
                <a:gd name="T23" fmla="*/ 271 h 948"/>
                <a:gd name="T24" fmla="*/ 0 w 701"/>
                <a:gd name="T25" fmla="*/ 93 h 948"/>
                <a:gd name="T26" fmla="*/ 289 w 701"/>
                <a:gd name="T27" fmla="*/ 0 h 948"/>
                <a:gd name="T28" fmla="*/ 340 w 701"/>
                <a:gd name="T29" fmla="*/ 160 h 948"/>
                <a:gd name="T30" fmla="*/ 392 w 701"/>
                <a:gd name="T31" fmla="*/ 296 h 948"/>
                <a:gd name="T32" fmla="*/ 449 w 701"/>
                <a:gd name="T33" fmla="*/ 411 h 948"/>
                <a:gd name="T34" fmla="*/ 505 w 701"/>
                <a:gd name="T35" fmla="*/ 502 h 948"/>
                <a:gd name="T36" fmla="*/ 562 w 701"/>
                <a:gd name="T37" fmla="*/ 573 h 948"/>
                <a:gd name="T38" fmla="*/ 587 w 701"/>
                <a:gd name="T39" fmla="*/ 596 h 948"/>
                <a:gd name="T40" fmla="*/ 608 w 701"/>
                <a:gd name="T41" fmla="*/ 613 h 948"/>
                <a:gd name="T42" fmla="*/ 630 w 701"/>
                <a:gd name="T43" fmla="*/ 627 h 948"/>
                <a:gd name="T44" fmla="*/ 649 w 701"/>
                <a:gd name="T45" fmla="*/ 636 h 948"/>
                <a:gd name="T46" fmla="*/ 688 w 701"/>
                <a:gd name="T47" fmla="*/ 646 h 948"/>
                <a:gd name="T48" fmla="*/ 662 w 701"/>
                <a:gd name="T49" fmla="*/ 642 h 948"/>
                <a:gd name="T50" fmla="*/ 701 w 701"/>
                <a:gd name="T51" fmla="*/ 645 h 948"/>
                <a:gd name="T52" fmla="*/ 678 w 701"/>
                <a:gd name="T53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8">
                  <a:moveTo>
                    <a:pt x="678" y="948"/>
                  </a:moveTo>
                  <a:lnTo>
                    <a:pt x="639" y="945"/>
                  </a:lnTo>
                  <a:cubicBezTo>
                    <a:pt x="630" y="944"/>
                    <a:pt x="621" y="943"/>
                    <a:pt x="613" y="941"/>
                  </a:cubicBezTo>
                  <a:lnTo>
                    <a:pt x="574" y="931"/>
                  </a:lnTo>
                  <a:lnTo>
                    <a:pt x="515" y="908"/>
                  </a:lnTo>
                  <a:lnTo>
                    <a:pt x="461" y="880"/>
                  </a:lnTo>
                  <a:lnTo>
                    <a:pt x="406" y="841"/>
                  </a:lnTo>
                  <a:lnTo>
                    <a:pt x="357" y="796"/>
                  </a:lnTo>
                  <a:lnTo>
                    <a:pt x="272" y="697"/>
                  </a:lnTo>
                  <a:lnTo>
                    <a:pt x="192" y="574"/>
                  </a:lnTo>
                  <a:lnTo>
                    <a:pt x="121" y="432"/>
                  </a:lnTo>
                  <a:lnTo>
                    <a:pt x="57" y="271"/>
                  </a:lnTo>
                  <a:lnTo>
                    <a:pt x="0" y="93"/>
                  </a:lnTo>
                  <a:lnTo>
                    <a:pt x="289" y="0"/>
                  </a:lnTo>
                  <a:lnTo>
                    <a:pt x="340" y="160"/>
                  </a:lnTo>
                  <a:lnTo>
                    <a:pt x="392" y="296"/>
                  </a:lnTo>
                  <a:lnTo>
                    <a:pt x="449" y="411"/>
                  </a:lnTo>
                  <a:lnTo>
                    <a:pt x="505" y="502"/>
                  </a:lnTo>
                  <a:lnTo>
                    <a:pt x="562" y="573"/>
                  </a:lnTo>
                  <a:lnTo>
                    <a:pt x="587" y="596"/>
                  </a:lnTo>
                  <a:lnTo>
                    <a:pt x="608" y="613"/>
                  </a:lnTo>
                  <a:lnTo>
                    <a:pt x="630" y="627"/>
                  </a:lnTo>
                  <a:lnTo>
                    <a:pt x="649" y="636"/>
                  </a:lnTo>
                  <a:lnTo>
                    <a:pt x="688" y="646"/>
                  </a:lnTo>
                  <a:lnTo>
                    <a:pt x="662" y="642"/>
                  </a:lnTo>
                  <a:lnTo>
                    <a:pt x="701" y="645"/>
                  </a:lnTo>
                  <a:lnTo>
                    <a:pt x="678" y="9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Freeform 27"/>
            <p:cNvSpPr>
              <a:spLocks/>
            </p:cNvSpPr>
            <p:nvPr/>
          </p:nvSpPr>
          <p:spPr bwMode="auto">
            <a:xfrm>
              <a:off x="1238250" y="3511550"/>
              <a:ext cx="77788" cy="103188"/>
            </a:xfrm>
            <a:custGeom>
              <a:avLst/>
              <a:gdLst>
                <a:gd name="T0" fmla="*/ 23 w 716"/>
                <a:gd name="T1" fmla="*/ 0 h 945"/>
                <a:gd name="T2" fmla="*/ 64 w 716"/>
                <a:gd name="T3" fmla="*/ 3 h 945"/>
                <a:gd name="T4" fmla="*/ 89 w 716"/>
                <a:gd name="T5" fmla="*/ 7 h 945"/>
                <a:gd name="T6" fmla="*/ 129 w 716"/>
                <a:gd name="T7" fmla="*/ 17 h 945"/>
                <a:gd name="T8" fmla="*/ 186 w 716"/>
                <a:gd name="T9" fmla="*/ 38 h 945"/>
                <a:gd name="T10" fmla="*/ 245 w 716"/>
                <a:gd name="T11" fmla="*/ 68 h 945"/>
                <a:gd name="T12" fmla="*/ 268 w 716"/>
                <a:gd name="T13" fmla="*/ 84 h 945"/>
                <a:gd name="T14" fmla="*/ 344 w 716"/>
                <a:gd name="T15" fmla="*/ 146 h 945"/>
                <a:gd name="T16" fmla="*/ 362 w 716"/>
                <a:gd name="T17" fmla="*/ 163 h 945"/>
                <a:gd name="T18" fmla="*/ 436 w 716"/>
                <a:gd name="T19" fmla="*/ 247 h 945"/>
                <a:gd name="T20" fmla="*/ 449 w 716"/>
                <a:gd name="T21" fmla="*/ 265 h 945"/>
                <a:gd name="T22" fmla="*/ 518 w 716"/>
                <a:gd name="T23" fmla="*/ 372 h 945"/>
                <a:gd name="T24" fmla="*/ 591 w 716"/>
                <a:gd name="T25" fmla="*/ 511 h 945"/>
                <a:gd name="T26" fmla="*/ 657 w 716"/>
                <a:gd name="T27" fmla="*/ 672 h 945"/>
                <a:gd name="T28" fmla="*/ 716 w 716"/>
                <a:gd name="T29" fmla="*/ 850 h 945"/>
                <a:gd name="T30" fmla="*/ 427 w 716"/>
                <a:gd name="T31" fmla="*/ 945 h 945"/>
                <a:gd name="T32" fmla="*/ 376 w 716"/>
                <a:gd name="T33" fmla="*/ 787 h 945"/>
                <a:gd name="T34" fmla="*/ 322 w 716"/>
                <a:gd name="T35" fmla="*/ 652 h 945"/>
                <a:gd name="T36" fmla="*/ 263 w 716"/>
                <a:gd name="T37" fmla="*/ 537 h 945"/>
                <a:gd name="T38" fmla="*/ 194 w 716"/>
                <a:gd name="T39" fmla="*/ 430 h 945"/>
                <a:gd name="T40" fmla="*/ 207 w 716"/>
                <a:gd name="T41" fmla="*/ 448 h 945"/>
                <a:gd name="T42" fmla="*/ 133 w 716"/>
                <a:gd name="T43" fmla="*/ 364 h 945"/>
                <a:gd name="T44" fmla="*/ 151 w 716"/>
                <a:gd name="T45" fmla="*/ 381 h 945"/>
                <a:gd name="T46" fmla="*/ 75 w 716"/>
                <a:gd name="T47" fmla="*/ 319 h 945"/>
                <a:gd name="T48" fmla="*/ 98 w 716"/>
                <a:gd name="T49" fmla="*/ 335 h 945"/>
                <a:gd name="T50" fmla="*/ 77 w 716"/>
                <a:gd name="T51" fmla="*/ 321 h 945"/>
                <a:gd name="T52" fmla="*/ 56 w 716"/>
                <a:gd name="T53" fmla="*/ 312 h 945"/>
                <a:gd name="T54" fmla="*/ 16 w 716"/>
                <a:gd name="T55" fmla="*/ 302 h 945"/>
                <a:gd name="T56" fmla="*/ 41 w 716"/>
                <a:gd name="T57" fmla="*/ 306 h 945"/>
                <a:gd name="T58" fmla="*/ 0 w 716"/>
                <a:gd name="T59" fmla="*/ 303 h 945"/>
                <a:gd name="T60" fmla="*/ 23 w 716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6" h="945">
                  <a:moveTo>
                    <a:pt x="23" y="0"/>
                  </a:moveTo>
                  <a:lnTo>
                    <a:pt x="64" y="3"/>
                  </a:lnTo>
                  <a:cubicBezTo>
                    <a:pt x="72" y="4"/>
                    <a:pt x="81" y="5"/>
                    <a:pt x="89" y="7"/>
                  </a:cubicBezTo>
                  <a:lnTo>
                    <a:pt x="129" y="17"/>
                  </a:lnTo>
                  <a:lnTo>
                    <a:pt x="186" y="38"/>
                  </a:lnTo>
                  <a:lnTo>
                    <a:pt x="245" y="68"/>
                  </a:lnTo>
                  <a:cubicBezTo>
                    <a:pt x="253" y="73"/>
                    <a:pt x="260" y="78"/>
                    <a:pt x="268" y="84"/>
                  </a:cubicBezTo>
                  <a:lnTo>
                    <a:pt x="344" y="146"/>
                  </a:lnTo>
                  <a:cubicBezTo>
                    <a:pt x="350" y="151"/>
                    <a:pt x="356" y="157"/>
                    <a:pt x="362" y="163"/>
                  </a:cubicBezTo>
                  <a:lnTo>
                    <a:pt x="436" y="247"/>
                  </a:lnTo>
                  <a:cubicBezTo>
                    <a:pt x="441" y="253"/>
                    <a:pt x="445" y="259"/>
                    <a:pt x="449" y="265"/>
                  </a:cubicBezTo>
                  <a:lnTo>
                    <a:pt x="518" y="372"/>
                  </a:lnTo>
                  <a:lnTo>
                    <a:pt x="591" y="511"/>
                  </a:lnTo>
                  <a:lnTo>
                    <a:pt x="657" y="672"/>
                  </a:lnTo>
                  <a:lnTo>
                    <a:pt x="716" y="850"/>
                  </a:lnTo>
                  <a:lnTo>
                    <a:pt x="427" y="945"/>
                  </a:lnTo>
                  <a:lnTo>
                    <a:pt x="376" y="787"/>
                  </a:lnTo>
                  <a:lnTo>
                    <a:pt x="322" y="652"/>
                  </a:lnTo>
                  <a:lnTo>
                    <a:pt x="263" y="537"/>
                  </a:lnTo>
                  <a:lnTo>
                    <a:pt x="194" y="430"/>
                  </a:lnTo>
                  <a:lnTo>
                    <a:pt x="207" y="448"/>
                  </a:lnTo>
                  <a:lnTo>
                    <a:pt x="133" y="364"/>
                  </a:lnTo>
                  <a:lnTo>
                    <a:pt x="151" y="381"/>
                  </a:lnTo>
                  <a:lnTo>
                    <a:pt x="75" y="319"/>
                  </a:lnTo>
                  <a:lnTo>
                    <a:pt x="98" y="335"/>
                  </a:lnTo>
                  <a:lnTo>
                    <a:pt x="77" y="321"/>
                  </a:lnTo>
                  <a:lnTo>
                    <a:pt x="56" y="312"/>
                  </a:lnTo>
                  <a:lnTo>
                    <a:pt x="16" y="302"/>
                  </a:lnTo>
                  <a:lnTo>
                    <a:pt x="41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Freeform 28"/>
            <p:cNvSpPr>
              <a:spLocks/>
            </p:cNvSpPr>
            <p:nvPr/>
          </p:nvSpPr>
          <p:spPr bwMode="auto">
            <a:xfrm>
              <a:off x="1354137" y="3598863"/>
              <a:ext cx="76200" cy="103188"/>
            </a:xfrm>
            <a:custGeom>
              <a:avLst/>
              <a:gdLst>
                <a:gd name="T0" fmla="*/ 23 w 701"/>
                <a:gd name="T1" fmla="*/ 947 h 947"/>
                <a:gd name="T2" fmla="*/ 62 w 701"/>
                <a:gd name="T3" fmla="*/ 944 h 947"/>
                <a:gd name="T4" fmla="*/ 88 w 701"/>
                <a:gd name="T5" fmla="*/ 940 h 947"/>
                <a:gd name="T6" fmla="*/ 127 w 701"/>
                <a:gd name="T7" fmla="*/ 930 h 947"/>
                <a:gd name="T8" fmla="*/ 186 w 701"/>
                <a:gd name="T9" fmla="*/ 907 h 947"/>
                <a:gd name="T10" fmla="*/ 240 w 701"/>
                <a:gd name="T11" fmla="*/ 879 h 947"/>
                <a:gd name="T12" fmla="*/ 295 w 701"/>
                <a:gd name="T13" fmla="*/ 840 h 947"/>
                <a:gd name="T14" fmla="*/ 344 w 701"/>
                <a:gd name="T15" fmla="*/ 795 h 947"/>
                <a:gd name="T16" fmla="*/ 429 w 701"/>
                <a:gd name="T17" fmla="*/ 696 h 947"/>
                <a:gd name="T18" fmla="*/ 509 w 701"/>
                <a:gd name="T19" fmla="*/ 573 h 947"/>
                <a:gd name="T20" fmla="*/ 580 w 701"/>
                <a:gd name="T21" fmla="*/ 431 h 947"/>
                <a:gd name="T22" fmla="*/ 644 w 701"/>
                <a:gd name="T23" fmla="*/ 270 h 947"/>
                <a:gd name="T24" fmla="*/ 701 w 701"/>
                <a:gd name="T25" fmla="*/ 91 h 947"/>
                <a:gd name="T26" fmla="*/ 410 w 701"/>
                <a:gd name="T27" fmla="*/ 0 h 947"/>
                <a:gd name="T28" fmla="*/ 361 w 701"/>
                <a:gd name="T29" fmla="*/ 159 h 947"/>
                <a:gd name="T30" fmla="*/ 307 w 701"/>
                <a:gd name="T31" fmla="*/ 296 h 947"/>
                <a:gd name="T32" fmla="*/ 252 w 701"/>
                <a:gd name="T33" fmla="*/ 410 h 947"/>
                <a:gd name="T34" fmla="*/ 196 w 701"/>
                <a:gd name="T35" fmla="*/ 501 h 947"/>
                <a:gd name="T36" fmla="*/ 139 w 701"/>
                <a:gd name="T37" fmla="*/ 572 h 947"/>
                <a:gd name="T38" fmla="*/ 114 w 701"/>
                <a:gd name="T39" fmla="*/ 595 h 947"/>
                <a:gd name="T40" fmla="*/ 93 w 701"/>
                <a:gd name="T41" fmla="*/ 612 h 947"/>
                <a:gd name="T42" fmla="*/ 71 w 701"/>
                <a:gd name="T43" fmla="*/ 626 h 947"/>
                <a:gd name="T44" fmla="*/ 52 w 701"/>
                <a:gd name="T45" fmla="*/ 635 h 947"/>
                <a:gd name="T46" fmla="*/ 13 w 701"/>
                <a:gd name="T47" fmla="*/ 645 h 947"/>
                <a:gd name="T48" fmla="*/ 39 w 701"/>
                <a:gd name="T49" fmla="*/ 641 h 947"/>
                <a:gd name="T50" fmla="*/ 0 w 701"/>
                <a:gd name="T51" fmla="*/ 644 h 947"/>
                <a:gd name="T52" fmla="*/ 23 w 701"/>
                <a:gd name="T5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1" h="947">
                  <a:moveTo>
                    <a:pt x="23" y="947"/>
                  </a:moveTo>
                  <a:lnTo>
                    <a:pt x="62" y="944"/>
                  </a:lnTo>
                  <a:cubicBezTo>
                    <a:pt x="71" y="943"/>
                    <a:pt x="80" y="942"/>
                    <a:pt x="88" y="940"/>
                  </a:cubicBezTo>
                  <a:lnTo>
                    <a:pt x="127" y="930"/>
                  </a:lnTo>
                  <a:lnTo>
                    <a:pt x="186" y="907"/>
                  </a:lnTo>
                  <a:lnTo>
                    <a:pt x="240" y="879"/>
                  </a:lnTo>
                  <a:lnTo>
                    <a:pt x="295" y="840"/>
                  </a:lnTo>
                  <a:lnTo>
                    <a:pt x="344" y="795"/>
                  </a:lnTo>
                  <a:lnTo>
                    <a:pt x="429" y="696"/>
                  </a:lnTo>
                  <a:lnTo>
                    <a:pt x="509" y="573"/>
                  </a:lnTo>
                  <a:lnTo>
                    <a:pt x="580" y="431"/>
                  </a:lnTo>
                  <a:lnTo>
                    <a:pt x="644" y="270"/>
                  </a:lnTo>
                  <a:lnTo>
                    <a:pt x="701" y="91"/>
                  </a:lnTo>
                  <a:lnTo>
                    <a:pt x="410" y="0"/>
                  </a:lnTo>
                  <a:lnTo>
                    <a:pt x="361" y="159"/>
                  </a:lnTo>
                  <a:lnTo>
                    <a:pt x="307" y="296"/>
                  </a:lnTo>
                  <a:lnTo>
                    <a:pt x="252" y="410"/>
                  </a:lnTo>
                  <a:lnTo>
                    <a:pt x="196" y="501"/>
                  </a:lnTo>
                  <a:lnTo>
                    <a:pt x="139" y="572"/>
                  </a:lnTo>
                  <a:lnTo>
                    <a:pt x="114" y="595"/>
                  </a:lnTo>
                  <a:lnTo>
                    <a:pt x="93" y="612"/>
                  </a:lnTo>
                  <a:lnTo>
                    <a:pt x="71" y="626"/>
                  </a:lnTo>
                  <a:lnTo>
                    <a:pt x="52" y="635"/>
                  </a:lnTo>
                  <a:lnTo>
                    <a:pt x="13" y="645"/>
                  </a:lnTo>
                  <a:lnTo>
                    <a:pt x="39" y="641"/>
                  </a:lnTo>
                  <a:lnTo>
                    <a:pt x="0" y="644"/>
                  </a:lnTo>
                  <a:lnTo>
                    <a:pt x="23" y="94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3" name="Freeform 29"/>
            <p:cNvSpPr>
              <a:spLocks/>
            </p:cNvSpPr>
            <p:nvPr/>
          </p:nvSpPr>
          <p:spPr bwMode="auto">
            <a:xfrm>
              <a:off x="1397000" y="3511550"/>
              <a:ext cx="77788" cy="103188"/>
            </a:xfrm>
            <a:custGeom>
              <a:avLst/>
              <a:gdLst>
                <a:gd name="T0" fmla="*/ 694 w 717"/>
                <a:gd name="T1" fmla="*/ 0 h 945"/>
                <a:gd name="T2" fmla="*/ 653 w 717"/>
                <a:gd name="T3" fmla="*/ 3 h 945"/>
                <a:gd name="T4" fmla="*/ 628 w 717"/>
                <a:gd name="T5" fmla="*/ 7 h 945"/>
                <a:gd name="T6" fmla="*/ 588 w 717"/>
                <a:gd name="T7" fmla="*/ 17 h 945"/>
                <a:gd name="T8" fmla="*/ 531 w 717"/>
                <a:gd name="T9" fmla="*/ 38 h 945"/>
                <a:gd name="T10" fmla="*/ 472 w 717"/>
                <a:gd name="T11" fmla="*/ 68 h 945"/>
                <a:gd name="T12" fmla="*/ 449 w 717"/>
                <a:gd name="T13" fmla="*/ 84 h 945"/>
                <a:gd name="T14" fmla="*/ 373 w 717"/>
                <a:gd name="T15" fmla="*/ 146 h 945"/>
                <a:gd name="T16" fmla="*/ 355 w 717"/>
                <a:gd name="T17" fmla="*/ 163 h 945"/>
                <a:gd name="T18" fmla="*/ 281 w 717"/>
                <a:gd name="T19" fmla="*/ 247 h 945"/>
                <a:gd name="T20" fmla="*/ 268 w 717"/>
                <a:gd name="T21" fmla="*/ 264 h 945"/>
                <a:gd name="T22" fmla="*/ 198 w 717"/>
                <a:gd name="T23" fmla="*/ 371 h 945"/>
                <a:gd name="T24" fmla="*/ 125 w 717"/>
                <a:gd name="T25" fmla="*/ 512 h 945"/>
                <a:gd name="T26" fmla="*/ 59 w 717"/>
                <a:gd name="T27" fmla="*/ 672 h 945"/>
                <a:gd name="T28" fmla="*/ 0 w 717"/>
                <a:gd name="T29" fmla="*/ 850 h 945"/>
                <a:gd name="T30" fmla="*/ 289 w 717"/>
                <a:gd name="T31" fmla="*/ 945 h 945"/>
                <a:gd name="T32" fmla="*/ 340 w 717"/>
                <a:gd name="T33" fmla="*/ 787 h 945"/>
                <a:gd name="T34" fmla="*/ 396 w 717"/>
                <a:gd name="T35" fmla="*/ 651 h 945"/>
                <a:gd name="T36" fmla="*/ 453 w 717"/>
                <a:gd name="T37" fmla="*/ 538 h 945"/>
                <a:gd name="T38" fmla="*/ 523 w 717"/>
                <a:gd name="T39" fmla="*/ 431 h 945"/>
                <a:gd name="T40" fmla="*/ 510 w 717"/>
                <a:gd name="T41" fmla="*/ 448 h 945"/>
                <a:gd name="T42" fmla="*/ 584 w 717"/>
                <a:gd name="T43" fmla="*/ 364 h 945"/>
                <a:gd name="T44" fmla="*/ 566 w 717"/>
                <a:gd name="T45" fmla="*/ 381 h 945"/>
                <a:gd name="T46" fmla="*/ 642 w 717"/>
                <a:gd name="T47" fmla="*/ 319 h 945"/>
                <a:gd name="T48" fmla="*/ 619 w 717"/>
                <a:gd name="T49" fmla="*/ 335 h 945"/>
                <a:gd name="T50" fmla="*/ 640 w 717"/>
                <a:gd name="T51" fmla="*/ 321 h 945"/>
                <a:gd name="T52" fmla="*/ 661 w 717"/>
                <a:gd name="T53" fmla="*/ 312 h 945"/>
                <a:gd name="T54" fmla="*/ 701 w 717"/>
                <a:gd name="T55" fmla="*/ 302 h 945"/>
                <a:gd name="T56" fmla="*/ 676 w 717"/>
                <a:gd name="T57" fmla="*/ 306 h 945"/>
                <a:gd name="T58" fmla="*/ 717 w 717"/>
                <a:gd name="T59" fmla="*/ 303 h 945"/>
                <a:gd name="T60" fmla="*/ 694 w 717"/>
                <a:gd name="T61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5">
                  <a:moveTo>
                    <a:pt x="694" y="0"/>
                  </a:moveTo>
                  <a:lnTo>
                    <a:pt x="653" y="3"/>
                  </a:lnTo>
                  <a:cubicBezTo>
                    <a:pt x="645" y="4"/>
                    <a:pt x="636" y="5"/>
                    <a:pt x="628" y="7"/>
                  </a:cubicBezTo>
                  <a:lnTo>
                    <a:pt x="588" y="17"/>
                  </a:lnTo>
                  <a:lnTo>
                    <a:pt x="531" y="38"/>
                  </a:lnTo>
                  <a:lnTo>
                    <a:pt x="472" y="68"/>
                  </a:lnTo>
                  <a:cubicBezTo>
                    <a:pt x="464" y="73"/>
                    <a:pt x="457" y="78"/>
                    <a:pt x="449" y="84"/>
                  </a:cubicBezTo>
                  <a:lnTo>
                    <a:pt x="373" y="146"/>
                  </a:lnTo>
                  <a:cubicBezTo>
                    <a:pt x="367" y="151"/>
                    <a:pt x="361" y="157"/>
                    <a:pt x="355" y="163"/>
                  </a:cubicBezTo>
                  <a:lnTo>
                    <a:pt x="281" y="247"/>
                  </a:lnTo>
                  <a:cubicBezTo>
                    <a:pt x="277" y="252"/>
                    <a:pt x="272" y="258"/>
                    <a:pt x="268" y="264"/>
                  </a:cubicBezTo>
                  <a:lnTo>
                    <a:pt x="198" y="371"/>
                  </a:lnTo>
                  <a:lnTo>
                    <a:pt x="125" y="512"/>
                  </a:lnTo>
                  <a:lnTo>
                    <a:pt x="59" y="672"/>
                  </a:lnTo>
                  <a:lnTo>
                    <a:pt x="0" y="850"/>
                  </a:lnTo>
                  <a:lnTo>
                    <a:pt x="289" y="945"/>
                  </a:lnTo>
                  <a:lnTo>
                    <a:pt x="340" y="787"/>
                  </a:lnTo>
                  <a:lnTo>
                    <a:pt x="396" y="651"/>
                  </a:lnTo>
                  <a:lnTo>
                    <a:pt x="453" y="538"/>
                  </a:lnTo>
                  <a:lnTo>
                    <a:pt x="523" y="431"/>
                  </a:lnTo>
                  <a:lnTo>
                    <a:pt x="510" y="448"/>
                  </a:lnTo>
                  <a:lnTo>
                    <a:pt x="584" y="364"/>
                  </a:lnTo>
                  <a:lnTo>
                    <a:pt x="566" y="381"/>
                  </a:lnTo>
                  <a:lnTo>
                    <a:pt x="642" y="319"/>
                  </a:lnTo>
                  <a:lnTo>
                    <a:pt x="619" y="335"/>
                  </a:lnTo>
                  <a:lnTo>
                    <a:pt x="640" y="321"/>
                  </a:lnTo>
                  <a:lnTo>
                    <a:pt x="661" y="312"/>
                  </a:lnTo>
                  <a:lnTo>
                    <a:pt x="701" y="302"/>
                  </a:lnTo>
                  <a:lnTo>
                    <a:pt x="676" y="306"/>
                  </a:lnTo>
                  <a:lnTo>
                    <a:pt x="717" y="30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4" name="Freeform 30"/>
            <p:cNvSpPr>
              <a:spLocks/>
            </p:cNvSpPr>
            <p:nvPr/>
          </p:nvSpPr>
          <p:spPr bwMode="auto">
            <a:xfrm>
              <a:off x="1527175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Freeform 31"/>
            <p:cNvSpPr>
              <a:spLocks/>
            </p:cNvSpPr>
            <p:nvPr/>
          </p:nvSpPr>
          <p:spPr bwMode="auto">
            <a:xfrm>
              <a:off x="1484312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6" name="Freeform 32"/>
            <p:cNvSpPr>
              <a:spLocks/>
            </p:cNvSpPr>
            <p:nvPr/>
          </p:nvSpPr>
          <p:spPr bwMode="auto">
            <a:xfrm>
              <a:off x="1593850" y="3598863"/>
              <a:ext cx="79375" cy="103188"/>
            </a:xfrm>
            <a:custGeom>
              <a:avLst/>
              <a:gdLst>
                <a:gd name="T0" fmla="*/ 23 w 716"/>
                <a:gd name="T1" fmla="*/ 949 h 949"/>
                <a:gd name="T2" fmla="*/ 64 w 716"/>
                <a:gd name="T3" fmla="*/ 946 h 949"/>
                <a:gd name="T4" fmla="*/ 89 w 716"/>
                <a:gd name="T5" fmla="*/ 942 h 949"/>
                <a:gd name="T6" fmla="*/ 129 w 716"/>
                <a:gd name="T7" fmla="*/ 932 h 949"/>
                <a:gd name="T8" fmla="*/ 150 w 716"/>
                <a:gd name="T9" fmla="*/ 925 h 949"/>
                <a:gd name="T10" fmla="*/ 189 w 716"/>
                <a:gd name="T11" fmla="*/ 909 h 949"/>
                <a:gd name="T12" fmla="*/ 242 w 716"/>
                <a:gd name="T13" fmla="*/ 882 h 949"/>
                <a:gd name="T14" fmla="*/ 262 w 716"/>
                <a:gd name="T15" fmla="*/ 870 h 949"/>
                <a:gd name="T16" fmla="*/ 300 w 716"/>
                <a:gd name="T17" fmla="*/ 842 h 949"/>
                <a:gd name="T18" fmla="*/ 349 w 716"/>
                <a:gd name="T19" fmla="*/ 799 h 949"/>
                <a:gd name="T20" fmla="*/ 436 w 716"/>
                <a:gd name="T21" fmla="*/ 700 h 949"/>
                <a:gd name="T22" fmla="*/ 449 w 716"/>
                <a:gd name="T23" fmla="*/ 683 h 949"/>
                <a:gd name="T24" fmla="*/ 518 w 716"/>
                <a:gd name="T25" fmla="*/ 576 h 949"/>
                <a:gd name="T26" fmla="*/ 592 w 716"/>
                <a:gd name="T27" fmla="*/ 435 h 949"/>
                <a:gd name="T28" fmla="*/ 657 w 716"/>
                <a:gd name="T29" fmla="*/ 273 h 949"/>
                <a:gd name="T30" fmla="*/ 716 w 716"/>
                <a:gd name="T31" fmla="*/ 95 h 949"/>
                <a:gd name="T32" fmla="*/ 427 w 716"/>
                <a:gd name="T33" fmla="*/ 0 h 949"/>
                <a:gd name="T34" fmla="*/ 375 w 716"/>
                <a:gd name="T35" fmla="*/ 160 h 949"/>
                <a:gd name="T36" fmla="*/ 321 w 716"/>
                <a:gd name="T37" fmla="*/ 296 h 949"/>
                <a:gd name="T38" fmla="*/ 263 w 716"/>
                <a:gd name="T39" fmla="*/ 411 h 949"/>
                <a:gd name="T40" fmla="*/ 194 w 716"/>
                <a:gd name="T41" fmla="*/ 518 h 949"/>
                <a:gd name="T42" fmla="*/ 207 w 716"/>
                <a:gd name="T43" fmla="*/ 501 h 949"/>
                <a:gd name="T44" fmla="*/ 146 w 716"/>
                <a:gd name="T45" fmla="*/ 572 h 949"/>
                <a:gd name="T46" fmla="*/ 119 w 716"/>
                <a:gd name="T47" fmla="*/ 597 h 949"/>
                <a:gd name="T48" fmla="*/ 81 w 716"/>
                <a:gd name="T49" fmla="*/ 625 h 949"/>
                <a:gd name="T50" fmla="*/ 101 w 716"/>
                <a:gd name="T51" fmla="*/ 613 h 949"/>
                <a:gd name="T52" fmla="*/ 74 w 716"/>
                <a:gd name="T53" fmla="*/ 628 h 949"/>
                <a:gd name="T54" fmla="*/ 35 w 716"/>
                <a:gd name="T55" fmla="*/ 644 h 949"/>
                <a:gd name="T56" fmla="*/ 56 w 716"/>
                <a:gd name="T57" fmla="*/ 637 h 949"/>
                <a:gd name="T58" fmla="*/ 16 w 716"/>
                <a:gd name="T59" fmla="*/ 647 h 949"/>
                <a:gd name="T60" fmla="*/ 41 w 716"/>
                <a:gd name="T61" fmla="*/ 643 h 949"/>
                <a:gd name="T62" fmla="*/ 0 w 716"/>
                <a:gd name="T63" fmla="*/ 646 h 949"/>
                <a:gd name="T64" fmla="*/ 23 w 716"/>
                <a:gd name="T65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949">
                  <a:moveTo>
                    <a:pt x="23" y="949"/>
                  </a:moveTo>
                  <a:lnTo>
                    <a:pt x="64" y="946"/>
                  </a:lnTo>
                  <a:cubicBezTo>
                    <a:pt x="72" y="945"/>
                    <a:pt x="81" y="944"/>
                    <a:pt x="89" y="942"/>
                  </a:cubicBezTo>
                  <a:lnTo>
                    <a:pt x="129" y="932"/>
                  </a:lnTo>
                  <a:cubicBezTo>
                    <a:pt x="136" y="930"/>
                    <a:pt x="143" y="928"/>
                    <a:pt x="150" y="925"/>
                  </a:cubicBezTo>
                  <a:lnTo>
                    <a:pt x="189" y="909"/>
                  </a:lnTo>
                  <a:lnTo>
                    <a:pt x="242" y="882"/>
                  </a:lnTo>
                  <a:cubicBezTo>
                    <a:pt x="249" y="878"/>
                    <a:pt x="255" y="874"/>
                    <a:pt x="262" y="870"/>
                  </a:cubicBezTo>
                  <a:lnTo>
                    <a:pt x="300" y="842"/>
                  </a:lnTo>
                  <a:lnTo>
                    <a:pt x="349" y="799"/>
                  </a:lnTo>
                  <a:lnTo>
                    <a:pt x="436" y="700"/>
                  </a:lnTo>
                  <a:cubicBezTo>
                    <a:pt x="441" y="695"/>
                    <a:pt x="445" y="689"/>
                    <a:pt x="449" y="683"/>
                  </a:cubicBezTo>
                  <a:lnTo>
                    <a:pt x="518" y="576"/>
                  </a:lnTo>
                  <a:lnTo>
                    <a:pt x="592" y="435"/>
                  </a:lnTo>
                  <a:lnTo>
                    <a:pt x="657" y="273"/>
                  </a:lnTo>
                  <a:lnTo>
                    <a:pt x="716" y="95"/>
                  </a:lnTo>
                  <a:lnTo>
                    <a:pt x="427" y="0"/>
                  </a:lnTo>
                  <a:lnTo>
                    <a:pt x="375" y="160"/>
                  </a:lnTo>
                  <a:lnTo>
                    <a:pt x="321" y="296"/>
                  </a:lnTo>
                  <a:lnTo>
                    <a:pt x="263" y="411"/>
                  </a:lnTo>
                  <a:lnTo>
                    <a:pt x="194" y="518"/>
                  </a:lnTo>
                  <a:lnTo>
                    <a:pt x="207" y="501"/>
                  </a:lnTo>
                  <a:lnTo>
                    <a:pt x="146" y="572"/>
                  </a:lnTo>
                  <a:lnTo>
                    <a:pt x="119" y="597"/>
                  </a:lnTo>
                  <a:lnTo>
                    <a:pt x="81" y="625"/>
                  </a:lnTo>
                  <a:lnTo>
                    <a:pt x="101" y="613"/>
                  </a:lnTo>
                  <a:lnTo>
                    <a:pt x="74" y="628"/>
                  </a:lnTo>
                  <a:lnTo>
                    <a:pt x="35" y="644"/>
                  </a:lnTo>
                  <a:lnTo>
                    <a:pt x="56" y="637"/>
                  </a:lnTo>
                  <a:lnTo>
                    <a:pt x="16" y="647"/>
                  </a:lnTo>
                  <a:lnTo>
                    <a:pt x="41" y="643"/>
                  </a:lnTo>
                  <a:lnTo>
                    <a:pt x="0" y="646"/>
                  </a:lnTo>
                  <a:lnTo>
                    <a:pt x="23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" name="Freeform 33"/>
            <p:cNvSpPr>
              <a:spLocks/>
            </p:cNvSpPr>
            <p:nvPr/>
          </p:nvSpPr>
          <p:spPr bwMode="auto">
            <a:xfrm>
              <a:off x="1639887" y="3511550"/>
              <a:ext cx="76200" cy="103188"/>
            </a:xfrm>
            <a:custGeom>
              <a:avLst/>
              <a:gdLst>
                <a:gd name="T0" fmla="*/ 678 w 701"/>
                <a:gd name="T1" fmla="*/ 0 h 944"/>
                <a:gd name="T2" fmla="*/ 639 w 701"/>
                <a:gd name="T3" fmla="*/ 3 h 944"/>
                <a:gd name="T4" fmla="*/ 613 w 701"/>
                <a:gd name="T5" fmla="*/ 7 h 944"/>
                <a:gd name="T6" fmla="*/ 574 w 701"/>
                <a:gd name="T7" fmla="*/ 17 h 944"/>
                <a:gd name="T8" fmla="*/ 518 w 701"/>
                <a:gd name="T9" fmla="*/ 38 h 944"/>
                <a:gd name="T10" fmla="*/ 496 w 701"/>
                <a:gd name="T11" fmla="*/ 48 h 944"/>
                <a:gd name="T12" fmla="*/ 458 w 701"/>
                <a:gd name="T13" fmla="*/ 70 h 944"/>
                <a:gd name="T14" fmla="*/ 438 w 701"/>
                <a:gd name="T15" fmla="*/ 84 h 944"/>
                <a:gd name="T16" fmla="*/ 363 w 701"/>
                <a:gd name="T17" fmla="*/ 146 h 944"/>
                <a:gd name="T18" fmla="*/ 343 w 701"/>
                <a:gd name="T19" fmla="*/ 165 h 944"/>
                <a:gd name="T20" fmla="*/ 272 w 701"/>
                <a:gd name="T21" fmla="*/ 249 h 944"/>
                <a:gd name="T22" fmla="*/ 192 w 701"/>
                <a:gd name="T23" fmla="*/ 373 h 944"/>
                <a:gd name="T24" fmla="*/ 121 w 701"/>
                <a:gd name="T25" fmla="*/ 513 h 944"/>
                <a:gd name="T26" fmla="*/ 57 w 701"/>
                <a:gd name="T27" fmla="*/ 674 h 944"/>
                <a:gd name="T28" fmla="*/ 0 w 701"/>
                <a:gd name="T29" fmla="*/ 851 h 944"/>
                <a:gd name="T30" fmla="*/ 289 w 701"/>
                <a:gd name="T31" fmla="*/ 944 h 944"/>
                <a:gd name="T32" fmla="*/ 340 w 701"/>
                <a:gd name="T33" fmla="*/ 785 h 944"/>
                <a:gd name="T34" fmla="*/ 392 w 701"/>
                <a:gd name="T35" fmla="*/ 650 h 944"/>
                <a:gd name="T36" fmla="*/ 449 w 701"/>
                <a:gd name="T37" fmla="*/ 536 h 944"/>
                <a:gd name="T38" fmla="*/ 505 w 701"/>
                <a:gd name="T39" fmla="*/ 446 h 944"/>
                <a:gd name="T40" fmla="*/ 576 w 701"/>
                <a:gd name="T41" fmla="*/ 362 h 944"/>
                <a:gd name="T42" fmla="*/ 556 w 701"/>
                <a:gd name="T43" fmla="*/ 381 h 944"/>
                <a:gd name="T44" fmla="*/ 631 w 701"/>
                <a:gd name="T45" fmla="*/ 319 h 944"/>
                <a:gd name="T46" fmla="*/ 611 w 701"/>
                <a:gd name="T47" fmla="*/ 333 h 944"/>
                <a:gd name="T48" fmla="*/ 649 w 701"/>
                <a:gd name="T49" fmla="*/ 311 h 944"/>
                <a:gd name="T50" fmla="*/ 627 w 701"/>
                <a:gd name="T51" fmla="*/ 321 h 944"/>
                <a:gd name="T52" fmla="*/ 649 w 701"/>
                <a:gd name="T53" fmla="*/ 312 h 944"/>
                <a:gd name="T54" fmla="*/ 688 w 701"/>
                <a:gd name="T55" fmla="*/ 302 h 944"/>
                <a:gd name="T56" fmla="*/ 662 w 701"/>
                <a:gd name="T57" fmla="*/ 306 h 944"/>
                <a:gd name="T58" fmla="*/ 701 w 701"/>
                <a:gd name="T59" fmla="*/ 303 h 944"/>
                <a:gd name="T60" fmla="*/ 678 w 701"/>
                <a:gd name="T61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1" h="944">
                  <a:moveTo>
                    <a:pt x="678" y="0"/>
                  </a:moveTo>
                  <a:lnTo>
                    <a:pt x="639" y="3"/>
                  </a:lnTo>
                  <a:cubicBezTo>
                    <a:pt x="630" y="4"/>
                    <a:pt x="621" y="5"/>
                    <a:pt x="613" y="7"/>
                  </a:cubicBezTo>
                  <a:lnTo>
                    <a:pt x="574" y="17"/>
                  </a:lnTo>
                  <a:lnTo>
                    <a:pt x="518" y="38"/>
                  </a:lnTo>
                  <a:cubicBezTo>
                    <a:pt x="510" y="40"/>
                    <a:pt x="503" y="44"/>
                    <a:pt x="496" y="48"/>
                  </a:cubicBezTo>
                  <a:lnTo>
                    <a:pt x="458" y="70"/>
                  </a:lnTo>
                  <a:cubicBezTo>
                    <a:pt x="451" y="74"/>
                    <a:pt x="444" y="79"/>
                    <a:pt x="438" y="84"/>
                  </a:cubicBezTo>
                  <a:lnTo>
                    <a:pt x="363" y="146"/>
                  </a:lnTo>
                  <a:cubicBezTo>
                    <a:pt x="356" y="152"/>
                    <a:pt x="349" y="158"/>
                    <a:pt x="343" y="165"/>
                  </a:cubicBezTo>
                  <a:lnTo>
                    <a:pt x="272" y="249"/>
                  </a:lnTo>
                  <a:lnTo>
                    <a:pt x="192" y="373"/>
                  </a:lnTo>
                  <a:lnTo>
                    <a:pt x="121" y="513"/>
                  </a:lnTo>
                  <a:lnTo>
                    <a:pt x="57" y="674"/>
                  </a:lnTo>
                  <a:lnTo>
                    <a:pt x="0" y="851"/>
                  </a:lnTo>
                  <a:lnTo>
                    <a:pt x="289" y="944"/>
                  </a:lnTo>
                  <a:lnTo>
                    <a:pt x="340" y="785"/>
                  </a:lnTo>
                  <a:lnTo>
                    <a:pt x="392" y="650"/>
                  </a:lnTo>
                  <a:lnTo>
                    <a:pt x="449" y="536"/>
                  </a:lnTo>
                  <a:lnTo>
                    <a:pt x="505" y="446"/>
                  </a:lnTo>
                  <a:lnTo>
                    <a:pt x="576" y="362"/>
                  </a:lnTo>
                  <a:lnTo>
                    <a:pt x="556" y="381"/>
                  </a:lnTo>
                  <a:lnTo>
                    <a:pt x="631" y="319"/>
                  </a:lnTo>
                  <a:lnTo>
                    <a:pt x="611" y="333"/>
                  </a:lnTo>
                  <a:lnTo>
                    <a:pt x="649" y="311"/>
                  </a:lnTo>
                  <a:lnTo>
                    <a:pt x="627" y="321"/>
                  </a:lnTo>
                  <a:lnTo>
                    <a:pt x="649" y="312"/>
                  </a:lnTo>
                  <a:lnTo>
                    <a:pt x="688" y="302"/>
                  </a:lnTo>
                  <a:lnTo>
                    <a:pt x="662" y="306"/>
                  </a:lnTo>
                  <a:lnTo>
                    <a:pt x="701" y="30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" name="Freeform 34"/>
            <p:cNvSpPr>
              <a:spLocks/>
            </p:cNvSpPr>
            <p:nvPr/>
          </p:nvSpPr>
          <p:spPr bwMode="auto">
            <a:xfrm>
              <a:off x="1763712" y="3598863"/>
              <a:ext cx="77788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9" name="Freeform 35"/>
            <p:cNvSpPr>
              <a:spLocks/>
            </p:cNvSpPr>
            <p:nvPr/>
          </p:nvSpPr>
          <p:spPr bwMode="auto">
            <a:xfrm>
              <a:off x="1720850" y="3511550"/>
              <a:ext cx="76200" cy="103188"/>
            </a:xfrm>
            <a:custGeom>
              <a:avLst/>
              <a:gdLst>
                <a:gd name="T0" fmla="*/ 23 w 700"/>
                <a:gd name="T1" fmla="*/ 0 h 943"/>
                <a:gd name="T2" fmla="*/ 62 w 700"/>
                <a:gd name="T3" fmla="*/ 3 h 943"/>
                <a:gd name="T4" fmla="*/ 88 w 700"/>
                <a:gd name="T5" fmla="*/ 7 h 943"/>
                <a:gd name="T6" fmla="*/ 127 w 700"/>
                <a:gd name="T7" fmla="*/ 17 h 943"/>
                <a:gd name="T8" fmla="*/ 183 w 700"/>
                <a:gd name="T9" fmla="*/ 38 h 943"/>
                <a:gd name="T10" fmla="*/ 205 w 700"/>
                <a:gd name="T11" fmla="*/ 48 h 943"/>
                <a:gd name="T12" fmla="*/ 243 w 700"/>
                <a:gd name="T13" fmla="*/ 70 h 943"/>
                <a:gd name="T14" fmla="*/ 263 w 700"/>
                <a:gd name="T15" fmla="*/ 84 h 943"/>
                <a:gd name="T16" fmla="*/ 338 w 700"/>
                <a:gd name="T17" fmla="*/ 146 h 943"/>
                <a:gd name="T18" fmla="*/ 358 w 700"/>
                <a:gd name="T19" fmla="*/ 165 h 943"/>
                <a:gd name="T20" fmla="*/ 429 w 700"/>
                <a:gd name="T21" fmla="*/ 249 h 943"/>
                <a:gd name="T22" fmla="*/ 509 w 700"/>
                <a:gd name="T23" fmla="*/ 373 h 943"/>
                <a:gd name="T24" fmla="*/ 580 w 700"/>
                <a:gd name="T25" fmla="*/ 514 h 943"/>
                <a:gd name="T26" fmla="*/ 644 w 700"/>
                <a:gd name="T27" fmla="*/ 673 h 943"/>
                <a:gd name="T28" fmla="*/ 700 w 700"/>
                <a:gd name="T29" fmla="*/ 852 h 943"/>
                <a:gd name="T30" fmla="*/ 411 w 700"/>
                <a:gd name="T31" fmla="*/ 943 h 943"/>
                <a:gd name="T32" fmla="*/ 361 w 700"/>
                <a:gd name="T33" fmla="*/ 786 h 943"/>
                <a:gd name="T34" fmla="*/ 307 w 700"/>
                <a:gd name="T35" fmla="*/ 649 h 943"/>
                <a:gd name="T36" fmla="*/ 252 w 700"/>
                <a:gd name="T37" fmla="*/ 536 h 943"/>
                <a:gd name="T38" fmla="*/ 196 w 700"/>
                <a:gd name="T39" fmla="*/ 446 h 943"/>
                <a:gd name="T40" fmla="*/ 125 w 700"/>
                <a:gd name="T41" fmla="*/ 362 h 943"/>
                <a:gd name="T42" fmla="*/ 145 w 700"/>
                <a:gd name="T43" fmla="*/ 381 h 943"/>
                <a:gd name="T44" fmla="*/ 70 w 700"/>
                <a:gd name="T45" fmla="*/ 319 h 943"/>
                <a:gd name="T46" fmla="*/ 90 w 700"/>
                <a:gd name="T47" fmla="*/ 333 h 943"/>
                <a:gd name="T48" fmla="*/ 52 w 700"/>
                <a:gd name="T49" fmla="*/ 311 h 943"/>
                <a:gd name="T50" fmla="*/ 74 w 700"/>
                <a:gd name="T51" fmla="*/ 321 h 943"/>
                <a:gd name="T52" fmla="*/ 52 w 700"/>
                <a:gd name="T53" fmla="*/ 312 h 943"/>
                <a:gd name="T54" fmla="*/ 13 w 700"/>
                <a:gd name="T55" fmla="*/ 302 h 943"/>
                <a:gd name="T56" fmla="*/ 39 w 700"/>
                <a:gd name="T57" fmla="*/ 306 h 943"/>
                <a:gd name="T58" fmla="*/ 0 w 700"/>
                <a:gd name="T59" fmla="*/ 303 h 943"/>
                <a:gd name="T60" fmla="*/ 23 w 700"/>
                <a:gd name="T6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0" h="943">
                  <a:moveTo>
                    <a:pt x="23" y="0"/>
                  </a:moveTo>
                  <a:lnTo>
                    <a:pt x="62" y="3"/>
                  </a:lnTo>
                  <a:cubicBezTo>
                    <a:pt x="71" y="4"/>
                    <a:pt x="80" y="5"/>
                    <a:pt x="88" y="7"/>
                  </a:cubicBezTo>
                  <a:lnTo>
                    <a:pt x="127" y="17"/>
                  </a:lnTo>
                  <a:lnTo>
                    <a:pt x="183" y="38"/>
                  </a:lnTo>
                  <a:cubicBezTo>
                    <a:pt x="190" y="40"/>
                    <a:pt x="198" y="44"/>
                    <a:pt x="205" y="48"/>
                  </a:cubicBezTo>
                  <a:lnTo>
                    <a:pt x="243" y="70"/>
                  </a:lnTo>
                  <a:cubicBezTo>
                    <a:pt x="250" y="74"/>
                    <a:pt x="257" y="79"/>
                    <a:pt x="263" y="84"/>
                  </a:cubicBezTo>
                  <a:lnTo>
                    <a:pt x="338" y="146"/>
                  </a:lnTo>
                  <a:cubicBezTo>
                    <a:pt x="345" y="152"/>
                    <a:pt x="352" y="158"/>
                    <a:pt x="358" y="165"/>
                  </a:cubicBezTo>
                  <a:lnTo>
                    <a:pt x="429" y="249"/>
                  </a:lnTo>
                  <a:lnTo>
                    <a:pt x="509" y="373"/>
                  </a:lnTo>
                  <a:lnTo>
                    <a:pt x="580" y="514"/>
                  </a:lnTo>
                  <a:lnTo>
                    <a:pt x="644" y="673"/>
                  </a:lnTo>
                  <a:lnTo>
                    <a:pt x="700" y="852"/>
                  </a:lnTo>
                  <a:lnTo>
                    <a:pt x="411" y="943"/>
                  </a:lnTo>
                  <a:lnTo>
                    <a:pt x="361" y="786"/>
                  </a:lnTo>
                  <a:lnTo>
                    <a:pt x="307" y="649"/>
                  </a:lnTo>
                  <a:lnTo>
                    <a:pt x="252" y="536"/>
                  </a:lnTo>
                  <a:lnTo>
                    <a:pt x="196" y="446"/>
                  </a:lnTo>
                  <a:lnTo>
                    <a:pt x="125" y="362"/>
                  </a:lnTo>
                  <a:lnTo>
                    <a:pt x="145" y="381"/>
                  </a:lnTo>
                  <a:lnTo>
                    <a:pt x="70" y="319"/>
                  </a:lnTo>
                  <a:lnTo>
                    <a:pt x="90" y="333"/>
                  </a:lnTo>
                  <a:lnTo>
                    <a:pt x="52" y="311"/>
                  </a:lnTo>
                  <a:lnTo>
                    <a:pt x="74" y="321"/>
                  </a:lnTo>
                  <a:lnTo>
                    <a:pt x="52" y="312"/>
                  </a:lnTo>
                  <a:lnTo>
                    <a:pt x="13" y="302"/>
                  </a:lnTo>
                  <a:lnTo>
                    <a:pt x="39" y="306"/>
                  </a:lnTo>
                  <a:lnTo>
                    <a:pt x="0" y="30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0" name="Freeform 69"/>
            <p:cNvSpPr>
              <a:spLocks/>
            </p:cNvSpPr>
            <p:nvPr/>
          </p:nvSpPr>
          <p:spPr bwMode="auto">
            <a:xfrm>
              <a:off x="1839912" y="3598863"/>
              <a:ext cx="79375" cy="103188"/>
            </a:xfrm>
            <a:custGeom>
              <a:avLst/>
              <a:gdLst>
                <a:gd name="T0" fmla="*/ 21 w 731"/>
                <a:gd name="T1" fmla="*/ 949 h 949"/>
                <a:gd name="T2" fmla="*/ 63 w 731"/>
                <a:gd name="T3" fmla="*/ 946 h 949"/>
                <a:gd name="T4" fmla="*/ 88 w 731"/>
                <a:gd name="T5" fmla="*/ 942 h 949"/>
                <a:gd name="T6" fmla="*/ 129 w 731"/>
                <a:gd name="T7" fmla="*/ 932 h 949"/>
                <a:gd name="T8" fmla="*/ 190 w 731"/>
                <a:gd name="T9" fmla="*/ 910 h 949"/>
                <a:gd name="T10" fmla="*/ 245 w 731"/>
                <a:gd name="T11" fmla="*/ 882 h 949"/>
                <a:gd name="T12" fmla="*/ 302 w 731"/>
                <a:gd name="T13" fmla="*/ 844 h 949"/>
                <a:gd name="T14" fmla="*/ 353 w 731"/>
                <a:gd name="T15" fmla="*/ 800 h 949"/>
                <a:gd name="T16" fmla="*/ 442 w 731"/>
                <a:gd name="T17" fmla="*/ 701 h 949"/>
                <a:gd name="T18" fmla="*/ 527 w 731"/>
                <a:gd name="T19" fmla="*/ 578 h 949"/>
                <a:gd name="T20" fmla="*/ 602 w 731"/>
                <a:gd name="T21" fmla="*/ 436 h 949"/>
                <a:gd name="T22" fmla="*/ 670 w 731"/>
                <a:gd name="T23" fmla="*/ 276 h 949"/>
                <a:gd name="T24" fmla="*/ 731 w 731"/>
                <a:gd name="T25" fmla="*/ 95 h 949"/>
                <a:gd name="T26" fmla="*/ 442 w 731"/>
                <a:gd name="T27" fmla="*/ 0 h 949"/>
                <a:gd name="T28" fmla="*/ 390 w 731"/>
                <a:gd name="T29" fmla="*/ 157 h 949"/>
                <a:gd name="T30" fmla="*/ 333 w 731"/>
                <a:gd name="T31" fmla="*/ 295 h 949"/>
                <a:gd name="T32" fmla="*/ 274 w 731"/>
                <a:gd name="T33" fmla="*/ 409 h 949"/>
                <a:gd name="T34" fmla="*/ 214 w 731"/>
                <a:gd name="T35" fmla="*/ 500 h 949"/>
                <a:gd name="T36" fmla="*/ 154 w 731"/>
                <a:gd name="T37" fmla="*/ 571 h 949"/>
                <a:gd name="T38" fmla="*/ 127 w 731"/>
                <a:gd name="T39" fmla="*/ 595 h 949"/>
                <a:gd name="T40" fmla="*/ 104 w 731"/>
                <a:gd name="T41" fmla="*/ 613 h 949"/>
                <a:gd name="T42" fmla="*/ 79 w 731"/>
                <a:gd name="T43" fmla="*/ 627 h 949"/>
                <a:gd name="T44" fmla="*/ 57 w 731"/>
                <a:gd name="T45" fmla="*/ 637 h 949"/>
                <a:gd name="T46" fmla="*/ 16 w 731"/>
                <a:gd name="T47" fmla="*/ 647 h 949"/>
                <a:gd name="T48" fmla="*/ 42 w 731"/>
                <a:gd name="T49" fmla="*/ 643 h 949"/>
                <a:gd name="T50" fmla="*/ 0 w 731"/>
                <a:gd name="T51" fmla="*/ 646 h 949"/>
                <a:gd name="T52" fmla="*/ 21 w 731"/>
                <a:gd name="T53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1" h="949">
                  <a:moveTo>
                    <a:pt x="21" y="949"/>
                  </a:moveTo>
                  <a:lnTo>
                    <a:pt x="63" y="946"/>
                  </a:lnTo>
                  <a:cubicBezTo>
                    <a:pt x="72" y="945"/>
                    <a:pt x="80" y="944"/>
                    <a:pt x="88" y="942"/>
                  </a:cubicBezTo>
                  <a:lnTo>
                    <a:pt x="129" y="932"/>
                  </a:lnTo>
                  <a:lnTo>
                    <a:pt x="190" y="910"/>
                  </a:lnTo>
                  <a:lnTo>
                    <a:pt x="245" y="882"/>
                  </a:lnTo>
                  <a:lnTo>
                    <a:pt x="302" y="844"/>
                  </a:lnTo>
                  <a:lnTo>
                    <a:pt x="353" y="800"/>
                  </a:lnTo>
                  <a:lnTo>
                    <a:pt x="442" y="701"/>
                  </a:lnTo>
                  <a:lnTo>
                    <a:pt x="527" y="578"/>
                  </a:lnTo>
                  <a:lnTo>
                    <a:pt x="602" y="436"/>
                  </a:lnTo>
                  <a:lnTo>
                    <a:pt x="670" y="276"/>
                  </a:lnTo>
                  <a:lnTo>
                    <a:pt x="731" y="95"/>
                  </a:lnTo>
                  <a:lnTo>
                    <a:pt x="442" y="0"/>
                  </a:lnTo>
                  <a:lnTo>
                    <a:pt x="390" y="157"/>
                  </a:lnTo>
                  <a:lnTo>
                    <a:pt x="333" y="295"/>
                  </a:lnTo>
                  <a:lnTo>
                    <a:pt x="274" y="409"/>
                  </a:lnTo>
                  <a:lnTo>
                    <a:pt x="214" y="500"/>
                  </a:lnTo>
                  <a:lnTo>
                    <a:pt x="154" y="571"/>
                  </a:lnTo>
                  <a:lnTo>
                    <a:pt x="127" y="595"/>
                  </a:lnTo>
                  <a:lnTo>
                    <a:pt x="104" y="613"/>
                  </a:lnTo>
                  <a:lnTo>
                    <a:pt x="79" y="627"/>
                  </a:lnTo>
                  <a:lnTo>
                    <a:pt x="57" y="637"/>
                  </a:lnTo>
                  <a:lnTo>
                    <a:pt x="16" y="647"/>
                  </a:lnTo>
                  <a:lnTo>
                    <a:pt x="42" y="643"/>
                  </a:lnTo>
                  <a:lnTo>
                    <a:pt x="0" y="646"/>
                  </a:lnTo>
                  <a:lnTo>
                    <a:pt x="21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Freeform 70"/>
            <p:cNvSpPr>
              <a:spLocks/>
            </p:cNvSpPr>
            <p:nvPr/>
          </p:nvSpPr>
          <p:spPr bwMode="auto">
            <a:xfrm>
              <a:off x="1885950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Freeform 71"/>
            <p:cNvSpPr>
              <a:spLocks/>
            </p:cNvSpPr>
            <p:nvPr/>
          </p:nvSpPr>
          <p:spPr bwMode="auto">
            <a:xfrm>
              <a:off x="2011362" y="3598863"/>
              <a:ext cx="79375" cy="103188"/>
            </a:xfrm>
            <a:custGeom>
              <a:avLst/>
              <a:gdLst>
                <a:gd name="T0" fmla="*/ 694 w 717"/>
                <a:gd name="T1" fmla="*/ 949 h 949"/>
                <a:gd name="T2" fmla="*/ 653 w 717"/>
                <a:gd name="T3" fmla="*/ 946 h 949"/>
                <a:gd name="T4" fmla="*/ 628 w 717"/>
                <a:gd name="T5" fmla="*/ 942 h 949"/>
                <a:gd name="T6" fmla="*/ 588 w 717"/>
                <a:gd name="T7" fmla="*/ 932 h 949"/>
                <a:gd name="T8" fmla="*/ 567 w 717"/>
                <a:gd name="T9" fmla="*/ 925 h 949"/>
                <a:gd name="T10" fmla="*/ 528 w 717"/>
                <a:gd name="T11" fmla="*/ 909 h 949"/>
                <a:gd name="T12" fmla="*/ 475 w 717"/>
                <a:gd name="T13" fmla="*/ 882 h 949"/>
                <a:gd name="T14" fmla="*/ 455 w 717"/>
                <a:gd name="T15" fmla="*/ 870 h 949"/>
                <a:gd name="T16" fmla="*/ 417 w 717"/>
                <a:gd name="T17" fmla="*/ 842 h 949"/>
                <a:gd name="T18" fmla="*/ 368 w 717"/>
                <a:gd name="T19" fmla="*/ 799 h 949"/>
                <a:gd name="T20" fmla="*/ 281 w 717"/>
                <a:gd name="T21" fmla="*/ 700 h 949"/>
                <a:gd name="T22" fmla="*/ 198 w 717"/>
                <a:gd name="T23" fmla="*/ 577 h 949"/>
                <a:gd name="T24" fmla="*/ 125 w 717"/>
                <a:gd name="T25" fmla="*/ 434 h 949"/>
                <a:gd name="T26" fmla="*/ 59 w 717"/>
                <a:gd name="T27" fmla="*/ 274 h 949"/>
                <a:gd name="T28" fmla="*/ 0 w 717"/>
                <a:gd name="T29" fmla="*/ 95 h 949"/>
                <a:gd name="T30" fmla="*/ 289 w 717"/>
                <a:gd name="T31" fmla="*/ 0 h 949"/>
                <a:gd name="T32" fmla="*/ 340 w 717"/>
                <a:gd name="T33" fmla="*/ 159 h 949"/>
                <a:gd name="T34" fmla="*/ 396 w 717"/>
                <a:gd name="T35" fmla="*/ 297 h 949"/>
                <a:gd name="T36" fmla="*/ 453 w 717"/>
                <a:gd name="T37" fmla="*/ 410 h 949"/>
                <a:gd name="T38" fmla="*/ 510 w 717"/>
                <a:gd name="T39" fmla="*/ 501 h 949"/>
                <a:gd name="T40" fmla="*/ 571 w 717"/>
                <a:gd name="T41" fmla="*/ 572 h 949"/>
                <a:gd name="T42" fmla="*/ 598 w 717"/>
                <a:gd name="T43" fmla="*/ 597 h 949"/>
                <a:gd name="T44" fmla="*/ 636 w 717"/>
                <a:gd name="T45" fmla="*/ 625 h 949"/>
                <a:gd name="T46" fmla="*/ 616 w 717"/>
                <a:gd name="T47" fmla="*/ 613 h 949"/>
                <a:gd name="T48" fmla="*/ 643 w 717"/>
                <a:gd name="T49" fmla="*/ 628 h 949"/>
                <a:gd name="T50" fmla="*/ 682 w 717"/>
                <a:gd name="T51" fmla="*/ 644 h 949"/>
                <a:gd name="T52" fmla="*/ 661 w 717"/>
                <a:gd name="T53" fmla="*/ 637 h 949"/>
                <a:gd name="T54" fmla="*/ 701 w 717"/>
                <a:gd name="T55" fmla="*/ 647 h 949"/>
                <a:gd name="T56" fmla="*/ 676 w 717"/>
                <a:gd name="T57" fmla="*/ 643 h 949"/>
                <a:gd name="T58" fmla="*/ 717 w 717"/>
                <a:gd name="T59" fmla="*/ 646 h 949"/>
                <a:gd name="T60" fmla="*/ 694 w 717"/>
                <a:gd name="T6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7" h="949">
                  <a:moveTo>
                    <a:pt x="694" y="949"/>
                  </a:moveTo>
                  <a:lnTo>
                    <a:pt x="653" y="946"/>
                  </a:lnTo>
                  <a:cubicBezTo>
                    <a:pt x="645" y="945"/>
                    <a:pt x="636" y="944"/>
                    <a:pt x="628" y="942"/>
                  </a:cubicBezTo>
                  <a:lnTo>
                    <a:pt x="588" y="932"/>
                  </a:lnTo>
                  <a:cubicBezTo>
                    <a:pt x="581" y="930"/>
                    <a:pt x="574" y="928"/>
                    <a:pt x="567" y="925"/>
                  </a:cubicBezTo>
                  <a:lnTo>
                    <a:pt x="528" y="909"/>
                  </a:lnTo>
                  <a:lnTo>
                    <a:pt x="475" y="882"/>
                  </a:lnTo>
                  <a:cubicBezTo>
                    <a:pt x="468" y="878"/>
                    <a:pt x="461" y="874"/>
                    <a:pt x="455" y="870"/>
                  </a:cubicBezTo>
                  <a:lnTo>
                    <a:pt x="417" y="842"/>
                  </a:lnTo>
                  <a:lnTo>
                    <a:pt x="368" y="799"/>
                  </a:lnTo>
                  <a:lnTo>
                    <a:pt x="281" y="700"/>
                  </a:lnTo>
                  <a:lnTo>
                    <a:pt x="198" y="577"/>
                  </a:lnTo>
                  <a:lnTo>
                    <a:pt x="125" y="434"/>
                  </a:lnTo>
                  <a:lnTo>
                    <a:pt x="59" y="274"/>
                  </a:lnTo>
                  <a:lnTo>
                    <a:pt x="0" y="95"/>
                  </a:lnTo>
                  <a:lnTo>
                    <a:pt x="289" y="0"/>
                  </a:lnTo>
                  <a:lnTo>
                    <a:pt x="340" y="159"/>
                  </a:lnTo>
                  <a:lnTo>
                    <a:pt x="396" y="297"/>
                  </a:lnTo>
                  <a:lnTo>
                    <a:pt x="453" y="410"/>
                  </a:lnTo>
                  <a:lnTo>
                    <a:pt x="510" y="501"/>
                  </a:lnTo>
                  <a:lnTo>
                    <a:pt x="571" y="572"/>
                  </a:lnTo>
                  <a:lnTo>
                    <a:pt x="598" y="597"/>
                  </a:lnTo>
                  <a:lnTo>
                    <a:pt x="636" y="625"/>
                  </a:lnTo>
                  <a:lnTo>
                    <a:pt x="616" y="613"/>
                  </a:lnTo>
                  <a:lnTo>
                    <a:pt x="643" y="628"/>
                  </a:lnTo>
                  <a:lnTo>
                    <a:pt x="682" y="644"/>
                  </a:lnTo>
                  <a:lnTo>
                    <a:pt x="661" y="637"/>
                  </a:lnTo>
                  <a:lnTo>
                    <a:pt x="701" y="647"/>
                  </a:lnTo>
                  <a:lnTo>
                    <a:pt x="676" y="643"/>
                  </a:lnTo>
                  <a:lnTo>
                    <a:pt x="717" y="646"/>
                  </a:lnTo>
                  <a:lnTo>
                    <a:pt x="694" y="9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3" name="Freeform 72"/>
            <p:cNvSpPr>
              <a:spLocks/>
            </p:cNvSpPr>
            <p:nvPr/>
          </p:nvSpPr>
          <p:spPr bwMode="auto">
            <a:xfrm>
              <a:off x="1965325" y="3511550"/>
              <a:ext cx="79375" cy="103188"/>
            </a:xfrm>
            <a:custGeom>
              <a:avLst/>
              <a:gdLst>
                <a:gd name="T0" fmla="*/ 21 w 731"/>
                <a:gd name="T1" fmla="*/ 0 h 946"/>
                <a:gd name="T2" fmla="*/ 63 w 731"/>
                <a:gd name="T3" fmla="*/ 3 h 946"/>
                <a:gd name="T4" fmla="*/ 88 w 731"/>
                <a:gd name="T5" fmla="*/ 7 h 946"/>
                <a:gd name="T6" fmla="*/ 129 w 731"/>
                <a:gd name="T7" fmla="*/ 17 h 946"/>
                <a:gd name="T8" fmla="*/ 187 w 731"/>
                <a:gd name="T9" fmla="*/ 37 h 946"/>
                <a:gd name="T10" fmla="*/ 208 w 731"/>
                <a:gd name="T11" fmla="*/ 46 h 946"/>
                <a:gd name="T12" fmla="*/ 248 w 731"/>
                <a:gd name="T13" fmla="*/ 68 h 946"/>
                <a:gd name="T14" fmla="*/ 268 w 731"/>
                <a:gd name="T15" fmla="*/ 82 h 946"/>
                <a:gd name="T16" fmla="*/ 347 w 731"/>
                <a:gd name="T17" fmla="*/ 144 h 946"/>
                <a:gd name="T18" fmla="*/ 367 w 731"/>
                <a:gd name="T19" fmla="*/ 162 h 946"/>
                <a:gd name="T20" fmla="*/ 442 w 731"/>
                <a:gd name="T21" fmla="*/ 246 h 946"/>
                <a:gd name="T22" fmla="*/ 527 w 731"/>
                <a:gd name="T23" fmla="*/ 370 h 946"/>
                <a:gd name="T24" fmla="*/ 602 w 731"/>
                <a:gd name="T25" fmla="*/ 511 h 946"/>
                <a:gd name="T26" fmla="*/ 670 w 731"/>
                <a:gd name="T27" fmla="*/ 670 h 946"/>
                <a:gd name="T28" fmla="*/ 731 w 731"/>
                <a:gd name="T29" fmla="*/ 849 h 946"/>
                <a:gd name="T30" fmla="*/ 442 w 731"/>
                <a:gd name="T31" fmla="*/ 946 h 946"/>
                <a:gd name="T32" fmla="*/ 391 w 731"/>
                <a:gd name="T33" fmla="*/ 789 h 946"/>
                <a:gd name="T34" fmla="*/ 333 w 731"/>
                <a:gd name="T35" fmla="*/ 652 h 946"/>
                <a:gd name="T36" fmla="*/ 274 w 731"/>
                <a:gd name="T37" fmla="*/ 539 h 946"/>
                <a:gd name="T38" fmla="*/ 215 w 731"/>
                <a:gd name="T39" fmla="*/ 449 h 946"/>
                <a:gd name="T40" fmla="*/ 140 w 731"/>
                <a:gd name="T41" fmla="*/ 365 h 946"/>
                <a:gd name="T42" fmla="*/ 160 w 731"/>
                <a:gd name="T43" fmla="*/ 383 h 946"/>
                <a:gd name="T44" fmla="*/ 81 w 731"/>
                <a:gd name="T45" fmla="*/ 321 h 946"/>
                <a:gd name="T46" fmla="*/ 101 w 731"/>
                <a:gd name="T47" fmla="*/ 335 h 946"/>
                <a:gd name="T48" fmla="*/ 61 w 731"/>
                <a:gd name="T49" fmla="*/ 313 h 946"/>
                <a:gd name="T50" fmla="*/ 82 w 731"/>
                <a:gd name="T51" fmla="*/ 322 h 946"/>
                <a:gd name="T52" fmla="*/ 57 w 731"/>
                <a:gd name="T53" fmla="*/ 312 h 946"/>
                <a:gd name="T54" fmla="*/ 16 w 731"/>
                <a:gd name="T55" fmla="*/ 302 h 946"/>
                <a:gd name="T56" fmla="*/ 42 w 731"/>
                <a:gd name="T57" fmla="*/ 306 h 946"/>
                <a:gd name="T58" fmla="*/ 0 w 731"/>
                <a:gd name="T59" fmla="*/ 303 h 946"/>
                <a:gd name="T60" fmla="*/ 21 w 731"/>
                <a:gd name="T61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1" h="946">
                  <a:moveTo>
                    <a:pt x="21" y="0"/>
                  </a:moveTo>
                  <a:lnTo>
                    <a:pt x="63" y="3"/>
                  </a:lnTo>
                  <a:cubicBezTo>
                    <a:pt x="72" y="3"/>
                    <a:pt x="80" y="5"/>
                    <a:pt x="88" y="7"/>
                  </a:cubicBezTo>
                  <a:lnTo>
                    <a:pt x="129" y="17"/>
                  </a:lnTo>
                  <a:lnTo>
                    <a:pt x="187" y="37"/>
                  </a:lnTo>
                  <a:cubicBezTo>
                    <a:pt x="194" y="39"/>
                    <a:pt x="201" y="43"/>
                    <a:pt x="208" y="46"/>
                  </a:cubicBezTo>
                  <a:lnTo>
                    <a:pt x="248" y="68"/>
                  </a:lnTo>
                  <a:cubicBezTo>
                    <a:pt x="255" y="72"/>
                    <a:pt x="262" y="77"/>
                    <a:pt x="268" y="82"/>
                  </a:cubicBezTo>
                  <a:lnTo>
                    <a:pt x="347" y="144"/>
                  </a:lnTo>
                  <a:cubicBezTo>
                    <a:pt x="354" y="149"/>
                    <a:pt x="361" y="156"/>
                    <a:pt x="367" y="162"/>
                  </a:cubicBezTo>
                  <a:lnTo>
                    <a:pt x="442" y="246"/>
                  </a:lnTo>
                  <a:lnTo>
                    <a:pt x="527" y="370"/>
                  </a:lnTo>
                  <a:lnTo>
                    <a:pt x="602" y="511"/>
                  </a:lnTo>
                  <a:lnTo>
                    <a:pt x="670" y="670"/>
                  </a:lnTo>
                  <a:lnTo>
                    <a:pt x="731" y="849"/>
                  </a:lnTo>
                  <a:lnTo>
                    <a:pt x="442" y="946"/>
                  </a:lnTo>
                  <a:lnTo>
                    <a:pt x="391" y="789"/>
                  </a:lnTo>
                  <a:lnTo>
                    <a:pt x="333" y="652"/>
                  </a:lnTo>
                  <a:lnTo>
                    <a:pt x="274" y="539"/>
                  </a:lnTo>
                  <a:lnTo>
                    <a:pt x="215" y="449"/>
                  </a:lnTo>
                  <a:lnTo>
                    <a:pt x="140" y="365"/>
                  </a:lnTo>
                  <a:lnTo>
                    <a:pt x="160" y="383"/>
                  </a:lnTo>
                  <a:lnTo>
                    <a:pt x="81" y="321"/>
                  </a:lnTo>
                  <a:lnTo>
                    <a:pt x="101" y="335"/>
                  </a:lnTo>
                  <a:lnTo>
                    <a:pt x="61" y="313"/>
                  </a:lnTo>
                  <a:lnTo>
                    <a:pt x="82" y="322"/>
                  </a:lnTo>
                  <a:lnTo>
                    <a:pt x="57" y="312"/>
                  </a:lnTo>
                  <a:lnTo>
                    <a:pt x="16" y="302"/>
                  </a:lnTo>
                  <a:lnTo>
                    <a:pt x="42" y="306"/>
                  </a:lnTo>
                  <a:lnTo>
                    <a:pt x="0" y="3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Freeform 73"/>
            <p:cNvSpPr>
              <a:spLocks/>
            </p:cNvSpPr>
            <p:nvPr/>
          </p:nvSpPr>
          <p:spPr bwMode="auto">
            <a:xfrm>
              <a:off x="2087562" y="3598863"/>
              <a:ext cx="80963" cy="103188"/>
            </a:xfrm>
            <a:custGeom>
              <a:avLst/>
              <a:gdLst>
                <a:gd name="T0" fmla="*/ 21 w 746"/>
                <a:gd name="T1" fmla="*/ 951 h 951"/>
                <a:gd name="T2" fmla="*/ 64 w 746"/>
                <a:gd name="T3" fmla="*/ 948 h 951"/>
                <a:gd name="T4" fmla="*/ 89 w 746"/>
                <a:gd name="T5" fmla="*/ 944 h 951"/>
                <a:gd name="T6" fmla="*/ 131 w 746"/>
                <a:gd name="T7" fmla="*/ 934 h 951"/>
                <a:gd name="T8" fmla="*/ 192 w 746"/>
                <a:gd name="T9" fmla="*/ 913 h 951"/>
                <a:gd name="T10" fmla="*/ 247 w 746"/>
                <a:gd name="T11" fmla="*/ 885 h 951"/>
                <a:gd name="T12" fmla="*/ 267 w 746"/>
                <a:gd name="T13" fmla="*/ 874 h 951"/>
                <a:gd name="T14" fmla="*/ 307 w 746"/>
                <a:gd name="T15" fmla="*/ 846 h 951"/>
                <a:gd name="T16" fmla="*/ 358 w 746"/>
                <a:gd name="T17" fmla="*/ 803 h 951"/>
                <a:gd name="T18" fmla="*/ 449 w 746"/>
                <a:gd name="T19" fmla="*/ 705 h 951"/>
                <a:gd name="T20" fmla="*/ 536 w 746"/>
                <a:gd name="T21" fmla="*/ 582 h 951"/>
                <a:gd name="T22" fmla="*/ 614 w 746"/>
                <a:gd name="T23" fmla="*/ 440 h 951"/>
                <a:gd name="T24" fmla="*/ 684 w 746"/>
                <a:gd name="T25" fmla="*/ 278 h 951"/>
                <a:gd name="T26" fmla="*/ 746 w 746"/>
                <a:gd name="T27" fmla="*/ 99 h 951"/>
                <a:gd name="T28" fmla="*/ 459 w 746"/>
                <a:gd name="T29" fmla="*/ 0 h 951"/>
                <a:gd name="T30" fmla="*/ 405 w 746"/>
                <a:gd name="T31" fmla="*/ 158 h 951"/>
                <a:gd name="T32" fmla="*/ 347 w 746"/>
                <a:gd name="T33" fmla="*/ 295 h 951"/>
                <a:gd name="T34" fmla="*/ 286 w 746"/>
                <a:gd name="T35" fmla="*/ 409 h 951"/>
                <a:gd name="T36" fmla="*/ 225 w 746"/>
                <a:gd name="T37" fmla="*/ 500 h 951"/>
                <a:gd name="T38" fmla="*/ 161 w 746"/>
                <a:gd name="T39" fmla="*/ 572 h 951"/>
                <a:gd name="T40" fmla="*/ 132 w 746"/>
                <a:gd name="T41" fmla="*/ 597 h 951"/>
                <a:gd name="T42" fmla="*/ 92 w 746"/>
                <a:gd name="T43" fmla="*/ 625 h 951"/>
                <a:gd name="T44" fmla="*/ 111 w 746"/>
                <a:gd name="T45" fmla="*/ 614 h 951"/>
                <a:gd name="T46" fmla="*/ 83 w 746"/>
                <a:gd name="T47" fmla="*/ 628 h 951"/>
                <a:gd name="T48" fmla="*/ 60 w 746"/>
                <a:gd name="T49" fmla="*/ 639 h 951"/>
                <a:gd name="T50" fmla="*/ 18 w 746"/>
                <a:gd name="T51" fmla="*/ 649 h 951"/>
                <a:gd name="T52" fmla="*/ 43 w 746"/>
                <a:gd name="T53" fmla="*/ 645 h 951"/>
                <a:gd name="T54" fmla="*/ 0 w 746"/>
                <a:gd name="T55" fmla="*/ 648 h 951"/>
                <a:gd name="T56" fmla="*/ 21 w 746"/>
                <a:gd name="T57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6" h="951">
                  <a:moveTo>
                    <a:pt x="21" y="951"/>
                  </a:moveTo>
                  <a:lnTo>
                    <a:pt x="64" y="948"/>
                  </a:lnTo>
                  <a:cubicBezTo>
                    <a:pt x="72" y="948"/>
                    <a:pt x="81" y="946"/>
                    <a:pt x="89" y="944"/>
                  </a:cubicBezTo>
                  <a:lnTo>
                    <a:pt x="131" y="934"/>
                  </a:lnTo>
                  <a:lnTo>
                    <a:pt x="192" y="913"/>
                  </a:lnTo>
                  <a:lnTo>
                    <a:pt x="247" y="885"/>
                  </a:lnTo>
                  <a:cubicBezTo>
                    <a:pt x="254" y="882"/>
                    <a:pt x="261" y="878"/>
                    <a:pt x="267" y="874"/>
                  </a:cubicBezTo>
                  <a:lnTo>
                    <a:pt x="307" y="846"/>
                  </a:lnTo>
                  <a:lnTo>
                    <a:pt x="358" y="803"/>
                  </a:lnTo>
                  <a:lnTo>
                    <a:pt x="449" y="705"/>
                  </a:lnTo>
                  <a:lnTo>
                    <a:pt x="536" y="582"/>
                  </a:lnTo>
                  <a:lnTo>
                    <a:pt x="614" y="440"/>
                  </a:lnTo>
                  <a:lnTo>
                    <a:pt x="684" y="278"/>
                  </a:lnTo>
                  <a:lnTo>
                    <a:pt x="746" y="99"/>
                  </a:lnTo>
                  <a:lnTo>
                    <a:pt x="459" y="0"/>
                  </a:lnTo>
                  <a:lnTo>
                    <a:pt x="405" y="158"/>
                  </a:lnTo>
                  <a:lnTo>
                    <a:pt x="347" y="295"/>
                  </a:lnTo>
                  <a:lnTo>
                    <a:pt x="286" y="409"/>
                  </a:lnTo>
                  <a:lnTo>
                    <a:pt x="225" y="500"/>
                  </a:lnTo>
                  <a:lnTo>
                    <a:pt x="161" y="572"/>
                  </a:lnTo>
                  <a:lnTo>
                    <a:pt x="132" y="597"/>
                  </a:lnTo>
                  <a:lnTo>
                    <a:pt x="92" y="625"/>
                  </a:lnTo>
                  <a:lnTo>
                    <a:pt x="111" y="614"/>
                  </a:lnTo>
                  <a:lnTo>
                    <a:pt x="83" y="628"/>
                  </a:lnTo>
                  <a:lnTo>
                    <a:pt x="60" y="639"/>
                  </a:lnTo>
                  <a:lnTo>
                    <a:pt x="18" y="649"/>
                  </a:lnTo>
                  <a:lnTo>
                    <a:pt x="43" y="645"/>
                  </a:lnTo>
                  <a:lnTo>
                    <a:pt x="0" y="648"/>
                  </a:lnTo>
                  <a:lnTo>
                    <a:pt x="21" y="95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Freeform 74"/>
            <p:cNvSpPr>
              <a:spLocks/>
            </p:cNvSpPr>
            <p:nvPr/>
          </p:nvSpPr>
          <p:spPr bwMode="auto">
            <a:xfrm>
              <a:off x="2136775" y="3511550"/>
              <a:ext cx="80963" cy="103188"/>
            </a:xfrm>
            <a:custGeom>
              <a:avLst/>
              <a:gdLst>
                <a:gd name="T0" fmla="*/ 726 w 747"/>
                <a:gd name="T1" fmla="*/ 0 h 947"/>
                <a:gd name="T2" fmla="*/ 683 w 747"/>
                <a:gd name="T3" fmla="*/ 3 h 947"/>
                <a:gd name="T4" fmla="*/ 658 w 747"/>
                <a:gd name="T5" fmla="*/ 7 h 947"/>
                <a:gd name="T6" fmla="*/ 616 w 747"/>
                <a:gd name="T7" fmla="*/ 17 h 947"/>
                <a:gd name="T8" fmla="*/ 558 w 747"/>
                <a:gd name="T9" fmla="*/ 36 h 947"/>
                <a:gd name="T10" fmla="*/ 497 w 747"/>
                <a:gd name="T11" fmla="*/ 67 h 947"/>
                <a:gd name="T12" fmla="*/ 475 w 747"/>
                <a:gd name="T13" fmla="*/ 81 h 947"/>
                <a:gd name="T14" fmla="*/ 394 w 747"/>
                <a:gd name="T15" fmla="*/ 143 h 947"/>
                <a:gd name="T16" fmla="*/ 374 w 747"/>
                <a:gd name="T17" fmla="*/ 161 h 947"/>
                <a:gd name="T18" fmla="*/ 297 w 747"/>
                <a:gd name="T19" fmla="*/ 245 h 947"/>
                <a:gd name="T20" fmla="*/ 210 w 747"/>
                <a:gd name="T21" fmla="*/ 368 h 947"/>
                <a:gd name="T22" fmla="*/ 132 w 747"/>
                <a:gd name="T23" fmla="*/ 508 h 947"/>
                <a:gd name="T24" fmla="*/ 62 w 747"/>
                <a:gd name="T25" fmla="*/ 669 h 947"/>
                <a:gd name="T26" fmla="*/ 0 w 747"/>
                <a:gd name="T27" fmla="*/ 848 h 947"/>
                <a:gd name="T28" fmla="*/ 287 w 747"/>
                <a:gd name="T29" fmla="*/ 947 h 947"/>
                <a:gd name="T30" fmla="*/ 341 w 747"/>
                <a:gd name="T31" fmla="*/ 790 h 947"/>
                <a:gd name="T32" fmla="*/ 399 w 747"/>
                <a:gd name="T33" fmla="*/ 655 h 947"/>
                <a:gd name="T34" fmla="*/ 460 w 747"/>
                <a:gd name="T35" fmla="*/ 541 h 947"/>
                <a:gd name="T36" fmla="*/ 522 w 747"/>
                <a:gd name="T37" fmla="*/ 450 h 947"/>
                <a:gd name="T38" fmla="*/ 599 w 747"/>
                <a:gd name="T39" fmla="*/ 366 h 947"/>
                <a:gd name="T40" fmla="*/ 579 w 747"/>
                <a:gd name="T41" fmla="*/ 384 h 947"/>
                <a:gd name="T42" fmla="*/ 660 w 747"/>
                <a:gd name="T43" fmla="*/ 322 h 947"/>
                <a:gd name="T44" fmla="*/ 638 w 747"/>
                <a:gd name="T45" fmla="*/ 336 h 947"/>
                <a:gd name="T46" fmla="*/ 661 w 747"/>
                <a:gd name="T47" fmla="*/ 323 h 947"/>
                <a:gd name="T48" fmla="*/ 687 w 747"/>
                <a:gd name="T49" fmla="*/ 312 h 947"/>
                <a:gd name="T50" fmla="*/ 729 w 747"/>
                <a:gd name="T51" fmla="*/ 302 h 947"/>
                <a:gd name="T52" fmla="*/ 704 w 747"/>
                <a:gd name="T53" fmla="*/ 306 h 947"/>
                <a:gd name="T54" fmla="*/ 747 w 747"/>
                <a:gd name="T55" fmla="*/ 303 h 947"/>
                <a:gd name="T56" fmla="*/ 726 w 747"/>
                <a:gd name="T5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947">
                  <a:moveTo>
                    <a:pt x="726" y="0"/>
                  </a:moveTo>
                  <a:lnTo>
                    <a:pt x="683" y="3"/>
                  </a:lnTo>
                  <a:cubicBezTo>
                    <a:pt x="675" y="3"/>
                    <a:pt x="666" y="5"/>
                    <a:pt x="658" y="7"/>
                  </a:cubicBezTo>
                  <a:lnTo>
                    <a:pt x="616" y="17"/>
                  </a:lnTo>
                  <a:lnTo>
                    <a:pt x="558" y="36"/>
                  </a:lnTo>
                  <a:lnTo>
                    <a:pt x="497" y="67"/>
                  </a:lnTo>
                  <a:cubicBezTo>
                    <a:pt x="489" y="71"/>
                    <a:pt x="482" y="76"/>
                    <a:pt x="475" y="81"/>
                  </a:cubicBezTo>
                  <a:lnTo>
                    <a:pt x="394" y="143"/>
                  </a:lnTo>
                  <a:cubicBezTo>
                    <a:pt x="387" y="148"/>
                    <a:pt x="380" y="154"/>
                    <a:pt x="374" y="161"/>
                  </a:cubicBezTo>
                  <a:lnTo>
                    <a:pt x="297" y="245"/>
                  </a:lnTo>
                  <a:lnTo>
                    <a:pt x="210" y="368"/>
                  </a:lnTo>
                  <a:lnTo>
                    <a:pt x="132" y="508"/>
                  </a:lnTo>
                  <a:lnTo>
                    <a:pt x="62" y="669"/>
                  </a:lnTo>
                  <a:lnTo>
                    <a:pt x="0" y="848"/>
                  </a:lnTo>
                  <a:lnTo>
                    <a:pt x="287" y="947"/>
                  </a:lnTo>
                  <a:lnTo>
                    <a:pt x="341" y="790"/>
                  </a:lnTo>
                  <a:lnTo>
                    <a:pt x="399" y="655"/>
                  </a:lnTo>
                  <a:lnTo>
                    <a:pt x="460" y="541"/>
                  </a:lnTo>
                  <a:lnTo>
                    <a:pt x="522" y="450"/>
                  </a:lnTo>
                  <a:lnTo>
                    <a:pt x="599" y="366"/>
                  </a:lnTo>
                  <a:lnTo>
                    <a:pt x="579" y="384"/>
                  </a:lnTo>
                  <a:lnTo>
                    <a:pt x="660" y="322"/>
                  </a:lnTo>
                  <a:lnTo>
                    <a:pt x="638" y="336"/>
                  </a:lnTo>
                  <a:lnTo>
                    <a:pt x="661" y="323"/>
                  </a:lnTo>
                  <a:lnTo>
                    <a:pt x="687" y="312"/>
                  </a:lnTo>
                  <a:lnTo>
                    <a:pt x="729" y="302"/>
                  </a:lnTo>
                  <a:lnTo>
                    <a:pt x="704" y="306"/>
                  </a:lnTo>
                  <a:lnTo>
                    <a:pt x="747" y="303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94" name="Rectangle 156"/>
          <p:cNvSpPr>
            <a:spLocks noChangeArrowheads="1"/>
          </p:cNvSpPr>
          <p:nvPr/>
        </p:nvSpPr>
        <p:spPr bwMode="auto">
          <a:xfrm>
            <a:off x="3642288" y="4420734"/>
            <a:ext cx="337573" cy="303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18" name="Rectangle 140"/>
          <p:cNvSpPr>
            <a:spLocks noChangeArrowheads="1"/>
          </p:cNvSpPr>
          <p:nvPr/>
        </p:nvSpPr>
        <p:spPr bwMode="auto">
          <a:xfrm>
            <a:off x="2669750" y="2853877"/>
            <a:ext cx="187325" cy="2968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19" name="Rectangle 156"/>
          <p:cNvSpPr>
            <a:spLocks noChangeArrowheads="1"/>
          </p:cNvSpPr>
          <p:nvPr/>
        </p:nvSpPr>
        <p:spPr bwMode="auto">
          <a:xfrm>
            <a:off x="2867682" y="3227394"/>
            <a:ext cx="561880" cy="30162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602E0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20" name="Rectangle 140"/>
          <p:cNvSpPr>
            <a:spLocks noChangeArrowheads="1"/>
          </p:cNvSpPr>
          <p:nvPr/>
        </p:nvSpPr>
        <p:spPr bwMode="auto">
          <a:xfrm>
            <a:off x="3458919" y="3626534"/>
            <a:ext cx="187325" cy="2968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21" name="Content Placeholder 3"/>
          <p:cNvSpPr txBox="1">
            <a:spLocks/>
          </p:cNvSpPr>
          <p:nvPr/>
        </p:nvSpPr>
        <p:spPr>
          <a:xfrm>
            <a:off x="457200" y="4876799"/>
            <a:ext cx="8229600" cy="12493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CA" kern="0" dirty="0" smtClean="0"/>
              <a:t>Self-regulating:</a:t>
            </a:r>
            <a:br>
              <a:rPr lang="en-CA" kern="0" dirty="0" smtClean="0"/>
            </a:br>
            <a:r>
              <a:rPr lang="en-CA" kern="0" dirty="0" smtClean="0"/>
              <a:t>longer queue -&gt; larger groups -&gt; shorter queue</a:t>
            </a:r>
          </a:p>
        </p:txBody>
      </p:sp>
      <p:sp>
        <p:nvSpPr>
          <p:cNvPr id="322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ecouple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contention from #threads &amp; log entry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size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5784634" y="1606054"/>
            <a:ext cx="3200853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Inspiration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“Using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elimination to implement scalable and lock-free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FIFO queues” [SPAA2005b]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E937-904A-49AE-A31F-0445086F1F02}" type="slidenum">
              <a:rPr lang="en-US"/>
              <a:pPr/>
              <a:t>3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</a:t>
            </a:r>
            <a:r>
              <a:rPr lang="en-US" sz="3600" dirty="0" smtClean="0"/>
              <a:t>oftware parallelism doesn’t just “happen”</a:t>
            </a:r>
            <a:endParaRPr lang="en-US" sz="3600" dirty="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105400" y="1600200"/>
            <a:ext cx="379138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r"/>
            <a:r>
              <a:rPr lang="en-US" sz="2400" dirty="0"/>
              <a:t>Sun </a:t>
            </a:r>
            <a:r>
              <a:rPr lang="en-US" sz="2400" dirty="0" smtClean="0"/>
              <a:t>Niagara T1 </a:t>
            </a:r>
            <a:r>
              <a:rPr lang="en-US" sz="2400" dirty="0"/>
              <a:t>(32 contexts) </a:t>
            </a:r>
            <a:r>
              <a:rPr lang="en-US" sz="2400" dirty="0" smtClean="0"/>
              <a:t>Contention-free workload</a:t>
            </a:r>
            <a:endParaRPr lang="en-US" sz="2400" dirty="0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57200" y="6294437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est scalability 30% of ideal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0" y="990600"/>
            <a:ext cx="1401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[EDBT2009]</a:t>
            </a:r>
            <a:endParaRPr lang="en-US" sz="2000" dirty="0"/>
          </a:p>
        </p:txBody>
      </p:sp>
      <p:grpSp>
        <p:nvGrpSpPr>
          <p:cNvPr id="60" name="Group 127"/>
          <p:cNvGrpSpPr>
            <a:grpSpLocks/>
          </p:cNvGrpSpPr>
          <p:nvPr/>
        </p:nvGrpSpPr>
        <p:grpSpPr bwMode="auto">
          <a:xfrm>
            <a:off x="1049257" y="1699967"/>
            <a:ext cx="5046743" cy="4242881"/>
            <a:chOff x="842" y="992"/>
            <a:chExt cx="2919" cy="2426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407" y="1078"/>
              <a:ext cx="0" cy="18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2" name="Line 8"/>
            <p:cNvSpPr>
              <a:spLocks noChangeShapeType="1"/>
            </p:cNvSpPr>
            <p:nvPr/>
          </p:nvSpPr>
          <p:spPr bwMode="auto">
            <a:xfrm>
              <a:off x="1358" y="2909"/>
              <a:ext cx="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3" name="Line 9"/>
            <p:cNvSpPr>
              <a:spLocks noChangeShapeType="1"/>
            </p:cNvSpPr>
            <p:nvPr/>
          </p:nvSpPr>
          <p:spPr bwMode="auto">
            <a:xfrm>
              <a:off x="1358" y="2000"/>
              <a:ext cx="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4" name="Line 10"/>
            <p:cNvSpPr>
              <a:spLocks noChangeShapeType="1"/>
            </p:cNvSpPr>
            <p:nvPr/>
          </p:nvSpPr>
          <p:spPr bwMode="auto">
            <a:xfrm>
              <a:off x="1358" y="1091"/>
              <a:ext cx="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5" name="Line 11"/>
            <p:cNvSpPr>
              <a:spLocks noChangeShapeType="1"/>
            </p:cNvSpPr>
            <p:nvPr/>
          </p:nvSpPr>
          <p:spPr bwMode="auto">
            <a:xfrm>
              <a:off x="1407" y="2896"/>
              <a:ext cx="22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" name="Line 12"/>
            <p:cNvSpPr>
              <a:spLocks noChangeShapeType="1"/>
            </p:cNvSpPr>
            <p:nvPr/>
          </p:nvSpPr>
          <p:spPr bwMode="auto">
            <a:xfrm flipV="1">
              <a:off x="1407" y="2909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 flipV="1">
              <a:off x="1972" y="2909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" name="Line 14"/>
            <p:cNvSpPr>
              <a:spLocks noChangeShapeType="1"/>
            </p:cNvSpPr>
            <p:nvPr/>
          </p:nvSpPr>
          <p:spPr bwMode="auto">
            <a:xfrm flipV="1">
              <a:off x="2537" y="2909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" name="Line 15"/>
            <p:cNvSpPr>
              <a:spLocks noChangeShapeType="1"/>
            </p:cNvSpPr>
            <p:nvPr/>
          </p:nvSpPr>
          <p:spPr bwMode="auto">
            <a:xfrm flipV="1">
              <a:off x="3102" y="2909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0" name="Line 16"/>
            <p:cNvSpPr>
              <a:spLocks noChangeShapeType="1"/>
            </p:cNvSpPr>
            <p:nvPr/>
          </p:nvSpPr>
          <p:spPr bwMode="auto">
            <a:xfrm flipV="1">
              <a:off x="3667" y="2909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1481" y="1656"/>
              <a:ext cx="2186" cy="1056"/>
            </a:xfrm>
            <a:custGeom>
              <a:avLst/>
              <a:gdLst>
                <a:gd name="T0" fmla="*/ 0 w 178"/>
                <a:gd name="T1" fmla="*/ 0 h 86"/>
                <a:gd name="T2" fmla="*/ 209 w 178"/>
                <a:gd name="T3" fmla="*/ 172 h 86"/>
                <a:gd name="T4" fmla="*/ 491 w 178"/>
                <a:gd name="T5" fmla="*/ 479 h 86"/>
                <a:gd name="T6" fmla="*/ 774 w 178"/>
                <a:gd name="T7" fmla="*/ 675 h 86"/>
                <a:gd name="T8" fmla="*/ 1056 w 178"/>
                <a:gd name="T9" fmla="*/ 798 h 86"/>
                <a:gd name="T10" fmla="*/ 1621 w 178"/>
                <a:gd name="T11" fmla="*/ 945 h 86"/>
                <a:gd name="T12" fmla="*/ 2186 w 178"/>
                <a:gd name="T13" fmla="*/ 1056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"/>
                <a:gd name="T22" fmla="*/ 0 h 86"/>
                <a:gd name="T23" fmla="*/ 178 w 178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" h="86">
                  <a:moveTo>
                    <a:pt x="0" y="0"/>
                  </a:moveTo>
                  <a:lnTo>
                    <a:pt x="17" y="14"/>
                  </a:lnTo>
                  <a:lnTo>
                    <a:pt x="40" y="39"/>
                  </a:lnTo>
                  <a:lnTo>
                    <a:pt x="63" y="55"/>
                  </a:lnTo>
                  <a:lnTo>
                    <a:pt x="86" y="65"/>
                  </a:lnTo>
                  <a:lnTo>
                    <a:pt x="132" y="77"/>
                  </a:lnTo>
                  <a:lnTo>
                    <a:pt x="178" y="86"/>
                  </a:lnTo>
                </a:path>
              </a:pathLst>
            </a:custGeom>
            <a:noFill/>
            <a:ln w="396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1481" y="1115"/>
              <a:ext cx="1056" cy="1044"/>
            </a:xfrm>
            <a:custGeom>
              <a:avLst/>
              <a:gdLst>
                <a:gd name="T0" fmla="*/ 0 w 86"/>
                <a:gd name="T1" fmla="*/ 0 h 85"/>
                <a:gd name="T2" fmla="*/ 209 w 86"/>
                <a:gd name="T3" fmla="*/ 25 h 85"/>
                <a:gd name="T4" fmla="*/ 491 w 86"/>
                <a:gd name="T5" fmla="*/ 344 h 85"/>
                <a:gd name="T6" fmla="*/ 774 w 86"/>
                <a:gd name="T7" fmla="*/ 811 h 85"/>
                <a:gd name="T8" fmla="*/ 1056 w 86"/>
                <a:gd name="T9" fmla="*/ 1044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85"/>
                <a:gd name="T17" fmla="*/ 86 w 86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85">
                  <a:moveTo>
                    <a:pt x="0" y="0"/>
                  </a:moveTo>
                  <a:lnTo>
                    <a:pt x="17" y="2"/>
                  </a:lnTo>
                  <a:lnTo>
                    <a:pt x="40" y="28"/>
                  </a:lnTo>
                  <a:lnTo>
                    <a:pt x="63" y="66"/>
                  </a:lnTo>
                  <a:lnTo>
                    <a:pt x="86" y="85"/>
                  </a:lnTo>
                </a:path>
              </a:pathLst>
            </a:custGeom>
            <a:noFill/>
            <a:ln w="39688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1481" y="1742"/>
              <a:ext cx="2186" cy="614"/>
            </a:xfrm>
            <a:custGeom>
              <a:avLst/>
              <a:gdLst>
                <a:gd name="T0" fmla="*/ 0 w 178"/>
                <a:gd name="T1" fmla="*/ 0 h 50"/>
                <a:gd name="T2" fmla="*/ 209 w 178"/>
                <a:gd name="T3" fmla="*/ 86 h 50"/>
                <a:gd name="T4" fmla="*/ 491 w 178"/>
                <a:gd name="T5" fmla="*/ 196 h 50"/>
                <a:gd name="T6" fmla="*/ 774 w 178"/>
                <a:gd name="T7" fmla="*/ 295 h 50"/>
                <a:gd name="T8" fmla="*/ 1056 w 178"/>
                <a:gd name="T9" fmla="*/ 381 h 50"/>
                <a:gd name="T10" fmla="*/ 1621 w 178"/>
                <a:gd name="T11" fmla="*/ 540 h 50"/>
                <a:gd name="T12" fmla="*/ 2186 w 178"/>
                <a:gd name="T13" fmla="*/ 614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"/>
                <a:gd name="T22" fmla="*/ 0 h 50"/>
                <a:gd name="T23" fmla="*/ 178 w 178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" h="50">
                  <a:moveTo>
                    <a:pt x="0" y="0"/>
                  </a:moveTo>
                  <a:lnTo>
                    <a:pt x="17" y="7"/>
                  </a:lnTo>
                  <a:lnTo>
                    <a:pt x="40" y="16"/>
                  </a:lnTo>
                  <a:lnTo>
                    <a:pt x="63" y="24"/>
                  </a:lnTo>
                  <a:lnTo>
                    <a:pt x="86" y="31"/>
                  </a:lnTo>
                  <a:lnTo>
                    <a:pt x="132" y="44"/>
                  </a:lnTo>
                  <a:lnTo>
                    <a:pt x="178" y="50"/>
                  </a:lnTo>
                </a:path>
              </a:pathLst>
            </a:custGeom>
            <a:noFill/>
            <a:ln w="3968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" name="Freeform 20"/>
            <p:cNvSpPr>
              <a:spLocks/>
            </p:cNvSpPr>
            <p:nvPr/>
          </p:nvSpPr>
          <p:spPr bwMode="auto">
            <a:xfrm>
              <a:off x="1481" y="1619"/>
              <a:ext cx="2186" cy="516"/>
            </a:xfrm>
            <a:custGeom>
              <a:avLst/>
              <a:gdLst>
                <a:gd name="T0" fmla="*/ 0 w 178"/>
                <a:gd name="T1" fmla="*/ 0 h 42"/>
                <a:gd name="T2" fmla="*/ 209 w 178"/>
                <a:gd name="T3" fmla="*/ 61 h 42"/>
                <a:gd name="T4" fmla="*/ 491 w 178"/>
                <a:gd name="T5" fmla="*/ 111 h 42"/>
                <a:gd name="T6" fmla="*/ 774 w 178"/>
                <a:gd name="T7" fmla="*/ 172 h 42"/>
                <a:gd name="T8" fmla="*/ 1056 w 178"/>
                <a:gd name="T9" fmla="*/ 258 h 42"/>
                <a:gd name="T10" fmla="*/ 1621 w 178"/>
                <a:gd name="T11" fmla="*/ 381 h 42"/>
                <a:gd name="T12" fmla="*/ 2186 w 178"/>
                <a:gd name="T13" fmla="*/ 51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"/>
                <a:gd name="T22" fmla="*/ 0 h 42"/>
                <a:gd name="T23" fmla="*/ 178 w 178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" h="42">
                  <a:moveTo>
                    <a:pt x="0" y="0"/>
                  </a:moveTo>
                  <a:lnTo>
                    <a:pt x="17" y="5"/>
                  </a:lnTo>
                  <a:lnTo>
                    <a:pt x="40" y="9"/>
                  </a:lnTo>
                  <a:lnTo>
                    <a:pt x="63" y="14"/>
                  </a:lnTo>
                  <a:lnTo>
                    <a:pt x="86" y="21"/>
                  </a:lnTo>
                  <a:lnTo>
                    <a:pt x="132" y="31"/>
                  </a:lnTo>
                  <a:lnTo>
                    <a:pt x="178" y="42"/>
                  </a:lnTo>
                </a:path>
              </a:pathLst>
            </a:custGeom>
            <a:noFill/>
            <a:ln w="396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5" name="Freeform 21"/>
            <p:cNvSpPr>
              <a:spLocks/>
            </p:cNvSpPr>
            <p:nvPr/>
          </p:nvSpPr>
          <p:spPr bwMode="auto">
            <a:xfrm>
              <a:off x="1481" y="1508"/>
              <a:ext cx="2186" cy="246"/>
            </a:xfrm>
            <a:custGeom>
              <a:avLst/>
              <a:gdLst>
                <a:gd name="T0" fmla="*/ 0 w 178"/>
                <a:gd name="T1" fmla="*/ 0 h 20"/>
                <a:gd name="T2" fmla="*/ 209 w 178"/>
                <a:gd name="T3" fmla="*/ 25 h 20"/>
                <a:gd name="T4" fmla="*/ 491 w 178"/>
                <a:gd name="T5" fmla="*/ 61 h 20"/>
                <a:gd name="T6" fmla="*/ 774 w 178"/>
                <a:gd name="T7" fmla="*/ 111 h 20"/>
                <a:gd name="T8" fmla="*/ 1056 w 178"/>
                <a:gd name="T9" fmla="*/ 111 h 20"/>
                <a:gd name="T10" fmla="*/ 1621 w 178"/>
                <a:gd name="T11" fmla="*/ 209 h 20"/>
                <a:gd name="T12" fmla="*/ 2186 w 178"/>
                <a:gd name="T13" fmla="*/ 2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"/>
                <a:gd name="T22" fmla="*/ 0 h 20"/>
                <a:gd name="T23" fmla="*/ 178 w 178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" h="20">
                  <a:moveTo>
                    <a:pt x="0" y="0"/>
                  </a:moveTo>
                  <a:lnTo>
                    <a:pt x="17" y="2"/>
                  </a:lnTo>
                  <a:lnTo>
                    <a:pt x="40" y="5"/>
                  </a:lnTo>
                  <a:lnTo>
                    <a:pt x="63" y="9"/>
                  </a:lnTo>
                  <a:lnTo>
                    <a:pt x="86" y="9"/>
                  </a:lnTo>
                  <a:lnTo>
                    <a:pt x="132" y="17"/>
                  </a:lnTo>
                  <a:lnTo>
                    <a:pt x="178" y="20"/>
                  </a:lnTo>
                </a:path>
              </a:pathLst>
            </a:custGeom>
            <a:noFill/>
            <a:ln w="396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" name="Rectangle 93"/>
            <p:cNvSpPr>
              <a:spLocks noChangeArrowheads="1"/>
            </p:cNvSpPr>
            <p:nvPr/>
          </p:nvSpPr>
          <p:spPr bwMode="auto">
            <a:xfrm>
              <a:off x="1075" y="2810"/>
              <a:ext cx="22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0.1</a:t>
              </a:r>
              <a:endParaRPr lang="en-US" sz="2400"/>
            </a:p>
          </p:txBody>
        </p:sp>
        <p:sp>
          <p:nvSpPr>
            <p:cNvPr id="78" name="Rectangle 94"/>
            <p:cNvSpPr>
              <a:spLocks noChangeArrowheads="1"/>
            </p:cNvSpPr>
            <p:nvPr/>
          </p:nvSpPr>
          <p:spPr bwMode="auto">
            <a:xfrm>
              <a:off x="1198" y="1901"/>
              <a:ext cx="9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79" name="Rectangle 95"/>
            <p:cNvSpPr>
              <a:spLocks noChangeArrowheads="1"/>
            </p:cNvSpPr>
            <p:nvPr/>
          </p:nvSpPr>
          <p:spPr bwMode="auto">
            <a:xfrm>
              <a:off x="1112" y="992"/>
              <a:ext cx="18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10</a:t>
              </a:r>
              <a:endParaRPr lang="en-US" sz="2400"/>
            </a:p>
          </p:txBody>
        </p:sp>
        <p:sp>
          <p:nvSpPr>
            <p:cNvPr id="80" name="Rectangle 96"/>
            <p:cNvSpPr>
              <a:spLocks noChangeArrowheads="1"/>
            </p:cNvSpPr>
            <p:nvPr/>
          </p:nvSpPr>
          <p:spPr bwMode="auto">
            <a:xfrm>
              <a:off x="1370" y="3044"/>
              <a:ext cx="9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81" name="Rectangle 97"/>
            <p:cNvSpPr>
              <a:spLocks noChangeArrowheads="1"/>
            </p:cNvSpPr>
            <p:nvPr/>
          </p:nvSpPr>
          <p:spPr bwMode="auto">
            <a:xfrm>
              <a:off x="1935" y="3044"/>
              <a:ext cx="9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8</a:t>
              </a:r>
              <a:endParaRPr lang="en-US" sz="2400"/>
            </a:p>
          </p:txBody>
        </p:sp>
        <p:sp>
          <p:nvSpPr>
            <p:cNvPr id="82" name="Rectangle 98"/>
            <p:cNvSpPr>
              <a:spLocks noChangeArrowheads="1"/>
            </p:cNvSpPr>
            <p:nvPr/>
          </p:nvSpPr>
          <p:spPr bwMode="auto">
            <a:xfrm>
              <a:off x="2451" y="3044"/>
              <a:ext cx="18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16</a:t>
              </a:r>
              <a:endParaRPr lang="en-US" sz="2400"/>
            </a:p>
          </p:txBody>
        </p:sp>
        <p:sp>
          <p:nvSpPr>
            <p:cNvPr id="83" name="Rectangle 99"/>
            <p:cNvSpPr>
              <a:spLocks noChangeArrowheads="1"/>
            </p:cNvSpPr>
            <p:nvPr/>
          </p:nvSpPr>
          <p:spPr bwMode="auto">
            <a:xfrm>
              <a:off x="3016" y="3044"/>
              <a:ext cx="18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24</a:t>
              </a:r>
              <a:endParaRPr lang="en-US" sz="2400"/>
            </a:p>
          </p:txBody>
        </p:sp>
        <p:sp>
          <p:nvSpPr>
            <p:cNvPr id="84" name="Rectangle 100"/>
            <p:cNvSpPr>
              <a:spLocks noChangeArrowheads="1"/>
            </p:cNvSpPr>
            <p:nvPr/>
          </p:nvSpPr>
          <p:spPr bwMode="auto">
            <a:xfrm>
              <a:off x="3581" y="3044"/>
              <a:ext cx="18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32</a:t>
              </a:r>
              <a:endParaRPr lang="en-US" sz="2400"/>
            </a:p>
          </p:txBody>
        </p:sp>
        <p:sp>
          <p:nvSpPr>
            <p:cNvPr id="85" name="Rectangle 101"/>
            <p:cNvSpPr>
              <a:spLocks noChangeArrowheads="1"/>
            </p:cNvSpPr>
            <p:nvPr/>
          </p:nvSpPr>
          <p:spPr bwMode="auto">
            <a:xfrm>
              <a:off x="1579" y="3207"/>
              <a:ext cx="177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</a:rPr>
                <a:t># of Concurrent </a:t>
              </a:r>
              <a:r>
                <a:rPr lang="en-US" sz="2400" b="1" dirty="0">
                  <a:solidFill>
                    <a:srgbClr val="000000"/>
                  </a:solidFill>
                </a:rPr>
                <a:t>Threads</a:t>
              </a:r>
              <a:endParaRPr lang="en-US" sz="2400" dirty="0"/>
            </a:p>
          </p:txBody>
        </p:sp>
        <p:sp>
          <p:nvSpPr>
            <p:cNvPr id="86" name="Rectangle 102"/>
            <p:cNvSpPr>
              <a:spLocks noChangeArrowheads="1"/>
            </p:cNvSpPr>
            <p:nvPr/>
          </p:nvSpPr>
          <p:spPr bwMode="auto">
            <a:xfrm rot="16200000">
              <a:off x="49" y="1896"/>
              <a:ext cx="180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Throughput (</a:t>
              </a:r>
              <a:r>
                <a:rPr lang="en-US" sz="2400" b="1" dirty="0" err="1">
                  <a:solidFill>
                    <a:srgbClr val="000000"/>
                  </a:solidFill>
                </a:rPr>
                <a:t>tps</a:t>
              </a:r>
              <a:r>
                <a:rPr lang="en-US" sz="2400" b="1" dirty="0">
                  <a:solidFill>
                    <a:srgbClr val="000000"/>
                  </a:solidFill>
                </a:rPr>
                <a:t>/thread)</a:t>
              </a:r>
              <a:endParaRPr lang="en-US" sz="2400" dirty="0"/>
            </a:p>
          </p:txBody>
        </p:sp>
      </p:grpSp>
      <p:sp>
        <p:nvSpPr>
          <p:cNvPr id="90" name="Line 122"/>
          <p:cNvSpPr>
            <a:spLocks noChangeShapeType="1"/>
          </p:cNvSpPr>
          <p:nvPr/>
        </p:nvSpPr>
        <p:spPr bwMode="auto">
          <a:xfrm>
            <a:off x="6324600" y="4186237"/>
            <a:ext cx="606425" cy="0"/>
          </a:xfrm>
          <a:prstGeom prst="line">
            <a:avLst/>
          </a:prstGeom>
          <a:noFill/>
          <a:ln w="49213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Rectangle 130"/>
          <p:cNvSpPr>
            <a:spLocks noChangeArrowheads="1"/>
          </p:cNvSpPr>
          <p:nvPr/>
        </p:nvSpPr>
        <p:spPr bwMode="auto">
          <a:xfrm>
            <a:off x="6996113" y="4022725"/>
            <a:ext cx="641350" cy="320675"/>
          </a:xfrm>
          <a:prstGeom prst="rect">
            <a:avLst/>
          </a:prstGeom>
          <a:solidFill>
            <a:srgbClr val="FFFFFF">
              <a:alpha val="67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Calibri" pitchFamily="34" charset="0"/>
              </a:rPr>
              <a:t>Shore</a:t>
            </a:r>
            <a:endParaRPr lang="en-US" dirty="0"/>
          </a:p>
        </p:txBody>
      </p:sp>
      <p:sp>
        <p:nvSpPr>
          <p:cNvPr id="92" name="Line 131"/>
          <p:cNvSpPr>
            <a:spLocks noChangeShapeType="1"/>
          </p:cNvSpPr>
          <p:nvPr/>
        </p:nvSpPr>
        <p:spPr bwMode="auto">
          <a:xfrm>
            <a:off x="6324600" y="2679700"/>
            <a:ext cx="606425" cy="0"/>
          </a:xfrm>
          <a:prstGeom prst="line">
            <a:avLst/>
          </a:prstGeom>
          <a:noFill/>
          <a:ln w="49213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Rectangle 133"/>
          <p:cNvSpPr>
            <a:spLocks noChangeArrowheads="1"/>
          </p:cNvSpPr>
          <p:nvPr/>
        </p:nvSpPr>
        <p:spPr bwMode="auto">
          <a:xfrm>
            <a:off x="6996113" y="2514600"/>
            <a:ext cx="1290161" cy="323165"/>
          </a:xfrm>
          <a:prstGeom prst="rect">
            <a:avLst/>
          </a:prstGeom>
          <a:solidFill>
            <a:srgbClr val="FFFFFF">
              <a:alpha val="67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BerkeleyDB</a:t>
            </a:r>
            <a:endParaRPr lang="en-US" dirty="0"/>
          </a:p>
        </p:txBody>
      </p:sp>
      <p:sp>
        <p:nvSpPr>
          <p:cNvPr id="94" name="Line 116"/>
          <p:cNvSpPr>
            <a:spLocks noChangeShapeType="1"/>
          </p:cNvSpPr>
          <p:nvPr/>
        </p:nvSpPr>
        <p:spPr bwMode="auto">
          <a:xfrm>
            <a:off x="6324600" y="3425825"/>
            <a:ext cx="606425" cy="0"/>
          </a:xfrm>
          <a:prstGeom prst="line">
            <a:avLst/>
          </a:prstGeom>
          <a:noFill/>
          <a:ln w="49213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Rectangle 138"/>
          <p:cNvSpPr>
            <a:spLocks noChangeArrowheads="1"/>
          </p:cNvSpPr>
          <p:nvPr/>
        </p:nvSpPr>
        <p:spPr bwMode="auto">
          <a:xfrm>
            <a:off x="6996113" y="3260725"/>
            <a:ext cx="946150" cy="320675"/>
          </a:xfrm>
          <a:prstGeom prst="rect">
            <a:avLst/>
          </a:prstGeom>
          <a:solidFill>
            <a:srgbClr val="FFFFFF">
              <a:alpha val="67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dirty="0" err="1">
                <a:solidFill>
                  <a:srgbClr val="000000"/>
                </a:solidFill>
                <a:latin typeface="Calibri" pitchFamily="34" charset="0"/>
              </a:rPr>
              <a:t>Postgres</a:t>
            </a:r>
            <a:endParaRPr lang="en-US" dirty="0"/>
          </a:p>
        </p:txBody>
      </p:sp>
      <p:sp>
        <p:nvSpPr>
          <p:cNvPr id="96" name="Rectangle 121"/>
          <p:cNvSpPr>
            <a:spLocks noChangeArrowheads="1"/>
          </p:cNvSpPr>
          <p:nvPr/>
        </p:nvSpPr>
        <p:spPr bwMode="auto">
          <a:xfrm>
            <a:off x="6996113" y="3641725"/>
            <a:ext cx="693737" cy="320675"/>
          </a:xfrm>
          <a:prstGeom prst="rect">
            <a:avLst/>
          </a:prstGeom>
          <a:solidFill>
            <a:srgbClr val="FFFFFF">
              <a:alpha val="67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dirty="0" err="1">
                <a:solidFill>
                  <a:srgbClr val="000000"/>
                </a:solidFill>
                <a:latin typeface="Calibri" pitchFamily="34" charset="0"/>
              </a:rPr>
              <a:t>MySql</a:t>
            </a:r>
            <a:endParaRPr lang="en-US" dirty="0"/>
          </a:p>
        </p:txBody>
      </p:sp>
      <p:sp>
        <p:nvSpPr>
          <p:cNvPr id="97" name="Line 119"/>
          <p:cNvSpPr>
            <a:spLocks noChangeShapeType="1"/>
          </p:cNvSpPr>
          <p:nvPr/>
        </p:nvSpPr>
        <p:spPr bwMode="auto">
          <a:xfrm>
            <a:off x="6324600" y="3805238"/>
            <a:ext cx="606425" cy="0"/>
          </a:xfrm>
          <a:prstGeom prst="line">
            <a:avLst/>
          </a:prstGeom>
          <a:noFill/>
          <a:ln w="49213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122"/>
          <p:cNvSpPr>
            <a:spLocks noChangeShapeType="1"/>
          </p:cNvSpPr>
          <p:nvPr/>
        </p:nvSpPr>
        <p:spPr bwMode="auto">
          <a:xfrm>
            <a:off x="6324600" y="3040747"/>
            <a:ext cx="606425" cy="0"/>
          </a:xfrm>
          <a:prstGeom prst="line">
            <a:avLst/>
          </a:prstGeom>
          <a:noFill/>
          <a:ln w="49213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Rectangle 130"/>
          <p:cNvSpPr>
            <a:spLocks noChangeArrowheads="1"/>
          </p:cNvSpPr>
          <p:nvPr/>
        </p:nvSpPr>
        <p:spPr bwMode="auto">
          <a:xfrm>
            <a:off x="6996113" y="2877235"/>
            <a:ext cx="1652119" cy="323165"/>
          </a:xfrm>
          <a:prstGeom prst="rect">
            <a:avLst/>
          </a:prstGeom>
          <a:solidFill>
            <a:srgbClr val="FFFFFF">
              <a:alpha val="67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dirty="0" err="1" smtClean="0">
                <a:solidFill>
                  <a:srgbClr val="000000"/>
                </a:solidFill>
                <a:latin typeface="Calibri" pitchFamily="34" charset="0"/>
              </a:rPr>
              <a:t>CommercialDB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194033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mpact of logging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7510" y="1219200"/>
            <a:ext cx="2419290" cy="609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67510" y="2087824"/>
            <a:ext cx="2419290" cy="141737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67510" y="1828800"/>
            <a:ext cx="2419290" cy="2590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-5400000">
            <a:off x="5712903" y="1323944"/>
            <a:ext cx="709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fixed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5358767" y="2566033"/>
            <a:ext cx="141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unbounded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6779524" y="4191000"/>
            <a:ext cx="2059675" cy="197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3581400"/>
            <a:ext cx="1219200" cy="26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ame amount of communication, but well-behaved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745726"/>
              </p:ext>
            </p:extLst>
          </p:nvPr>
        </p:nvGraphicFramePr>
        <p:xfrm>
          <a:off x="914400" y="1387156"/>
          <a:ext cx="7239000" cy="478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1197114"/>
            <a:ext cx="4406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r"/>
            <a:r>
              <a:rPr lang="en-US" sz="2000" dirty="0" smtClean="0"/>
              <a:t>Sandy Bridge (Intel Xeon E5-2650)</a:t>
            </a:r>
            <a:br>
              <a:rPr lang="en-US" sz="2000" dirty="0" smtClean="0"/>
            </a:br>
            <a:r>
              <a:rPr lang="en-US" sz="2000" dirty="0" smtClean="0"/>
              <a:t>2GHz, </a:t>
            </a:r>
            <a:r>
              <a:rPr lang="en-US" sz="2000" dirty="0"/>
              <a:t>64GB RAM, </a:t>
            </a:r>
            <a:r>
              <a:rPr lang="en-US" sz="2000" dirty="0" smtClean="0"/>
              <a:t>2-socket </a:t>
            </a:r>
            <a:r>
              <a:rPr lang="en-US" sz="2000" dirty="0" smtClean="0"/>
              <a:t>8-core</a:t>
            </a:r>
            <a:br>
              <a:rPr lang="en-US" sz="2000" dirty="0" smtClean="0"/>
            </a:br>
            <a:r>
              <a:rPr lang="en-US" sz="2000" dirty="0" smtClean="0"/>
              <a:t>TATP</a:t>
            </a:r>
            <a:endParaRPr 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kern="0" dirty="0" smtClean="0"/>
              <a:t>performance impact of </a:t>
            </a:r>
            <a:r>
              <a:rPr lang="en-US" kern="0" dirty="0" err="1" smtClean="0"/>
              <a:t>SLI&amp;Aether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911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710488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ntroduction                                           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~ 20 min</a:t>
            </a:r>
          </a:p>
          <a:p>
            <a:pPr>
              <a:tabLst>
                <a:tab pos="7710488" algn="l"/>
              </a:tabLst>
            </a:pPr>
            <a:endParaRPr lang="en-US" dirty="0"/>
          </a:p>
          <a:p>
            <a:pPr>
              <a:tabLst>
                <a:tab pos="7710488" algn="l"/>
              </a:tabLst>
            </a:pPr>
            <a:r>
              <a:rPr lang="en-US" dirty="0"/>
              <a:t>p</a:t>
            </a:r>
            <a:r>
              <a:rPr lang="en-US" dirty="0" smtClean="0"/>
              <a:t>art I: </a:t>
            </a:r>
            <a:r>
              <a:rPr lang="en-US" dirty="0"/>
              <a:t>a</a:t>
            </a:r>
            <a:r>
              <a:rPr lang="en-US" dirty="0" smtClean="0"/>
              <a:t>chieving scalability in Shore-MT    ~ </a:t>
            </a:r>
            <a:r>
              <a:rPr lang="en-US" i="1" dirty="0" smtClean="0"/>
              <a:t>1 h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taking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global communication out of locking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extracting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parallelism in spite of a serial log</a:t>
            </a:r>
          </a:p>
          <a:p>
            <a:pPr lvl="1"/>
            <a:r>
              <a:rPr lang="en-US" dirty="0" smtClean="0"/>
              <a:t>designing </a:t>
            </a:r>
            <a:r>
              <a:rPr lang="en-US" dirty="0"/>
              <a:t>for better communication </a:t>
            </a:r>
            <a:r>
              <a:rPr lang="en-US" dirty="0" smtClean="0"/>
              <a:t>patterns</a:t>
            </a:r>
          </a:p>
          <a:p>
            <a:r>
              <a:rPr lang="en-US" dirty="0"/>
              <a:t>p</a:t>
            </a:r>
            <a:r>
              <a:rPr lang="en-US" dirty="0" smtClean="0"/>
              <a:t>art II: </a:t>
            </a:r>
            <a:r>
              <a:rPr lang="en-US" dirty="0"/>
              <a:t>b</a:t>
            </a:r>
            <a:r>
              <a:rPr lang="en-US" dirty="0" smtClean="0"/>
              <a:t>ehind the scenes             	  </a:t>
            </a:r>
            <a:r>
              <a:rPr lang="en-US" i="1" dirty="0" smtClean="0"/>
              <a:t>~ 20 min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art III: hands-on                                  </a:t>
            </a:r>
            <a:r>
              <a:rPr lang="en-US" i="1" dirty="0" smtClean="0"/>
              <a:t>  ~ 20 min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lowchart: Magnetic Disk 139"/>
          <p:cNvSpPr/>
          <p:nvPr/>
        </p:nvSpPr>
        <p:spPr>
          <a:xfrm>
            <a:off x="839525" y="3989733"/>
            <a:ext cx="7467599" cy="1828800"/>
          </a:xfrm>
          <a:prstGeom prst="flowChartMagneticDisk">
            <a:avLst/>
          </a:prstGeom>
          <a:solidFill>
            <a:schemeClr val="accent1">
              <a:lumMod val="75000"/>
              <a:alpha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4207768" y="4711565"/>
            <a:ext cx="686469" cy="2466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shared-everything</a:t>
            </a:r>
            <a:endParaRPr lang="en-US" dirty="0"/>
          </a:p>
        </p:txBody>
      </p:sp>
      <p:sp>
        <p:nvSpPr>
          <p:cNvPr id="142" name="Freeform 26"/>
          <p:cNvSpPr>
            <a:spLocks noChangeArrowheads="1"/>
          </p:cNvSpPr>
          <p:nvPr/>
        </p:nvSpPr>
        <p:spPr bwMode="auto">
          <a:xfrm>
            <a:off x="1409037" y="3070931"/>
            <a:ext cx="152400" cy="537802"/>
          </a:xfrm>
          <a:custGeom>
            <a:avLst/>
            <a:gdLst>
              <a:gd name="T0" fmla="*/ 0 w 455246"/>
              <a:gd name="T1" fmla="*/ 0 h 855785"/>
              <a:gd name="T2" fmla="*/ 149130 w 455246"/>
              <a:gd name="T3" fmla="*/ 54279 h 855785"/>
              <a:gd name="T4" fmla="*/ 19623 w 455246"/>
              <a:gd name="T5" fmla="*/ 150312 h 855785"/>
              <a:gd name="T6" fmla="*/ 137356 w 455246"/>
              <a:gd name="T7" fmla="*/ 192066 h 855785"/>
              <a:gd name="T8" fmla="*/ 31396 w 455246"/>
              <a:gd name="T9" fmla="*/ 304800 h 855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246"/>
              <a:gd name="T16" fmla="*/ 0 h 855785"/>
              <a:gd name="T17" fmla="*/ 455246 w 455246"/>
              <a:gd name="T18" fmla="*/ 855785 h 855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246" h="855785">
                <a:moveTo>
                  <a:pt x="0" y="0"/>
                </a:moveTo>
                <a:cubicBezTo>
                  <a:pt x="217854" y="41031"/>
                  <a:pt x="435708" y="82062"/>
                  <a:pt x="445477" y="152400"/>
                </a:cubicBezTo>
                <a:cubicBezTo>
                  <a:pt x="455246" y="222738"/>
                  <a:pt x="64478" y="357554"/>
                  <a:pt x="58616" y="422031"/>
                </a:cubicBezTo>
                <a:cubicBezTo>
                  <a:pt x="52755" y="486508"/>
                  <a:pt x="404447" y="466970"/>
                  <a:pt x="410308" y="539262"/>
                </a:cubicBezTo>
                <a:cubicBezTo>
                  <a:pt x="416170" y="611554"/>
                  <a:pt x="154354" y="801077"/>
                  <a:pt x="93785" y="855785"/>
                </a:cubicBezTo>
              </a:path>
            </a:pathLst>
          </a:cu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" name="Freeform 26"/>
          <p:cNvSpPr>
            <a:spLocks noChangeArrowheads="1"/>
          </p:cNvSpPr>
          <p:nvPr/>
        </p:nvSpPr>
        <p:spPr bwMode="auto">
          <a:xfrm>
            <a:off x="3465111" y="3070931"/>
            <a:ext cx="152400" cy="537802"/>
          </a:xfrm>
          <a:custGeom>
            <a:avLst/>
            <a:gdLst>
              <a:gd name="T0" fmla="*/ 0 w 455246"/>
              <a:gd name="T1" fmla="*/ 0 h 855785"/>
              <a:gd name="T2" fmla="*/ 149130 w 455246"/>
              <a:gd name="T3" fmla="*/ 54279 h 855785"/>
              <a:gd name="T4" fmla="*/ 19623 w 455246"/>
              <a:gd name="T5" fmla="*/ 150312 h 855785"/>
              <a:gd name="T6" fmla="*/ 137356 w 455246"/>
              <a:gd name="T7" fmla="*/ 192066 h 855785"/>
              <a:gd name="T8" fmla="*/ 31396 w 455246"/>
              <a:gd name="T9" fmla="*/ 304800 h 855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246"/>
              <a:gd name="T16" fmla="*/ 0 h 855785"/>
              <a:gd name="T17" fmla="*/ 455246 w 455246"/>
              <a:gd name="T18" fmla="*/ 855785 h 855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246" h="855785">
                <a:moveTo>
                  <a:pt x="0" y="0"/>
                </a:moveTo>
                <a:cubicBezTo>
                  <a:pt x="217854" y="41031"/>
                  <a:pt x="435708" y="82062"/>
                  <a:pt x="445477" y="152400"/>
                </a:cubicBezTo>
                <a:cubicBezTo>
                  <a:pt x="455246" y="222738"/>
                  <a:pt x="64478" y="357554"/>
                  <a:pt x="58616" y="422031"/>
                </a:cubicBezTo>
                <a:cubicBezTo>
                  <a:pt x="52755" y="486508"/>
                  <a:pt x="404447" y="466970"/>
                  <a:pt x="410308" y="539262"/>
                </a:cubicBezTo>
                <a:cubicBezTo>
                  <a:pt x="416170" y="611554"/>
                  <a:pt x="154354" y="801077"/>
                  <a:pt x="93785" y="855785"/>
                </a:cubicBezTo>
              </a:path>
            </a:pathLst>
          </a:cu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4" name="Freeform 26"/>
          <p:cNvSpPr>
            <a:spLocks noChangeArrowheads="1"/>
          </p:cNvSpPr>
          <p:nvPr/>
        </p:nvSpPr>
        <p:spPr bwMode="auto">
          <a:xfrm>
            <a:off x="5522512" y="3070931"/>
            <a:ext cx="152400" cy="537802"/>
          </a:xfrm>
          <a:custGeom>
            <a:avLst/>
            <a:gdLst>
              <a:gd name="T0" fmla="*/ 0 w 455246"/>
              <a:gd name="T1" fmla="*/ 0 h 855785"/>
              <a:gd name="T2" fmla="*/ 149130 w 455246"/>
              <a:gd name="T3" fmla="*/ 54279 h 855785"/>
              <a:gd name="T4" fmla="*/ 19623 w 455246"/>
              <a:gd name="T5" fmla="*/ 150312 h 855785"/>
              <a:gd name="T6" fmla="*/ 137356 w 455246"/>
              <a:gd name="T7" fmla="*/ 192066 h 855785"/>
              <a:gd name="T8" fmla="*/ 31396 w 455246"/>
              <a:gd name="T9" fmla="*/ 304800 h 855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246"/>
              <a:gd name="T16" fmla="*/ 0 h 855785"/>
              <a:gd name="T17" fmla="*/ 455246 w 455246"/>
              <a:gd name="T18" fmla="*/ 855785 h 855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246" h="855785">
                <a:moveTo>
                  <a:pt x="0" y="0"/>
                </a:moveTo>
                <a:cubicBezTo>
                  <a:pt x="217854" y="41031"/>
                  <a:pt x="435708" y="82062"/>
                  <a:pt x="445477" y="152400"/>
                </a:cubicBezTo>
                <a:cubicBezTo>
                  <a:pt x="455246" y="222738"/>
                  <a:pt x="64478" y="357554"/>
                  <a:pt x="58616" y="422031"/>
                </a:cubicBezTo>
                <a:cubicBezTo>
                  <a:pt x="52755" y="486508"/>
                  <a:pt x="404447" y="466970"/>
                  <a:pt x="410308" y="539262"/>
                </a:cubicBezTo>
                <a:cubicBezTo>
                  <a:pt x="416170" y="611554"/>
                  <a:pt x="154354" y="801077"/>
                  <a:pt x="93785" y="855785"/>
                </a:cubicBezTo>
              </a:path>
            </a:pathLst>
          </a:cu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5" name="Freeform 26"/>
          <p:cNvSpPr>
            <a:spLocks noChangeArrowheads="1"/>
          </p:cNvSpPr>
          <p:nvPr/>
        </p:nvSpPr>
        <p:spPr bwMode="auto">
          <a:xfrm>
            <a:off x="7579911" y="3070931"/>
            <a:ext cx="152400" cy="537802"/>
          </a:xfrm>
          <a:custGeom>
            <a:avLst/>
            <a:gdLst>
              <a:gd name="T0" fmla="*/ 0 w 455246"/>
              <a:gd name="T1" fmla="*/ 0 h 855785"/>
              <a:gd name="T2" fmla="*/ 149130 w 455246"/>
              <a:gd name="T3" fmla="*/ 54279 h 855785"/>
              <a:gd name="T4" fmla="*/ 19623 w 455246"/>
              <a:gd name="T5" fmla="*/ 150312 h 855785"/>
              <a:gd name="T6" fmla="*/ 137356 w 455246"/>
              <a:gd name="T7" fmla="*/ 192066 h 855785"/>
              <a:gd name="T8" fmla="*/ 31396 w 455246"/>
              <a:gd name="T9" fmla="*/ 304800 h 855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246"/>
              <a:gd name="T16" fmla="*/ 0 h 855785"/>
              <a:gd name="T17" fmla="*/ 455246 w 455246"/>
              <a:gd name="T18" fmla="*/ 855785 h 855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246" h="855785">
                <a:moveTo>
                  <a:pt x="0" y="0"/>
                </a:moveTo>
                <a:cubicBezTo>
                  <a:pt x="217854" y="41031"/>
                  <a:pt x="435708" y="82062"/>
                  <a:pt x="445477" y="152400"/>
                </a:cubicBezTo>
                <a:cubicBezTo>
                  <a:pt x="455246" y="222738"/>
                  <a:pt x="64478" y="357554"/>
                  <a:pt x="58616" y="422031"/>
                </a:cubicBezTo>
                <a:cubicBezTo>
                  <a:pt x="52755" y="486508"/>
                  <a:pt x="404447" y="466970"/>
                  <a:pt x="410308" y="539262"/>
                </a:cubicBezTo>
                <a:cubicBezTo>
                  <a:pt x="416170" y="611554"/>
                  <a:pt x="154354" y="801077"/>
                  <a:pt x="93785" y="855785"/>
                </a:cubicBezTo>
              </a:path>
            </a:pathLst>
          </a:cu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90600" y="2667000"/>
            <a:ext cx="99091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err="1"/>
              <a:t>n</a:t>
            </a:r>
            <a:r>
              <a:rPr lang="en-US" sz="2000" b="1" dirty="0" err="1" smtClean="0"/>
              <a:t>atassa</a:t>
            </a:r>
            <a:endParaRPr lang="en-US" sz="20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2931867" y="2667000"/>
            <a:ext cx="124745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ippokratis</a:t>
            </a:r>
            <a:endParaRPr lang="en-US" sz="20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7273909" y="2667000"/>
            <a:ext cx="7409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p</a:t>
            </a:r>
            <a:r>
              <a:rPr lang="en-US" sz="2000" b="1" dirty="0" err="1"/>
              <a:t>ı</a:t>
            </a:r>
            <a:r>
              <a:rPr lang="en-US" sz="2000" b="1" dirty="0" err="1" smtClean="0"/>
              <a:t>nar</a:t>
            </a:r>
            <a:endParaRPr lang="en-US" sz="20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5252994" y="2684227"/>
            <a:ext cx="65960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ryan</a:t>
            </a:r>
            <a:endParaRPr lang="en-US" sz="20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85236" y="3684933"/>
            <a:ext cx="6247075" cy="1524000"/>
            <a:chOff x="1485236" y="4038600"/>
            <a:chExt cx="6247075" cy="15240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485236" y="4038600"/>
              <a:ext cx="2248564" cy="1219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485237" y="4038600"/>
              <a:ext cx="0" cy="10668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485237" y="4038600"/>
              <a:ext cx="5448963" cy="1219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939271" y="4038600"/>
              <a:ext cx="1602040" cy="1143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541311" y="4038600"/>
              <a:ext cx="1030689" cy="12954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4573324" y="4038600"/>
              <a:ext cx="1025388" cy="12192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598712" y="4038600"/>
              <a:ext cx="421088" cy="12954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656111" y="4038600"/>
              <a:ext cx="76200" cy="152400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334000" y="4038600"/>
              <a:ext cx="2322111" cy="114300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4127381" y="4599333"/>
            <a:ext cx="819482" cy="45720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Lock"/>
          <p:cNvSpPr>
            <a:spLocks noEditPoints="1" noChangeArrowheads="1"/>
          </p:cNvSpPr>
          <p:nvPr/>
        </p:nvSpPr>
        <p:spPr bwMode="auto">
          <a:xfrm>
            <a:off x="4267200" y="1627533"/>
            <a:ext cx="609600" cy="7620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chemeClr val="accent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617511" y="2465733"/>
            <a:ext cx="725889" cy="8740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72141" y="2465733"/>
            <a:ext cx="199859" cy="2438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44" idx="4"/>
          </p:cNvCxnSpPr>
          <p:nvPr/>
        </p:nvCxnSpPr>
        <p:spPr>
          <a:xfrm flipH="1" flipV="1">
            <a:off x="4724400" y="2465733"/>
            <a:ext cx="808622" cy="79674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02CC-704A-4AE2-846E-7063AC991DBF}" type="slidenum">
              <a:rPr lang="en-US" smtClean="0"/>
              <a:t>33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24149" y="2618133"/>
            <a:ext cx="100251" cy="2286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0" y="3168905"/>
            <a:ext cx="322714" cy="211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3324" y="3168905"/>
            <a:ext cx="303476" cy="211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-4465" y="2739449"/>
            <a:ext cx="492443" cy="9569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Workers</a:t>
            </a:r>
            <a:endParaRPr lang="en-US" sz="2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597044" y="4711564"/>
            <a:ext cx="5662951" cy="731907"/>
            <a:chOff x="1641466" y="5163528"/>
            <a:chExt cx="5662951" cy="731907"/>
          </a:xfrm>
        </p:grpSpPr>
        <p:sp>
          <p:nvSpPr>
            <p:cNvPr id="36" name="Multiply 35"/>
            <p:cNvSpPr/>
            <p:nvPr/>
          </p:nvSpPr>
          <p:spPr bwMode="auto">
            <a:xfrm>
              <a:off x="4182374" y="5248453"/>
              <a:ext cx="381000" cy="323491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7" name="Multiply 36"/>
            <p:cNvSpPr/>
            <p:nvPr/>
          </p:nvSpPr>
          <p:spPr bwMode="auto">
            <a:xfrm>
              <a:off x="3048000" y="5400853"/>
              <a:ext cx="381000" cy="323491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9" name="Multiply 38"/>
            <p:cNvSpPr/>
            <p:nvPr/>
          </p:nvSpPr>
          <p:spPr bwMode="auto">
            <a:xfrm>
              <a:off x="1641466" y="5163529"/>
              <a:ext cx="381000" cy="323491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1" name="Multiply 40"/>
            <p:cNvSpPr/>
            <p:nvPr/>
          </p:nvSpPr>
          <p:spPr bwMode="auto">
            <a:xfrm>
              <a:off x="6923417" y="5353718"/>
              <a:ext cx="381000" cy="323491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2" name="Multiply 41"/>
            <p:cNvSpPr/>
            <p:nvPr/>
          </p:nvSpPr>
          <p:spPr bwMode="auto">
            <a:xfrm>
              <a:off x="5384574" y="5163528"/>
              <a:ext cx="381000" cy="323491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3" name="Multiply 42"/>
            <p:cNvSpPr/>
            <p:nvPr/>
          </p:nvSpPr>
          <p:spPr bwMode="auto">
            <a:xfrm>
              <a:off x="6159979" y="5571944"/>
              <a:ext cx="381000" cy="323491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 bwMode="auto">
          <a:xfrm>
            <a:off x="304800" y="3837333"/>
            <a:ext cx="8534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7996679" y="3352800"/>
            <a:ext cx="1054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Logical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8262" y="3810000"/>
            <a:ext cx="1204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Physical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ontention due to unpredictable data accesses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thread-to-transaction – access </a:t>
            </a:r>
            <a:r>
              <a:rPr lang="en-US" sz="4000" dirty="0"/>
              <a:t>p</a:t>
            </a:r>
            <a:r>
              <a:rPr lang="en-US" sz="4000" dirty="0" smtClean="0"/>
              <a:t>attern</a:t>
            </a:r>
            <a:endParaRPr lang="en-US" sz="40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016478"/>
              </p:ext>
            </p:extLst>
          </p:nvPr>
        </p:nvGraphicFramePr>
        <p:xfrm>
          <a:off x="457200" y="914400"/>
          <a:ext cx="8229600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245225"/>
            <a:ext cx="381000" cy="476250"/>
          </a:xfrm>
          <a:prstGeom prst="rect">
            <a:avLst/>
          </a:prstGeom>
        </p:spPr>
        <p:txBody>
          <a:bodyPr/>
          <a:lstStyle/>
          <a:p>
            <a:fld id="{4C5298E9-A465-4AA1-ACCE-898021620C92}" type="slidenum">
              <a:rPr lang="en-US" sz="1400"/>
              <a:pPr/>
              <a:t>34</a:t>
            </a:fld>
            <a:endParaRPr lang="en-US" sz="1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4864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u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npredictable data accesses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lutter code with critical sections</a:t>
            </a:r>
            <a:r>
              <a:rPr lang="en-US" sz="3600" b="1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-&gt; contention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ata-oriented </a:t>
            </a:r>
            <a:r>
              <a:rPr lang="en-US" sz="4000" dirty="0"/>
              <a:t>t</a:t>
            </a:r>
            <a:r>
              <a:rPr lang="en-US" sz="4000" dirty="0" smtClean="0"/>
              <a:t>ransaction </a:t>
            </a:r>
            <a:r>
              <a:rPr lang="en-US" sz="4000" dirty="0"/>
              <a:t>e</a:t>
            </a:r>
            <a:r>
              <a:rPr lang="en-US" sz="4000" dirty="0" smtClean="0"/>
              <a:t>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 does not dictate the data accessed by worker threads</a:t>
            </a:r>
          </a:p>
          <a:p>
            <a:r>
              <a:rPr lang="en-US" dirty="0" smtClean="0"/>
              <a:t>Break each transaction into smaller actions</a:t>
            </a:r>
          </a:p>
          <a:p>
            <a:pPr lvl="1"/>
            <a:r>
              <a:rPr lang="en-US" sz="2800" dirty="0" smtClean="0"/>
              <a:t>Depending on the data they touch</a:t>
            </a:r>
            <a:endParaRPr lang="en-US" dirty="0" smtClean="0"/>
          </a:p>
          <a:p>
            <a:r>
              <a:rPr lang="en-US" dirty="0" smtClean="0"/>
              <a:t>Execute actions by “data-owning” threads</a:t>
            </a:r>
          </a:p>
          <a:p>
            <a:r>
              <a:rPr lang="en-US" dirty="0" smtClean="0"/>
              <a:t>Distribute and privatize locking across threads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5298E9-A465-4AA1-ACCE-898021620C92}" type="slidenum">
              <a:rPr lang="en-US" sz="1400"/>
              <a:pPr/>
              <a:t>35</a:t>
            </a:fld>
            <a:endParaRPr lang="en-US" sz="1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4864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ew transaction execution model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onvert centralized locking to thread-local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838200"/>
            <a:ext cx="167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[PVLDB2010b]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22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hread-to-data – access </a:t>
            </a:r>
            <a:r>
              <a:rPr lang="en-US" dirty="0"/>
              <a:t>p</a:t>
            </a:r>
            <a:r>
              <a:rPr lang="en-US" dirty="0" smtClean="0"/>
              <a:t>attern</a:t>
            </a:r>
            <a:endParaRPr lang="en-US" sz="40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26814"/>
              </p:ext>
            </p:extLst>
          </p:nvPr>
        </p:nvGraphicFramePr>
        <p:xfrm>
          <a:off x="468086" y="990599"/>
          <a:ext cx="8229600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245225"/>
            <a:ext cx="381000" cy="476250"/>
          </a:xfrm>
          <a:prstGeom prst="rect">
            <a:avLst/>
          </a:prstGeom>
        </p:spPr>
        <p:txBody>
          <a:bodyPr/>
          <a:lstStyle/>
          <a:p>
            <a:fld id="{4C5298E9-A465-4AA1-ACCE-898021620C92}" type="slidenum">
              <a:rPr lang="en-US" sz="1400"/>
              <a:pPr/>
              <a:t>36</a:t>
            </a:fld>
            <a:endParaRPr lang="en-US" sz="14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54864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predictable data access pattern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opens the door to many optimizations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131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/>
          <p:nvPr/>
        </p:nvGrpSpPr>
        <p:grpSpPr>
          <a:xfrm>
            <a:off x="5029199" y="2247900"/>
            <a:ext cx="4038600" cy="2857500"/>
            <a:chOff x="5486400" y="2552700"/>
            <a:chExt cx="3563471" cy="24003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5486400" y="2552700"/>
              <a:ext cx="990600" cy="457200"/>
            </a:xfrm>
            <a:prstGeom prst="ellipse">
              <a:avLst/>
            </a:prstGeom>
            <a:solidFill>
              <a:srgbClr val="E4E9B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alibri" pitchFamily="34" charset="0"/>
                  <a:cs typeface="Calibri" pitchFamily="34" charset="0"/>
                </a:rPr>
                <a:t>Upd</a:t>
              </a:r>
              <a:r>
                <a:rPr lang="en-US" sz="1400" dirty="0">
                  <a:latin typeface="Calibri" pitchFamily="34" charset="0"/>
                  <a:cs typeface="Calibri" pitchFamily="34" charset="0"/>
                </a:rPr>
                <a:t>(WH)</a:t>
              </a: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6553200" y="2552700"/>
              <a:ext cx="990600" cy="457200"/>
            </a:xfrm>
            <a:prstGeom prst="ellipse">
              <a:avLst/>
            </a:prstGeom>
            <a:solidFill>
              <a:srgbClr val="E4E9B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alibri" pitchFamily="34" charset="0"/>
                  <a:cs typeface="Calibri" pitchFamily="34" charset="0"/>
                </a:rPr>
                <a:t>Upd</a:t>
              </a:r>
              <a:r>
                <a:rPr lang="en-US" sz="1400" dirty="0">
                  <a:latin typeface="Calibri" pitchFamily="34" charset="0"/>
                  <a:cs typeface="Calibri" pitchFamily="34" charset="0"/>
                </a:rPr>
                <a:t>(DI)</a:t>
              </a: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620000" y="2552700"/>
              <a:ext cx="990600" cy="457200"/>
            </a:xfrm>
            <a:prstGeom prst="ellipse">
              <a:avLst/>
            </a:prstGeom>
            <a:solidFill>
              <a:srgbClr val="E4E9B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alibri" pitchFamily="34" charset="0"/>
                  <a:cs typeface="Calibri" pitchFamily="34" charset="0"/>
                </a:rPr>
                <a:t>Upd(CU)</a:t>
              </a: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6553200" y="4000500"/>
              <a:ext cx="990600" cy="457200"/>
            </a:xfrm>
            <a:prstGeom prst="ellipse">
              <a:avLst/>
            </a:prstGeom>
            <a:solidFill>
              <a:srgbClr val="E4E9B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Calibri" pitchFamily="34" charset="0"/>
                  <a:cs typeface="Calibri" pitchFamily="34" charset="0"/>
                </a:rPr>
                <a:t>Ins(HI)</a:t>
              </a:r>
            </a:p>
          </p:txBody>
        </p:sp>
        <p:sp>
          <p:nvSpPr>
            <p:cNvPr id="22" name="Line 75"/>
            <p:cNvSpPr>
              <a:spLocks noChangeShapeType="1"/>
            </p:cNvSpPr>
            <p:nvPr/>
          </p:nvSpPr>
          <p:spPr bwMode="auto">
            <a:xfrm>
              <a:off x="5897880" y="3009900"/>
              <a:ext cx="1112520" cy="571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3" name="Straight Arrow Connector 13"/>
            <p:cNvCxnSpPr>
              <a:cxnSpLocks noChangeShapeType="1"/>
              <a:stCxn id="18" idx="4"/>
              <a:endCxn id="21" idx="0"/>
            </p:cNvCxnSpPr>
            <p:nvPr/>
          </p:nvCxnSpPr>
          <p:spPr bwMode="auto">
            <a:xfrm rot="16200000" flipH="1">
              <a:off x="6786562" y="3271837"/>
              <a:ext cx="533400" cy="9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</p:cxnSp>
        <p:sp>
          <p:nvSpPr>
            <p:cNvPr id="24" name="Line 75"/>
            <p:cNvSpPr>
              <a:spLocks noChangeShapeType="1"/>
            </p:cNvSpPr>
            <p:nvPr/>
          </p:nvSpPr>
          <p:spPr bwMode="auto">
            <a:xfrm flipH="1">
              <a:off x="7162800" y="3009900"/>
              <a:ext cx="838200" cy="571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962775" y="4838700"/>
              <a:ext cx="247650" cy="11430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8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7" name="Straight Arrow Connector 21"/>
            <p:cNvCxnSpPr>
              <a:cxnSpLocks noChangeShapeType="1"/>
            </p:cNvCxnSpPr>
            <p:nvPr/>
          </p:nvCxnSpPr>
          <p:spPr bwMode="auto">
            <a:xfrm rot="16200000" flipH="1">
              <a:off x="6891337" y="4643437"/>
              <a:ext cx="381000" cy="9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</p:cxnSp>
        <p:cxnSp>
          <p:nvCxnSpPr>
            <p:cNvPr id="47" name="Straight Arrow Connector 21"/>
            <p:cNvCxnSpPr>
              <a:cxnSpLocks noChangeShapeType="1"/>
              <a:stCxn id="21" idx="4"/>
              <a:endCxn id="20" idx="0"/>
            </p:cNvCxnSpPr>
            <p:nvPr/>
          </p:nvCxnSpPr>
          <p:spPr bwMode="auto">
            <a:xfrm rot="5400000">
              <a:off x="6881813" y="3824288"/>
              <a:ext cx="342900" cy="9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</p:cxn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6934200" y="3543300"/>
              <a:ext cx="247650" cy="11430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8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7792571" y="3581400"/>
              <a:ext cx="12573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35"/>
            <p:cNvSpPr txBox="1">
              <a:spLocks noChangeArrowheads="1"/>
            </p:cNvSpPr>
            <p:nvPr/>
          </p:nvSpPr>
          <p:spPr bwMode="auto">
            <a:xfrm>
              <a:off x="8001000" y="3298593"/>
              <a:ext cx="914400" cy="310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Phase 1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Text Box 35"/>
            <p:cNvSpPr txBox="1">
              <a:spLocks noChangeArrowheads="1"/>
            </p:cNvSpPr>
            <p:nvPr/>
          </p:nvSpPr>
          <p:spPr bwMode="auto">
            <a:xfrm>
              <a:off x="8001000" y="3608832"/>
              <a:ext cx="914400" cy="310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Phase 2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nput: transaction </a:t>
            </a:r>
            <a:r>
              <a:rPr lang="en-US" dirty="0"/>
              <a:t>f</a:t>
            </a:r>
            <a:r>
              <a:rPr lang="en-US" dirty="0" smtClean="0"/>
              <a:t>low </a:t>
            </a:r>
            <a:r>
              <a:rPr lang="en-US" dirty="0"/>
              <a:t>g</a:t>
            </a:r>
            <a:r>
              <a:rPr lang="en-US" dirty="0" smtClean="0"/>
              <a:t>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6400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Graph of Actions &amp; Rendezvous Points</a:t>
            </a:r>
          </a:p>
          <a:p>
            <a:r>
              <a:rPr lang="en-US" sz="2800" dirty="0" smtClean="0"/>
              <a:t>Actions</a:t>
            </a:r>
          </a:p>
          <a:p>
            <a:pPr lvl="1"/>
            <a:r>
              <a:rPr lang="en-US" sz="2400" dirty="0" smtClean="0"/>
              <a:t>Operation on specific database</a:t>
            </a:r>
          </a:p>
          <a:p>
            <a:pPr lvl="1"/>
            <a:r>
              <a:rPr lang="en-US" sz="2400" dirty="0" smtClean="0"/>
              <a:t>Table/Index it is accessing</a:t>
            </a:r>
          </a:p>
          <a:p>
            <a:pPr lvl="1"/>
            <a:r>
              <a:rPr lang="en-US" sz="2400" dirty="0" smtClean="0"/>
              <a:t>Subset of routing fields</a:t>
            </a:r>
          </a:p>
          <a:p>
            <a:r>
              <a:rPr lang="en-US" sz="2800" dirty="0" smtClean="0"/>
              <a:t>Rendezvous Points </a:t>
            </a:r>
          </a:p>
          <a:p>
            <a:pPr lvl="1"/>
            <a:r>
              <a:rPr lang="en-US" sz="2400" dirty="0" smtClean="0"/>
              <a:t>Decision points (commit/abort)</a:t>
            </a:r>
          </a:p>
          <a:p>
            <a:pPr lvl="1"/>
            <a:r>
              <a:rPr lang="en-US" sz="2400" dirty="0" smtClean="0"/>
              <a:t>Separate different phases</a:t>
            </a:r>
          </a:p>
          <a:p>
            <a:pPr lvl="1"/>
            <a:r>
              <a:rPr lang="en-US" sz="2400" dirty="0" smtClean="0"/>
              <a:t>Counter of the # of actions to report</a:t>
            </a:r>
          </a:p>
          <a:p>
            <a:pPr lvl="1"/>
            <a:r>
              <a:rPr lang="en-US" sz="2400" dirty="0" smtClean="0"/>
              <a:t>Last to report initiates next phase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6522720" y="1748135"/>
            <a:ext cx="224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TPC-C Payment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245225"/>
            <a:ext cx="381000" cy="476250"/>
          </a:xfrm>
          <a:prstGeom prst="rect">
            <a:avLst/>
          </a:prstGeom>
        </p:spPr>
        <p:txBody>
          <a:bodyPr/>
          <a:lstStyle/>
          <a:p>
            <a:fld id="{4C5298E9-A465-4AA1-ACCE-898021620C92}" type="slidenum">
              <a:rPr lang="en-US" sz="1400"/>
              <a:pPr/>
              <a:t>37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803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artitions &amp; executors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3324"/>
            <a:ext cx="7086600" cy="53498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Routing table at each table</a:t>
            </a:r>
          </a:p>
          <a:p>
            <a:pPr lvl="1"/>
            <a:r>
              <a:rPr lang="en-US" dirty="0" smtClean="0"/>
              <a:t>{Routing fields </a:t>
            </a:r>
            <a:r>
              <a:rPr lang="en-US" dirty="0" smtClean="0">
                <a:sym typeface="Wingdings" pitchFamily="2" charset="2"/>
              </a:rPr>
              <a:t> executor}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Executor thread</a:t>
            </a:r>
          </a:p>
          <a:p>
            <a:pPr lvl="1"/>
            <a:r>
              <a:rPr lang="en-US" dirty="0" smtClean="0"/>
              <a:t>Local lock table</a:t>
            </a:r>
          </a:p>
          <a:p>
            <a:pPr lvl="2"/>
            <a:r>
              <a:rPr lang="en-US" dirty="0" smtClean="0"/>
              <a:t>{</a:t>
            </a:r>
            <a:r>
              <a:rPr lang="en-US" dirty="0" err="1" smtClean="0"/>
              <a:t>RoutingFields</a:t>
            </a:r>
            <a:r>
              <a:rPr lang="en-US" dirty="0" smtClean="0"/>
              <a:t> + </a:t>
            </a:r>
            <a:r>
              <a:rPr lang="en-US" dirty="0" err="1" smtClean="0"/>
              <a:t>partof</a:t>
            </a:r>
            <a:r>
              <a:rPr lang="en-US" dirty="0" smtClean="0"/>
              <a:t>(PK), </a:t>
            </a:r>
            <a:r>
              <a:rPr lang="en-US" dirty="0" err="1" smtClean="0"/>
              <a:t>LockMode</a:t>
            </a:r>
            <a:r>
              <a:rPr lang="en-US" dirty="0" smtClean="0"/>
              <a:t>}</a:t>
            </a:r>
          </a:p>
          <a:p>
            <a:pPr lvl="2"/>
            <a:r>
              <a:rPr lang="en-US" dirty="0" smtClean="0"/>
              <a:t>List of blocked actions</a:t>
            </a:r>
          </a:p>
          <a:p>
            <a:pPr lvl="1"/>
            <a:r>
              <a:rPr lang="en-US" dirty="0" smtClean="0"/>
              <a:t>Input queue</a:t>
            </a:r>
          </a:p>
          <a:p>
            <a:pPr lvl="2"/>
            <a:r>
              <a:rPr lang="en-US" dirty="0" smtClean="0"/>
              <a:t>New actions</a:t>
            </a:r>
          </a:p>
          <a:p>
            <a:pPr lvl="1"/>
            <a:r>
              <a:rPr lang="en-US" dirty="0" smtClean="0"/>
              <a:t>Completed queue</a:t>
            </a:r>
          </a:p>
          <a:p>
            <a:pPr lvl="2"/>
            <a:r>
              <a:rPr lang="en-US" dirty="0" smtClean="0"/>
              <a:t>On </a:t>
            </a:r>
            <a:r>
              <a:rPr lang="en-US" dirty="0" err="1" smtClean="0"/>
              <a:t>xct</a:t>
            </a:r>
            <a:r>
              <a:rPr lang="en-US" dirty="0" smtClean="0"/>
              <a:t> commit/abort</a:t>
            </a:r>
          </a:p>
          <a:p>
            <a:pPr lvl="2"/>
            <a:r>
              <a:rPr lang="en-US" dirty="0" smtClean="0"/>
              <a:t>Remove from local lock table</a:t>
            </a:r>
          </a:p>
          <a:p>
            <a:pPr lvl="1"/>
            <a:r>
              <a:rPr lang="en-US" dirty="0" smtClean="0"/>
              <a:t>Loop completed/input queue</a:t>
            </a:r>
          </a:p>
          <a:p>
            <a:pPr lvl="1"/>
            <a:r>
              <a:rPr lang="en-US" dirty="0" smtClean="0"/>
              <a:t>Execute requests in serial order</a:t>
            </a:r>
          </a:p>
        </p:txBody>
      </p:sp>
      <p:grpSp>
        <p:nvGrpSpPr>
          <p:cNvPr id="3" name="Group 58"/>
          <p:cNvGrpSpPr/>
          <p:nvPr/>
        </p:nvGrpSpPr>
        <p:grpSpPr>
          <a:xfrm>
            <a:off x="5617157" y="3962400"/>
            <a:ext cx="3526843" cy="2362200"/>
            <a:chOff x="5410200" y="1828800"/>
            <a:chExt cx="3526843" cy="2362200"/>
          </a:xfrm>
        </p:grpSpPr>
        <p:sp>
          <p:nvSpPr>
            <p:cNvPr id="314" name="Rectangle 313"/>
            <p:cNvSpPr/>
            <p:nvPr/>
          </p:nvSpPr>
          <p:spPr>
            <a:xfrm>
              <a:off x="5410200" y="1828800"/>
              <a:ext cx="34290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5621123" y="1905000"/>
              <a:ext cx="1328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Completed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5639797" y="3669268"/>
              <a:ext cx="7393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Input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" name="Group 193"/>
            <p:cNvGrpSpPr/>
            <p:nvPr/>
          </p:nvGrpSpPr>
          <p:grpSpPr>
            <a:xfrm>
              <a:off x="5562600" y="3364468"/>
              <a:ext cx="1143000" cy="304800"/>
              <a:chOff x="4571206" y="1217612"/>
              <a:chExt cx="915194" cy="382588"/>
            </a:xfrm>
          </p:grpSpPr>
          <p:cxnSp>
            <p:nvCxnSpPr>
              <p:cNvPr id="318" name="Straight Connector 317"/>
              <p:cNvCxnSpPr/>
              <p:nvPr/>
            </p:nvCxnSpPr>
            <p:spPr>
              <a:xfrm>
                <a:off x="4571206" y="1217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4571206" y="1598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5400000">
                <a:off x="5295106" y="1408112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5400000">
                <a:off x="5067300" y="1407318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5400000">
                <a:off x="4838700" y="1407318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rot="5400000">
                <a:off x="4610100" y="1407318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10"/>
            <p:cNvGrpSpPr/>
            <p:nvPr/>
          </p:nvGrpSpPr>
          <p:grpSpPr>
            <a:xfrm>
              <a:off x="7157953" y="2667000"/>
              <a:ext cx="766847" cy="914400"/>
              <a:chOff x="5486400" y="1371600"/>
              <a:chExt cx="915194" cy="611188"/>
            </a:xfrm>
          </p:grpSpPr>
          <p:cxnSp>
            <p:nvCxnSpPr>
              <p:cNvPr id="332" name="Straight Connector 331"/>
              <p:cNvCxnSpPr/>
              <p:nvPr/>
            </p:nvCxnSpPr>
            <p:spPr>
              <a:xfrm>
                <a:off x="5486400" y="16748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>
                <a:off x="5486400" y="13716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213"/>
              <p:cNvCxnSpPr/>
              <p:nvPr/>
            </p:nvCxnSpPr>
            <p:spPr>
              <a:xfrm>
                <a:off x="5486400" y="19812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214"/>
              <p:cNvCxnSpPr/>
              <p:nvPr/>
            </p:nvCxnSpPr>
            <p:spPr>
              <a:xfrm rot="5400000">
                <a:off x="5182394" y="1675606"/>
                <a:ext cx="609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rot="5400000">
                <a:off x="6096000" y="1676400"/>
                <a:ext cx="609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>
                <a:off x="5486400" y="15224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>
                <a:off x="5486400" y="1828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5400000">
                <a:off x="5639594" y="1675606"/>
                <a:ext cx="609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0" name="TextBox 339"/>
            <p:cNvSpPr txBox="1"/>
            <p:nvPr/>
          </p:nvSpPr>
          <p:spPr>
            <a:xfrm>
              <a:off x="7086600" y="1905000"/>
              <a:ext cx="1850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Local Lock Table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" name="Group 210"/>
            <p:cNvGrpSpPr/>
            <p:nvPr/>
          </p:nvGrpSpPr>
          <p:grpSpPr>
            <a:xfrm>
              <a:off x="7924800" y="2667000"/>
              <a:ext cx="838200" cy="914400"/>
              <a:chOff x="5486400" y="1371600"/>
              <a:chExt cx="915194" cy="611188"/>
            </a:xfrm>
          </p:grpSpPr>
          <p:cxnSp>
            <p:nvCxnSpPr>
              <p:cNvPr id="342" name="Straight Connector 341"/>
              <p:cNvCxnSpPr/>
              <p:nvPr/>
            </p:nvCxnSpPr>
            <p:spPr>
              <a:xfrm>
                <a:off x="5486400" y="16748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>
                <a:off x="5486400" y="13716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213"/>
              <p:cNvCxnSpPr/>
              <p:nvPr/>
            </p:nvCxnSpPr>
            <p:spPr>
              <a:xfrm>
                <a:off x="5486400" y="19812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214"/>
              <p:cNvCxnSpPr/>
              <p:nvPr/>
            </p:nvCxnSpPr>
            <p:spPr>
              <a:xfrm rot="5400000">
                <a:off x="5182394" y="1675606"/>
                <a:ext cx="609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>
                <a:off x="6096000" y="1676400"/>
                <a:ext cx="609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5486400" y="1524397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5486400" y="1828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5400000">
                <a:off x="5639594" y="1675606"/>
                <a:ext cx="609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0" name="TextBox 349"/>
            <p:cNvSpPr txBox="1"/>
            <p:nvPr/>
          </p:nvSpPr>
          <p:spPr>
            <a:xfrm>
              <a:off x="7110668" y="2373868"/>
              <a:ext cx="480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libri" pitchFamily="34" charset="0"/>
                  <a:cs typeface="Calibri" pitchFamily="34" charset="0"/>
                </a:rPr>
                <a:t>Pref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7510904" y="2362200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LM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7891904" y="2359223"/>
              <a:ext cx="526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Own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8305800" y="2362200"/>
              <a:ext cx="52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Wait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7" name="Oval 4"/>
            <p:cNvSpPr>
              <a:spLocks noChangeArrowheads="1"/>
            </p:cNvSpPr>
            <p:nvPr/>
          </p:nvSpPr>
          <p:spPr bwMode="auto">
            <a:xfrm>
              <a:off x="6477000" y="3429000"/>
              <a:ext cx="228600" cy="190500"/>
            </a:xfrm>
            <a:prstGeom prst="ellipse">
              <a:avLst/>
            </a:prstGeom>
            <a:solidFill>
              <a:srgbClr val="E4E9B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latin typeface="Calibri" pitchFamily="34" charset="0"/>
                  <a:cs typeface="Calibri" pitchFamily="34" charset="0"/>
                </a:rPr>
                <a:t>A</a:t>
              </a:r>
              <a:endParaRPr lang="en-US" sz="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8" name="Oval 4"/>
            <p:cNvSpPr>
              <a:spLocks noChangeArrowheads="1"/>
            </p:cNvSpPr>
            <p:nvPr/>
          </p:nvSpPr>
          <p:spPr bwMode="auto">
            <a:xfrm>
              <a:off x="6172200" y="3429000"/>
              <a:ext cx="228600" cy="1905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latin typeface="Calibri" pitchFamily="34" charset="0"/>
                  <a:cs typeface="Calibri" pitchFamily="34" charset="0"/>
                </a:rPr>
                <a:t>A</a:t>
              </a:r>
              <a:endParaRPr lang="en-US" sz="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9" name="Oval 4"/>
            <p:cNvSpPr>
              <a:spLocks noChangeArrowheads="1"/>
            </p:cNvSpPr>
            <p:nvPr/>
          </p:nvSpPr>
          <p:spPr bwMode="auto">
            <a:xfrm>
              <a:off x="5867400" y="3429000"/>
              <a:ext cx="228600" cy="190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latin typeface="Calibri" pitchFamily="34" charset="0"/>
                  <a:cs typeface="Calibri" pitchFamily="34" charset="0"/>
                </a:rPr>
                <a:t>B</a:t>
              </a:r>
              <a:endParaRPr lang="en-US" sz="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0" name="Oval 4"/>
            <p:cNvSpPr>
              <a:spLocks noChangeArrowheads="1"/>
            </p:cNvSpPr>
            <p:nvPr/>
          </p:nvSpPr>
          <p:spPr bwMode="auto">
            <a:xfrm>
              <a:off x="8001000" y="2705100"/>
              <a:ext cx="228600" cy="190500"/>
            </a:xfrm>
            <a:prstGeom prst="ellipse">
              <a:avLst/>
            </a:prstGeom>
            <a:solidFill>
              <a:srgbClr val="E4E9B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latin typeface="Calibri" pitchFamily="34" charset="0"/>
                  <a:cs typeface="Calibri" pitchFamily="34" charset="0"/>
                </a:rPr>
                <a:t>A</a:t>
              </a:r>
              <a:endParaRPr lang="en-US" sz="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7108243" y="2649379"/>
              <a:ext cx="4539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libri" pitchFamily="34" charset="0"/>
                  <a:cs typeface="Calibri" pitchFamily="34" charset="0"/>
                </a:rPr>
                <a:t>{1,0}</a:t>
              </a:r>
              <a:endParaRPr lang="en-US" sz="11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7590196" y="2649379"/>
              <a:ext cx="3273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libri" pitchFamily="34" charset="0"/>
                  <a:cs typeface="Calibri" pitchFamily="34" charset="0"/>
                </a:rPr>
                <a:t>EX</a:t>
              </a:r>
              <a:endParaRPr lang="en-US" sz="11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3" name="Oval 4"/>
            <p:cNvSpPr>
              <a:spLocks noChangeArrowheads="1"/>
            </p:cNvSpPr>
            <p:nvPr/>
          </p:nvSpPr>
          <p:spPr bwMode="auto">
            <a:xfrm>
              <a:off x="8458200" y="2705100"/>
              <a:ext cx="228600" cy="1905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latin typeface="Calibri" pitchFamily="34" charset="0"/>
                  <a:cs typeface="Calibri" pitchFamily="34" charset="0"/>
                </a:rPr>
                <a:t>A</a:t>
              </a:r>
              <a:endParaRPr lang="en-US" sz="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7108243" y="2877979"/>
              <a:ext cx="4539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libri" pitchFamily="34" charset="0"/>
                  <a:cs typeface="Calibri" pitchFamily="34" charset="0"/>
                </a:rPr>
                <a:t>{1,3}</a:t>
              </a:r>
              <a:endParaRPr lang="en-US" sz="11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7590196" y="2877979"/>
              <a:ext cx="3273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libri" pitchFamily="34" charset="0"/>
                  <a:cs typeface="Calibri" pitchFamily="34" charset="0"/>
                </a:rPr>
                <a:t>EX</a:t>
              </a:r>
              <a:endParaRPr lang="en-US" sz="11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6" name="Oval 4"/>
            <p:cNvSpPr>
              <a:spLocks noChangeArrowheads="1"/>
            </p:cNvSpPr>
            <p:nvPr/>
          </p:nvSpPr>
          <p:spPr bwMode="auto">
            <a:xfrm>
              <a:off x="8001000" y="2933700"/>
              <a:ext cx="228600" cy="190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latin typeface="Calibri" pitchFamily="34" charset="0"/>
                  <a:cs typeface="Calibri" pitchFamily="34" charset="0"/>
                </a:rPr>
                <a:t>B</a:t>
              </a:r>
              <a:endParaRPr lang="en-US" sz="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7" name="Oval 4"/>
            <p:cNvSpPr>
              <a:spLocks noChangeArrowheads="1"/>
            </p:cNvSpPr>
            <p:nvPr/>
          </p:nvSpPr>
          <p:spPr bwMode="auto">
            <a:xfrm>
              <a:off x="6477000" y="2362200"/>
              <a:ext cx="228600" cy="190500"/>
            </a:xfrm>
            <a:prstGeom prst="ellipse">
              <a:avLst/>
            </a:prstGeom>
            <a:solidFill>
              <a:srgbClr val="E4E9B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latin typeface="Calibri" pitchFamily="34" charset="0"/>
                  <a:cs typeface="Calibri" pitchFamily="34" charset="0"/>
                </a:rPr>
                <a:t>A</a:t>
              </a:r>
              <a:endParaRPr lang="en-US" sz="8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9" name="Group 193"/>
            <p:cNvGrpSpPr/>
            <p:nvPr/>
          </p:nvGrpSpPr>
          <p:grpSpPr>
            <a:xfrm>
              <a:off x="5562600" y="2286000"/>
              <a:ext cx="1143000" cy="304800"/>
              <a:chOff x="4571206" y="1217612"/>
              <a:chExt cx="915194" cy="382588"/>
            </a:xfrm>
          </p:grpSpPr>
          <p:cxnSp>
            <p:nvCxnSpPr>
              <p:cNvPr id="409" name="Straight Connector 408"/>
              <p:cNvCxnSpPr/>
              <p:nvPr/>
            </p:nvCxnSpPr>
            <p:spPr>
              <a:xfrm>
                <a:off x="4571206" y="1217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4571206" y="1598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5400000">
                <a:off x="5295106" y="1408112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5400000">
                <a:off x="5067300" y="1407318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>
                <a:off x="4838700" y="1407318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5400000">
                <a:off x="4610100" y="1407318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extBox 59"/>
          <p:cNvSpPr txBox="1"/>
          <p:nvPr/>
        </p:nvSpPr>
        <p:spPr>
          <a:xfrm>
            <a:off x="5867400" y="1219200"/>
            <a:ext cx="3235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Routing fields: {WH_ID, D_ID}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168828"/>
              </p:ext>
            </p:extLst>
          </p:nvPr>
        </p:nvGraphicFramePr>
        <p:xfrm>
          <a:off x="6019800" y="1706880"/>
          <a:ext cx="2514600" cy="126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</a:tblGrid>
              <a:tr h="4216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Range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Executor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A-H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I-N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245225"/>
            <a:ext cx="381000" cy="476250"/>
          </a:xfrm>
          <a:prstGeom prst="rect">
            <a:avLst/>
          </a:prstGeom>
        </p:spPr>
        <p:txBody>
          <a:bodyPr/>
          <a:lstStyle/>
          <a:p>
            <a:fld id="{4C5298E9-A465-4AA1-ACCE-898021620C92}" type="slidenum">
              <a:rPr lang="en-US" sz="1400"/>
              <a:pPr/>
              <a:t>38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721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230873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DORA’s impact on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7510" y="1219200"/>
            <a:ext cx="2419290" cy="609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67510" y="2087824"/>
            <a:ext cx="2419290" cy="141737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67510" y="1828800"/>
            <a:ext cx="2419290" cy="2590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-5400000">
            <a:off x="5712903" y="1323944"/>
            <a:ext cx="709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fixed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5358767" y="2566033"/>
            <a:ext cx="141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unbounded</a:t>
            </a:r>
            <a:endParaRPr lang="en-US" sz="2000" b="1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e-architected the unbounded communication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79524" y="4191000"/>
            <a:ext cx="2059675" cy="197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Shore-MT: an answer to multicore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219200"/>
            <a:ext cx="457200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Multithreaded version of SHORE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State-of-the-art DBMS features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Two-phase row-level locking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ARIES-style logging/recovery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ARIES-KVL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ARIES-IM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Similar at instruction-level with commercial DBMSs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245225"/>
            <a:ext cx="381000" cy="476250"/>
          </a:xfrm>
          <a:prstGeom prst="rect">
            <a:avLst/>
          </a:prstGeom>
        </p:spPr>
        <p:txBody>
          <a:bodyPr/>
          <a:lstStyle/>
          <a:p>
            <a:fld id="{4C5298E9-A465-4AA1-ACCE-898021620C92}" type="slidenum">
              <a:rPr lang="en-US" sz="1400"/>
              <a:pPr/>
              <a:t>4</a:t>
            </a:fld>
            <a:endParaRPr lang="en-US" sz="1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nfrastructure for micro-architectural analysis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54864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est-bed for database research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867400" y="1143000"/>
            <a:ext cx="31242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r"/>
            <a:r>
              <a:rPr lang="en-US" sz="2000" dirty="0"/>
              <a:t>Sun </a:t>
            </a:r>
            <a:r>
              <a:rPr lang="en-US" sz="2000" dirty="0" smtClean="0"/>
              <a:t>Niagara T1</a:t>
            </a:r>
            <a:br>
              <a:rPr lang="en-US" sz="2000" dirty="0" smtClean="0"/>
            </a:br>
            <a:r>
              <a:rPr lang="en-US" sz="2000" dirty="0" smtClean="0"/>
              <a:t>Contention-free workload</a:t>
            </a:r>
            <a:endParaRPr lang="en-US" sz="2000" dirty="0"/>
          </a:p>
        </p:txBody>
      </p:sp>
      <p:grpSp>
        <p:nvGrpSpPr>
          <p:cNvPr id="14" name="Group 127"/>
          <p:cNvGrpSpPr>
            <a:grpSpLocks/>
          </p:cNvGrpSpPr>
          <p:nvPr/>
        </p:nvGrpSpPr>
        <p:grpSpPr bwMode="auto">
          <a:xfrm>
            <a:off x="4649871" y="1523275"/>
            <a:ext cx="4359273" cy="3968511"/>
            <a:chOff x="850" y="838"/>
            <a:chExt cx="2911" cy="2665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407" y="1078"/>
              <a:ext cx="0" cy="18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358" y="2909"/>
              <a:ext cx="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358" y="2000"/>
              <a:ext cx="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358" y="1091"/>
              <a:ext cx="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407" y="2896"/>
              <a:ext cx="22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V="1">
              <a:off x="1407" y="2909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V="1">
              <a:off x="1972" y="2909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2537" y="2909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V="1">
              <a:off x="3102" y="2909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3667" y="2909"/>
              <a:ext cx="0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481" y="1656"/>
              <a:ext cx="2186" cy="1056"/>
            </a:xfrm>
            <a:custGeom>
              <a:avLst/>
              <a:gdLst>
                <a:gd name="T0" fmla="*/ 0 w 178"/>
                <a:gd name="T1" fmla="*/ 0 h 86"/>
                <a:gd name="T2" fmla="*/ 209 w 178"/>
                <a:gd name="T3" fmla="*/ 172 h 86"/>
                <a:gd name="T4" fmla="*/ 491 w 178"/>
                <a:gd name="T5" fmla="*/ 479 h 86"/>
                <a:gd name="T6" fmla="*/ 774 w 178"/>
                <a:gd name="T7" fmla="*/ 675 h 86"/>
                <a:gd name="T8" fmla="*/ 1056 w 178"/>
                <a:gd name="T9" fmla="*/ 798 h 86"/>
                <a:gd name="T10" fmla="*/ 1621 w 178"/>
                <a:gd name="T11" fmla="*/ 945 h 86"/>
                <a:gd name="T12" fmla="*/ 2186 w 178"/>
                <a:gd name="T13" fmla="*/ 1056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"/>
                <a:gd name="T22" fmla="*/ 0 h 86"/>
                <a:gd name="T23" fmla="*/ 178 w 178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" h="86">
                  <a:moveTo>
                    <a:pt x="0" y="0"/>
                  </a:moveTo>
                  <a:lnTo>
                    <a:pt x="17" y="14"/>
                  </a:lnTo>
                  <a:lnTo>
                    <a:pt x="40" y="39"/>
                  </a:lnTo>
                  <a:lnTo>
                    <a:pt x="63" y="55"/>
                  </a:lnTo>
                  <a:lnTo>
                    <a:pt x="86" y="65"/>
                  </a:lnTo>
                  <a:lnTo>
                    <a:pt x="132" y="77"/>
                  </a:lnTo>
                  <a:lnTo>
                    <a:pt x="178" y="86"/>
                  </a:lnTo>
                </a:path>
              </a:pathLst>
            </a:custGeom>
            <a:noFill/>
            <a:ln w="3968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481" y="1115"/>
              <a:ext cx="1056" cy="1044"/>
            </a:xfrm>
            <a:custGeom>
              <a:avLst/>
              <a:gdLst>
                <a:gd name="T0" fmla="*/ 0 w 86"/>
                <a:gd name="T1" fmla="*/ 0 h 85"/>
                <a:gd name="T2" fmla="*/ 209 w 86"/>
                <a:gd name="T3" fmla="*/ 25 h 85"/>
                <a:gd name="T4" fmla="*/ 491 w 86"/>
                <a:gd name="T5" fmla="*/ 344 h 85"/>
                <a:gd name="T6" fmla="*/ 774 w 86"/>
                <a:gd name="T7" fmla="*/ 811 h 85"/>
                <a:gd name="T8" fmla="*/ 1056 w 86"/>
                <a:gd name="T9" fmla="*/ 1044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85"/>
                <a:gd name="T17" fmla="*/ 86 w 86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85">
                  <a:moveTo>
                    <a:pt x="0" y="0"/>
                  </a:moveTo>
                  <a:lnTo>
                    <a:pt x="17" y="2"/>
                  </a:lnTo>
                  <a:lnTo>
                    <a:pt x="40" y="28"/>
                  </a:lnTo>
                  <a:lnTo>
                    <a:pt x="63" y="66"/>
                  </a:lnTo>
                  <a:lnTo>
                    <a:pt x="86" y="85"/>
                  </a:lnTo>
                </a:path>
              </a:pathLst>
            </a:custGeom>
            <a:noFill/>
            <a:ln w="39688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1481" y="1742"/>
              <a:ext cx="2186" cy="614"/>
            </a:xfrm>
            <a:custGeom>
              <a:avLst/>
              <a:gdLst>
                <a:gd name="T0" fmla="*/ 0 w 178"/>
                <a:gd name="T1" fmla="*/ 0 h 50"/>
                <a:gd name="T2" fmla="*/ 209 w 178"/>
                <a:gd name="T3" fmla="*/ 86 h 50"/>
                <a:gd name="T4" fmla="*/ 491 w 178"/>
                <a:gd name="T5" fmla="*/ 196 h 50"/>
                <a:gd name="T6" fmla="*/ 774 w 178"/>
                <a:gd name="T7" fmla="*/ 295 h 50"/>
                <a:gd name="T8" fmla="*/ 1056 w 178"/>
                <a:gd name="T9" fmla="*/ 381 h 50"/>
                <a:gd name="T10" fmla="*/ 1621 w 178"/>
                <a:gd name="T11" fmla="*/ 540 h 50"/>
                <a:gd name="T12" fmla="*/ 2186 w 178"/>
                <a:gd name="T13" fmla="*/ 614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"/>
                <a:gd name="T22" fmla="*/ 0 h 50"/>
                <a:gd name="T23" fmla="*/ 178 w 178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" h="50">
                  <a:moveTo>
                    <a:pt x="0" y="0"/>
                  </a:moveTo>
                  <a:lnTo>
                    <a:pt x="17" y="7"/>
                  </a:lnTo>
                  <a:lnTo>
                    <a:pt x="40" y="16"/>
                  </a:lnTo>
                  <a:lnTo>
                    <a:pt x="63" y="24"/>
                  </a:lnTo>
                  <a:lnTo>
                    <a:pt x="86" y="31"/>
                  </a:lnTo>
                  <a:lnTo>
                    <a:pt x="132" y="44"/>
                  </a:lnTo>
                  <a:lnTo>
                    <a:pt x="178" y="50"/>
                  </a:lnTo>
                </a:path>
              </a:pathLst>
            </a:custGeom>
            <a:noFill/>
            <a:ln w="39688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1481" y="1619"/>
              <a:ext cx="2186" cy="516"/>
            </a:xfrm>
            <a:custGeom>
              <a:avLst/>
              <a:gdLst>
                <a:gd name="T0" fmla="*/ 0 w 178"/>
                <a:gd name="T1" fmla="*/ 0 h 42"/>
                <a:gd name="T2" fmla="*/ 209 w 178"/>
                <a:gd name="T3" fmla="*/ 61 h 42"/>
                <a:gd name="T4" fmla="*/ 491 w 178"/>
                <a:gd name="T5" fmla="*/ 111 h 42"/>
                <a:gd name="T6" fmla="*/ 774 w 178"/>
                <a:gd name="T7" fmla="*/ 172 h 42"/>
                <a:gd name="T8" fmla="*/ 1056 w 178"/>
                <a:gd name="T9" fmla="*/ 258 h 42"/>
                <a:gd name="T10" fmla="*/ 1621 w 178"/>
                <a:gd name="T11" fmla="*/ 381 h 42"/>
                <a:gd name="T12" fmla="*/ 2186 w 178"/>
                <a:gd name="T13" fmla="*/ 51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"/>
                <a:gd name="T22" fmla="*/ 0 h 42"/>
                <a:gd name="T23" fmla="*/ 178 w 178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" h="42">
                  <a:moveTo>
                    <a:pt x="0" y="0"/>
                  </a:moveTo>
                  <a:lnTo>
                    <a:pt x="17" y="5"/>
                  </a:lnTo>
                  <a:lnTo>
                    <a:pt x="40" y="9"/>
                  </a:lnTo>
                  <a:lnTo>
                    <a:pt x="63" y="14"/>
                  </a:lnTo>
                  <a:lnTo>
                    <a:pt x="86" y="21"/>
                  </a:lnTo>
                  <a:lnTo>
                    <a:pt x="132" y="31"/>
                  </a:lnTo>
                  <a:lnTo>
                    <a:pt x="178" y="42"/>
                  </a:lnTo>
                </a:path>
              </a:pathLst>
            </a:custGeom>
            <a:noFill/>
            <a:ln w="396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1481" y="1508"/>
              <a:ext cx="2186" cy="246"/>
            </a:xfrm>
            <a:custGeom>
              <a:avLst/>
              <a:gdLst>
                <a:gd name="T0" fmla="*/ 0 w 178"/>
                <a:gd name="T1" fmla="*/ 0 h 20"/>
                <a:gd name="T2" fmla="*/ 209 w 178"/>
                <a:gd name="T3" fmla="*/ 25 h 20"/>
                <a:gd name="T4" fmla="*/ 491 w 178"/>
                <a:gd name="T5" fmla="*/ 61 h 20"/>
                <a:gd name="T6" fmla="*/ 774 w 178"/>
                <a:gd name="T7" fmla="*/ 111 h 20"/>
                <a:gd name="T8" fmla="*/ 1056 w 178"/>
                <a:gd name="T9" fmla="*/ 111 h 20"/>
                <a:gd name="T10" fmla="*/ 1621 w 178"/>
                <a:gd name="T11" fmla="*/ 209 h 20"/>
                <a:gd name="T12" fmla="*/ 2186 w 178"/>
                <a:gd name="T13" fmla="*/ 2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"/>
                <a:gd name="T22" fmla="*/ 0 h 20"/>
                <a:gd name="T23" fmla="*/ 178 w 178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" h="20">
                  <a:moveTo>
                    <a:pt x="0" y="0"/>
                  </a:moveTo>
                  <a:lnTo>
                    <a:pt x="17" y="2"/>
                  </a:lnTo>
                  <a:lnTo>
                    <a:pt x="40" y="5"/>
                  </a:lnTo>
                  <a:lnTo>
                    <a:pt x="63" y="9"/>
                  </a:lnTo>
                  <a:lnTo>
                    <a:pt x="86" y="9"/>
                  </a:lnTo>
                  <a:lnTo>
                    <a:pt x="132" y="17"/>
                  </a:lnTo>
                  <a:lnTo>
                    <a:pt x="178" y="20"/>
                  </a:lnTo>
                </a:path>
              </a:pathLst>
            </a:custGeom>
            <a:noFill/>
            <a:ln w="396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1481" y="1275"/>
              <a:ext cx="2186" cy="209"/>
            </a:xfrm>
            <a:custGeom>
              <a:avLst/>
              <a:gdLst>
                <a:gd name="T0" fmla="*/ 0 w 178"/>
                <a:gd name="T1" fmla="*/ 0 h 17"/>
                <a:gd name="T2" fmla="*/ 209 w 178"/>
                <a:gd name="T3" fmla="*/ 12 h 17"/>
                <a:gd name="T4" fmla="*/ 491 w 178"/>
                <a:gd name="T5" fmla="*/ 25 h 17"/>
                <a:gd name="T6" fmla="*/ 774 w 178"/>
                <a:gd name="T7" fmla="*/ 49 h 17"/>
                <a:gd name="T8" fmla="*/ 1056 w 178"/>
                <a:gd name="T9" fmla="*/ 74 h 17"/>
                <a:gd name="T10" fmla="*/ 1621 w 178"/>
                <a:gd name="T11" fmla="*/ 135 h 17"/>
                <a:gd name="T12" fmla="*/ 2186 w 178"/>
                <a:gd name="T13" fmla="*/ 209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"/>
                <a:gd name="T22" fmla="*/ 0 h 17"/>
                <a:gd name="T23" fmla="*/ 178 w 17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" h="17">
                  <a:moveTo>
                    <a:pt x="0" y="0"/>
                  </a:moveTo>
                  <a:lnTo>
                    <a:pt x="17" y="1"/>
                  </a:lnTo>
                  <a:lnTo>
                    <a:pt x="40" y="2"/>
                  </a:lnTo>
                  <a:lnTo>
                    <a:pt x="63" y="4"/>
                  </a:lnTo>
                  <a:lnTo>
                    <a:pt x="86" y="6"/>
                  </a:lnTo>
                  <a:lnTo>
                    <a:pt x="132" y="11"/>
                  </a:lnTo>
                  <a:lnTo>
                    <a:pt x="178" y="17"/>
                  </a:lnTo>
                </a:path>
              </a:pathLst>
            </a:custGeom>
            <a:noFill/>
            <a:ln w="76200" cmpd="sng">
              <a:solidFill>
                <a:srgbClr val="33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" name="Rectangle 93"/>
            <p:cNvSpPr>
              <a:spLocks noChangeArrowheads="1"/>
            </p:cNvSpPr>
            <p:nvPr/>
          </p:nvSpPr>
          <p:spPr bwMode="auto">
            <a:xfrm>
              <a:off x="1075" y="2810"/>
              <a:ext cx="22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0.1</a:t>
              </a:r>
              <a:endParaRPr lang="en-US" sz="2000" dirty="0"/>
            </a:p>
          </p:txBody>
        </p:sp>
        <p:sp>
          <p:nvSpPr>
            <p:cNvPr id="32" name="Rectangle 94"/>
            <p:cNvSpPr>
              <a:spLocks noChangeArrowheads="1"/>
            </p:cNvSpPr>
            <p:nvPr/>
          </p:nvSpPr>
          <p:spPr bwMode="auto">
            <a:xfrm>
              <a:off x="1198" y="1901"/>
              <a:ext cx="9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1</a:t>
              </a:r>
              <a:endParaRPr lang="en-US" sz="2400" dirty="0"/>
            </a:p>
          </p:txBody>
        </p:sp>
        <p:sp>
          <p:nvSpPr>
            <p:cNvPr id="33" name="Rectangle 95"/>
            <p:cNvSpPr>
              <a:spLocks noChangeArrowheads="1"/>
            </p:cNvSpPr>
            <p:nvPr/>
          </p:nvSpPr>
          <p:spPr bwMode="auto">
            <a:xfrm>
              <a:off x="1112" y="992"/>
              <a:ext cx="18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10</a:t>
              </a:r>
              <a:endParaRPr lang="en-US" sz="2400" dirty="0"/>
            </a:p>
          </p:txBody>
        </p:sp>
        <p:sp>
          <p:nvSpPr>
            <p:cNvPr id="34" name="Rectangle 96"/>
            <p:cNvSpPr>
              <a:spLocks noChangeArrowheads="1"/>
            </p:cNvSpPr>
            <p:nvPr/>
          </p:nvSpPr>
          <p:spPr bwMode="auto">
            <a:xfrm>
              <a:off x="1370" y="3044"/>
              <a:ext cx="9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0</a:t>
              </a:r>
              <a:endParaRPr lang="en-US" sz="2400" dirty="0"/>
            </a:p>
          </p:txBody>
        </p:sp>
        <p:sp>
          <p:nvSpPr>
            <p:cNvPr id="35" name="Rectangle 97"/>
            <p:cNvSpPr>
              <a:spLocks noChangeArrowheads="1"/>
            </p:cNvSpPr>
            <p:nvPr/>
          </p:nvSpPr>
          <p:spPr bwMode="auto">
            <a:xfrm>
              <a:off x="1935" y="3044"/>
              <a:ext cx="9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8</a:t>
              </a:r>
              <a:endParaRPr lang="en-US" sz="2400" dirty="0"/>
            </a:p>
          </p:txBody>
        </p:sp>
        <p:sp>
          <p:nvSpPr>
            <p:cNvPr id="36" name="Rectangle 98"/>
            <p:cNvSpPr>
              <a:spLocks noChangeArrowheads="1"/>
            </p:cNvSpPr>
            <p:nvPr/>
          </p:nvSpPr>
          <p:spPr bwMode="auto">
            <a:xfrm>
              <a:off x="2451" y="3044"/>
              <a:ext cx="18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16</a:t>
              </a:r>
              <a:endParaRPr lang="en-US" sz="2400" dirty="0"/>
            </a:p>
          </p:txBody>
        </p:sp>
        <p:sp>
          <p:nvSpPr>
            <p:cNvPr id="37" name="Rectangle 99"/>
            <p:cNvSpPr>
              <a:spLocks noChangeArrowheads="1"/>
            </p:cNvSpPr>
            <p:nvPr/>
          </p:nvSpPr>
          <p:spPr bwMode="auto">
            <a:xfrm>
              <a:off x="3016" y="3044"/>
              <a:ext cx="18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24</a:t>
              </a:r>
              <a:endParaRPr lang="en-US" sz="2400" dirty="0"/>
            </a:p>
          </p:txBody>
        </p:sp>
        <p:sp>
          <p:nvSpPr>
            <p:cNvPr id="38" name="Rectangle 100"/>
            <p:cNvSpPr>
              <a:spLocks noChangeArrowheads="1"/>
            </p:cNvSpPr>
            <p:nvPr/>
          </p:nvSpPr>
          <p:spPr bwMode="auto">
            <a:xfrm>
              <a:off x="3581" y="3044"/>
              <a:ext cx="18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32</a:t>
              </a:r>
              <a:endParaRPr lang="en-US" sz="2400" dirty="0"/>
            </a:p>
          </p:txBody>
        </p:sp>
        <p:sp>
          <p:nvSpPr>
            <p:cNvPr id="39" name="Rectangle 101"/>
            <p:cNvSpPr>
              <a:spLocks noChangeArrowheads="1"/>
            </p:cNvSpPr>
            <p:nvPr/>
          </p:nvSpPr>
          <p:spPr bwMode="auto">
            <a:xfrm>
              <a:off x="1407" y="3255"/>
              <a:ext cx="222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# of Concurrent </a:t>
              </a:r>
              <a:r>
                <a:rPr lang="en-US" sz="2400" b="1" dirty="0">
                  <a:solidFill>
                    <a:srgbClr val="000000"/>
                  </a:solidFill>
                </a:rPr>
                <a:t>Threads</a:t>
              </a:r>
              <a:endParaRPr lang="en-US" sz="2400" dirty="0"/>
            </a:p>
          </p:txBody>
        </p:sp>
        <p:sp>
          <p:nvSpPr>
            <p:cNvPr id="40" name="Rectangle 102"/>
            <p:cNvSpPr>
              <a:spLocks noChangeArrowheads="1"/>
            </p:cNvSpPr>
            <p:nvPr/>
          </p:nvSpPr>
          <p:spPr bwMode="auto">
            <a:xfrm rot="16200000">
              <a:off x="-155" y="1843"/>
              <a:ext cx="22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Throughput (</a:t>
              </a:r>
              <a:r>
                <a:rPr lang="en-US" sz="2400" b="1" dirty="0" err="1">
                  <a:solidFill>
                    <a:srgbClr val="000000"/>
                  </a:solidFill>
                </a:rPr>
                <a:t>tps</a:t>
              </a:r>
              <a:r>
                <a:rPr lang="en-US" sz="2400" b="1" dirty="0">
                  <a:solidFill>
                    <a:srgbClr val="000000"/>
                  </a:solidFill>
                </a:rPr>
                <a:t>/thread)</a:t>
              </a:r>
              <a:endParaRPr lang="en-US" sz="2400" dirty="0"/>
            </a:p>
          </p:txBody>
        </p:sp>
        <p:sp>
          <p:nvSpPr>
            <p:cNvPr id="41" name="Rectangle 126"/>
            <p:cNvSpPr>
              <a:spLocks noChangeArrowheads="1"/>
            </p:cNvSpPr>
            <p:nvPr/>
          </p:nvSpPr>
          <p:spPr bwMode="auto">
            <a:xfrm>
              <a:off x="2958" y="1168"/>
              <a:ext cx="67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shore-</a:t>
              </a:r>
              <a:r>
                <a:rPr lang="en-US" sz="2400" b="1" dirty="0" err="1">
                  <a:solidFill>
                    <a:srgbClr val="000000"/>
                  </a:solidFill>
                </a:rPr>
                <a:t>mt</a:t>
              </a:r>
              <a:endParaRPr lang="en-US" sz="2400" dirty="0"/>
            </a:p>
          </p:txBody>
        </p:sp>
      </p:grpSp>
      <p:sp>
        <p:nvSpPr>
          <p:cNvPr id="42" name="Rectangle 105"/>
          <p:cNvSpPr>
            <a:spLocks noChangeArrowheads="1"/>
          </p:cNvSpPr>
          <p:nvPr/>
        </p:nvSpPr>
        <p:spPr bwMode="auto">
          <a:xfrm>
            <a:off x="8077200" y="3812127"/>
            <a:ext cx="717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shore</a:t>
            </a:r>
            <a:endParaRPr lang="en-US" sz="2400" dirty="0"/>
          </a:p>
        </p:txBody>
      </p:sp>
      <p:sp>
        <p:nvSpPr>
          <p:cNvPr id="43" name="Rectangle 123"/>
          <p:cNvSpPr>
            <a:spLocks noChangeArrowheads="1"/>
          </p:cNvSpPr>
          <p:nvPr/>
        </p:nvSpPr>
        <p:spPr bwMode="auto">
          <a:xfrm>
            <a:off x="7010400" y="2440527"/>
            <a:ext cx="1924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 err="1" smtClean="0">
                <a:solidFill>
                  <a:srgbClr val="000000"/>
                </a:solidFill>
              </a:rPr>
              <a:t>commercialDB</a:t>
            </a:r>
            <a:endParaRPr lang="en-US" sz="24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2246833" y="3305145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[VLDB1990]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209997" y="3657600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[SIGMOD1992]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646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42" grpId="0"/>
      <p:bldP spid="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89"/>
          <p:cNvGrpSpPr/>
          <p:nvPr/>
        </p:nvGrpSpPr>
        <p:grpSpPr>
          <a:xfrm>
            <a:off x="4858520" y="4266048"/>
            <a:ext cx="362110" cy="304800"/>
            <a:chOff x="1850832" y="2978209"/>
            <a:chExt cx="1257300" cy="304800"/>
          </a:xfrm>
          <a:solidFill>
            <a:srgbClr val="C00000"/>
          </a:solidFill>
        </p:grpSpPr>
        <p:sp>
          <p:nvSpPr>
            <p:cNvPr id="191" name="Rectangle 190"/>
            <p:cNvSpPr/>
            <p:nvPr/>
          </p:nvSpPr>
          <p:spPr>
            <a:xfrm>
              <a:off x="1850832" y="2978209"/>
              <a:ext cx="419100" cy="3048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269932" y="2978209"/>
              <a:ext cx="419100" cy="3048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689032" y="2978209"/>
              <a:ext cx="419100" cy="3048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4085068" y="3662145"/>
            <a:ext cx="963195" cy="304800"/>
            <a:chOff x="1850832" y="2978209"/>
            <a:chExt cx="1257300" cy="304800"/>
          </a:xfrm>
          <a:solidFill>
            <a:srgbClr val="C00000"/>
          </a:solidFill>
        </p:grpSpPr>
        <p:sp>
          <p:nvSpPr>
            <p:cNvPr id="187" name="Rectangle 186"/>
            <p:cNvSpPr/>
            <p:nvPr/>
          </p:nvSpPr>
          <p:spPr>
            <a:xfrm>
              <a:off x="1850832" y="2978209"/>
              <a:ext cx="419100" cy="3048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269932" y="2978209"/>
              <a:ext cx="419100" cy="3048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689032" y="2978209"/>
              <a:ext cx="419100" cy="3048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3924364" y="3052545"/>
            <a:ext cx="1257300" cy="304800"/>
            <a:chOff x="1850832" y="2978209"/>
            <a:chExt cx="1257300" cy="304800"/>
          </a:xfrm>
          <a:solidFill>
            <a:srgbClr val="C00000"/>
          </a:solidFill>
        </p:grpSpPr>
        <p:sp>
          <p:nvSpPr>
            <p:cNvPr id="183" name="Rectangle 182"/>
            <p:cNvSpPr/>
            <p:nvPr/>
          </p:nvSpPr>
          <p:spPr>
            <a:xfrm>
              <a:off x="1850832" y="2978209"/>
              <a:ext cx="419100" cy="3048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269932" y="2978209"/>
              <a:ext cx="419100" cy="3048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689032" y="2978209"/>
              <a:ext cx="419100" cy="3048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hysical </a:t>
            </a:r>
            <a:r>
              <a:rPr lang="en-US" dirty="0"/>
              <a:t>c</a:t>
            </a:r>
            <a:r>
              <a:rPr lang="en-US" dirty="0" smtClean="0"/>
              <a:t>onflicts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type="chart" sz="half" idx="1"/>
            <p:extLst>
              <p:ext uri="{D42A27DB-BD31-4B8C-83A1-F6EECF244321}">
                <p14:modId xmlns:p14="http://schemas.microsoft.com/office/powerpoint/2010/main" val="1437306068"/>
              </p:ext>
            </p:extLst>
          </p:nvPr>
        </p:nvGraphicFramePr>
        <p:xfrm>
          <a:off x="3429000" y="1376145"/>
          <a:ext cx="2286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 marL="161544" marR="16154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Worker</a:t>
                      </a:r>
                      <a:endParaRPr lang="en-US" dirty="0"/>
                    </a:p>
                  </a:txBody>
                  <a:tcPr marL="161544" marR="1615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 M </a:t>
                      </a:r>
                      <a:endParaRPr lang="en-US" dirty="0"/>
                    </a:p>
                  </a:txBody>
                  <a:tcPr marL="161544" marR="16154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1544" marR="1615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 –</a:t>
                      </a:r>
                      <a:r>
                        <a:rPr lang="en-US" baseline="0" dirty="0" smtClean="0"/>
                        <a:t> Z </a:t>
                      </a:r>
                      <a:endParaRPr lang="en-US" dirty="0"/>
                    </a:p>
                  </a:txBody>
                  <a:tcPr marL="161544" marR="16154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1544" marR="161544"/>
                </a:tc>
              </a:tr>
            </a:tbl>
          </a:graphicData>
        </a:graphic>
      </p:graphicFrame>
      <p:sp>
        <p:nvSpPr>
          <p:cNvPr id="7" name="Freeform 26"/>
          <p:cNvSpPr>
            <a:spLocks noChangeArrowheads="1"/>
          </p:cNvSpPr>
          <p:nvPr/>
        </p:nvSpPr>
        <p:spPr bwMode="auto">
          <a:xfrm>
            <a:off x="5089332" y="1776394"/>
            <a:ext cx="152400" cy="304800"/>
          </a:xfrm>
          <a:custGeom>
            <a:avLst/>
            <a:gdLst>
              <a:gd name="T0" fmla="*/ 0 w 455246"/>
              <a:gd name="T1" fmla="*/ 0 h 855785"/>
              <a:gd name="T2" fmla="*/ 149130 w 455246"/>
              <a:gd name="T3" fmla="*/ 54279 h 855785"/>
              <a:gd name="T4" fmla="*/ 19623 w 455246"/>
              <a:gd name="T5" fmla="*/ 150312 h 855785"/>
              <a:gd name="T6" fmla="*/ 137356 w 455246"/>
              <a:gd name="T7" fmla="*/ 192066 h 855785"/>
              <a:gd name="T8" fmla="*/ 31396 w 455246"/>
              <a:gd name="T9" fmla="*/ 304800 h 855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246"/>
              <a:gd name="T16" fmla="*/ 0 h 855785"/>
              <a:gd name="T17" fmla="*/ 455246 w 455246"/>
              <a:gd name="T18" fmla="*/ 855785 h 855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246" h="855785">
                <a:moveTo>
                  <a:pt x="0" y="0"/>
                </a:moveTo>
                <a:cubicBezTo>
                  <a:pt x="217854" y="41031"/>
                  <a:pt x="435708" y="82062"/>
                  <a:pt x="445477" y="152400"/>
                </a:cubicBezTo>
                <a:cubicBezTo>
                  <a:pt x="455246" y="222738"/>
                  <a:pt x="64478" y="357554"/>
                  <a:pt x="58616" y="422031"/>
                </a:cubicBezTo>
                <a:cubicBezTo>
                  <a:pt x="52755" y="486508"/>
                  <a:pt x="404447" y="466970"/>
                  <a:pt x="410308" y="539262"/>
                </a:cubicBezTo>
                <a:cubicBezTo>
                  <a:pt x="416170" y="611554"/>
                  <a:pt x="154354" y="801077"/>
                  <a:pt x="93785" y="855785"/>
                </a:cubicBezTo>
              </a:path>
            </a:pathLst>
          </a:custGeom>
          <a:ln>
            <a:solidFill>
              <a:schemeClr val="accent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Freeform 26"/>
          <p:cNvSpPr>
            <a:spLocks noChangeArrowheads="1"/>
          </p:cNvSpPr>
          <p:nvPr/>
        </p:nvSpPr>
        <p:spPr bwMode="auto">
          <a:xfrm>
            <a:off x="5089332" y="2172329"/>
            <a:ext cx="152400" cy="304800"/>
          </a:xfrm>
          <a:custGeom>
            <a:avLst/>
            <a:gdLst>
              <a:gd name="T0" fmla="*/ 0 w 455246"/>
              <a:gd name="T1" fmla="*/ 0 h 855785"/>
              <a:gd name="T2" fmla="*/ 149130 w 455246"/>
              <a:gd name="T3" fmla="*/ 54279 h 855785"/>
              <a:gd name="T4" fmla="*/ 19623 w 455246"/>
              <a:gd name="T5" fmla="*/ 150312 h 855785"/>
              <a:gd name="T6" fmla="*/ 137356 w 455246"/>
              <a:gd name="T7" fmla="*/ 192066 h 855785"/>
              <a:gd name="T8" fmla="*/ 31396 w 455246"/>
              <a:gd name="T9" fmla="*/ 304800 h 855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246"/>
              <a:gd name="T16" fmla="*/ 0 h 855785"/>
              <a:gd name="T17" fmla="*/ 455246 w 455246"/>
              <a:gd name="T18" fmla="*/ 855785 h 855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246" h="855785">
                <a:moveTo>
                  <a:pt x="0" y="0"/>
                </a:moveTo>
                <a:cubicBezTo>
                  <a:pt x="217854" y="41031"/>
                  <a:pt x="435708" y="82062"/>
                  <a:pt x="445477" y="152400"/>
                </a:cubicBezTo>
                <a:cubicBezTo>
                  <a:pt x="455246" y="222738"/>
                  <a:pt x="64478" y="357554"/>
                  <a:pt x="58616" y="422031"/>
                </a:cubicBezTo>
                <a:cubicBezTo>
                  <a:pt x="52755" y="486508"/>
                  <a:pt x="404447" y="466970"/>
                  <a:pt x="410308" y="539262"/>
                </a:cubicBezTo>
                <a:cubicBezTo>
                  <a:pt x="416170" y="611554"/>
                  <a:pt x="154354" y="801077"/>
                  <a:pt x="93785" y="855785"/>
                </a:cubicBezTo>
              </a:path>
            </a:pathLst>
          </a:custGeom>
          <a:ln>
            <a:solidFill>
              <a:srgbClr val="00B05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752388" y="2589264"/>
            <a:ext cx="4562812" cy="317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328045" y="2203663"/>
            <a:ext cx="910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Logical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4602" y="2589264"/>
            <a:ext cx="1010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Physical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2483455" y="3052545"/>
            <a:ext cx="4267200" cy="2781300"/>
            <a:chOff x="152400" y="2819400"/>
            <a:chExt cx="4267200" cy="2781300"/>
          </a:xfrm>
        </p:grpSpPr>
        <p:grpSp>
          <p:nvGrpSpPr>
            <p:cNvPr id="29" name="Group 28"/>
            <p:cNvGrpSpPr/>
            <p:nvPr/>
          </p:nvGrpSpPr>
          <p:grpSpPr>
            <a:xfrm>
              <a:off x="1600200" y="2819400"/>
              <a:ext cx="1257300" cy="304800"/>
              <a:chOff x="1850832" y="2978209"/>
              <a:chExt cx="1257300" cy="3048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508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2699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6890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57200" y="3429000"/>
              <a:ext cx="963195" cy="304800"/>
              <a:chOff x="1850832" y="2978209"/>
              <a:chExt cx="1257300" cy="3048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8508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2699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890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52400" y="4038600"/>
              <a:ext cx="1244084" cy="304800"/>
              <a:chOff x="76200" y="3739497"/>
              <a:chExt cx="4343400" cy="3048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600200" y="3739497"/>
                <a:ext cx="1257300" cy="304800"/>
                <a:chOff x="1850832" y="2978209"/>
                <a:chExt cx="1257300" cy="3048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8508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2699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6890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3162300" y="3739497"/>
                <a:ext cx="1257300" cy="304800"/>
                <a:chOff x="1850832" y="2978209"/>
                <a:chExt cx="1257300" cy="304800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18508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2699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26890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76200" y="3739497"/>
                <a:ext cx="1257300" cy="304800"/>
                <a:chOff x="1850832" y="2978209"/>
                <a:chExt cx="1257300" cy="304800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8508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2699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26890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/>
            <p:cNvGrpSpPr/>
            <p:nvPr/>
          </p:nvGrpSpPr>
          <p:grpSpPr>
            <a:xfrm>
              <a:off x="1747252" y="3429000"/>
              <a:ext cx="963195" cy="304800"/>
              <a:chOff x="1850832" y="2978209"/>
              <a:chExt cx="1257300" cy="3048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8508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2699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6890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075405" y="3429000"/>
              <a:ext cx="963195" cy="304800"/>
              <a:chOff x="1850832" y="2978209"/>
              <a:chExt cx="1257300" cy="3048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8508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2699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6890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2083390" y="4038600"/>
              <a:ext cx="362110" cy="304800"/>
              <a:chOff x="1850832" y="2978209"/>
              <a:chExt cx="1257300" cy="3048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8508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2699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6890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533285" y="4038600"/>
              <a:ext cx="362110" cy="304800"/>
              <a:chOff x="1850832" y="2978209"/>
              <a:chExt cx="1257300" cy="3048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8508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2699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6890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644469" y="4038600"/>
              <a:ext cx="362110" cy="304800"/>
              <a:chOff x="1850832" y="2978209"/>
              <a:chExt cx="1257300" cy="3048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8508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2699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689032" y="2978209"/>
                <a:ext cx="419100" cy="30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170359" y="4038600"/>
              <a:ext cx="1249241" cy="304800"/>
              <a:chOff x="76200" y="3739497"/>
              <a:chExt cx="4343400" cy="304800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600200" y="3739497"/>
                <a:ext cx="1257300" cy="304800"/>
                <a:chOff x="1850832" y="2978209"/>
                <a:chExt cx="1257300" cy="30480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18508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22699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26890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3162300" y="3739497"/>
                <a:ext cx="1257300" cy="304800"/>
                <a:chOff x="1850832" y="2978209"/>
                <a:chExt cx="1257300" cy="3048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18508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699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6890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76200" y="3739497"/>
                <a:ext cx="1257300" cy="304800"/>
                <a:chOff x="1850832" y="2978209"/>
                <a:chExt cx="1257300" cy="30480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18508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699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26890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2" name="Straight Arrow Connector 91"/>
            <p:cNvCxnSpPr>
              <a:stCxn id="18" idx="2"/>
              <a:endCxn id="40" idx="0"/>
            </p:cNvCxnSpPr>
            <p:nvPr/>
          </p:nvCxnSpPr>
          <p:spPr>
            <a:xfrm flipH="1">
              <a:off x="938798" y="3124200"/>
              <a:ext cx="870952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27" idx="2"/>
              <a:endCxn id="59" idx="0"/>
            </p:cNvCxnSpPr>
            <p:nvPr/>
          </p:nvCxnSpPr>
          <p:spPr>
            <a:xfrm>
              <a:off x="2228850" y="3124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28" idx="2"/>
              <a:endCxn id="63" idx="0"/>
            </p:cNvCxnSpPr>
            <p:nvPr/>
          </p:nvCxnSpPr>
          <p:spPr>
            <a:xfrm>
              <a:off x="2647950" y="3124200"/>
              <a:ext cx="909053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39" idx="2"/>
              <a:endCxn id="54" idx="0"/>
            </p:cNvCxnSpPr>
            <p:nvPr/>
          </p:nvCxnSpPr>
          <p:spPr>
            <a:xfrm flipH="1">
              <a:off x="332465" y="3733800"/>
              <a:ext cx="285268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40" idx="2"/>
              <a:endCxn id="46" idx="0"/>
            </p:cNvCxnSpPr>
            <p:nvPr/>
          </p:nvCxnSpPr>
          <p:spPr>
            <a:xfrm flipH="1">
              <a:off x="768986" y="3733800"/>
              <a:ext cx="169812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41" idx="2"/>
              <a:endCxn id="50" idx="0"/>
            </p:cNvCxnSpPr>
            <p:nvPr/>
          </p:nvCxnSpPr>
          <p:spPr>
            <a:xfrm flipH="1">
              <a:off x="1216419" y="3733800"/>
              <a:ext cx="43444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58" idx="2"/>
              <a:endCxn id="70" idx="0"/>
            </p:cNvCxnSpPr>
            <p:nvPr/>
          </p:nvCxnSpPr>
          <p:spPr>
            <a:xfrm flipH="1">
              <a:off x="1825524" y="3733800"/>
              <a:ext cx="82261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59" idx="2"/>
              <a:endCxn id="76" idx="0"/>
            </p:cNvCxnSpPr>
            <p:nvPr/>
          </p:nvCxnSpPr>
          <p:spPr>
            <a:xfrm>
              <a:off x="2228850" y="3733800"/>
              <a:ext cx="35595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60" idx="2"/>
              <a:endCxn id="73" idx="0"/>
            </p:cNvCxnSpPr>
            <p:nvPr/>
          </p:nvCxnSpPr>
          <p:spPr>
            <a:xfrm>
              <a:off x="2549915" y="3733800"/>
              <a:ext cx="164425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62" idx="2"/>
              <a:endCxn id="83" idx="0"/>
            </p:cNvCxnSpPr>
            <p:nvPr/>
          </p:nvCxnSpPr>
          <p:spPr>
            <a:xfrm>
              <a:off x="3235938" y="3733800"/>
              <a:ext cx="115233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63" idx="2"/>
              <a:endCxn id="89" idx="0"/>
            </p:cNvCxnSpPr>
            <p:nvPr/>
          </p:nvCxnSpPr>
          <p:spPr>
            <a:xfrm>
              <a:off x="3557003" y="3733800"/>
              <a:ext cx="232498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64" idx="2"/>
              <a:endCxn id="86" idx="0"/>
            </p:cNvCxnSpPr>
            <p:nvPr/>
          </p:nvCxnSpPr>
          <p:spPr>
            <a:xfrm>
              <a:off x="3878068" y="3733800"/>
              <a:ext cx="360722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 bwMode="auto">
            <a:xfrm>
              <a:off x="152400" y="5067300"/>
              <a:ext cx="4267200" cy="5334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235238" y="5180176"/>
              <a:ext cx="4069464" cy="306224"/>
              <a:chOff x="289864" y="5180176"/>
              <a:chExt cx="4582355" cy="306224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289864" y="5181600"/>
                <a:ext cx="419100" cy="304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800100" y="5181600"/>
                <a:ext cx="419100" cy="304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319516" y="5180176"/>
                <a:ext cx="419100" cy="304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828800" y="5181600"/>
                <a:ext cx="419100" cy="304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339036" y="5181600"/>
                <a:ext cx="419100" cy="304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872436" y="5181600"/>
                <a:ext cx="419100" cy="304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409483" y="5180176"/>
                <a:ext cx="419100" cy="304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919719" y="5180176"/>
                <a:ext cx="419100" cy="304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453119" y="5180176"/>
                <a:ext cx="419100" cy="3048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4" name="Straight Arrow Connector 143"/>
            <p:cNvCxnSpPr>
              <a:stCxn id="53" idx="2"/>
            </p:cNvCxnSpPr>
            <p:nvPr/>
          </p:nvCxnSpPr>
          <p:spPr>
            <a:xfrm>
              <a:off x="212422" y="4343400"/>
              <a:ext cx="2419705" cy="723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46" idx="2"/>
            </p:cNvCxnSpPr>
            <p:nvPr/>
          </p:nvCxnSpPr>
          <p:spPr>
            <a:xfrm flipH="1">
              <a:off x="332464" y="4343400"/>
              <a:ext cx="436522" cy="723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51" idx="2"/>
            </p:cNvCxnSpPr>
            <p:nvPr/>
          </p:nvCxnSpPr>
          <p:spPr>
            <a:xfrm>
              <a:off x="1336463" y="4343400"/>
              <a:ext cx="37811" cy="723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86" idx="2"/>
            </p:cNvCxnSpPr>
            <p:nvPr/>
          </p:nvCxnSpPr>
          <p:spPr>
            <a:xfrm flipH="1">
              <a:off x="3005686" y="4343400"/>
              <a:ext cx="1233104" cy="723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76" idx="2"/>
              <a:endCxn id="116" idx="0"/>
            </p:cNvCxnSpPr>
            <p:nvPr/>
          </p:nvCxnSpPr>
          <p:spPr>
            <a:xfrm>
              <a:off x="2264445" y="4343400"/>
              <a:ext cx="21555" cy="723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69" idx="2"/>
            </p:cNvCxnSpPr>
            <p:nvPr/>
          </p:nvCxnSpPr>
          <p:spPr>
            <a:xfrm>
              <a:off x="1704821" y="4343400"/>
              <a:ext cx="2333779" cy="723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stCxn id="73" idx="2"/>
            </p:cNvCxnSpPr>
            <p:nvPr/>
          </p:nvCxnSpPr>
          <p:spPr>
            <a:xfrm flipH="1">
              <a:off x="708964" y="4343400"/>
              <a:ext cx="2005376" cy="723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84" idx="2"/>
            </p:cNvCxnSpPr>
            <p:nvPr/>
          </p:nvCxnSpPr>
          <p:spPr>
            <a:xfrm>
              <a:off x="3471711" y="4343400"/>
              <a:ext cx="767079" cy="723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87" idx="2"/>
            </p:cNvCxnSpPr>
            <p:nvPr/>
          </p:nvCxnSpPr>
          <p:spPr>
            <a:xfrm flipH="1">
              <a:off x="3471711" y="4343400"/>
              <a:ext cx="887619" cy="723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74" idx="2"/>
            </p:cNvCxnSpPr>
            <p:nvPr/>
          </p:nvCxnSpPr>
          <p:spPr>
            <a:xfrm flipH="1">
              <a:off x="2819400" y="4343400"/>
              <a:ext cx="15644" cy="723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55" idx="2"/>
            </p:cNvCxnSpPr>
            <p:nvPr/>
          </p:nvCxnSpPr>
          <p:spPr>
            <a:xfrm>
              <a:off x="452509" y="4343400"/>
              <a:ext cx="196433" cy="723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82" idx="2"/>
            </p:cNvCxnSpPr>
            <p:nvPr/>
          </p:nvCxnSpPr>
          <p:spPr>
            <a:xfrm>
              <a:off x="3230630" y="4343400"/>
              <a:ext cx="60270" cy="723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TextBox 166"/>
          <p:cNvSpPr txBox="1"/>
          <p:nvPr/>
        </p:nvSpPr>
        <p:spPr>
          <a:xfrm>
            <a:off x="1447800" y="5414745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Heap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447800" y="2947147"/>
            <a:ext cx="753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Index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4382748" y="3052545"/>
            <a:ext cx="363496" cy="304800"/>
            <a:chOff x="2051693" y="2806582"/>
            <a:chExt cx="363496" cy="304800"/>
          </a:xfrm>
        </p:grpSpPr>
        <p:sp>
          <p:nvSpPr>
            <p:cNvPr id="170" name="Freeform 26"/>
            <p:cNvSpPr>
              <a:spLocks noChangeArrowheads="1"/>
            </p:cNvSpPr>
            <p:nvPr/>
          </p:nvSpPr>
          <p:spPr bwMode="auto">
            <a:xfrm>
              <a:off x="2051693" y="2806582"/>
              <a:ext cx="152400" cy="304800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1" name="Freeform 26"/>
            <p:cNvSpPr>
              <a:spLocks noChangeArrowheads="1"/>
            </p:cNvSpPr>
            <p:nvPr/>
          </p:nvSpPr>
          <p:spPr bwMode="auto">
            <a:xfrm>
              <a:off x="2262789" y="2806582"/>
              <a:ext cx="152400" cy="304800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>
              <a:solidFill>
                <a:srgbClr val="00B050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25758" y="3674963"/>
            <a:ext cx="277164" cy="304800"/>
            <a:chOff x="2051693" y="2806582"/>
            <a:chExt cx="363496" cy="304800"/>
          </a:xfrm>
        </p:grpSpPr>
        <p:sp>
          <p:nvSpPr>
            <p:cNvPr id="174" name="Freeform 26"/>
            <p:cNvSpPr>
              <a:spLocks noChangeArrowheads="1"/>
            </p:cNvSpPr>
            <p:nvPr/>
          </p:nvSpPr>
          <p:spPr bwMode="auto">
            <a:xfrm>
              <a:off x="2051693" y="2806582"/>
              <a:ext cx="152400" cy="304800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5" name="Freeform 26"/>
            <p:cNvSpPr>
              <a:spLocks noChangeArrowheads="1"/>
            </p:cNvSpPr>
            <p:nvPr/>
          </p:nvSpPr>
          <p:spPr bwMode="auto">
            <a:xfrm>
              <a:off x="2262789" y="2806582"/>
              <a:ext cx="152400" cy="304800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>
              <a:solidFill>
                <a:srgbClr val="00B050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979004" y="4284563"/>
            <a:ext cx="247445" cy="304800"/>
            <a:chOff x="2051693" y="2806582"/>
            <a:chExt cx="363496" cy="304800"/>
          </a:xfrm>
        </p:grpSpPr>
        <p:sp>
          <p:nvSpPr>
            <p:cNvPr id="177" name="Freeform 26"/>
            <p:cNvSpPr>
              <a:spLocks noChangeArrowheads="1"/>
            </p:cNvSpPr>
            <p:nvPr/>
          </p:nvSpPr>
          <p:spPr bwMode="auto">
            <a:xfrm>
              <a:off x="2051693" y="2806582"/>
              <a:ext cx="152400" cy="304800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8" name="Freeform 26"/>
            <p:cNvSpPr>
              <a:spLocks noChangeArrowheads="1"/>
            </p:cNvSpPr>
            <p:nvPr/>
          </p:nvSpPr>
          <p:spPr bwMode="auto">
            <a:xfrm>
              <a:off x="2262789" y="2806582"/>
              <a:ext cx="152400" cy="304800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>
              <a:solidFill>
                <a:srgbClr val="00B050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94" name="Rectangle 193"/>
          <p:cNvSpPr/>
          <p:nvPr/>
        </p:nvSpPr>
        <p:spPr>
          <a:xfrm>
            <a:off x="4861373" y="5410200"/>
            <a:ext cx="372191" cy="304800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oup 178"/>
          <p:cNvGrpSpPr/>
          <p:nvPr/>
        </p:nvGrpSpPr>
        <p:grpSpPr>
          <a:xfrm>
            <a:off x="4935831" y="5410200"/>
            <a:ext cx="247445" cy="304800"/>
            <a:chOff x="2051693" y="2806582"/>
            <a:chExt cx="363496" cy="304800"/>
          </a:xfrm>
        </p:grpSpPr>
        <p:sp>
          <p:nvSpPr>
            <p:cNvPr id="180" name="Freeform 26"/>
            <p:cNvSpPr>
              <a:spLocks noChangeArrowheads="1"/>
            </p:cNvSpPr>
            <p:nvPr/>
          </p:nvSpPr>
          <p:spPr bwMode="auto">
            <a:xfrm>
              <a:off x="2051693" y="2806582"/>
              <a:ext cx="152400" cy="304800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>
              <a:solidFill>
                <a:schemeClr val="accent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1" name="Freeform 26"/>
            <p:cNvSpPr>
              <a:spLocks noChangeArrowheads="1"/>
            </p:cNvSpPr>
            <p:nvPr/>
          </p:nvSpPr>
          <p:spPr bwMode="auto">
            <a:xfrm>
              <a:off x="2262789" y="2806582"/>
              <a:ext cx="152400" cy="304800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>
              <a:solidFill>
                <a:srgbClr val="00B050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02CC-704A-4AE2-846E-7063AC991DBF}" type="slidenum">
              <a:rPr lang="en-US" smtClean="0"/>
              <a:t>40</a:t>
            </a:fld>
            <a:endParaRPr lang="en-US"/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onflicts on both index &amp; heap pages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843662"/>
              </p:ext>
            </p:extLst>
          </p:nvPr>
        </p:nvGraphicFramePr>
        <p:xfrm>
          <a:off x="3429000" y="1376145"/>
          <a:ext cx="2286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 marL="161544" marR="16154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Worker</a:t>
                      </a:r>
                      <a:endParaRPr lang="en-US" dirty="0"/>
                    </a:p>
                  </a:txBody>
                  <a:tcPr marL="161544" marR="1615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 M </a:t>
                      </a:r>
                      <a:endParaRPr lang="en-US" dirty="0"/>
                    </a:p>
                  </a:txBody>
                  <a:tcPr marL="161544" marR="16154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1544" marR="1615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 –</a:t>
                      </a:r>
                      <a:r>
                        <a:rPr lang="en-US" baseline="0" dirty="0" smtClean="0"/>
                        <a:t> Z </a:t>
                      </a:r>
                      <a:endParaRPr lang="en-US" dirty="0"/>
                    </a:p>
                  </a:txBody>
                  <a:tcPr marL="161544" marR="16154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1544" marR="161544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hysiological </a:t>
            </a:r>
            <a:r>
              <a:rPr lang="en-US" dirty="0"/>
              <a:t>p</a:t>
            </a:r>
            <a:r>
              <a:rPr lang="en-US" dirty="0" smtClean="0"/>
              <a:t>artitioning (PLP)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02CC-704A-4AE2-846E-7063AC991DBF}" type="slidenum">
              <a:rPr lang="en-US" smtClean="0"/>
              <a:t>41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458751" y="2971800"/>
            <a:ext cx="4267200" cy="1853485"/>
            <a:chOff x="197455" y="2699405"/>
            <a:chExt cx="4267200" cy="1853485"/>
          </a:xfrm>
        </p:grpSpPr>
        <p:grpSp>
          <p:nvGrpSpPr>
            <p:cNvPr id="11" name="Group 10"/>
            <p:cNvGrpSpPr/>
            <p:nvPr/>
          </p:nvGrpSpPr>
          <p:grpSpPr>
            <a:xfrm>
              <a:off x="197455" y="3638490"/>
              <a:ext cx="1821716" cy="914400"/>
              <a:chOff x="2483455" y="3505200"/>
              <a:chExt cx="1267995" cy="91440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788255" y="3505200"/>
                <a:ext cx="963195" cy="304800"/>
                <a:chOff x="1850832" y="2978209"/>
                <a:chExt cx="1257300" cy="3048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8508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699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689032" y="2978209"/>
                  <a:ext cx="419100" cy="304800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483455" y="4114800"/>
                <a:ext cx="1244084" cy="304800"/>
                <a:chOff x="76200" y="3739497"/>
                <a:chExt cx="4343400" cy="304800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1600200" y="3739497"/>
                  <a:ext cx="1257300" cy="304800"/>
                  <a:chOff x="1850832" y="2978209"/>
                  <a:chExt cx="1257300" cy="304800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8508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22699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26890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162300" y="3739497"/>
                  <a:ext cx="1257300" cy="304800"/>
                  <a:chOff x="1850832" y="2978209"/>
                  <a:chExt cx="1257300" cy="304800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18508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22699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26890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76200" y="3739497"/>
                  <a:ext cx="1257300" cy="304800"/>
                  <a:chOff x="1850832" y="2978209"/>
                  <a:chExt cx="1257300" cy="304800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18508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22699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26890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8" name="Straight Arrow Connector 97"/>
              <p:cNvCxnSpPr>
                <a:stCxn id="39" idx="2"/>
                <a:endCxn id="54" idx="0"/>
              </p:cNvCxnSpPr>
              <p:nvPr/>
            </p:nvCxnSpPr>
            <p:spPr>
              <a:xfrm flipH="1">
                <a:off x="2663520" y="3810000"/>
                <a:ext cx="285268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40" idx="2"/>
                <a:endCxn id="46" idx="0"/>
              </p:cNvCxnSpPr>
              <p:nvPr/>
            </p:nvCxnSpPr>
            <p:spPr>
              <a:xfrm flipH="1">
                <a:off x="3100041" y="3810000"/>
                <a:ext cx="169812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stCxn id="41" idx="2"/>
                <a:endCxn id="50" idx="0"/>
              </p:cNvCxnSpPr>
              <p:nvPr/>
            </p:nvCxnSpPr>
            <p:spPr>
              <a:xfrm flipH="1">
                <a:off x="3547474" y="3810000"/>
                <a:ext cx="43444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1835638" y="2699405"/>
              <a:ext cx="914400" cy="609600"/>
              <a:chOff x="5029200" y="2819400"/>
              <a:chExt cx="914400" cy="609600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5030614" y="2819400"/>
                <a:ext cx="455786" cy="3048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029200" y="3124200"/>
                <a:ext cx="457200" cy="3048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487814" y="2819400"/>
                <a:ext cx="455786" cy="3048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5486400" y="3124200"/>
                <a:ext cx="457200" cy="3048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573804" y="3638490"/>
              <a:ext cx="1890851" cy="914400"/>
              <a:chOff x="5406460" y="3505200"/>
              <a:chExt cx="1344195" cy="9144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406460" y="3505200"/>
                <a:ext cx="321065" cy="30480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5501414" y="4114800"/>
                <a:ext cx="1249241" cy="304800"/>
                <a:chOff x="76200" y="3739497"/>
                <a:chExt cx="4343403" cy="304800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1600200" y="3739497"/>
                  <a:ext cx="1257300" cy="304800"/>
                  <a:chOff x="1850832" y="2978209"/>
                  <a:chExt cx="1257300" cy="304800"/>
                </a:xfrm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18508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22699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26890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3162300" y="3739497"/>
                  <a:ext cx="1257303" cy="304800"/>
                  <a:chOff x="1850832" y="2978209"/>
                  <a:chExt cx="1257303" cy="304800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18508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22699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2689035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76200" y="3739497"/>
                  <a:ext cx="1257300" cy="304800"/>
                  <a:chOff x="1850832" y="2978209"/>
                  <a:chExt cx="1257300" cy="304800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18508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22699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2689032" y="2978209"/>
                    <a:ext cx="419100" cy="3048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0" name="Straight Arrow Connector 109"/>
              <p:cNvCxnSpPr>
                <a:stCxn id="62" idx="2"/>
                <a:endCxn id="83" idx="0"/>
              </p:cNvCxnSpPr>
              <p:nvPr/>
            </p:nvCxnSpPr>
            <p:spPr>
              <a:xfrm>
                <a:off x="5566993" y="3810000"/>
                <a:ext cx="115233" cy="3048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endCxn id="89" idx="0"/>
              </p:cNvCxnSpPr>
              <p:nvPr/>
            </p:nvCxnSpPr>
            <p:spPr>
              <a:xfrm>
                <a:off x="5888058" y="3810000"/>
                <a:ext cx="232498" cy="3048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endCxn id="86" idx="0"/>
              </p:cNvCxnSpPr>
              <p:nvPr/>
            </p:nvCxnSpPr>
            <p:spPr>
              <a:xfrm>
                <a:off x="6209123" y="3810000"/>
                <a:ext cx="360722" cy="3048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Rectangle 148"/>
              <p:cNvSpPr/>
              <p:nvPr/>
            </p:nvSpPr>
            <p:spPr>
              <a:xfrm>
                <a:off x="5727531" y="3505200"/>
                <a:ext cx="321065" cy="30480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052360" y="3505200"/>
                <a:ext cx="321065" cy="30480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 flipH="1">
              <a:off x="1327265" y="3156605"/>
              <a:ext cx="736973" cy="47618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49" idx="0"/>
            </p:cNvCxnSpPr>
            <p:nvPr/>
          </p:nvCxnSpPr>
          <p:spPr>
            <a:xfrm>
              <a:off x="2522145" y="3156605"/>
              <a:ext cx="729121" cy="48188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475916" y="4825285"/>
            <a:ext cx="4248150" cy="965915"/>
            <a:chOff x="216505" y="4291885"/>
            <a:chExt cx="4248150" cy="965915"/>
          </a:xfrm>
        </p:grpSpPr>
        <p:sp>
          <p:nvSpPr>
            <p:cNvPr id="103" name="Rectangle 102"/>
            <p:cNvSpPr/>
            <p:nvPr/>
          </p:nvSpPr>
          <p:spPr>
            <a:xfrm>
              <a:off x="2688702" y="4953000"/>
              <a:ext cx="372191" cy="304800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6505" y="4953000"/>
              <a:ext cx="372191" cy="304800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69632" y="4953000"/>
              <a:ext cx="372191" cy="304800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130911" y="4951576"/>
              <a:ext cx="372191" cy="304800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583192" y="4953000"/>
              <a:ext cx="372191" cy="304800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165639" y="4951576"/>
              <a:ext cx="372191" cy="304800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618766" y="4951576"/>
              <a:ext cx="372191" cy="304800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092464" y="4951576"/>
              <a:ext cx="372191" cy="304800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54" idx="2"/>
              <a:endCxn id="104" idx="0"/>
            </p:cNvCxnSpPr>
            <p:nvPr/>
          </p:nvCxnSpPr>
          <p:spPr>
            <a:xfrm flipH="1">
              <a:off x="402601" y="4291885"/>
              <a:ext cx="55437" cy="6611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46" idx="2"/>
              <a:endCxn id="105" idx="0"/>
            </p:cNvCxnSpPr>
            <p:nvPr/>
          </p:nvCxnSpPr>
          <p:spPr>
            <a:xfrm flipH="1">
              <a:off x="855728" y="4291885"/>
              <a:ext cx="229455" cy="6611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46" idx="2"/>
              <a:endCxn id="106" idx="0"/>
            </p:cNvCxnSpPr>
            <p:nvPr/>
          </p:nvCxnSpPr>
          <p:spPr>
            <a:xfrm>
              <a:off x="1085183" y="4291885"/>
              <a:ext cx="231824" cy="6596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50" idx="2"/>
              <a:endCxn id="107" idx="0"/>
            </p:cNvCxnSpPr>
            <p:nvPr/>
          </p:nvCxnSpPr>
          <p:spPr>
            <a:xfrm>
              <a:off x="1728006" y="4291885"/>
              <a:ext cx="41282" cy="6611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3" idx="2"/>
              <a:endCxn id="103" idx="0"/>
            </p:cNvCxnSpPr>
            <p:nvPr/>
          </p:nvCxnSpPr>
          <p:spPr>
            <a:xfrm flipH="1">
              <a:off x="2874798" y="4291885"/>
              <a:ext cx="88804" cy="66111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3" idx="2"/>
              <a:endCxn id="108" idx="0"/>
            </p:cNvCxnSpPr>
            <p:nvPr/>
          </p:nvCxnSpPr>
          <p:spPr>
            <a:xfrm>
              <a:off x="2963602" y="4291885"/>
              <a:ext cx="388133" cy="65969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89" idx="2"/>
              <a:endCxn id="109" idx="0"/>
            </p:cNvCxnSpPr>
            <p:nvPr/>
          </p:nvCxnSpPr>
          <p:spPr>
            <a:xfrm>
              <a:off x="3580191" y="4291885"/>
              <a:ext cx="224671" cy="65969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86" idx="2"/>
              <a:endCxn id="111" idx="0"/>
            </p:cNvCxnSpPr>
            <p:nvPr/>
          </p:nvCxnSpPr>
          <p:spPr>
            <a:xfrm>
              <a:off x="4212196" y="4291885"/>
              <a:ext cx="66364" cy="65969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ctangle 3"/>
          <p:cNvSpPr txBox="1">
            <a:spLocks noChangeArrowheads="1"/>
          </p:cNvSpPr>
          <p:nvPr/>
        </p:nvSpPr>
        <p:spPr>
          <a:xfrm>
            <a:off x="0" y="6172200"/>
            <a:ext cx="9143999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atch-free physical accesses</a:t>
            </a:r>
            <a:endParaRPr lang="en-US" sz="3600" b="1" i="1" baseline="30000" dirty="0">
              <a:solidFill>
                <a:srgbClr val="435EB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Freeform 26"/>
          <p:cNvSpPr>
            <a:spLocks noChangeArrowheads="1"/>
          </p:cNvSpPr>
          <p:nvPr/>
        </p:nvSpPr>
        <p:spPr bwMode="auto">
          <a:xfrm>
            <a:off x="5089332" y="1776394"/>
            <a:ext cx="152400" cy="304800"/>
          </a:xfrm>
          <a:custGeom>
            <a:avLst/>
            <a:gdLst>
              <a:gd name="T0" fmla="*/ 0 w 455246"/>
              <a:gd name="T1" fmla="*/ 0 h 855785"/>
              <a:gd name="T2" fmla="*/ 149130 w 455246"/>
              <a:gd name="T3" fmla="*/ 54279 h 855785"/>
              <a:gd name="T4" fmla="*/ 19623 w 455246"/>
              <a:gd name="T5" fmla="*/ 150312 h 855785"/>
              <a:gd name="T6" fmla="*/ 137356 w 455246"/>
              <a:gd name="T7" fmla="*/ 192066 h 855785"/>
              <a:gd name="T8" fmla="*/ 31396 w 455246"/>
              <a:gd name="T9" fmla="*/ 304800 h 855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246"/>
              <a:gd name="T16" fmla="*/ 0 h 855785"/>
              <a:gd name="T17" fmla="*/ 455246 w 455246"/>
              <a:gd name="T18" fmla="*/ 855785 h 855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246" h="855785">
                <a:moveTo>
                  <a:pt x="0" y="0"/>
                </a:moveTo>
                <a:cubicBezTo>
                  <a:pt x="217854" y="41031"/>
                  <a:pt x="435708" y="82062"/>
                  <a:pt x="445477" y="152400"/>
                </a:cubicBezTo>
                <a:cubicBezTo>
                  <a:pt x="455246" y="222738"/>
                  <a:pt x="64478" y="357554"/>
                  <a:pt x="58616" y="422031"/>
                </a:cubicBezTo>
                <a:cubicBezTo>
                  <a:pt x="52755" y="486508"/>
                  <a:pt x="404447" y="466970"/>
                  <a:pt x="410308" y="539262"/>
                </a:cubicBezTo>
                <a:cubicBezTo>
                  <a:pt x="416170" y="611554"/>
                  <a:pt x="154354" y="801077"/>
                  <a:pt x="93785" y="855785"/>
                </a:cubicBezTo>
              </a:path>
            </a:pathLst>
          </a:custGeom>
          <a:ln>
            <a:solidFill>
              <a:schemeClr val="accent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Freeform 26"/>
          <p:cNvSpPr>
            <a:spLocks noChangeArrowheads="1"/>
          </p:cNvSpPr>
          <p:nvPr/>
        </p:nvSpPr>
        <p:spPr bwMode="auto">
          <a:xfrm>
            <a:off x="5089332" y="2172329"/>
            <a:ext cx="152400" cy="304800"/>
          </a:xfrm>
          <a:custGeom>
            <a:avLst/>
            <a:gdLst>
              <a:gd name="T0" fmla="*/ 0 w 455246"/>
              <a:gd name="T1" fmla="*/ 0 h 855785"/>
              <a:gd name="T2" fmla="*/ 149130 w 455246"/>
              <a:gd name="T3" fmla="*/ 54279 h 855785"/>
              <a:gd name="T4" fmla="*/ 19623 w 455246"/>
              <a:gd name="T5" fmla="*/ 150312 h 855785"/>
              <a:gd name="T6" fmla="*/ 137356 w 455246"/>
              <a:gd name="T7" fmla="*/ 192066 h 855785"/>
              <a:gd name="T8" fmla="*/ 31396 w 455246"/>
              <a:gd name="T9" fmla="*/ 304800 h 855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246"/>
              <a:gd name="T16" fmla="*/ 0 h 855785"/>
              <a:gd name="T17" fmla="*/ 455246 w 455246"/>
              <a:gd name="T18" fmla="*/ 855785 h 855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246" h="855785">
                <a:moveTo>
                  <a:pt x="0" y="0"/>
                </a:moveTo>
                <a:cubicBezTo>
                  <a:pt x="217854" y="41031"/>
                  <a:pt x="435708" y="82062"/>
                  <a:pt x="445477" y="152400"/>
                </a:cubicBezTo>
                <a:cubicBezTo>
                  <a:pt x="455246" y="222738"/>
                  <a:pt x="64478" y="357554"/>
                  <a:pt x="58616" y="422031"/>
                </a:cubicBezTo>
                <a:cubicBezTo>
                  <a:pt x="52755" y="486508"/>
                  <a:pt x="404447" y="466970"/>
                  <a:pt x="410308" y="539262"/>
                </a:cubicBezTo>
                <a:cubicBezTo>
                  <a:pt x="416170" y="611554"/>
                  <a:pt x="154354" y="801077"/>
                  <a:pt x="93785" y="855785"/>
                </a:cubicBezTo>
              </a:path>
            </a:pathLst>
          </a:custGeom>
          <a:ln>
            <a:solidFill>
              <a:srgbClr val="00B05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328045" y="2203663"/>
            <a:ext cx="910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Logical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304602" y="2589264"/>
            <a:ext cx="1010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Physical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2752388" y="2589264"/>
            <a:ext cx="4562812" cy="317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1447800" y="5414745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Heap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447800" y="2947147"/>
            <a:ext cx="753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Index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67600" y="838200"/>
            <a:ext cx="154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[PVLDB2011]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00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656721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oad to scalable OLTP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7510" y="1219200"/>
            <a:ext cx="2419290" cy="609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67510" y="2087824"/>
            <a:ext cx="2419290" cy="141737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67510" y="1828800"/>
            <a:ext cx="2419290" cy="2590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-5400000">
            <a:off x="5712903" y="1323944"/>
            <a:ext cx="709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fixed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5358767" y="2566033"/>
            <a:ext cx="141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unbounded</a:t>
            </a:r>
            <a:endParaRPr lang="en-US" sz="2000" b="1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6172200"/>
            <a:ext cx="9143999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eliminated 90% of unbounded communication</a:t>
            </a:r>
            <a:endParaRPr lang="en-US" sz="3600" b="1" i="1" baseline="30000" dirty="0">
              <a:solidFill>
                <a:srgbClr val="435EB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169498"/>
              </p:ext>
            </p:extLst>
          </p:nvPr>
        </p:nvGraphicFramePr>
        <p:xfrm>
          <a:off x="914400" y="1387156"/>
          <a:ext cx="7239000" cy="478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1197114"/>
            <a:ext cx="4406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algn="r"/>
            <a:r>
              <a:rPr lang="en-US" sz="2000" dirty="0" smtClean="0"/>
              <a:t>Sandy Bridge (Intel Xeon E5-2650)</a:t>
            </a:r>
            <a:br>
              <a:rPr lang="en-US" sz="2000" dirty="0" smtClean="0"/>
            </a:br>
            <a:r>
              <a:rPr lang="en-US" sz="2000" dirty="0" smtClean="0"/>
              <a:t>2GHz, </a:t>
            </a:r>
            <a:r>
              <a:rPr lang="en-US" sz="2000" dirty="0"/>
              <a:t>64GB RAM, </a:t>
            </a:r>
            <a:r>
              <a:rPr lang="en-US" sz="2000" dirty="0" smtClean="0"/>
              <a:t>2-socket </a:t>
            </a:r>
            <a:r>
              <a:rPr lang="en-US" sz="2000" dirty="0" smtClean="0"/>
              <a:t>8-core</a:t>
            </a:r>
          </a:p>
          <a:p>
            <a:pPr marL="91440" lvl="1" algn="r"/>
            <a:r>
              <a:rPr lang="en-US" sz="2000" dirty="0" smtClean="0"/>
              <a:t>TATP</a:t>
            </a:r>
            <a:endParaRPr 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kern="0" dirty="0"/>
              <a:t>p</a:t>
            </a:r>
            <a:r>
              <a:rPr lang="en-US" kern="0" dirty="0" smtClean="0"/>
              <a:t>erformance impact of DORA&amp;PLP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8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710488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ntroduction                                           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~ 20 min</a:t>
            </a:r>
          </a:p>
          <a:p>
            <a:pPr>
              <a:tabLst>
                <a:tab pos="7710488" algn="l"/>
              </a:tabLst>
            </a:pPr>
            <a:endParaRPr lang="en-US" dirty="0"/>
          </a:p>
          <a:p>
            <a:pPr>
              <a:tabLst>
                <a:tab pos="7710488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art I: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chieving scalability in Shore-MT    ~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1 h</a:t>
            </a:r>
          </a:p>
          <a:p>
            <a:endParaRPr lang="en-US" dirty="0" smtClean="0"/>
          </a:p>
          <a:p>
            <a:r>
              <a:rPr lang="en-US" dirty="0" smtClean="0"/>
              <a:t>part II: </a:t>
            </a:r>
            <a:r>
              <a:rPr lang="en-US" dirty="0"/>
              <a:t>b</a:t>
            </a:r>
            <a:r>
              <a:rPr lang="en-US" dirty="0" smtClean="0"/>
              <a:t>ehind the scenes             	  </a:t>
            </a:r>
            <a:r>
              <a:rPr lang="en-US" i="1" dirty="0" smtClean="0"/>
              <a:t>~ 20 min</a:t>
            </a:r>
          </a:p>
          <a:p>
            <a:pPr lvl="1"/>
            <a:r>
              <a:rPr lang="en-US" dirty="0"/>
              <a:t>Characterizing synchronization primitives</a:t>
            </a:r>
          </a:p>
          <a:p>
            <a:pPr lvl="1"/>
            <a:r>
              <a:rPr lang="en-US" dirty="0"/>
              <a:t>Scalable deadlock detection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art III: hands-on                                  </a:t>
            </a:r>
            <a:r>
              <a:rPr lang="en-US" i="1" dirty="0" smtClean="0"/>
              <a:t>  ~ 20 min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</a:t>
            </a:r>
            <a:r>
              <a:rPr lang="en-CA" dirty="0" smtClean="0"/>
              <a:t>ots of little touches in Shore-MT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“Dreadlocks” deadlock detection since 2009</a:t>
            </a:r>
          </a:p>
          <a:p>
            <a:r>
              <a:rPr lang="en-CA" dirty="0" smtClean="0"/>
              <a:t>Variety of efficient synchronization primitives</a:t>
            </a:r>
          </a:p>
          <a:p>
            <a:r>
              <a:rPr lang="en-CA" dirty="0" smtClean="0"/>
              <a:t>Scalable hashing since 2009</a:t>
            </a:r>
          </a:p>
          <a:p>
            <a:pPr lvl="1"/>
            <a:r>
              <a:rPr lang="en-CA" dirty="0" smtClean="0"/>
              <a:t>Lock table: fine-grained (per-bucket) latching</a:t>
            </a:r>
          </a:p>
          <a:p>
            <a:pPr lvl="1"/>
            <a:r>
              <a:rPr lang="en-CA" dirty="0" smtClean="0"/>
              <a:t>Buffer pool: cuckoo hashing</a:t>
            </a:r>
          </a:p>
          <a:p>
            <a:r>
              <a:rPr lang="en-CA" dirty="0"/>
              <a:t>Multiple memory management </a:t>
            </a:r>
            <a:r>
              <a:rPr lang="en-CA" dirty="0" smtClean="0"/>
              <a:t>schemes</a:t>
            </a:r>
          </a:p>
          <a:p>
            <a:pPr lvl="1"/>
            <a:r>
              <a:rPr lang="en-CA" dirty="0" smtClean="0"/>
              <a:t>Trash stacks, region allocators</a:t>
            </a:r>
          </a:p>
          <a:p>
            <a:pPr lvl="1"/>
            <a:r>
              <a:rPr lang="en-CA" dirty="0" smtClean="0"/>
              <a:t>Thread-safe slab allocators, RCU-like “lazy deletion”</a:t>
            </a:r>
            <a:endParaRPr lang="en-CA" dirty="0"/>
          </a:p>
          <a:p>
            <a:r>
              <a:rPr lang="en-CA" dirty="0" smtClean="0"/>
              <a:t>Scalable page replacement/cleaning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438400"/>
            <a:ext cx="8229600" cy="3505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9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Deadlock detection is hard!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Conservative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Timeout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Graph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239" name="Group 1238"/>
          <p:cNvGrpSpPr/>
          <p:nvPr/>
        </p:nvGrpSpPr>
        <p:grpSpPr>
          <a:xfrm>
            <a:off x="1981200" y="1295400"/>
            <a:ext cx="5734778" cy="1197628"/>
            <a:chOff x="1965325" y="1692287"/>
            <a:chExt cx="6269327" cy="1309261"/>
          </a:xfrm>
        </p:grpSpPr>
        <p:pic>
          <p:nvPicPr>
            <p:cNvPr id="1264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65325" y="2286000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29000" y="1828800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24400" y="2286000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07774" y="1758696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5" name="Freeform 1234"/>
            <p:cNvSpPr/>
            <p:nvPr/>
          </p:nvSpPr>
          <p:spPr>
            <a:xfrm>
              <a:off x="2670048" y="2706624"/>
              <a:ext cx="1926336" cy="294924"/>
            </a:xfrm>
            <a:custGeom>
              <a:avLst/>
              <a:gdLst>
                <a:gd name="connsiteX0" fmla="*/ 0 w 1804416"/>
                <a:gd name="connsiteY0" fmla="*/ 0 h 491864"/>
                <a:gd name="connsiteX1" fmla="*/ 829056 w 1804416"/>
                <a:gd name="connsiteY1" fmla="*/ 487680 h 491864"/>
                <a:gd name="connsiteX2" fmla="*/ 1804416 w 1804416"/>
                <a:gd name="connsiteY2" fmla="*/ 195072 h 491864"/>
                <a:gd name="connsiteX0" fmla="*/ 0 w 1926336"/>
                <a:gd name="connsiteY0" fmla="*/ 60960 h 294924"/>
                <a:gd name="connsiteX1" fmla="*/ 950976 w 1926336"/>
                <a:gd name="connsiteY1" fmla="*/ 292608 h 294924"/>
                <a:gd name="connsiteX2" fmla="*/ 1926336 w 1926336"/>
                <a:gd name="connsiteY2" fmla="*/ 0 h 29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6336" h="294924">
                  <a:moveTo>
                    <a:pt x="0" y="60960"/>
                  </a:moveTo>
                  <a:cubicBezTo>
                    <a:pt x="264160" y="288544"/>
                    <a:pt x="629920" y="302768"/>
                    <a:pt x="950976" y="292608"/>
                  </a:cubicBezTo>
                  <a:cubicBezTo>
                    <a:pt x="1272032" y="282448"/>
                    <a:pt x="1589024" y="162560"/>
                    <a:pt x="1926336" y="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36" name="Freeform 1235"/>
            <p:cNvSpPr/>
            <p:nvPr/>
          </p:nvSpPr>
          <p:spPr>
            <a:xfrm>
              <a:off x="5425440" y="1950720"/>
              <a:ext cx="658368" cy="390144"/>
            </a:xfrm>
            <a:custGeom>
              <a:avLst/>
              <a:gdLst>
                <a:gd name="connsiteX0" fmla="*/ 0 w 658368"/>
                <a:gd name="connsiteY0" fmla="*/ 390144 h 390144"/>
                <a:gd name="connsiteX1" fmla="*/ 195072 w 658368"/>
                <a:gd name="connsiteY1" fmla="*/ 121920 h 390144"/>
                <a:gd name="connsiteX2" fmla="*/ 658368 w 658368"/>
                <a:gd name="connsiteY2" fmla="*/ 0 h 39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368" h="390144">
                  <a:moveTo>
                    <a:pt x="0" y="390144"/>
                  </a:moveTo>
                  <a:cubicBezTo>
                    <a:pt x="42672" y="288544"/>
                    <a:pt x="85344" y="186944"/>
                    <a:pt x="195072" y="121920"/>
                  </a:cubicBezTo>
                  <a:cubicBezTo>
                    <a:pt x="304800" y="56896"/>
                    <a:pt x="481584" y="28448"/>
                    <a:pt x="658368" y="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37" name="Freeform 1236"/>
            <p:cNvSpPr/>
            <p:nvPr/>
          </p:nvSpPr>
          <p:spPr>
            <a:xfrm>
              <a:off x="4059936" y="1692287"/>
              <a:ext cx="2170176" cy="221857"/>
            </a:xfrm>
            <a:custGeom>
              <a:avLst/>
              <a:gdLst>
                <a:gd name="connsiteX0" fmla="*/ 0 w 2170176"/>
                <a:gd name="connsiteY0" fmla="*/ 221857 h 221857"/>
                <a:gd name="connsiteX1" fmla="*/ 1146048 w 2170176"/>
                <a:gd name="connsiteY1" fmla="*/ 2401 h 221857"/>
                <a:gd name="connsiteX2" fmla="*/ 2170176 w 2170176"/>
                <a:gd name="connsiteY2" fmla="*/ 124321 h 2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176" h="221857">
                  <a:moveTo>
                    <a:pt x="0" y="221857"/>
                  </a:moveTo>
                  <a:cubicBezTo>
                    <a:pt x="392176" y="120257"/>
                    <a:pt x="784352" y="18657"/>
                    <a:pt x="1146048" y="2401"/>
                  </a:cubicBezTo>
                  <a:cubicBezTo>
                    <a:pt x="1507744" y="-13855"/>
                    <a:pt x="1838960" y="55233"/>
                    <a:pt x="2170176" y="124321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52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43800" y="2396886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8" name="Freeform 1237"/>
            <p:cNvSpPr/>
            <p:nvPr/>
          </p:nvSpPr>
          <p:spPr>
            <a:xfrm>
              <a:off x="5583936" y="2596896"/>
              <a:ext cx="1719072" cy="221221"/>
            </a:xfrm>
            <a:custGeom>
              <a:avLst/>
              <a:gdLst>
                <a:gd name="connsiteX0" fmla="*/ 1719072 w 1719072"/>
                <a:gd name="connsiteY0" fmla="*/ 85344 h 221221"/>
                <a:gd name="connsiteX1" fmla="*/ 902208 w 1719072"/>
                <a:gd name="connsiteY1" fmla="*/ 219456 h 221221"/>
                <a:gd name="connsiteX2" fmla="*/ 0 w 1719072"/>
                <a:gd name="connsiteY2" fmla="*/ 0 h 22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9072" h="221221">
                  <a:moveTo>
                    <a:pt x="1719072" y="85344"/>
                  </a:moveTo>
                  <a:cubicBezTo>
                    <a:pt x="1453896" y="159512"/>
                    <a:pt x="1188720" y="233680"/>
                    <a:pt x="902208" y="219456"/>
                  </a:cubicBezTo>
                  <a:cubicBezTo>
                    <a:pt x="615696" y="205232"/>
                    <a:pt x="307848" y="102616"/>
                    <a:pt x="0" y="0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1371600" y="3259996"/>
            <a:ext cx="5552702" cy="1159604"/>
            <a:chOff x="1828801" y="3426257"/>
            <a:chExt cx="5552702" cy="1159604"/>
          </a:xfrm>
        </p:grpSpPr>
        <p:pic>
          <p:nvPicPr>
            <p:cNvPr id="257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28801" y="3952105"/>
              <a:ext cx="611883" cy="40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8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5168" y="3547166"/>
              <a:ext cx="611883" cy="40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2496" y="3952105"/>
              <a:ext cx="611883" cy="40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86310" y="3485075"/>
              <a:ext cx="611883" cy="40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1" name="Freeform 260"/>
            <p:cNvSpPr/>
            <p:nvPr/>
          </p:nvSpPr>
          <p:spPr>
            <a:xfrm>
              <a:off x="2452970" y="4324649"/>
              <a:ext cx="1706143" cy="261212"/>
            </a:xfrm>
            <a:custGeom>
              <a:avLst/>
              <a:gdLst>
                <a:gd name="connsiteX0" fmla="*/ 0 w 1804416"/>
                <a:gd name="connsiteY0" fmla="*/ 0 h 491864"/>
                <a:gd name="connsiteX1" fmla="*/ 829056 w 1804416"/>
                <a:gd name="connsiteY1" fmla="*/ 487680 h 491864"/>
                <a:gd name="connsiteX2" fmla="*/ 1804416 w 1804416"/>
                <a:gd name="connsiteY2" fmla="*/ 195072 h 491864"/>
                <a:gd name="connsiteX0" fmla="*/ 0 w 1926336"/>
                <a:gd name="connsiteY0" fmla="*/ 60960 h 294924"/>
                <a:gd name="connsiteX1" fmla="*/ 950976 w 1926336"/>
                <a:gd name="connsiteY1" fmla="*/ 292608 h 294924"/>
                <a:gd name="connsiteX2" fmla="*/ 1926336 w 1926336"/>
                <a:gd name="connsiteY2" fmla="*/ 0 h 29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6336" h="294924">
                  <a:moveTo>
                    <a:pt x="0" y="60960"/>
                  </a:moveTo>
                  <a:cubicBezTo>
                    <a:pt x="264160" y="288544"/>
                    <a:pt x="629920" y="302768"/>
                    <a:pt x="950976" y="292608"/>
                  </a:cubicBezTo>
                  <a:cubicBezTo>
                    <a:pt x="1272032" y="282448"/>
                    <a:pt x="1589024" y="162560"/>
                    <a:pt x="1926336" y="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4893402" y="3655149"/>
              <a:ext cx="583112" cy="345548"/>
            </a:xfrm>
            <a:custGeom>
              <a:avLst/>
              <a:gdLst>
                <a:gd name="connsiteX0" fmla="*/ 0 w 658368"/>
                <a:gd name="connsiteY0" fmla="*/ 390144 h 390144"/>
                <a:gd name="connsiteX1" fmla="*/ 195072 w 658368"/>
                <a:gd name="connsiteY1" fmla="*/ 121920 h 390144"/>
                <a:gd name="connsiteX2" fmla="*/ 658368 w 658368"/>
                <a:gd name="connsiteY2" fmla="*/ 0 h 39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368" h="390144">
                  <a:moveTo>
                    <a:pt x="0" y="390144"/>
                  </a:moveTo>
                  <a:cubicBezTo>
                    <a:pt x="42672" y="288544"/>
                    <a:pt x="85344" y="186944"/>
                    <a:pt x="195072" y="121920"/>
                  </a:cubicBezTo>
                  <a:cubicBezTo>
                    <a:pt x="304800" y="56896"/>
                    <a:pt x="481584" y="28448"/>
                    <a:pt x="658368" y="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3683984" y="3426257"/>
              <a:ext cx="1922111" cy="196497"/>
            </a:xfrm>
            <a:custGeom>
              <a:avLst/>
              <a:gdLst>
                <a:gd name="connsiteX0" fmla="*/ 0 w 2170176"/>
                <a:gd name="connsiteY0" fmla="*/ 221857 h 221857"/>
                <a:gd name="connsiteX1" fmla="*/ 1146048 w 2170176"/>
                <a:gd name="connsiteY1" fmla="*/ 2401 h 221857"/>
                <a:gd name="connsiteX2" fmla="*/ 2170176 w 2170176"/>
                <a:gd name="connsiteY2" fmla="*/ 124321 h 2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176" h="221857">
                  <a:moveTo>
                    <a:pt x="0" y="221857"/>
                  </a:moveTo>
                  <a:cubicBezTo>
                    <a:pt x="392176" y="120257"/>
                    <a:pt x="784352" y="18657"/>
                    <a:pt x="1146048" y="2401"/>
                  </a:cubicBezTo>
                  <a:cubicBezTo>
                    <a:pt x="1507744" y="-13855"/>
                    <a:pt x="1838960" y="55233"/>
                    <a:pt x="2170176" y="124321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64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69620" y="4050316"/>
              <a:ext cx="611883" cy="40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5" name="Freeform 264"/>
            <p:cNvSpPr/>
            <p:nvPr/>
          </p:nvSpPr>
          <p:spPr>
            <a:xfrm>
              <a:off x="5033781" y="4227463"/>
              <a:ext cx="1522571" cy="195934"/>
            </a:xfrm>
            <a:custGeom>
              <a:avLst/>
              <a:gdLst>
                <a:gd name="connsiteX0" fmla="*/ 1719072 w 1719072"/>
                <a:gd name="connsiteY0" fmla="*/ 85344 h 221221"/>
                <a:gd name="connsiteX1" fmla="*/ 902208 w 1719072"/>
                <a:gd name="connsiteY1" fmla="*/ 219456 h 221221"/>
                <a:gd name="connsiteX2" fmla="*/ 0 w 1719072"/>
                <a:gd name="connsiteY2" fmla="*/ 0 h 22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9072" h="221221">
                  <a:moveTo>
                    <a:pt x="1719072" y="85344"/>
                  </a:moveTo>
                  <a:cubicBezTo>
                    <a:pt x="1453896" y="159512"/>
                    <a:pt x="1188720" y="233680"/>
                    <a:pt x="902208" y="219456"/>
                  </a:cubicBezTo>
                  <a:cubicBezTo>
                    <a:pt x="615696" y="205232"/>
                    <a:pt x="307848" y="102616"/>
                    <a:pt x="0" y="0"/>
                  </a:cubicBezTo>
                </a:path>
              </a:pathLst>
            </a:custGeom>
            <a:noFill/>
            <a:ln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1295400" y="4953000"/>
            <a:ext cx="6969055" cy="1568359"/>
            <a:chOff x="-2286000" y="1447800"/>
            <a:chExt cx="12654252" cy="2847791"/>
          </a:xfrm>
        </p:grpSpPr>
        <p:pic>
          <p:nvPicPr>
            <p:cNvPr id="338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0122" y="3180168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9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03797" y="2722968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0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9197" y="3180168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82571" y="2652864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2" name="Freeform 341"/>
            <p:cNvSpPr/>
            <p:nvPr/>
          </p:nvSpPr>
          <p:spPr>
            <a:xfrm>
              <a:off x="1344845" y="3600792"/>
              <a:ext cx="1926336" cy="294924"/>
            </a:xfrm>
            <a:custGeom>
              <a:avLst/>
              <a:gdLst>
                <a:gd name="connsiteX0" fmla="*/ 0 w 1804416"/>
                <a:gd name="connsiteY0" fmla="*/ 0 h 491864"/>
                <a:gd name="connsiteX1" fmla="*/ 829056 w 1804416"/>
                <a:gd name="connsiteY1" fmla="*/ 487680 h 491864"/>
                <a:gd name="connsiteX2" fmla="*/ 1804416 w 1804416"/>
                <a:gd name="connsiteY2" fmla="*/ 195072 h 491864"/>
                <a:gd name="connsiteX0" fmla="*/ 0 w 1926336"/>
                <a:gd name="connsiteY0" fmla="*/ 60960 h 294924"/>
                <a:gd name="connsiteX1" fmla="*/ 950976 w 1926336"/>
                <a:gd name="connsiteY1" fmla="*/ 292608 h 294924"/>
                <a:gd name="connsiteX2" fmla="*/ 1926336 w 1926336"/>
                <a:gd name="connsiteY2" fmla="*/ 0 h 29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6336" h="294924">
                  <a:moveTo>
                    <a:pt x="0" y="60960"/>
                  </a:moveTo>
                  <a:cubicBezTo>
                    <a:pt x="264160" y="288544"/>
                    <a:pt x="629920" y="302768"/>
                    <a:pt x="950976" y="292608"/>
                  </a:cubicBezTo>
                  <a:cubicBezTo>
                    <a:pt x="1272032" y="282448"/>
                    <a:pt x="1589024" y="162560"/>
                    <a:pt x="1926336" y="0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4100237" y="2844888"/>
              <a:ext cx="658368" cy="390144"/>
            </a:xfrm>
            <a:custGeom>
              <a:avLst/>
              <a:gdLst>
                <a:gd name="connsiteX0" fmla="*/ 0 w 658368"/>
                <a:gd name="connsiteY0" fmla="*/ 390144 h 390144"/>
                <a:gd name="connsiteX1" fmla="*/ 195072 w 658368"/>
                <a:gd name="connsiteY1" fmla="*/ 121920 h 390144"/>
                <a:gd name="connsiteX2" fmla="*/ 658368 w 658368"/>
                <a:gd name="connsiteY2" fmla="*/ 0 h 39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8368" h="390144">
                  <a:moveTo>
                    <a:pt x="0" y="390144"/>
                  </a:moveTo>
                  <a:cubicBezTo>
                    <a:pt x="42672" y="288544"/>
                    <a:pt x="85344" y="186944"/>
                    <a:pt x="195072" y="121920"/>
                  </a:cubicBezTo>
                  <a:cubicBezTo>
                    <a:pt x="304800" y="56896"/>
                    <a:pt x="481584" y="28448"/>
                    <a:pt x="658368" y="0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2734733" y="2586455"/>
              <a:ext cx="2170176" cy="221857"/>
            </a:xfrm>
            <a:custGeom>
              <a:avLst/>
              <a:gdLst>
                <a:gd name="connsiteX0" fmla="*/ 0 w 2170176"/>
                <a:gd name="connsiteY0" fmla="*/ 221857 h 221857"/>
                <a:gd name="connsiteX1" fmla="*/ 1146048 w 2170176"/>
                <a:gd name="connsiteY1" fmla="*/ 2401 h 221857"/>
                <a:gd name="connsiteX2" fmla="*/ 2170176 w 2170176"/>
                <a:gd name="connsiteY2" fmla="*/ 124321 h 22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176" h="221857">
                  <a:moveTo>
                    <a:pt x="0" y="221857"/>
                  </a:moveTo>
                  <a:cubicBezTo>
                    <a:pt x="392176" y="120257"/>
                    <a:pt x="784352" y="18657"/>
                    <a:pt x="1146048" y="2401"/>
                  </a:cubicBezTo>
                  <a:cubicBezTo>
                    <a:pt x="1507744" y="-13855"/>
                    <a:pt x="1838960" y="55233"/>
                    <a:pt x="2170176" y="124321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45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18597" y="3291054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6" name="Freeform 345"/>
            <p:cNvSpPr/>
            <p:nvPr/>
          </p:nvSpPr>
          <p:spPr>
            <a:xfrm>
              <a:off x="4258733" y="3491064"/>
              <a:ext cx="1719072" cy="221221"/>
            </a:xfrm>
            <a:custGeom>
              <a:avLst/>
              <a:gdLst>
                <a:gd name="connsiteX0" fmla="*/ 1719072 w 1719072"/>
                <a:gd name="connsiteY0" fmla="*/ 85344 h 221221"/>
                <a:gd name="connsiteX1" fmla="*/ 902208 w 1719072"/>
                <a:gd name="connsiteY1" fmla="*/ 219456 h 221221"/>
                <a:gd name="connsiteX2" fmla="*/ 0 w 1719072"/>
                <a:gd name="connsiteY2" fmla="*/ 0 h 22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9072" h="221221">
                  <a:moveTo>
                    <a:pt x="1719072" y="85344"/>
                  </a:moveTo>
                  <a:cubicBezTo>
                    <a:pt x="1453896" y="159512"/>
                    <a:pt x="1188720" y="233680"/>
                    <a:pt x="902208" y="219456"/>
                  </a:cubicBezTo>
                  <a:cubicBezTo>
                    <a:pt x="615696" y="205232"/>
                    <a:pt x="307848" y="102616"/>
                    <a:pt x="0" y="0"/>
                  </a:cubicBezTo>
                </a:path>
              </a:pathLst>
            </a:custGeom>
            <a:noFill/>
            <a:ln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47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8969" y="1447800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61230" y="2652864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07628" y="1447800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77400" y="2802847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1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34958" y="1893912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2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57200" y="1734312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3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286000" y="2539352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46174" y="3753509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5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72753" y="1524000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6" name="Freeform 355"/>
            <p:cNvSpPr/>
            <p:nvPr/>
          </p:nvSpPr>
          <p:spPr>
            <a:xfrm>
              <a:off x="2170176" y="1548384"/>
              <a:ext cx="902208" cy="426720"/>
            </a:xfrm>
            <a:custGeom>
              <a:avLst/>
              <a:gdLst>
                <a:gd name="connsiteX0" fmla="*/ 0 w 902208"/>
                <a:gd name="connsiteY0" fmla="*/ 426720 h 426720"/>
                <a:gd name="connsiteX1" fmla="*/ 304800 w 902208"/>
                <a:gd name="connsiteY1" fmla="*/ 60960 h 426720"/>
                <a:gd name="connsiteX2" fmla="*/ 902208 w 902208"/>
                <a:gd name="connsiteY2" fmla="*/ 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208" h="426720">
                  <a:moveTo>
                    <a:pt x="0" y="426720"/>
                  </a:moveTo>
                  <a:cubicBezTo>
                    <a:pt x="77216" y="279400"/>
                    <a:pt x="154432" y="132080"/>
                    <a:pt x="304800" y="60960"/>
                  </a:cubicBezTo>
                  <a:cubicBezTo>
                    <a:pt x="455168" y="-10160"/>
                    <a:pt x="810768" y="2032"/>
                    <a:pt x="902208" y="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3974592" y="1755648"/>
              <a:ext cx="1463040" cy="271317"/>
            </a:xfrm>
            <a:custGeom>
              <a:avLst/>
              <a:gdLst>
                <a:gd name="connsiteX0" fmla="*/ 1463040 w 1463040"/>
                <a:gd name="connsiteY0" fmla="*/ 0 h 271317"/>
                <a:gd name="connsiteX1" fmla="*/ 694944 w 1463040"/>
                <a:gd name="connsiteY1" fmla="*/ 268224 h 271317"/>
                <a:gd name="connsiteX2" fmla="*/ 0 w 1463040"/>
                <a:gd name="connsiteY2" fmla="*/ 121920 h 27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040" h="271317">
                  <a:moveTo>
                    <a:pt x="1463040" y="0"/>
                  </a:moveTo>
                  <a:cubicBezTo>
                    <a:pt x="1200912" y="123952"/>
                    <a:pt x="938784" y="247904"/>
                    <a:pt x="694944" y="268224"/>
                  </a:cubicBezTo>
                  <a:cubicBezTo>
                    <a:pt x="451104" y="288544"/>
                    <a:pt x="225552" y="205232"/>
                    <a:pt x="0" y="12192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58" name="Picture 240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990600" y="3483685"/>
              <a:ext cx="6908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9" name="Freeform 358"/>
            <p:cNvSpPr/>
            <p:nvPr/>
          </p:nvSpPr>
          <p:spPr>
            <a:xfrm>
              <a:off x="6416566" y="2002221"/>
              <a:ext cx="2065282" cy="2081048"/>
            </a:xfrm>
            <a:custGeom>
              <a:avLst/>
              <a:gdLst>
                <a:gd name="connsiteX0" fmla="*/ 2065282 w 2065282"/>
                <a:gd name="connsiteY0" fmla="*/ 2081048 h 2081048"/>
                <a:gd name="connsiteX1" fmla="*/ 882868 w 2065282"/>
                <a:gd name="connsiteY1" fmla="*/ 1623848 h 2081048"/>
                <a:gd name="connsiteX2" fmla="*/ 630620 w 2065282"/>
                <a:gd name="connsiteY2" fmla="*/ 520262 h 2081048"/>
                <a:gd name="connsiteX3" fmla="*/ 0 w 2065282"/>
                <a:gd name="connsiteY3" fmla="*/ 0 h 208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5282" h="2081048">
                  <a:moveTo>
                    <a:pt x="2065282" y="2081048"/>
                  </a:moveTo>
                  <a:cubicBezTo>
                    <a:pt x="1593630" y="1982513"/>
                    <a:pt x="1121978" y="1883979"/>
                    <a:pt x="882868" y="1623848"/>
                  </a:cubicBezTo>
                  <a:cubicBezTo>
                    <a:pt x="643758" y="1363717"/>
                    <a:pt x="777765" y="790903"/>
                    <a:pt x="630620" y="520262"/>
                  </a:cubicBezTo>
                  <a:cubicBezTo>
                    <a:pt x="483475" y="249621"/>
                    <a:pt x="241737" y="124810"/>
                    <a:pt x="0" y="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6605752" y="3247697"/>
              <a:ext cx="1150882" cy="1047894"/>
            </a:xfrm>
            <a:custGeom>
              <a:avLst/>
              <a:gdLst>
                <a:gd name="connsiteX0" fmla="*/ 0 w 1150882"/>
                <a:gd name="connsiteY0" fmla="*/ 614855 h 1047894"/>
                <a:gd name="connsiteX1" fmla="*/ 740979 w 1150882"/>
                <a:gd name="connsiteY1" fmla="*/ 1024758 h 1047894"/>
                <a:gd name="connsiteX2" fmla="*/ 1150882 w 1150882"/>
                <a:gd name="connsiteY2" fmla="*/ 0 h 104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882" h="1047894">
                  <a:moveTo>
                    <a:pt x="0" y="614855"/>
                  </a:moveTo>
                  <a:cubicBezTo>
                    <a:pt x="274582" y="871044"/>
                    <a:pt x="549165" y="1127234"/>
                    <a:pt x="740979" y="1024758"/>
                  </a:cubicBezTo>
                  <a:cubicBezTo>
                    <a:pt x="932793" y="922282"/>
                    <a:pt x="1150882" y="0"/>
                    <a:pt x="1150882" y="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8638261" y="2096814"/>
              <a:ext cx="253491" cy="1497724"/>
            </a:xfrm>
            <a:custGeom>
              <a:avLst/>
              <a:gdLst>
                <a:gd name="connsiteX0" fmla="*/ 174663 w 253491"/>
                <a:gd name="connsiteY0" fmla="*/ 0 h 1497724"/>
                <a:gd name="connsiteX1" fmla="*/ 1242 w 253491"/>
                <a:gd name="connsiteY1" fmla="*/ 835572 h 1497724"/>
                <a:gd name="connsiteX2" fmla="*/ 253491 w 253491"/>
                <a:gd name="connsiteY2" fmla="*/ 1497724 h 149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491" h="1497724">
                  <a:moveTo>
                    <a:pt x="174663" y="0"/>
                  </a:moveTo>
                  <a:cubicBezTo>
                    <a:pt x="81383" y="292975"/>
                    <a:pt x="-11896" y="585951"/>
                    <a:pt x="1242" y="835572"/>
                  </a:cubicBezTo>
                  <a:cubicBezTo>
                    <a:pt x="14380" y="1085193"/>
                    <a:pt x="133935" y="1291458"/>
                    <a:pt x="253491" y="149772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6463862" y="1560786"/>
              <a:ext cx="3279228" cy="1261242"/>
            </a:xfrm>
            <a:custGeom>
              <a:avLst/>
              <a:gdLst>
                <a:gd name="connsiteX0" fmla="*/ 0 w 3279228"/>
                <a:gd name="connsiteY0" fmla="*/ 0 h 1261242"/>
                <a:gd name="connsiteX1" fmla="*/ 1545021 w 3279228"/>
                <a:gd name="connsiteY1" fmla="*/ 961697 h 1261242"/>
                <a:gd name="connsiteX2" fmla="*/ 2569779 w 3279228"/>
                <a:gd name="connsiteY2" fmla="*/ 961697 h 1261242"/>
                <a:gd name="connsiteX3" fmla="*/ 3279228 w 3279228"/>
                <a:gd name="connsiteY3" fmla="*/ 1261242 h 12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9228" h="1261242">
                  <a:moveTo>
                    <a:pt x="0" y="0"/>
                  </a:moveTo>
                  <a:cubicBezTo>
                    <a:pt x="558362" y="400707"/>
                    <a:pt x="1116725" y="801414"/>
                    <a:pt x="1545021" y="961697"/>
                  </a:cubicBezTo>
                  <a:cubicBezTo>
                    <a:pt x="1973317" y="1121980"/>
                    <a:pt x="2280745" y="911773"/>
                    <a:pt x="2569779" y="961697"/>
                  </a:cubicBezTo>
                  <a:cubicBezTo>
                    <a:pt x="2858814" y="1011621"/>
                    <a:pt x="3069021" y="1136431"/>
                    <a:pt x="3279228" y="1261242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5754414" y="1797269"/>
              <a:ext cx="2522483" cy="1194850"/>
            </a:xfrm>
            <a:custGeom>
              <a:avLst/>
              <a:gdLst>
                <a:gd name="connsiteX0" fmla="*/ 2522483 w 2522483"/>
                <a:gd name="connsiteY0" fmla="*/ 0 h 1194850"/>
                <a:gd name="connsiteX1" fmla="*/ 567558 w 2522483"/>
                <a:gd name="connsiteY1" fmla="*/ 409903 h 1194850"/>
                <a:gd name="connsiteX2" fmla="*/ 394138 w 2522483"/>
                <a:gd name="connsiteY2" fmla="*/ 1103586 h 1194850"/>
                <a:gd name="connsiteX3" fmla="*/ 0 w 2522483"/>
                <a:gd name="connsiteY3" fmla="*/ 1166648 h 119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2483" h="1194850">
                  <a:moveTo>
                    <a:pt x="2522483" y="0"/>
                  </a:moveTo>
                  <a:cubicBezTo>
                    <a:pt x="1722382" y="112986"/>
                    <a:pt x="922282" y="225972"/>
                    <a:pt x="567558" y="409903"/>
                  </a:cubicBezTo>
                  <a:cubicBezTo>
                    <a:pt x="212834" y="593834"/>
                    <a:pt x="488731" y="977462"/>
                    <a:pt x="394138" y="1103586"/>
                  </a:cubicBezTo>
                  <a:cubicBezTo>
                    <a:pt x="299545" y="1229710"/>
                    <a:pt x="149772" y="1198179"/>
                    <a:pt x="0" y="116664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-1418897" y="2728572"/>
              <a:ext cx="2144111" cy="440297"/>
            </a:xfrm>
            <a:custGeom>
              <a:avLst/>
              <a:gdLst>
                <a:gd name="connsiteX0" fmla="*/ 0 w 2144111"/>
                <a:gd name="connsiteY0" fmla="*/ 61925 h 440297"/>
                <a:gd name="connsiteX1" fmla="*/ 1497725 w 2144111"/>
                <a:gd name="connsiteY1" fmla="*/ 30394 h 440297"/>
                <a:gd name="connsiteX2" fmla="*/ 2144111 w 2144111"/>
                <a:gd name="connsiteY2" fmla="*/ 440297 h 44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4111" h="440297">
                  <a:moveTo>
                    <a:pt x="0" y="61925"/>
                  </a:moveTo>
                  <a:cubicBezTo>
                    <a:pt x="570186" y="14628"/>
                    <a:pt x="1140373" y="-32668"/>
                    <a:pt x="1497725" y="30394"/>
                  </a:cubicBezTo>
                  <a:cubicBezTo>
                    <a:pt x="1855077" y="93456"/>
                    <a:pt x="1999594" y="266876"/>
                    <a:pt x="2144111" y="440297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299545" y="1691813"/>
              <a:ext cx="923601" cy="1398228"/>
            </a:xfrm>
            <a:custGeom>
              <a:avLst/>
              <a:gdLst>
                <a:gd name="connsiteX0" fmla="*/ 819807 w 923601"/>
                <a:gd name="connsiteY0" fmla="*/ 1398228 h 1398228"/>
                <a:gd name="connsiteX1" fmla="*/ 851338 w 923601"/>
                <a:gd name="connsiteY1" fmla="*/ 105456 h 1398228"/>
                <a:gd name="connsiteX2" fmla="*/ 0 w 923601"/>
                <a:gd name="connsiteY2" fmla="*/ 168518 h 139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601" h="1398228">
                  <a:moveTo>
                    <a:pt x="819807" y="1398228"/>
                  </a:moveTo>
                  <a:cubicBezTo>
                    <a:pt x="903890" y="854318"/>
                    <a:pt x="987973" y="310408"/>
                    <a:pt x="851338" y="105456"/>
                  </a:cubicBezTo>
                  <a:cubicBezTo>
                    <a:pt x="714703" y="-99496"/>
                    <a:pt x="357351" y="34511"/>
                    <a:pt x="0" y="16851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-63062" y="3231931"/>
              <a:ext cx="5234152" cy="947392"/>
            </a:xfrm>
            <a:custGeom>
              <a:avLst/>
              <a:gdLst>
                <a:gd name="connsiteX0" fmla="*/ 5234152 w 5234152"/>
                <a:gd name="connsiteY0" fmla="*/ 0 h 947392"/>
                <a:gd name="connsiteX1" fmla="*/ 4209393 w 5234152"/>
                <a:gd name="connsiteY1" fmla="*/ 599090 h 947392"/>
                <a:gd name="connsiteX2" fmla="*/ 2017986 w 5234152"/>
                <a:gd name="connsiteY2" fmla="*/ 945931 h 947392"/>
                <a:gd name="connsiteX3" fmla="*/ 0 w 5234152"/>
                <a:gd name="connsiteY3" fmla="*/ 472966 h 94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4152" h="947392">
                  <a:moveTo>
                    <a:pt x="5234152" y="0"/>
                  </a:moveTo>
                  <a:cubicBezTo>
                    <a:pt x="4989786" y="220717"/>
                    <a:pt x="4745421" y="441435"/>
                    <a:pt x="4209393" y="599090"/>
                  </a:cubicBezTo>
                  <a:cubicBezTo>
                    <a:pt x="3673365" y="756745"/>
                    <a:pt x="2719551" y="966952"/>
                    <a:pt x="2017986" y="945931"/>
                  </a:cubicBezTo>
                  <a:cubicBezTo>
                    <a:pt x="1316421" y="924910"/>
                    <a:pt x="0" y="472966"/>
                    <a:pt x="0" y="472966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-1513490" y="2144110"/>
              <a:ext cx="898635" cy="315311"/>
            </a:xfrm>
            <a:custGeom>
              <a:avLst/>
              <a:gdLst>
                <a:gd name="connsiteX0" fmla="*/ 0 w 898635"/>
                <a:gd name="connsiteY0" fmla="*/ 315311 h 315311"/>
                <a:gd name="connsiteX1" fmla="*/ 898635 w 898635"/>
                <a:gd name="connsiteY1" fmla="*/ 0 h 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8635" h="315311">
                  <a:moveTo>
                    <a:pt x="0" y="315311"/>
                  </a:moveTo>
                  <a:lnTo>
                    <a:pt x="898635" y="0"/>
                  </a:ln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-1702676" y="3168869"/>
              <a:ext cx="614855" cy="457200"/>
            </a:xfrm>
            <a:custGeom>
              <a:avLst/>
              <a:gdLst>
                <a:gd name="connsiteX0" fmla="*/ 614855 w 614855"/>
                <a:gd name="connsiteY0" fmla="*/ 457200 h 457200"/>
                <a:gd name="connsiteX1" fmla="*/ 0 w 614855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4855" h="457200">
                  <a:moveTo>
                    <a:pt x="614855" y="45720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73" name="Picture 2" descr="C:\Users\Ryan\AppData\Local\Microsoft\Windows\Temporary Internet Files\Content.IE5\B1G9PGOM\MC90023839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20" y="1981238"/>
            <a:ext cx="520273" cy="5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3" descr="C:\Users\Ryan\AppData\Local\Microsoft\Windows\Temporary Internet Files\Content.IE5\7RAA76Z6\MC90003026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92" y="3125834"/>
            <a:ext cx="495073" cy="51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Picture 2" descr="C:\Users\Ryan\AppData\Local\Microsoft\Windows\Temporary Internet Files\Content.IE5\B1G9PGOM\MC90023839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47" y="3116488"/>
            <a:ext cx="491527" cy="4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Picture 2" descr="C:\Users\Ryan\AppData\Local\Microsoft\Windows\Temporary Internet Files\Content.IE5\B1G9PGOM\MC90023839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8" y="5423303"/>
            <a:ext cx="542275" cy="5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9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76238"/>
            <a:ext cx="763905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dreadlocks </a:t>
            </a:r>
            <a:r>
              <a:rPr lang="en-CA" baseline="30000" dirty="0" smtClean="0"/>
              <a:t>[SPAA2008]</a:t>
            </a:r>
            <a:endParaRPr lang="en-CA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457200" y="6481763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Source: http</a:t>
            </a: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://wwwa.unine.ch/transact08/slides/Herlihy-Dreadlocks.pdf</a:t>
            </a:r>
          </a:p>
        </p:txBody>
      </p:sp>
    </p:spTree>
    <p:extLst>
      <p:ext uri="{BB962C8B-B14F-4D97-AF65-F5344CB8AC3E}">
        <p14:creationId xmlns:p14="http://schemas.microsoft.com/office/powerpoint/2010/main" val="42831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76238"/>
            <a:ext cx="763905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dreadlocks </a:t>
            </a:r>
            <a:r>
              <a:rPr lang="en-CA" baseline="30000" dirty="0" smtClean="0"/>
              <a:t>[SPAA2008</a:t>
            </a:r>
            <a:r>
              <a:rPr lang="en-CA" baseline="30000" dirty="0"/>
              <a:t>]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76238"/>
            <a:ext cx="763905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dreadlocks </a:t>
            </a:r>
            <a:r>
              <a:rPr lang="en-CA" baseline="30000" dirty="0" smtClean="0"/>
              <a:t>[</a:t>
            </a:r>
            <a:r>
              <a:rPr lang="en-CA" baseline="30000" dirty="0" smtClean="0"/>
              <a:t>SPAA20</a:t>
            </a:r>
            <a:r>
              <a:rPr lang="en-CA" baseline="30000" dirty="0" smtClean="0"/>
              <a:t>08</a:t>
            </a:r>
            <a:r>
              <a:rPr lang="en-CA" baseline="30000" dirty="0"/>
              <a:t>]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imple, scalable, &amp; efficient! </a:t>
            </a:r>
            <a:r>
              <a:rPr lang="en-US" sz="36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hoose any three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Shore-MT in the wild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Goetz </a:t>
            </a:r>
            <a:r>
              <a:rPr lang="en-US" sz="2800" dirty="0" err="1" smtClean="0"/>
              <a:t>Graefe</a:t>
            </a:r>
            <a:r>
              <a:rPr lang="en-US" sz="2800" dirty="0" smtClean="0"/>
              <a:t> (HP </a:t>
            </a:r>
            <a:r>
              <a:rPr lang="en-US" sz="2800" dirty="0"/>
              <a:t>Labs</a:t>
            </a:r>
            <a:r>
              <a:rPr lang="en-US" sz="2800" dirty="0" smtClean="0"/>
              <a:t>)</a:t>
            </a:r>
          </a:p>
          <a:p>
            <a:pPr lvl="1"/>
            <a:r>
              <a:rPr lang="en-CA" sz="2000" dirty="0"/>
              <a:t>Foster </a:t>
            </a:r>
            <a:r>
              <a:rPr lang="en-CA" sz="2000" dirty="0" err="1"/>
              <a:t>B+Trees</a:t>
            </a:r>
            <a:r>
              <a:rPr lang="en-CA" sz="2000" dirty="0"/>
              <a:t> </a:t>
            </a:r>
            <a:r>
              <a:rPr lang="en-CA" sz="2000" dirty="0" smtClean="0"/>
              <a:t>[TODS2012</a:t>
            </a:r>
            <a:r>
              <a:rPr lang="en-CA" sz="2000" dirty="0"/>
              <a:t>]</a:t>
            </a:r>
          </a:p>
          <a:p>
            <a:pPr lvl="1"/>
            <a:r>
              <a:rPr lang="en-CA" sz="2000" dirty="0"/>
              <a:t>Controlled lock violation </a:t>
            </a:r>
            <a:r>
              <a:rPr lang="en-CA" sz="2000" dirty="0" smtClean="0"/>
              <a:t>[SIGMOD2013a]</a:t>
            </a:r>
            <a:endParaRPr lang="en-US" sz="2000" dirty="0" smtClean="0"/>
          </a:p>
          <a:p>
            <a:r>
              <a:rPr lang="en-US" sz="2800" dirty="0"/>
              <a:t>Alan </a:t>
            </a:r>
            <a:r>
              <a:rPr lang="en-US" sz="2800" dirty="0" err="1" smtClean="0"/>
              <a:t>Fekete</a:t>
            </a:r>
            <a:r>
              <a:rPr lang="en-US" sz="2800" dirty="0" smtClean="0"/>
              <a:t> (U. Sydney)</a:t>
            </a:r>
          </a:p>
          <a:p>
            <a:pPr lvl="1"/>
            <a:r>
              <a:rPr lang="en-US" sz="2000" dirty="0"/>
              <a:t>A Scalable Lock Manager for Multicores </a:t>
            </a:r>
            <a:r>
              <a:rPr lang="en-US" sz="2000" dirty="0" smtClean="0"/>
              <a:t>[SIGMOD2013b]</a:t>
            </a:r>
          </a:p>
          <a:p>
            <a:r>
              <a:rPr lang="en-US" sz="2800" dirty="0"/>
              <a:t>Tom </a:t>
            </a:r>
            <a:r>
              <a:rPr lang="en-US" sz="2800" dirty="0" err="1"/>
              <a:t>Wenisch</a:t>
            </a:r>
            <a:r>
              <a:rPr lang="en-US" sz="2800" dirty="0"/>
              <a:t> (U. Michigan</a:t>
            </a:r>
            <a:r>
              <a:rPr lang="en-US" sz="2800" dirty="0" smtClean="0"/>
              <a:t>)</a:t>
            </a:r>
            <a:endParaRPr lang="en-US" sz="2800" dirty="0"/>
          </a:p>
          <a:p>
            <a:pPr lvl="1"/>
            <a:r>
              <a:rPr lang="en-CA" sz="2000" dirty="0"/>
              <a:t>p</a:t>
            </a:r>
            <a:r>
              <a:rPr lang="en-CA" sz="2000" dirty="0" smtClean="0"/>
              <a:t>hase-change memory [PVLDB2014]</a:t>
            </a:r>
            <a:endParaRPr lang="en-US" sz="2000" dirty="0" smtClean="0"/>
          </a:p>
          <a:p>
            <a:r>
              <a:rPr lang="en-US" sz="2800" dirty="0"/>
              <a:t>Steven Swanson (</a:t>
            </a:r>
            <a:r>
              <a:rPr lang="en-US" sz="2800" dirty="0" smtClean="0"/>
              <a:t>UCSD)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on-volatile </a:t>
            </a:r>
            <a:r>
              <a:rPr lang="en-US" sz="2000" dirty="0"/>
              <a:t>memories</a:t>
            </a:r>
          </a:p>
          <a:p>
            <a:r>
              <a:rPr lang="en-US" sz="2800" dirty="0" smtClean="0"/>
              <a:t>Andreas </a:t>
            </a:r>
            <a:r>
              <a:rPr lang="en-US" sz="2800" dirty="0" err="1" smtClean="0"/>
              <a:t>Moshovos</a:t>
            </a:r>
            <a:r>
              <a:rPr lang="en-US" sz="2800" dirty="0" smtClean="0"/>
              <a:t> (U. Toronto)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torage systems</a:t>
            </a:r>
          </a:p>
          <a:p>
            <a:r>
              <a:rPr lang="en-US" sz="2800" dirty="0" smtClean="0"/>
              <a:t>… many more</a:t>
            </a: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074" name="Picture 2" descr="D:\cygwin\home\pinar\papers\shore-tutorial\goetz-graef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731520" cy="98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ygwin\home\pinar\papers\shore-tutorial\StevenSwans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685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ygwin\home\pinar\papers\shore-tutorial\Wenisc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20" y="3352800"/>
            <a:ext cx="64008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ygwin\home\pinar\papers\shore-tutorial\Alan-Feke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48709"/>
            <a:ext cx="73445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cygwin\home\pinar\papers\shore-tutorial\andrea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258292"/>
            <a:ext cx="72915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</a:t>
            </a:r>
            <a:r>
              <a:rPr lang="en-CA" dirty="0" smtClean="0"/>
              <a:t>ocks and latches aren’t everything</a:t>
            </a:r>
            <a:endParaRPr lang="en-CA" dirty="0"/>
          </a:p>
        </p:txBody>
      </p:sp>
      <p:sp>
        <p:nvSpPr>
          <p:cNvPr id="76" name="Content Placeholder 75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r>
              <a:rPr lang="en-CA" dirty="0" smtClean="0"/>
              <a:t>Critical sections protect log buffer, stats, lock and latch internal state, thread coordination…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50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2743200" y="2514600"/>
            <a:ext cx="4267200" cy="609600"/>
            <a:chOff x="1872" y="1968"/>
            <a:chExt cx="2688" cy="384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872" y="1968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640" y="2160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408" y="2352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2209800" y="1905000"/>
            <a:ext cx="5867400" cy="457200"/>
            <a:chOff x="1536" y="1584"/>
            <a:chExt cx="3696" cy="288"/>
          </a:xfrm>
        </p:grpSpPr>
        <p:sp>
          <p:nvSpPr>
            <p:cNvPr id="12" name="Rectangle 57"/>
            <p:cNvSpPr>
              <a:spLocks noChangeArrowheads="1"/>
            </p:cNvSpPr>
            <p:nvPr/>
          </p:nvSpPr>
          <p:spPr bwMode="auto">
            <a:xfrm>
              <a:off x="1536" y="1680"/>
              <a:ext cx="36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4800" y="1584"/>
              <a:ext cx="144" cy="288"/>
              <a:chOff x="4512" y="1440"/>
              <a:chExt cx="144" cy="288"/>
            </a:xfrm>
          </p:grpSpPr>
          <p:sp>
            <p:nvSpPr>
              <p:cNvPr id="14" name="Line 64"/>
              <p:cNvSpPr>
                <a:spLocks noChangeShapeType="1"/>
              </p:cNvSpPr>
              <p:nvPr/>
            </p:nvSpPr>
            <p:spPr bwMode="auto">
              <a:xfrm flipH="1">
                <a:off x="4512" y="1440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Line 65"/>
              <p:cNvSpPr>
                <a:spLocks noChangeShapeType="1"/>
              </p:cNvSpPr>
              <p:nvPr/>
            </p:nvSpPr>
            <p:spPr bwMode="auto">
              <a:xfrm flipH="1">
                <a:off x="4560" y="1440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" name="AutoShape 66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144" cy="288"/>
              </a:xfrm>
              <a:prstGeom prst="parallelogram">
                <a:avLst>
                  <a:gd name="adj" fmla="val 67708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1828800" y="4256617"/>
            <a:ext cx="1905000" cy="366713"/>
            <a:chOff x="960" y="1008"/>
            <a:chExt cx="1200" cy="231"/>
          </a:xfrm>
        </p:grpSpPr>
        <p:sp>
          <p:nvSpPr>
            <p:cNvPr id="18" name="Line 68"/>
            <p:cNvSpPr>
              <a:spLocks noChangeShapeType="1"/>
            </p:cNvSpPr>
            <p:nvPr/>
          </p:nvSpPr>
          <p:spPr bwMode="auto">
            <a:xfrm>
              <a:off x="960" y="120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Text Box 69"/>
            <p:cNvSpPr txBox="1">
              <a:spLocks noChangeArrowheads="1"/>
            </p:cNvSpPr>
            <p:nvPr/>
          </p:nvSpPr>
          <p:spPr bwMode="auto">
            <a:xfrm>
              <a:off x="960" y="1008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Time</a:t>
              </a:r>
            </a:p>
          </p:txBody>
        </p:sp>
      </p:grpSp>
      <p:sp>
        <p:nvSpPr>
          <p:cNvPr id="20" name="Text Box 78"/>
          <p:cNvSpPr txBox="1">
            <a:spLocks noChangeArrowheads="1"/>
          </p:cNvSpPr>
          <p:nvPr/>
        </p:nvSpPr>
        <p:spPr bwMode="auto">
          <a:xfrm>
            <a:off x="533400" y="1905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Locks</a:t>
            </a:r>
          </a:p>
        </p:txBody>
      </p:sp>
      <p:sp>
        <p:nvSpPr>
          <p:cNvPr id="21" name="Text Box 79"/>
          <p:cNvSpPr txBox="1">
            <a:spLocks noChangeArrowheads="1"/>
          </p:cNvSpPr>
          <p:nvPr/>
        </p:nvSpPr>
        <p:spPr bwMode="auto">
          <a:xfrm>
            <a:off x="533400" y="2819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Latches</a:t>
            </a:r>
          </a:p>
        </p:txBody>
      </p:sp>
      <p:sp>
        <p:nvSpPr>
          <p:cNvPr id="22" name="Text Box 80"/>
          <p:cNvSpPr txBox="1">
            <a:spLocks noChangeArrowheads="1"/>
          </p:cNvSpPr>
          <p:nvPr/>
        </p:nvSpPr>
        <p:spPr bwMode="auto">
          <a:xfrm>
            <a:off x="533400" y="35814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Critical Sections</a:t>
            </a:r>
          </a:p>
        </p:txBody>
      </p:sp>
      <p:grpSp>
        <p:nvGrpSpPr>
          <p:cNvPr id="23" name="Group 103"/>
          <p:cNvGrpSpPr>
            <a:grpSpLocks/>
          </p:cNvGrpSpPr>
          <p:nvPr/>
        </p:nvGrpSpPr>
        <p:grpSpPr bwMode="auto">
          <a:xfrm>
            <a:off x="1828800" y="1981200"/>
            <a:ext cx="6248400" cy="2057400"/>
            <a:chOff x="1296" y="1632"/>
            <a:chExt cx="3936" cy="1296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296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1392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26" name="Group 82"/>
            <p:cNvGrpSpPr>
              <a:grpSpLocks/>
            </p:cNvGrpSpPr>
            <p:nvPr/>
          </p:nvGrpSpPr>
          <p:grpSpPr bwMode="auto">
            <a:xfrm>
              <a:off x="1488" y="1632"/>
              <a:ext cx="48" cy="1296"/>
              <a:chOff x="1488" y="1632"/>
              <a:chExt cx="48" cy="1296"/>
            </a:xfrm>
          </p:grpSpPr>
          <p:sp>
            <p:nvSpPr>
              <p:cNvPr id="72" name="Rectangle 12"/>
              <p:cNvSpPr>
                <a:spLocks noChangeArrowheads="1"/>
              </p:cNvSpPr>
              <p:nvPr/>
            </p:nvSpPr>
            <p:spPr bwMode="auto">
              <a:xfrm>
                <a:off x="1488" y="2736"/>
                <a:ext cx="48" cy="192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 flipV="1">
                <a:off x="1536" y="1632"/>
                <a:ext cx="0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1968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2064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29" name="Group 83"/>
            <p:cNvGrpSpPr>
              <a:grpSpLocks/>
            </p:cNvGrpSpPr>
            <p:nvPr/>
          </p:nvGrpSpPr>
          <p:grpSpPr bwMode="auto">
            <a:xfrm>
              <a:off x="1824" y="1920"/>
              <a:ext cx="48" cy="1008"/>
              <a:chOff x="1824" y="1920"/>
              <a:chExt cx="48" cy="1008"/>
            </a:xfrm>
          </p:grpSpPr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48" cy="192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1" name="Line 43"/>
              <p:cNvSpPr>
                <a:spLocks noChangeShapeType="1"/>
              </p:cNvSpPr>
              <p:nvPr/>
            </p:nvSpPr>
            <p:spPr bwMode="auto">
              <a:xfrm flipV="1">
                <a:off x="1872" y="1920"/>
                <a:ext cx="0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2400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2496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32" name="Group 84"/>
            <p:cNvGrpSpPr>
              <a:grpSpLocks/>
            </p:cNvGrpSpPr>
            <p:nvPr/>
          </p:nvGrpSpPr>
          <p:grpSpPr bwMode="auto">
            <a:xfrm>
              <a:off x="2592" y="2112"/>
              <a:ext cx="48" cy="816"/>
              <a:chOff x="2592" y="2112"/>
              <a:chExt cx="48" cy="816"/>
            </a:xfrm>
          </p:grpSpPr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2592" y="2736"/>
                <a:ext cx="48" cy="192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9" name="Line 46"/>
              <p:cNvSpPr>
                <a:spLocks noChangeShapeType="1"/>
              </p:cNvSpPr>
              <p:nvPr/>
            </p:nvSpPr>
            <p:spPr bwMode="auto">
              <a:xfrm flipV="1">
                <a:off x="2640" y="2112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784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80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35" name="Group 85"/>
            <p:cNvGrpSpPr>
              <a:grpSpLocks/>
            </p:cNvGrpSpPr>
            <p:nvPr/>
          </p:nvGrpSpPr>
          <p:grpSpPr bwMode="auto">
            <a:xfrm>
              <a:off x="2976" y="1920"/>
              <a:ext cx="48" cy="1008"/>
              <a:chOff x="2976" y="1920"/>
              <a:chExt cx="48" cy="1008"/>
            </a:xfrm>
          </p:grpSpPr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2976" y="2736"/>
                <a:ext cx="48" cy="192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7" name="Line 49"/>
              <p:cNvSpPr>
                <a:spLocks noChangeShapeType="1"/>
              </p:cNvSpPr>
              <p:nvPr/>
            </p:nvSpPr>
            <p:spPr bwMode="auto">
              <a:xfrm flipV="1">
                <a:off x="3024" y="1920"/>
                <a:ext cx="0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3168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3264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38" name="Group 86"/>
            <p:cNvGrpSpPr>
              <a:grpSpLocks/>
            </p:cNvGrpSpPr>
            <p:nvPr/>
          </p:nvGrpSpPr>
          <p:grpSpPr bwMode="auto">
            <a:xfrm>
              <a:off x="3360" y="2304"/>
              <a:ext cx="48" cy="624"/>
              <a:chOff x="3360" y="2304"/>
              <a:chExt cx="48" cy="624"/>
            </a:xfrm>
          </p:grpSpPr>
          <p:sp>
            <p:nvSpPr>
              <p:cNvPr id="64" name="Rectangle 34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48" cy="192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5" name="Line 55"/>
              <p:cNvSpPr>
                <a:spLocks noChangeShapeType="1"/>
              </p:cNvSpPr>
              <p:nvPr/>
            </p:nvSpPr>
            <p:spPr bwMode="auto">
              <a:xfrm flipV="1">
                <a:off x="3408" y="2304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3552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3648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1" name="Group 87"/>
            <p:cNvGrpSpPr>
              <a:grpSpLocks/>
            </p:cNvGrpSpPr>
            <p:nvPr/>
          </p:nvGrpSpPr>
          <p:grpSpPr bwMode="auto">
            <a:xfrm>
              <a:off x="3744" y="2112"/>
              <a:ext cx="48" cy="816"/>
              <a:chOff x="3744" y="2112"/>
              <a:chExt cx="48" cy="816"/>
            </a:xfrm>
          </p:grpSpPr>
          <p:sp>
            <p:nvSpPr>
              <p:cNvPr id="62" name="Rectangle 38"/>
              <p:cNvSpPr>
                <a:spLocks noChangeArrowheads="1"/>
              </p:cNvSpPr>
              <p:nvPr/>
            </p:nvSpPr>
            <p:spPr bwMode="auto">
              <a:xfrm>
                <a:off x="3744" y="2736"/>
                <a:ext cx="48" cy="192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3" name="Line 56"/>
              <p:cNvSpPr>
                <a:spLocks noChangeShapeType="1"/>
              </p:cNvSpPr>
              <p:nvPr/>
            </p:nvSpPr>
            <p:spPr bwMode="auto">
              <a:xfrm flipV="1">
                <a:off x="3792" y="2112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4320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4416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4" name="Group 88"/>
            <p:cNvGrpSpPr>
              <a:grpSpLocks/>
            </p:cNvGrpSpPr>
            <p:nvPr/>
          </p:nvGrpSpPr>
          <p:grpSpPr bwMode="auto">
            <a:xfrm>
              <a:off x="4512" y="2304"/>
              <a:ext cx="48" cy="624"/>
              <a:chOff x="4512" y="2304"/>
              <a:chExt cx="48" cy="624"/>
            </a:xfrm>
          </p:grpSpPr>
          <p:sp>
            <p:nvSpPr>
              <p:cNvPr id="60" name="Rectangle 30"/>
              <p:cNvSpPr>
                <a:spLocks noChangeArrowheads="1"/>
              </p:cNvSpPr>
              <p:nvPr/>
            </p:nvSpPr>
            <p:spPr bwMode="auto">
              <a:xfrm>
                <a:off x="4512" y="2736"/>
                <a:ext cx="48" cy="192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1" name="Line 58"/>
              <p:cNvSpPr>
                <a:spLocks noChangeShapeType="1"/>
              </p:cNvSpPr>
              <p:nvPr/>
            </p:nvSpPr>
            <p:spPr bwMode="auto">
              <a:xfrm flipV="1">
                <a:off x="4560" y="2304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4992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6" name="Rectangle 61"/>
            <p:cNvSpPr>
              <a:spLocks noChangeArrowheads="1"/>
            </p:cNvSpPr>
            <p:nvPr/>
          </p:nvSpPr>
          <p:spPr bwMode="auto">
            <a:xfrm>
              <a:off x="5088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7" name="Group 89"/>
            <p:cNvGrpSpPr>
              <a:grpSpLocks/>
            </p:cNvGrpSpPr>
            <p:nvPr/>
          </p:nvGrpSpPr>
          <p:grpSpPr bwMode="auto">
            <a:xfrm>
              <a:off x="5184" y="1632"/>
              <a:ext cx="48" cy="1296"/>
              <a:chOff x="5184" y="1632"/>
              <a:chExt cx="48" cy="1296"/>
            </a:xfrm>
          </p:grpSpPr>
          <p:sp>
            <p:nvSpPr>
              <p:cNvPr id="58" name="Rectangle 62"/>
              <p:cNvSpPr>
                <a:spLocks noChangeArrowheads="1"/>
              </p:cNvSpPr>
              <p:nvPr/>
            </p:nvSpPr>
            <p:spPr bwMode="auto">
              <a:xfrm>
                <a:off x="5184" y="2736"/>
                <a:ext cx="48" cy="192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9" name="Line 63"/>
              <p:cNvSpPr>
                <a:spLocks noChangeShapeType="1"/>
              </p:cNvSpPr>
              <p:nvPr/>
            </p:nvSpPr>
            <p:spPr bwMode="auto">
              <a:xfrm flipV="1">
                <a:off x="5232" y="1632"/>
                <a:ext cx="0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8" name="Rectangle 93"/>
            <p:cNvSpPr>
              <a:spLocks noChangeArrowheads="1"/>
            </p:cNvSpPr>
            <p:nvPr/>
          </p:nvSpPr>
          <p:spPr bwMode="auto">
            <a:xfrm>
              <a:off x="4080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4176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" name="Rectangle 95"/>
            <p:cNvSpPr>
              <a:spLocks noChangeArrowheads="1"/>
            </p:cNvSpPr>
            <p:nvPr/>
          </p:nvSpPr>
          <p:spPr bwMode="auto">
            <a:xfrm>
              <a:off x="4608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" name="Rectangle 96"/>
            <p:cNvSpPr>
              <a:spLocks noChangeArrowheads="1"/>
            </p:cNvSpPr>
            <p:nvPr/>
          </p:nvSpPr>
          <p:spPr bwMode="auto">
            <a:xfrm>
              <a:off x="4704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2" name="Rectangle 97"/>
            <p:cNvSpPr>
              <a:spLocks noChangeArrowheads="1"/>
            </p:cNvSpPr>
            <p:nvPr/>
          </p:nvSpPr>
          <p:spPr bwMode="auto">
            <a:xfrm>
              <a:off x="4800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3" name="Rectangle 98"/>
            <p:cNvSpPr>
              <a:spLocks noChangeArrowheads="1"/>
            </p:cNvSpPr>
            <p:nvPr/>
          </p:nvSpPr>
          <p:spPr bwMode="auto">
            <a:xfrm>
              <a:off x="4896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4" name="Rectangle 99"/>
            <p:cNvSpPr>
              <a:spLocks noChangeArrowheads="1"/>
            </p:cNvSpPr>
            <p:nvPr/>
          </p:nvSpPr>
          <p:spPr bwMode="auto">
            <a:xfrm>
              <a:off x="3936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5" name="Rectangle 100"/>
            <p:cNvSpPr>
              <a:spLocks noChangeArrowheads="1"/>
            </p:cNvSpPr>
            <p:nvPr/>
          </p:nvSpPr>
          <p:spPr bwMode="auto">
            <a:xfrm>
              <a:off x="2256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6" name="Rectangle 101"/>
            <p:cNvSpPr>
              <a:spLocks noChangeArrowheads="1"/>
            </p:cNvSpPr>
            <p:nvPr/>
          </p:nvSpPr>
          <p:spPr bwMode="auto">
            <a:xfrm>
              <a:off x="1632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" name="Rectangle 102"/>
            <p:cNvSpPr>
              <a:spLocks noChangeArrowheads="1"/>
            </p:cNvSpPr>
            <p:nvPr/>
          </p:nvSpPr>
          <p:spPr bwMode="auto">
            <a:xfrm>
              <a:off x="1728" y="2736"/>
              <a:ext cx="4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533400" y="1219200"/>
            <a:ext cx="7121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Synchronization required for one index probe (non-PLP)</a:t>
            </a:r>
            <a:endParaRPr lang="en-CA" sz="2400" dirty="0"/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iverse use cases, selecting the best primitive?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ock-based approaches</a:t>
            </a:r>
            <a:endParaRPr lang="en-US" dirty="0"/>
          </a:p>
        </p:txBody>
      </p:sp>
      <p:graphicFrame>
        <p:nvGraphicFramePr>
          <p:cNvPr id="129282" name="Group 2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274560"/>
              </p:ext>
            </p:extLst>
          </p:nvPr>
        </p:nvGraphicFramePr>
        <p:xfrm>
          <a:off x="457200" y="1295400"/>
          <a:ext cx="8229600" cy="1139825"/>
        </p:xfrm>
        <a:graphic>
          <a:graphicData uri="http://schemas.openxmlformats.org/drawingml/2006/table">
            <a:tbl>
              <a:tblPr/>
              <a:tblGrid>
                <a:gridCol w="1524000"/>
                <a:gridCol w="3200400"/>
                <a:gridCol w="3505200"/>
              </a:tblGrid>
              <a:tr h="381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Blocking OS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mutex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Simple to use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Wingdings" pitchFamily="2" charset="2"/>
                        </a:rPr>
                        <a:t>û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Overhead, unscalable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325" name="Group 301"/>
          <p:cNvGraphicFramePr>
            <a:graphicFrameLocks noGrp="1"/>
          </p:cNvGraphicFramePr>
          <p:nvPr/>
        </p:nvGraphicFramePr>
        <p:xfrm>
          <a:off x="457200" y="4721225"/>
          <a:ext cx="8229600" cy="993775"/>
        </p:xfrm>
        <a:graphic>
          <a:graphicData uri="http://schemas.openxmlformats.org/drawingml/2006/table">
            <a:tbl>
              <a:tblPr/>
              <a:tblGrid>
                <a:gridCol w="1524000"/>
                <a:gridCol w="3200400"/>
                <a:gridCol w="3505200"/>
              </a:tblGrid>
              <a:tr h="4572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Reader-writer lock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Concurrent readers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Wingdings" pitchFamily="2" charset="2"/>
                        </a:rPr>
                        <a:t>û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Overhead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318" name="Group 2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60465"/>
              </p:ext>
            </p:extLst>
          </p:nvPr>
        </p:nvGraphicFramePr>
        <p:xfrm>
          <a:off x="457200" y="3586163"/>
          <a:ext cx="8229600" cy="1139825"/>
        </p:xfrm>
        <a:graphic>
          <a:graphicData uri="http://schemas.openxmlformats.org/drawingml/2006/table">
            <a:tbl>
              <a:tblPr/>
              <a:tblGrid>
                <a:gridCol w="1524000"/>
                <a:gridCol w="3200400"/>
                <a:gridCol w="3505200"/>
              </a:tblGrid>
              <a:tr h="4556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Queue-based spinlock (“MCS”)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Scalable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Wingdings" pitchFamily="2" charset="2"/>
                        </a:rPr>
                        <a:t>û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Mem. management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312" name="Group 2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440843"/>
              </p:ext>
            </p:extLst>
          </p:nvPr>
        </p:nvGraphicFramePr>
        <p:xfrm>
          <a:off x="457200" y="2438400"/>
          <a:ext cx="8229600" cy="1141413"/>
        </p:xfrm>
        <a:graphic>
          <a:graphicData uri="http://schemas.openxmlformats.org/drawingml/2006/table">
            <a:tbl>
              <a:tblPr/>
              <a:tblGrid>
                <a:gridCol w="1524000"/>
                <a:gridCol w="3200400"/>
                <a:gridCol w="3505200"/>
              </a:tblGrid>
              <a:tr h="4572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 and set spinlock (TAS)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Efficient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Wingdings" pitchFamily="2" charset="2"/>
                        </a:rPr>
                        <a:t>û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Unscalable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4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ock-free </a:t>
            </a:r>
            <a:r>
              <a:rPr lang="en-US" dirty="0" smtClean="0"/>
              <a:t>approaches</a:t>
            </a:r>
            <a:endParaRPr lang="en-US" dirty="0"/>
          </a:p>
        </p:txBody>
      </p:sp>
      <p:graphicFrame>
        <p:nvGraphicFramePr>
          <p:cNvPr id="133280" name="Group 1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923835"/>
              </p:ext>
            </p:extLst>
          </p:nvPr>
        </p:nvGraphicFramePr>
        <p:xfrm>
          <a:off x="457200" y="3573463"/>
          <a:ext cx="8229600" cy="1152525"/>
        </p:xfrm>
        <a:graphic>
          <a:graphicData uri="http://schemas.openxmlformats.org/drawingml/2006/table">
            <a:tbl>
              <a:tblPr/>
              <a:tblGrid>
                <a:gridCol w="1524000"/>
                <a:gridCol w="3200400"/>
                <a:gridCol w="3505200"/>
              </a:tblGrid>
              <a:tr h="381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Optimistic concurrency control (OCC)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Low read overhead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Wingdings" pitchFamily="2" charset="2"/>
                        </a:rPr>
                        <a:t>û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Writes cause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livelock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310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31457"/>
              </p:ext>
            </p:extLst>
          </p:nvPr>
        </p:nvGraphicFramePr>
        <p:xfrm>
          <a:off x="457200" y="1295400"/>
          <a:ext cx="8229600" cy="1155700"/>
        </p:xfrm>
        <a:graphic>
          <a:graphicData uri="http://schemas.openxmlformats.org/drawingml/2006/table">
            <a:tbl>
              <a:tblPr/>
              <a:tblGrid>
                <a:gridCol w="1524000"/>
                <a:gridCol w="3200400"/>
                <a:gridCol w="3505200"/>
              </a:tblGrid>
              <a:tr h="4556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Atomic updates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Efficient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Wingdings" pitchFamily="2" charset="2"/>
                        </a:rPr>
                        <a:t>û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Limited applicability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316" name="Group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53119"/>
              </p:ext>
            </p:extLst>
          </p:nvPr>
        </p:nvGraphicFramePr>
        <p:xfrm>
          <a:off x="457200" y="2428875"/>
          <a:ext cx="8229600" cy="1154113"/>
        </p:xfrm>
        <a:graphic>
          <a:graphicData uri="http://schemas.openxmlformats.org/drawingml/2006/table">
            <a:tbl>
              <a:tblPr/>
              <a:tblGrid>
                <a:gridCol w="1524000"/>
                <a:gridCol w="3200400"/>
                <a:gridCol w="3505200"/>
              </a:tblGrid>
              <a:tr h="4556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Lock-free algorithms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Scalable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Wingdings" pitchFamily="2" charset="2"/>
                        </a:rPr>
                        <a:t>û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Special-purpose algs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322" name="Group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59827"/>
              </p:ext>
            </p:extLst>
          </p:nvPr>
        </p:nvGraphicFramePr>
        <p:xfrm>
          <a:off x="457200" y="4724400"/>
          <a:ext cx="8229600" cy="1006475"/>
        </p:xfrm>
        <a:graphic>
          <a:graphicData uri="http://schemas.openxmlformats.org/drawingml/2006/table">
            <a:tbl>
              <a:tblPr/>
              <a:tblGrid>
                <a:gridCol w="1524000"/>
                <a:gridCol w="3200400"/>
                <a:gridCol w="3505200"/>
              </a:tblGrid>
              <a:tr h="4556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Hardware approaches (e.g. transactional memory)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25000"/>
                        <a:buFont typeface="Wingdings 3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Wingdings" pitchFamily="2" charset="2"/>
                        </a:rPr>
                        <a:t>ü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Efficient, scalable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Wingdings" pitchFamily="2" charset="2"/>
                        </a:rPr>
                        <a:t>û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Not widely available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6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</a:t>
            </a:r>
            <a:r>
              <a:rPr lang="en-CA" dirty="0" smtClean="0"/>
              <a:t>ynchronization “cheat sheet”</a:t>
            </a:r>
            <a:endParaRPr lang="en-CA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"/>
            </a:pPr>
            <a:r>
              <a:rPr lang="en-CA" sz="2400" dirty="0" smtClean="0"/>
              <a:t>OS blocking </a:t>
            </a:r>
            <a:r>
              <a:rPr lang="en-CA" sz="2400" dirty="0" err="1" smtClean="0"/>
              <a:t>mutex</a:t>
            </a:r>
            <a:r>
              <a:rPr lang="en-CA" sz="2400" dirty="0" smtClean="0"/>
              <a:t>: only for scheduling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"/>
            </a:pPr>
            <a:r>
              <a:rPr lang="en-CA" sz="2400" dirty="0" smtClean="0"/>
              <a:t>Reader-writer lock: dominated by OCC/MCS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"/>
            </a:pPr>
            <a:r>
              <a:rPr lang="en-CA" sz="2400" dirty="0" smtClean="0"/>
              <a:t>Lock-free: sometimes (but be very, very careful)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53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02667" y="1810328"/>
            <a:ext cx="3903133" cy="1962090"/>
            <a:chOff x="4648200" y="3056461"/>
            <a:chExt cx="3903133" cy="196209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599765" y="3056461"/>
              <a:ext cx="1" cy="196209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648200" y="5017911"/>
              <a:ext cx="3903133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57200" y="1410216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Duration</a:t>
            </a:r>
            <a:endParaRPr lang="en-CA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3772416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Contention</a:t>
            </a:r>
            <a:endParaRPr lang="en-CA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09600" y="1791216"/>
            <a:ext cx="0" cy="1981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9600" y="3772416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680485" y="3086616"/>
            <a:ext cx="843515" cy="61346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TAS</a:t>
            </a:r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2550042" y="3086616"/>
            <a:ext cx="843515" cy="61346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MCS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5799" y="1943616"/>
            <a:ext cx="2707757" cy="6096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 smtClean="0"/>
              <a:t>Doesn’t matter</a:t>
            </a:r>
            <a:endParaRPr lang="en-CA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181600" y="1410216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Contention</a:t>
            </a:r>
            <a:endParaRPr lang="en-CA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373033" y="37908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Read-mostly</a:t>
            </a:r>
            <a:endParaRPr lang="en-CA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870093" y="37908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dirty="0" smtClean="0"/>
              <a:t>Write-mostly</a:t>
            </a:r>
            <a:endParaRPr lang="en-CA" sz="2000" dirty="0"/>
          </a:p>
        </p:txBody>
      </p:sp>
      <p:sp>
        <p:nvSpPr>
          <p:cNvPr id="36" name="Oval 21"/>
          <p:cNvSpPr>
            <a:spLocks noChangeArrowheads="1"/>
          </p:cNvSpPr>
          <p:nvPr/>
        </p:nvSpPr>
        <p:spPr bwMode="auto">
          <a:xfrm>
            <a:off x="7315200" y="1939749"/>
            <a:ext cx="843515" cy="61346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MCS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7315199" y="3091234"/>
            <a:ext cx="843515" cy="61346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TAS</a:t>
            </a:r>
          </a:p>
        </p:txBody>
      </p:sp>
      <p:sp>
        <p:nvSpPr>
          <p:cNvPr id="38" name="Oval 37"/>
          <p:cNvSpPr/>
          <p:nvPr/>
        </p:nvSpPr>
        <p:spPr>
          <a:xfrm>
            <a:off x="4373033" y="1939749"/>
            <a:ext cx="732367" cy="1680267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dirty="0" smtClean="0">
                <a:solidFill>
                  <a:schemeClr val="accent3">
                    <a:lumMod val="50000"/>
                  </a:schemeClr>
                </a:solidFill>
              </a:rPr>
              <a:t>OCC</a:t>
            </a:r>
            <a:endParaRPr lang="en-CA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7800" y="2590800"/>
            <a:ext cx="1930940" cy="10668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 smtClean="0"/>
              <a:t>Lock-free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1091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710488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ntroduction                                           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~ 20 min</a:t>
            </a:r>
          </a:p>
          <a:p>
            <a:pPr>
              <a:tabLst>
                <a:tab pos="7710488" algn="l"/>
              </a:tabLst>
            </a:pPr>
            <a:endParaRPr lang="en-US" dirty="0"/>
          </a:p>
          <a:p>
            <a:pPr>
              <a:tabLst>
                <a:tab pos="7710488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art I: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chieving scalability in Shore-MT    ~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1 h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part II: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ehind the scenes             	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~ 20 min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art III: hands-on                                  </a:t>
            </a:r>
            <a:r>
              <a:rPr lang="en-US" i="1" dirty="0" smtClean="0"/>
              <a:t>  ~ 20 min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54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Shore-MT: first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</a:t>
            </a:r>
          </a:p>
          <a:p>
            <a:pPr lvl="1">
              <a:buFont typeface="Calibri" pitchFamily="34" charset="0"/>
              <a:buChar char="$"/>
            </a:pPr>
            <a:r>
              <a:rPr lang="en-US" dirty="0"/>
              <a:t>hg clone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bitbucket.org/shoremt/shore-mt</a:t>
            </a:r>
            <a:endParaRPr lang="en-US" dirty="0" smtClean="0"/>
          </a:p>
          <a:p>
            <a:r>
              <a:rPr lang="en-US" dirty="0" smtClean="0"/>
              <a:t>Build</a:t>
            </a:r>
          </a:p>
          <a:p>
            <a:pPr lvl="1">
              <a:buFont typeface="Calibri" pitchFamily="34" charset="0"/>
              <a:buChar char="$"/>
            </a:pPr>
            <a:r>
              <a:rPr lang="en-US" dirty="0" smtClean="0"/>
              <a:t>./bootstrap</a:t>
            </a:r>
          </a:p>
          <a:p>
            <a:pPr lvl="1">
              <a:buFont typeface="Calibri" pitchFamily="34" charset="0"/>
              <a:buChar char="$"/>
            </a:pPr>
            <a:r>
              <a:rPr lang="en-US" dirty="0" smtClean="0"/>
              <a:t>./</a:t>
            </a:r>
            <a:r>
              <a:rPr lang="en-US" dirty="0"/>
              <a:t>configure </a:t>
            </a:r>
            <a:r>
              <a:rPr lang="en-US" dirty="0" smtClean="0"/>
              <a:t>--</a:t>
            </a:r>
            <a:r>
              <a:rPr lang="en-US" dirty="0"/>
              <a:t>enable-</a:t>
            </a:r>
            <a:r>
              <a:rPr lang="en-US" dirty="0" err="1"/>
              <a:t>dbgsymbols</a:t>
            </a:r>
            <a:r>
              <a:rPr lang="en-US" dirty="0"/>
              <a:t>(optional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in SPARC/Solaris: CXX=CC ./configure </a:t>
            </a:r>
            <a:r>
              <a:rPr lang="en-US" dirty="0" smtClean="0"/>
              <a:t>...]</a:t>
            </a:r>
          </a:p>
          <a:p>
            <a:pPr lvl="1">
              <a:buFont typeface="Calibri" pitchFamily="34" charset="0"/>
              <a:buChar char="$"/>
            </a:pPr>
            <a:r>
              <a:rPr lang="en-US" dirty="0" smtClean="0"/>
              <a:t>make –j</a:t>
            </a:r>
          </a:p>
          <a:p>
            <a:endParaRPr lang="en-US" dirty="0" smtClean="0"/>
          </a:p>
          <a:p>
            <a:r>
              <a:rPr lang="en-US" dirty="0" smtClean="0"/>
              <a:t>Storage manager (</a:t>
            </a:r>
            <a:r>
              <a:rPr lang="en-US" dirty="0" err="1" smtClean="0"/>
              <a:t>sm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Quick tests, experiments: 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sm</a:t>
            </a:r>
            <a:r>
              <a:rPr lang="en-US" dirty="0" smtClean="0"/>
              <a:t>/tests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55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Shore-MT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sm</a:t>
            </a:r>
            <a:r>
              <a:rPr lang="en-US" dirty="0" smtClean="0"/>
              <a:t>/</a:t>
            </a:r>
            <a:r>
              <a:rPr lang="en-US" dirty="0" err="1" smtClean="0"/>
              <a:t>sm.h</a:t>
            </a:r>
            <a:endParaRPr lang="en-US" dirty="0" smtClean="0"/>
          </a:p>
          <a:p>
            <a:pPr lvl="1"/>
            <a:r>
              <a:rPr lang="en-US" dirty="0" smtClean="0"/>
              <a:t>API function declarations and documentation</a:t>
            </a:r>
          </a:p>
          <a:p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sm</a:t>
            </a:r>
            <a:r>
              <a:rPr lang="en-US" dirty="0" smtClean="0"/>
              <a:t>/smindex.cpp</a:t>
            </a:r>
          </a:p>
          <a:p>
            <a:pPr lvl="1"/>
            <a:r>
              <a:rPr lang="en-US" dirty="0" smtClean="0"/>
              <a:t>Implementation of the index related API functions</a:t>
            </a:r>
          </a:p>
          <a:p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sm</a:t>
            </a:r>
            <a:r>
              <a:rPr lang="en-US" dirty="0" smtClean="0"/>
              <a:t>/smfile.cpp</a:t>
            </a:r>
          </a:p>
          <a:p>
            <a:pPr lvl="1"/>
            <a:r>
              <a:rPr lang="en-US" dirty="0" smtClean="0"/>
              <a:t>Implementation of the record file related API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56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623801"/>
              </p:ext>
            </p:extLst>
          </p:nvPr>
        </p:nvGraphicFramePr>
        <p:xfrm>
          <a:off x="942974" y="1615440"/>
          <a:ext cx="3400426" cy="2804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00213"/>
                <a:gridCol w="170021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800" i="1" dirty="0" smtClean="0"/>
                        <a:t>Concurrency</a:t>
                      </a:r>
                      <a:r>
                        <a:rPr lang="en-US" sz="2800" i="1" baseline="0" dirty="0" smtClean="0"/>
                        <a:t> Control</a:t>
                      </a:r>
                      <a:endParaRPr lang="en-US" sz="2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t_cc_none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t_cc_record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t_cc_page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t_cc_file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t_cc_vol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400" b="1" dirty="0" err="1" smtClean="0"/>
                        <a:t>t_cc_kvl</a:t>
                      </a:r>
                      <a:r>
                        <a:rPr lang="en-US" sz="2400" dirty="0" smtClean="0"/>
                        <a:t> (default)</a:t>
                      </a:r>
                      <a:endParaRPr lang="en-US" sz="2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t_cc_im</a:t>
                      </a:r>
                      <a:r>
                        <a:rPr lang="en-US" sz="2400" dirty="0" smtClean="0"/>
                        <a:t>  (default in kits)</a:t>
                      </a:r>
                      <a:endParaRPr lang="en-US" sz="2400" b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oncurrency </a:t>
            </a:r>
            <a:r>
              <a:rPr lang="en-US" dirty="0"/>
              <a:t>c</a:t>
            </a:r>
            <a:r>
              <a:rPr lang="en-US" dirty="0" smtClean="0"/>
              <a:t>ontrol in Shore-MT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568801"/>
              </p:ext>
            </p:extLst>
          </p:nvPr>
        </p:nvGraphicFramePr>
        <p:xfrm>
          <a:off x="4876800" y="1615440"/>
          <a:ext cx="3276600" cy="3261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Locks</a:t>
                      </a:r>
                      <a:endParaRPr lang="en-US" sz="28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Volume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Store</a:t>
                      </a:r>
                      <a:r>
                        <a:rPr lang="en-US" sz="2400" baseline="0" dirty="0" smtClean="0"/>
                        <a:t> (Files, Indexes)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</a:t>
                      </a:r>
                      <a:r>
                        <a:rPr lang="en-US" sz="2400" b="1" dirty="0" smtClean="0"/>
                        <a:t>Key-Value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Page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  Record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Extent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57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565190"/>
              </p:ext>
            </p:extLst>
          </p:nvPr>
        </p:nvGraphicFramePr>
        <p:xfrm>
          <a:off x="914400" y="4953000"/>
          <a:ext cx="7286625" cy="1432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2866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Key-Value</a:t>
                      </a:r>
                      <a:endParaRPr lang="en-US" sz="28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t_cc_kvl</a:t>
                      </a:r>
                      <a:r>
                        <a:rPr lang="en-US" sz="2400" dirty="0" smtClean="0"/>
                        <a:t>: if index is unique </a:t>
                      </a:r>
                      <a:r>
                        <a:rPr lang="en-US" sz="2400" baseline="0" dirty="0" smtClean="0"/>
                        <a:t>&lt;key&gt; else </a:t>
                      </a:r>
                      <a:r>
                        <a:rPr lang="en-US" sz="2400" dirty="0" smtClean="0"/>
                        <a:t>&lt;key,</a:t>
                      </a:r>
                      <a:r>
                        <a:rPr lang="en-US" sz="2400" baseline="0" dirty="0" smtClean="0"/>
                        <a:t> value&gt;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t_cc_im</a:t>
                      </a:r>
                      <a:r>
                        <a:rPr lang="en-US" sz="2400" dirty="0" smtClean="0"/>
                        <a:t>: &lt;value&gt; (actually,</a:t>
                      </a:r>
                      <a:r>
                        <a:rPr lang="en-US" sz="2400" baseline="0" dirty="0" smtClean="0"/>
                        <a:t> record-id)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3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Shore-Kits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Application layer for Shore-MT</a:t>
            </a:r>
          </a:p>
          <a:p>
            <a:endParaRPr lang="en-CA" dirty="0" smtClean="0"/>
          </a:p>
          <a:p>
            <a:r>
              <a:rPr lang="en-CA" dirty="0" smtClean="0"/>
              <a:t>Available benchmarks:</a:t>
            </a:r>
          </a:p>
          <a:p>
            <a:pPr lvl="1"/>
            <a:r>
              <a:rPr lang="en-CA" dirty="0" smtClean="0"/>
              <a:t>OLTP: TATP, TPC-B, TPC-C, TPC-E</a:t>
            </a:r>
          </a:p>
          <a:p>
            <a:pPr lvl="1"/>
            <a:r>
              <a:rPr lang="en-CA" dirty="0" smtClean="0"/>
              <a:t>OLAP: TPC-H, Star schema </a:t>
            </a:r>
            <a:r>
              <a:rPr lang="en-CA" dirty="0" err="1" smtClean="0"/>
              <a:t>benchark</a:t>
            </a:r>
            <a:r>
              <a:rPr lang="en-CA" dirty="0" smtClean="0"/>
              <a:t> (SSB)</a:t>
            </a:r>
          </a:p>
          <a:p>
            <a:pPr lvl="1"/>
            <a:r>
              <a:rPr lang="en-CA" dirty="0" smtClean="0"/>
              <a:t>Hybrid: TPC-CH (coming-up)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58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ownload &amp; build Shore-Kits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</a:t>
            </a:r>
          </a:p>
          <a:p>
            <a:pPr lvl="1">
              <a:buFont typeface="Calibri" pitchFamily="34" charset="0"/>
              <a:buChar char="$"/>
            </a:pPr>
            <a:r>
              <a:rPr lang="en-US" dirty="0"/>
              <a:t>hg clone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bitbucket.org/shoremt/shore-kits</a:t>
            </a:r>
            <a:endParaRPr lang="en-US" dirty="0" smtClean="0"/>
          </a:p>
          <a:p>
            <a:r>
              <a:rPr lang="en-US" dirty="0" smtClean="0"/>
              <a:t>Build</a:t>
            </a:r>
          </a:p>
          <a:p>
            <a:pPr lvl="1">
              <a:buFont typeface="Calibri" pitchFamily="34" charset="0"/>
              <a:buChar char="$"/>
            </a:pPr>
            <a:r>
              <a:rPr lang="en-US" dirty="0" err="1"/>
              <a:t>l</a:t>
            </a:r>
            <a:r>
              <a:rPr lang="en-US" dirty="0" err="1" smtClean="0"/>
              <a:t>n</a:t>
            </a:r>
            <a:r>
              <a:rPr lang="en-US" dirty="0" smtClean="0"/>
              <a:t> –s &lt;shore-storage-manager-</a:t>
            </a:r>
            <a:r>
              <a:rPr lang="en-US" dirty="0" err="1" smtClean="0"/>
              <a:t>dir</a:t>
            </a:r>
            <a:r>
              <a:rPr lang="en-US" dirty="0" smtClean="0"/>
              <a:t>&gt;/m4</a:t>
            </a:r>
          </a:p>
          <a:p>
            <a:pPr lvl="1">
              <a:buFont typeface="Calibri" pitchFamily="34" charset="0"/>
              <a:buChar char="$"/>
            </a:pPr>
            <a:r>
              <a:rPr lang="en-US" dirty="0" smtClean="0"/>
              <a:t>./autogen.sh</a:t>
            </a:r>
          </a:p>
          <a:p>
            <a:pPr lvl="1">
              <a:buFont typeface="Calibri" pitchFamily="34" charset="0"/>
              <a:buChar char="$"/>
            </a:pPr>
            <a:r>
              <a:rPr lang="en-US" dirty="0" smtClean="0"/>
              <a:t>./</a:t>
            </a:r>
            <a:r>
              <a:rPr lang="en-US" dirty="0"/>
              <a:t>configure </a:t>
            </a:r>
            <a:r>
              <a:rPr lang="en-US" dirty="0" smtClean="0"/>
              <a:t>--with-shore=&lt;shore-storage-manager-</a:t>
            </a:r>
            <a:r>
              <a:rPr lang="en-US" dirty="0" err="1" smtClean="0"/>
              <a:t>dir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--with-</a:t>
            </a:r>
            <a:r>
              <a:rPr lang="en-US" dirty="0" err="1" smtClean="0"/>
              <a:t>glibtop</a:t>
            </a:r>
            <a:r>
              <a:rPr lang="en-US" dirty="0" smtClean="0"/>
              <a:t>(for reporting throughput periodically)</a:t>
            </a:r>
            <a:br>
              <a:rPr lang="en-US" dirty="0" smtClean="0"/>
            </a:br>
            <a:r>
              <a:rPr lang="en-US" dirty="0" smtClean="0"/>
              <a:t>--</a:t>
            </a:r>
            <a:r>
              <a:rPr lang="en-US" dirty="0"/>
              <a:t>enable-debug(optional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in SPARC/Solaris: CXX=CC ./configure </a:t>
            </a:r>
            <a:r>
              <a:rPr lang="en-US" dirty="0" smtClean="0"/>
              <a:t>...]</a:t>
            </a:r>
            <a:endParaRPr lang="en-US" dirty="0"/>
          </a:p>
          <a:p>
            <a:pPr lvl="1">
              <a:buFont typeface="Calibri" pitchFamily="34" charset="0"/>
              <a:buChar char="$"/>
            </a:pPr>
            <a:r>
              <a:rPr lang="en-US" dirty="0"/>
              <a:t>make -</a:t>
            </a:r>
            <a:r>
              <a:rPr lang="en-US" dirty="0" smtClean="0"/>
              <a:t>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59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portability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 smtClean="0"/>
          </a:p>
          <a:p>
            <a:endParaRPr lang="en-US" sz="2000" dirty="0" smtClean="0"/>
          </a:p>
          <a:p>
            <a:r>
              <a:rPr lang="en-US" dirty="0" smtClean="0"/>
              <a:t>Reduced complexity in adding new workloads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Bug fixes</a:t>
            </a:r>
          </a:p>
          <a:p>
            <a:endParaRPr lang="en-US" dirty="0"/>
          </a:p>
        </p:txBody>
      </p:sp>
      <p:pic>
        <p:nvPicPr>
          <p:cNvPr id="1031" name="Picture 7" descr="D:\cygwin\home\pinar\papers\shore-tutorial\linux_penguin-580-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35543"/>
            <a:ext cx="1138792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Shore-MT 7.0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8" name="Picture 4" descr="D:\cygwin\home\pinar\papers\shore-tutorial\window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99" y="2628023"/>
            <a:ext cx="71339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cygwin\home\pinar\papers\shore-tutorial\apple-logo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33" y="2628023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cygwin\home\pinar\papers\shore-tutorial\solaris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84" y="1835543"/>
            <a:ext cx="1225379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cygwin\home\pinar\papers\shore-tutorial\x86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93" y="2621280"/>
            <a:ext cx="989815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cygwin\home\pinar\papers\shore-tutorial\1-sparc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35543"/>
            <a:ext cx="538801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cygwin\home\pinar\papers\shore-tutorial\300_3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01" y="1835543"/>
            <a:ext cx="66215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cygwin\home\pinar\papers\shore-tutorial\i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1828800"/>
            <a:ext cx="843099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cygwin\home\pinar\papers\shore-tutorial\gc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35543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cygwin\home\pinar\papers\shore-tutorial\solaris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24" y="2628023"/>
            <a:ext cx="1225379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inar\AppData\Local\Microsoft\Windows\Temporary Internet Files\Content.IE5\P6D2KEUS\MC900441714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53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pinar\AppData\Local\Microsoft\Windows\Temporary Internet Files\Content.IE5\YFIDZRJP\MC900442038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0"/>
            <a:ext cx="7336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0" y="3348335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OS</a:t>
            </a:r>
            <a:endParaRPr lang="en-US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05124" y="3348333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Compiler</a:t>
            </a:r>
            <a:endParaRPr lang="en-US" sz="24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222976" y="3348332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CPU</a:t>
            </a:r>
            <a:endParaRPr lang="en-US" sz="2400" b="1" i="1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t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http</a:t>
            </a:r>
            <a:r>
              <a:rPr lang="en-US" sz="3600" b="1" dirty="0">
                <a:latin typeface="Calibri" pitchFamily="34" charset="0"/>
                <a:cs typeface="Calibri" pitchFamily="34" charset="0"/>
              </a:rPr>
              <a:t>://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diaswww.epfl.ch/shore-mt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Shore-Kits: directory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src|include</a:t>
            </a:r>
            <a:r>
              <a:rPr lang="en-US" dirty="0" smtClean="0"/>
              <a:t>/</a:t>
            </a:r>
            <a:r>
              <a:rPr lang="en-US" dirty="0" err="1" smtClean="0"/>
              <a:t>sm</a:t>
            </a:r>
            <a:endParaRPr lang="en-US" dirty="0" smtClean="0"/>
          </a:p>
          <a:p>
            <a:pPr lvl="1"/>
            <a:r>
              <a:rPr lang="en-US" dirty="0" smtClean="0"/>
              <a:t>Interaction with Shore-MT API</a:t>
            </a:r>
          </a:p>
          <a:p>
            <a:r>
              <a:rPr lang="en-US" dirty="0" err="1" smtClean="0"/>
              <a:t>src|include</a:t>
            </a:r>
            <a:r>
              <a:rPr lang="en-US" dirty="0" smtClean="0"/>
              <a:t>/workloads</a:t>
            </a:r>
          </a:p>
          <a:p>
            <a:pPr lvl="1"/>
            <a:r>
              <a:rPr lang="en-US" dirty="0" smtClean="0"/>
              <a:t>Workload implementations for baseline Shore-MT</a:t>
            </a:r>
          </a:p>
          <a:p>
            <a:r>
              <a:rPr lang="en-US" dirty="0" err="1" smtClean="0"/>
              <a:t>src|include</a:t>
            </a:r>
            <a:r>
              <a:rPr lang="en-US" dirty="0" smtClean="0"/>
              <a:t>/</a:t>
            </a:r>
            <a:r>
              <a:rPr lang="en-US" dirty="0" err="1" smtClean="0"/>
              <a:t>dora</a:t>
            </a:r>
            <a:endParaRPr lang="en-US" dirty="0" smtClean="0"/>
          </a:p>
          <a:p>
            <a:pPr lvl="1"/>
            <a:r>
              <a:rPr lang="en-US" dirty="0" smtClean="0"/>
              <a:t>DORA/PLP logic and workload implementations</a:t>
            </a:r>
          </a:p>
          <a:p>
            <a:r>
              <a:rPr lang="en-US" dirty="0" err="1" smtClean="0"/>
              <a:t>shore.conf</a:t>
            </a:r>
            <a:endParaRPr lang="en-US" dirty="0" smtClean="0"/>
          </a:p>
          <a:p>
            <a:pPr lvl="1"/>
            <a:r>
              <a:rPr lang="en-US" dirty="0" smtClean="0"/>
              <a:t>Where you specify workload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60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Shore-Kits?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$"/>
            </a:pPr>
            <a:r>
              <a:rPr lang="en-US" dirty="0" err="1" smtClean="0"/>
              <a:t>ln</a:t>
            </a:r>
            <a:r>
              <a:rPr lang="en-US" dirty="0" smtClean="0"/>
              <a:t> –s </a:t>
            </a:r>
            <a:r>
              <a:rPr lang="en-US" smtClean="0"/>
              <a:t>log log-tpcb-10</a:t>
            </a:r>
            <a:endParaRPr lang="en-US" dirty="0" smtClean="0"/>
          </a:p>
          <a:p>
            <a:pPr>
              <a:buFont typeface="Calibri" pitchFamily="34" charset="0"/>
              <a:buChar char="$"/>
            </a:pPr>
            <a:r>
              <a:rPr lang="en-US" dirty="0" err="1" smtClean="0"/>
              <a:t>rm</a:t>
            </a:r>
            <a:r>
              <a:rPr lang="en-US" dirty="0" smtClean="0"/>
              <a:t> log/*; </a:t>
            </a:r>
            <a:r>
              <a:rPr lang="en-US" dirty="0" err="1" smtClean="0"/>
              <a:t>rm</a:t>
            </a:r>
            <a:r>
              <a:rPr lang="en-US" dirty="0" smtClean="0"/>
              <a:t> databases/*</a:t>
            </a:r>
          </a:p>
          <a:p>
            <a:pPr>
              <a:buFont typeface="Calibri" pitchFamily="34" charset="0"/>
              <a:buChar char="$"/>
            </a:pPr>
            <a:r>
              <a:rPr lang="en-US" dirty="0" smtClean="0"/>
              <a:t>./</a:t>
            </a:r>
            <a:r>
              <a:rPr lang="en-US" dirty="0" err="1" smtClean="0"/>
              <a:t>shore_kits</a:t>
            </a:r>
            <a:r>
              <a:rPr lang="en-US" dirty="0" smtClean="0"/>
              <a:t> –c tpcb-10 –s baseline –d normal –r</a:t>
            </a:r>
          </a:p>
          <a:p>
            <a:pPr lvl="1">
              <a:buFont typeface="Calibri" pitchFamily="34" charset="0"/>
              <a:buChar char="$"/>
            </a:pPr>
            <a:r>
              <a:rPr lang="en-US" dirty="0"/>
              <a:t>h</a:t>
            </a:r>
            <a:r>
              <a:rPr lang="en-US" dirty="0" smtClean="0"/>
              <a:t>elp</a:t>
            </a:r>
          </a:p>
          <a:p>
            <a:pPr lvl="1">
              <a:buFont typeface="Calibri" pitchFamily="34" charset="0"/>
              <a:buChar char="$"/>
            </a:pPr>
            <a:r>
              <a:rPr lang="en-US" dirty="0" err="1"/>
              <a:t>t</a:t>
            </a:r>
            <a:r>
              <a:rPr lang="en-US" dirty="0" err="1" smtClean="0"/>
              <a:t>rxs</a:t>
            </a:r>
            <a:endParaRPr lang="en-US" dirty="0" smtClean="0"/>
          </a:p>
          <a:p>
            <a:pPr lvl="1">
              <a:buFont typeface="Calibri" pitchFamily="34" charset="0"/>
              <a:buChar char="$"/>
            </a:pPr>
            <a:r>
              <a:rPr lang="en-US" dirty="0" err="1" smtClean="0"/>
              <a:t>elr</a:t>
            </a:r>
            <a:endParaRPr lang="en-US" dirty="0" smtClean="0"/>
          </a:p>
          <a:p>
            <a:pPr lvl="1">
              <a:buFont typeface="Calibri" pitchFamily="34" charset="0"/>
              <a:buChar char="$"/>
            </a:pPr>
            <a:r>
              <a:rPr lang="en-US" dirty="0"/>
              <a:t>l</a:t>
            </a:r>
            <a:r>
              <a:rPr lang="en-US" dirty="0" smtClean="0"/>
              <a:t>og cd</a:t>
            </a:r>
          </a:p>
          <a:p>
            <a:pPr lvl="1">
              <a:buFont typeface="Calibri" pitchFamily="34" charset="0"/>
              <a:buChar char="$"/>
            </a:pPr>
            <a:r>
              <a:rPr lang="en-US" dirty="0"/>
              <a:t>m</a:t>
            </a:r>
            <a:r>
              <a:rPr lang="en-US" dirty="0" smtClean="0"/>
              <a:t>easure 10 1 10 10 </a:t>
            </a:r>
            <a:r>
              <a:rPr lang="en-US" dirty="0"/>
              <a:t>0</a:t>
            </a:r>
            <a:r>
              <a:rPr lang="en-US" dirty="0" smtClean="0"/>
              <a:t> 1</a:t>
            </a:r>
          </a:p>
          <a:p>
            <a:pPr marL="0" indent="0">
              <a:buNone/>
            </a:pPr>
            <a:r>
              <a:rPr lang="en-US" dirty="0" smtClean="0"/>
              <a:t>&lt;restart&gt;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61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ome advice for 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in-memory runs</a:t>
            </a:r>
          </a:p>
          <a:p>
            <a:pPr lvl="1"/>
            <a:r>
              <a:rPr lang="en-US" dirty="0" smtClean="0"/>
              <a:t>Your laptop might suffer (mine does </a:t>
            </a:r>
            <a:r>
              <a:rPr lang="en-US" dirty="0" smtClean="0">
                <a:sym typeface="Wingdings" pitchFamily="2" charset="2"/>
              </a:rPr>
              <a:t>)</a:t>
            </a:r>
            <a:endParaRPr lang="en-US" dirty="0" smtClean="0"/>
          </a:p>
          <a:p>
            <a:pPr lvl="1"/>
            <a:r>
              <a:rPr lang="en-US" dirty="0" smtClean="0"/>
              <a:t>Unless you want convoys, make sure</a:t>
            </a:r>
          </a:p>
          <a:p>
            <a:pPr lvl="2"/>
            <a:r>
              <a:rPr lang="en-US" sz="2000" dirty="0" smtClean="0"/>
              <a:t>#loaders, #clients, #workers used &lt; #available hardware contexts</a:t>
            </a:r>
          </a:p>
          <a:p>
            <a:r>
              <a:rPr lang="en-US" dirty="0" smtClean="0"/>
              <a:t>If you want high utilization</a:t>
            </a:r>
          </a:p>
          <a:p>
            <a:pPr lvl="1"/>
            <a:r>
              <a:rPr lang="en-US" dirty="0" smtClean="0"/>
              <a:t>Do not have synchronous clients</a:t>
            </a:r>
            <a:br>
              <a:rPr lang="en-US" dirty="0" smtClean="0"/>
            </a:br>
            <a:r>
              <a:rPr lang="en-US" dirty="0" smtClean="0"/>
              <a:t>(e.g. </a:t>
            </a:r>
            <a:r>
              <a:rPr lang="en-US" dirty="0" err="1"/>
              <a:t>a</a:t>
            </a:r>
            <a:r>
              <a:rPr lang="en-US" dirty="0" err="1" smtClean="0"/>
              <a:t>synch</a:t>
            </a:r>
            <a:r>
              <a:rPr lang="en-US" dirty="0" smtClean="0"/>
              <a:t> option in </a:t>
            </a:r>
            <a:r>
              <a:rPr lang="en-US" dirty="0" err="1" smtClean="0"/>
              <a:t>VoltDB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Or make your clients send requests in large batches</a:t>
            </a:r>
            <a:br>
              <a:rPr lang="en-US" dirty="0" smtClean="0"/>
            </a:br>
            <a:r>
              <a:rPr lang="en-US" dirty="0" smtClean="0"/>
              <a:t>(e.g. </a:t>
            </a:r>
            <a:r>
              <a:rPr lang="en-US" dirty="0"/>
              <a:t>shore-kits, </a:t>
            </a:r>
            <a:r>
              <a:rPr lang="en-US" dirty="0" err="1" smtClean="0"/>
              <a:t>db</a:t>
            </a:r>
            <a:r>
              <a:rPr lang="en-US" dirty="0" smtClean="0"/>
              <a:t>-cl-</a:t>
            </a:r>
            <a:r>
              <a:rPr lang="en-US" dirty="0" err="1" smtClean="0"/>
              <a:t>batchsz</a:t>
            </a:r>
            <a:r>
              <a:rPr lang="en-US" dirty="0" smtClean="0"/>
              <a:t> parameter in </a:t>
            </a:r>
            <a:r>
              <a:rPr lang="en-US" dirty="0" err="1" smtClean="0"/>
              <a:t>shore.conf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Group commit and commit pipelining won’t improve throughput if all outstanding requests are in the group!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62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ore advice for 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fixed-duration measurement runs </a:t>
            </a:r>
            <a:br>
              <a:rPr lang="en-US" dirty="0" smtClean="0"/>
            </a:br>
            <a:r>
              <a:rPr lang="en-US" dirty="0" smtClean="0"/>
              <a:t>(e.g. “measure” command in shore-kits)</a:t>
            </a:r>
          </a:p>
          <a:p>
            <a:pPr lvl="1"/>
            <a:r>
              <a:rPr lang="en-US" dirty="0" smtClean="0"/>
              <a:t>Start workers, snapshot stats, wait, snapshot stats again, stop workers; result is delta between snapshots.</a:t>
            </a:r>
          </a:p>
          <a:p>
            <a:pPr lvl="1"/>
            <a:r>
              <a:rPr lang="en-US" dirty="0" smtClean="0"/>
              <a:t>Avoids start/stop effects</a:t>
            </a:r>
          </a:p>
          <a:p>
            <a:pPr lvl="1"/>
            <a:r>
              <a:rPr lang="en-US" dirty="0" smtClean="0"/>
              <a:t>Duration of runs more predictable </a:t>
            </a:r>
            <a:br>
              <a:rPr lang="en-US" dirty="0" smtClean="0"/>
            </a:br>
            <a:r>
              <a:rPr lang="en-US" dirty="0" smtClean="0"/>
              <a:t>(even if throughput is unexpectedly low or high)</a:t>
            </a:r>
          </a:p>
          <a:p>
            <a:r>
              <a:rPr lang="en-US" dirty="0" smtClean="0"/>
              <a:t>Run long enough to catch log </a:t>
            </a:r>
            <a:r>
              <a:rPr lang="en-US" dirty="0" err="1" smtClean="0"/>
              <a:t>checkpointing</a:t>
            </a:r>
            <a:endParaRPr lang="en-US" dirty="0" smtClean="0"/>
          </a:p>
          <a:p>
            <a:pPr lvl="1"/>
            <a:r>
              <a:rPr lang="en-US" dirty="0" smtClean="0"/>
              <a:t>Checkpoints do impact performance, unfair to ignore them</a:t>
            </a:r>
          </a:p>
          <a:p>
            <a:pPr lvl="1"/>
            <a:r>
              <a:rPr lang="en-US" dirty="0" smtClean="0"/>
              <a:t>Gives page cleaning time to ramp up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63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shore-kits isn’t enough?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Shore-Kits is great, but …</a:t>
            </a:r>
          </a:p>
          <a:p>
            <a:pPr lvl="1"/>
            <a:r>
              <a:rPr lang="en-US" dirty="0" smtClean="0"/>
              <a:t>Implementation overhead for simple queries</a:t>
            </a:r>
          </a:p>
          <a:p>
            <a:pPr lvl="1"/>
            <a:r>
              <a:rPr lang="en-US" dirty="0" smtClean="0"/>
              <a:t>Does not keep metadata persistently</a:t>
            </a:r>
          </a:p>
          <a:p>
            <a:pPr lvl="1"/>
            <a:r>
              <a:rPr lang="en-US" dirty="0" smtClean="0"/>
              <a:t>Does not allow ad-hoc requests</a:t>
            </a:r>
          </a:p>
          <a:p>
            <a:pPr lvl="1"/>
            <a:r>
              <a:rPr lang="en-US" dirty="0" smtClean="0"/>
              <a:t>Cannot switch databases on-the-fly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64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172200"/>
            <a:ext cx="914400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 anchor="ctr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oming soon: Shore-Kits++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3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keeps giving more parallelism</a:t>
            </a:r>
          </a:p>
          <a:p>
            <a:r>
              <a:rPr lang="en-US" dirty="0" smtClean="0"/>
              <a:t>But achieving scalability is hard</a:t>
            </a:r>
          </a:p>
          <a:p>
            <a:r>
              <a:rPr lang="en-US" dirty="0" smtClean="0"/>
              <a:t>Any unbounded communication eventually becomes a bottleneck</a:t>
            </a:r>
          </a:p>
          <a:p>
            <a:endParaRPr lang="en-US" dirty="0"/>
          </a:p>
          <a:p>
            <a:r>
              <a:rPr lang="en-US" dirty="0" smtClean="0"/>
              <a:t>Shore-MT</a:t>
            </a:r>
            <a:r>
              <a:rPr lang="en-US" dirty="0"/>
              <a:t> </a:t>
            </a:r>
            <a:r>
              <a:rPr lang="en-US" dirty="0" smtClean="0"/>
              <a:t>and Shore-Kits</a:t>
            </a:r>
          </a:p>
          <a:p>
            <a:pPr lvl="1"/>
            <a:r>
              <a:rPr lang="en-US" dirty="0" smtClean="0"/>
              <a:t>Good test-bed for research</a:t>
            </a:r>
          </a:p>
          <a:p>
            <a:pPr lvl="1"/>
            <a:r>
              <a:rPr lang="en-US" dirty="0" smtClean="0"/>
              <a:t>New release: 7.0</a:t>
            </a:r>
            <a:endParaRPr lang="en-US" dirty="0"/>
          </a:p>
          <a:p>
            <a:pPr lvl="1"/>
            <a:r>
              <a:rPr lang="en-US" dirty="0" smtClean="0"/>
              <a:t>Check http://diaswww.epfl.ch/shore-mt/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65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5997714"/>
            <a:ext cx="2499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Thank you!</a:t>
            </a:r>
            <a:endParaRPr lang="en-US" sz="4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–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[VLDB1990] </a:t>
            </a:r>
            <a:r>
              <a:rPr lang="en-US" sz="1800" dirty="0"/>
              <a:t>C. </a:t>
            </a:r>
            <a:r>
              <a:rPr lang="en-US" sz="1800" dirty="0" smtClean="0"/>
              <a:t>Mohan: </a:t>
            </a:r>
            <a:r>
              <a:rPr lang="en-US" sz="1800" dirty="0"/>
              <a:t>ARIES/KVL: a key-value locking </a:t>
            </a:r>
            <a:r>
              <a:rPr lang="en-US" sz="1800" dirty="0" smtClean="0"/>
              <a:t>method for </a:t>
            </a:r>
            <a:r>
              <a:rPr lang="en-US" sz="1800" dirty="0"/>
              <a:t>concurrency control of </a:t>
            </a:r>
            <a:r>
              <a:rPr lang="en-US" sz="1800" dirty="0" err="1"/>
              <a:t>multiaction</a:t>
            </a:r>
            <a:r>
              <a:rPr lang="en-US" sz="1800" dirty="0"/>
              <a:t> </a:t>
            </a:r>
            <a:r>
              <a:rPr lang="en-US" sz="1800" dirty="0" smtClean="0"/>
              <a:t>transactions </a:t>
            </a:r>
            <a:r>
              <a:rPr lang="en-US" sz="1800" dirty="0"/>
              <a:t>operating on B-tree indexes.</a:t>
            </a:r>
            <a:endParaRPr lang="en-US" sz="1800" dirty="0" smtClean="0"/>
          </a:p>
          <a:p>
            <a:r>
              <a:rPr lang="en-US" sz="1800" dirty="0" smtClean="0"/>
              <a:t>[SIGMOD1992] </a:t>
            </a:r>
            <a:r>
              <a:rPr lang="en-US" sz="1800" dirty="0"/>
              <a:t>C. </a:t>
            </a:r>
            <a:r>
              <a:rPr lang="en-US" sz="1800" dirty="0" smtClean="0"/>
              <a:t>Mohan, F</a:t>
            </a:r>
            <a:r>
              <a:rPr lang="en-US" sz="1800" dirty="0"/>
              <a:t>. </a:t>
            </a:r>
            <a:r>
              <a:rPr lang="en-US" sz="1800" dirty="0" smtClean="0"/>
              <a:t>Levine: </a:t>
            </a:r>
            <a:r>
              <a:rPr lang="en-US" sz="1800" dirty="0"/>
              <a:t>ARIES/IM: an efficient </a:t>
            </a:r>
            <a:r>
              <a:rPr lang="en-US" sz="1800" dirty="0" smtClean="0"/>
              <a:t>and high </a:t>
            </a:r>
            <a:r>
              <a:rPr lang="en-US" sz="1800" dirty="0"/>
              <a:t>concurrency index management method </a:t>
            </a:r>
            <a:r>
              <a:rPr lang="en-US" sz="1800" dirty="0" smtClean="0"/>
              <a:t>using write-ahead </a:t>
            </a:r>
            <a:r>
              <a:rPr lang="en-US" sz="1800" dirty="0"/>
              <a:t>logging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[VLDB2001] T. </a:t>
            </a:r>
            <a:r>
              <a:rPr lang="en-US" sz="1800" dirty="0" err="1" smtClean="0"/>
              <a:t>Lahiri</a:t>
            </a:r>
            <a:r>
              <a:rPr lang="en-US" sz="1800" dirty="0"/>
              <a:t>, </a:t>
            </a:r>
            <a:r>
              <a:rPr lang="en-US" sz="1800" dirty="0" smtClean="0"/>
              <a:t>V. </a:t>
            </a:r>
            <a:r>
              <a:rPr lang="en-US" sz="1800" dirty="0" err="1" smtClean="0"/>
              <a:t>Srihari</a:t>
            </a:r>
            <a:r>
              <a:rPr lang="en-US" sz="1800" dirty="0" smtClean="0"/>
              <a:t>, W. Chan, N. </a:t>
            </a:r>
            <a:r>
              <a:rPr lang="en-US" sz="1800" dirty="0" err="1" smtClean="0"/>
              <a:t>MacNaughton</a:t>
            </a:r>
            <a:r>
              <a:rPr lang="en-US" sz="1800" dirty="0" smtClean="0"/>
              <a:t>, S. </a:t>
            </a:r>
            <a:r>
              <a:rPr lang="en-US" sz="1800" dirty="0" err="1" smtClean="0"/>
              <a:t>Chandrasekaran</a:t>
            </a:r>
            <a:r>
              <a:rPr lang="en-US" sz="1800" dirty="0" smtClean="0"/>
              <a:t>: Cache </a:t>
            </a:r>
            <a:r>
              <a:rPr lang="en-US" sz="1800" dirty="0"/>
              <a:t>Fusion: Extending Shared-Disk Clusters with Shared </a:t>
            </a:r>
            <a:r>
              <a:rPr lang="en-US" sz="1800" dirty="0" smtClean="0"/>
              <a:t>Caches.</a:t>
            </a:r>
            <a:endParaRPr lang="en-US" sz="1800" dirty="0"/>
          </a:p>
          <a:p>
            <a:r>
              <a:rPr lang="en-US" sz="1800" dirty="0" smtClean="0"/>
              <a:t>[SPAA2005a] M.A. Bender</a:t>
            </a:r>
            <a:r>
              <a:rPr lang="en-US" sz="1800" dirty="0"/>
              <a:t>, </a:t>
            </a:r>
            <a:r>
              <a:rPr lang="en-US" sz="1800" dirty="0" smtClean="0"/>
              <a:t>J.T. </a:t>
            </a:r>
            <a:r>
              <a:rPr lang="en-US" sz="1800" dirty="0" err="1" smtClean="0"/>
              <a:t>Fineman</a:t>
            </a:r>
            <a:r>
              <a:rPr lang="en-US" sz="1800" dirty="0"/>
              <a:t>, </a:t>
            </a:r>
            <a:r>
              <a:rPr lang="en-US" sz="1800" dirty="0" smtClean="0"/>
              <a:t>S. Gilbert, B.C. </a:t>
            </a:r>
            <a:r>
              <a:rPr lang="en-US" sz="1800" dirty="0" err="1" smtClean="0"/>
              <a:t>Kuszmaul</a:t>
            </a:r>
            <a:r>
              <a:rPr lang="en-US" sz="1800" dirty="0" smtClean="0"/>
              <a:t>: Concurrent cache-oblivious </a:t>
            </a:r>
            <a:r>
              <a:rPr lang="en-US" sz="1800" dirty="0"/>
              <a:t>B-trees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[SPAA2005b] </a:t>
            </a:r>
            <a:r>
              <a:rPr lang="en-US" sz="1800" dirty="0"/>
              <a:t>M. </a:t>
            </a:r>
            <a:r>
              <a:rPr lang="en-US" sz="1800" dirty="0" err="1"/>
              <a:t>Moir</a:t>
            </a:r>
            <a:r>
              <a:rPr lang="en-US" sz="1800" dirty="0"/>
              <a:t>, D. Nussbaum, O. </a:t>
            </a:r>
            <a:r>
              <a:rPr lang="en-US" sz="1800" dirty="0" err="1"/>
              <a:t>Shalev</a:t>
            </a:r>
            <a:r>
              <a:rPr lang="en-US" sz="1800" dirty="0"/>
              <a:t>, </a:t>
            </a:r>
            <a:r>
              <a:rPr lang="en-US" sz="1800" dirty="0" smtClean="0"/>
              <a:t>N</a:t>
            </a:r>
            <a:r>
              <a:rPr lang="en-US" sz="1800" dirty="0"/>
              <a:t>. </a:t>
            </a:r>
            <a:r>
              <a:rPr lang="en-US" sz="1800" dirty="0" err="1" smtClean="0"/>
              <a:t>Shavit</a:t>
            </a:r>
            <a:r>
              <a:rPr lang="en-US" sz="1800" dirty="0" smtClean="0"/>
              <a:t>: Using </a:t>
            </a:r>
            <a:r>
              <a:rPr lang="en-US" sz="1800" dirty="0"/>
              <a:t>elimination to implement scalable and </a:t>
            </a:r>
            <a:r>
              <a:rPr lang="en-US" sz="1800" dirty="0" smtClean="0"/>
              <a:t>lock-free FIFO </a:t>
            </a:r>
            <a:r>
              <a:rPr lang="en-US" sz="1800" dirty="0"/>
              <a:t>queues.</a:t>
            </a:r>
          </a:p>
          <a:p>
            <a:r>
              <a:rPr lang="en-US" sz="1800" dirty="0" smtClean="0"/>
              <a:t>[VLDB2007] M</a:t>
            </a:r>
            <a:r>
              <a:rPr lang="en-US" sz="1800" dirty="0"/>
              <a:t>. Stonebraker, S. Madden, D. J. </a:t>
            </a:r>
            <a:r>
              <a:rPr lang="en-US" sz="1800" dirty="0" err="1"/>
              <a:t>Abadi</a:t>
            </a:r>
            <a:r>
              <a:rPr lang="en-US" sz="1800" dirty="0"/>
              <a:t>, S. </a:t>
            </a:r>
            <a:r>
              <a:rPr lang="en-US" sz="1800" dirty="0" err="1"/>
              <a:t>Harizopoulos</a:t>
            </a:r>
            <a:r>
              <a:rPr lang="en-US" sz="1800" dirty="0"/>
              <a:t>, N. </a:t>
            </a:r>
            <a:r>
              <a:rPr lang="en-US" sz="1800" dirty="0" err="1"/>
              <a:t>Hachem</a:t>
            </a:r>
            <a:r>
              <a:rPr lang="en-US" sz="1800" dirty="0"/>
              <a:t>, P. </a:t>
            </a:r>
            <a:r>
              <a:rPr lang="en-US" sz="1800" dirty="0" err="1"/>
              <a:t>Helland</a:t>
            </a:r>
            <a:r>
              <a:rPr lang="en-US" sz="1800" dirty="0"/>
              <a:t>: The End of an Architectural Era (It's Time for a Complete Rewrite). </a:t>
            </a:r>
            <a:endParaRPr lang="en-US" sz="1800" dirty="0" smtClean="0"/>
          </a:p>
          <a:p>
            <a:r>
              <a:rPr lang="en-US" sz="1800" dirty="0"/>
              <a:t>[SPAA2008] </a:t>
            </a:r>
            <a:r>
              <a:rPr lang="en-US" sz="1800" dirty="0" smtClean="0"/>
              <a:t>E. </a:t>
            </a:r>
            <a:r>
              <a:rPr lang="en-US" sz="1800" dirty="0" err="1" smtClean="0"/>
              <a:t>Koskinen</a:t>
            </a:r>
            <a:r>
              <a:rPr lang="en-US" sz="1800" dirty="0"/>
              <a:t>, </a:t>
            </a:r>
            <a:r>
              <a:rPr lang="en-US" sz="1800" dirty="0" smtClean="0"/>
              <a:t>M. </a:t>
            </a:r>
            <a:r>
              <a:rPr lang="en-US" sz="1800" dirty="0" err="1" smtClean="0"/>
              <a:t>Herlihy</a:t>
            </a:r>
            <a:r>
              <a:rPr lang="en-US" sz="1800" dirty="0"/>
              <a:t>: Dreadlocks: Efﬁcient Deadlock </a:t>
            </a:r>
            <a:r>
              <a:rPr lang="en-US" sz="1800" dirty="0" smtClean="0"/>
              <a:t>Detection.</a:t>
            </a:r>
            <a:endParaRPr lang="en-US" sz="1800" dirty="0"/>
          </a:p>
          <a:p>
            <a:r>
              <a:rPr lang="en-US" sz="1800" dirty="0" smtClean="0"/>
              <a:t>[DaMoN2008] R. Johnson</a:t>
            </a:r>
            <a:r>
              <a:rPr lang="en-US" sz="1800" dirty="0"/>
              <a:t>, </a:t>
            </a:r>
            <a:r>
              <a:rPr lang="en-US" sz="1800" dirty="0" smtClean="0"/>
              <a:t>I. </a:t>
            </a:r>
            <a:r>
              <a:rPr lang="en-US" sz="1800" dirty="0" err="1" smtClean="0"/>
              <a:t>Pandis</a:t>
            </a:r>
            <a:r>
              <a:rPr lang="en-US" sz="1800" dirty="0"/>
              <a:t>, </a:t>
            </a:r>
            <a:r>
              <a:rPr lang="en-US" sz="1800" dirty="0" smtClean="0"/>
              <a:t>A. </a:t>
            </a:r>
            <a:r>
              <a:rPr lang="en-US" sz="1800" dirty="0" err="1" smtClean="0"/>
              <a:t>Ailamaki</a:t>
            </a:r>
            <a:r>
              <a:rPr lang="en-US" sz="1800" dirty="0" smtClean="0"/>
              <a:t>: Critical </a:t>
            </a:r>
            <a:r>
              <a:rPr lang="en-US" sz="1800" dirty="0"/>
              <a:t>Sections: Re-Emerging Scalability Concerns for Database Storage </a:t>
            </a:r>
            <a:r>
              <a:rPr lang="en-US" sz="1800" dirty="0" smtClean="0"/>
              <a:t>Engines.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4189-C436-47D0-AC37-8484B13A8E13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–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[EDBT2009] R. Johnson, I. </a:t>
            </a:r>
            <a:r>
              <a:rPr lang="en-US" sz="1800" dirty="0" err="1"/>
              <a:t>Pandis</a:t>
            </a:r>
            <a:r>
              <a:rPr lang="en-US" sz="1800" dirty="0"/>
              <a:t>, N. </a:t>
            </a:r>
            <a:r>
              <a:rPr lang="en-US" sz="1800" dirty="0" err="1"/>
              <a:t>Hardavellas</a:t>
            </a:r>
            <a:r>
              <a:rPr lang="en-US" sz="1800" dirty="0"/>
              <a:t>, A. </a:t>
            </a:r>
            <a:r>
              <a:rPr lang="en-US" sz="1800" dirty="0" err="1"/>
              <a:t>Ailamaki</a:t>
            </a:r>
            <a:r>
              <a:rPr lang="en-US" sz="1800" dirty="0"/>
              <a:t>, B. </a:t>
            </a:r>
            <a:r>
              <a:rPr lang="en-US" sz="1800" dirty="0" err="1"/>
              <a:t>Falsafi</a:t>
            </a:r>
            <a:r>
              <a:rPr lang="en-US" sz="1800" dirty="0"/>
              <a:t>: Shore-MT: a scalable storage manager for the multicore era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[</a:t>
            </a:r>
            <a:r>
              <a:rPr lang="en-US" sz="1800" dirty="0"/>
              <a:t>VLDB2009] R. Johnson, I. </a:t>
            </a:r>
            <a:r>
              <a:rPr lang="en-US" sz="1800" dirty="0" err="1"/>
              <a:t>Pandis</a:t>
            </a:r>
            <a:r>
              <a:rPr lang="en-US" sz="1800" dirty="0"/>
              <a:t>, A. </a:t>
            </a:r>
            <a:r>
              <a:rPr lang="en-US" sz="1800" dirty="0" err="1"/>
              <a:t>Ailamaki</a:t>
            </a:r>
            <a:r>
              <a:rPr lang="en-US" sz="1800" dirty="0"/>
              <a:t>: Improving OLTP Scalability using Speculative Lock Inheritance.</a:t>
            </a:r>
            <a:endParaRPr lang="en-US" sz="1800" i="1" dirty="0"/>
          </a:p>
          <a:p>
            <a:r>
              <a:rPr lang="en-US" sz="1800" dirty="0" smtClean="0"/>
              <a:t>[</a:t>
            </a:r>
            <a:r>
              <a:rPr lang="en-US" sz="1800" dirty="0"/>
              <a:t>PVLDB2010a] R. Johnson, I. </a:t>
            </a:r>
            <a:r>
              <a:rPr lang="en-US" sz="1800" dirty="0" err="1"/>
              <a:t>Pandis</a:t>
            </a:r>
            <a:r>
              <a:rPr lang="en-US" sz="1800" dirty="0"/>
              <a:t>, R. </a:t>
            </a:r>
            <a:r>
              <a:rPr lang="en-US" sz="1800" dirty="0" err="1"/>
              <a:t>Stoica</a:t>
            </a:r>
            <a:r>
              <a:rPr lang="en-US" sz="1800" dirty="0"/>
              <a:t>, M. </a:t>
            </a:r>
            <a:r>
              <a:rPr lang="en-US" sz="1800" dirty="0" err="1"/>
              <a:t>Athanassoulis</a:t>
            </a:r>
            <a:r>
              <a:rPr lang="en-US" sz="1800" dirty="0"/>
              <a:t>, A. </a:t>
            </a:r>
            <a:r>
              <a:rPr lang="en-US" sz="1800" dirty="0" err="1"/>
              <a:t>Ailamaki</a:t>
            </a:r>
            <a:r>
              <a:rPr lang="en-US" sz="1800" dirty="0"/>
              <a:t>: </a:t>
            </a:r>
            <a:r>
              <a:rPr lang="en-US" sz="1800" dirty="0" err="1"/>
              <a:t>Aether</a:t>
            </a:r>
            <a:r>
              <a:rPr lang="en-US" sz="1800" dirty="0"/>
              <a:t>: A Scalable Approach to Logging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[</a:t>
            </a:r>
            <a:r>
              <a:rPr lang="en-US" sz="1800" dirty="0"/>
              <a:t>PVLDB2010b] I. </a:t>
            </a:r>
            <a:r>
              <a:rPr lang="en-US" sz="1800" dirty="0" err="1"/>
              <a:t>Pandis</a:t>
            </a:r>
            <a:r>
              <a:rPr lang="en-US" sz="1800" dirty="0"/>
              <a:t>, R. Johnson, N. </a:t>
            </a:r>
            <a:r>
              <a:rPr lang="en-US" sz="1800" dirty="0" err="1"/>
              <a:t>Hardavellas</a:t>
            </a:r>
            <a:r>
              <a:rPr lang="en-US" sz="1800" dirty="0"/>
              <a:t>, A. </a:t>
            </a:r>
            <a:r>
              <a:rPr lang="en-US" sz="1800" dirty="0" err="1"/>
              <a:t>Ailamaki</a:t>
            </a:r>
            <a:r>
              <a:rPr lang="en-US" sz="1800" dirty="0"/>
              <a:t>: Data-Oriented Transaction Execution.</a:t>
            </a:r>
          </a:p>
          <a:p>
            <a:r>
              <a:rPr lang="en-US" sz="1800" dirty="0"/>
              <a:t>[PVLDB2011] I. </a:t>
            </a:r>
            <a:r>
              <a:rPr lang="en-US" sz="1800" dirty="0" err="1"/>
              <a:t>Pandis</a:t>
            </a:r>
            <a:r>
              <a:rPr lang="en-US" sz="1800" dirty="0"/>
              <a:t>, P. </a:t>
            </a:r>
            <a:r>
              <a:rPr lang="en-US" sz="1800" dirty="0" err="1"/>
              <a:t>Tözün</a:t>
            </a:r>
            <a:r>
              <a:rPr lang="en-US" sz="1800" dirty="0"/>
              <a:t>, R. Johnson, A. </a:t>
            </a:r>
            <a:r>
              <a:rPr lang="en-US" sz="1800" dirty="0" err="1"/>
              <a:t>Ailamaki</a:t>
            </a:r>
            <a:r>
              <a:rPr lang="en-US" sz="1800" dirty="0"/>
              <a:t>: PLP: Page Latch-free Shared-everything OLTP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[</a:t>
            </a:r>
            <a:r>
              <a:rPr lang="en-US" sz="1800" dirty="0"/>
              <a:t>ICDE2011] A. Kemper, T. Neumann: </a:t>
            </a:r>
            <a:r>
              <a:rPr lang="en-US" sz="1800" dirty="0" err="1"/>
              <a:t>HyPer</a:t>
            </a:r>
            <a:r>
              <a:rPr lang="en-US" sz="1800" dirty="0"/>
              <a:t> – A hybrid OLTP &amp; OLAP main memory database system based on virtual memory snapshots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[TODS2012] G</a:t>
            </a:r>
            <a:r>
              <a:rPr lang="en-US" sz="1800" dirty="0"/>
              <a:t>. </a:t>
            </a:r>
            <a:r>
              <a:rPr lang="en-US" sz="1800" dirty="0" err="1"/>
              <a:t>Graefe</a:t>
            </a:r>
            <a:r>
              <a:rPr lang="en-US" sz="1800" dirty="0"/>
              <a:t>, H. Kimura, </a:t>
            </a:r>
            <a:r>
              <a:rPr lang="en-US" sz="1800" dirty="0" smtClean="0"/>
              <a:t>H</a:t>
            </a:r>
            <a:r>
              <a:rPr lang="en-US" sz="1800" dirty="0"/>
              <a:t>. </a:t>
            </a:r>
            <a:r>
              <a:rPr lang="en-US" sz="1800" dirty="0" err="1" smtClean="0"/>
              <a:t>Kuno</a:t>
            </a:r>
            <a:r>
              <a:rPr lang="en-US" sz="1800" dirty="0" smtClean="0"/>
              <a:t>: </a:t>
            </a:r>
            <a:r>
              <a:rPr lang="en-US" sz="1800" dirty="0"/>
              <a:t>Foster </a:t>
            </a:r>
            <a:r>
              <a:rPr lang="en-US" sz="1800" dirty="0" smtClean="0"/>
              <a:t>B-trees.</a:t>
            </a:r>
          </a:p>
          <a:p>
            <a:r>
              <a:rPr lang="en-US" sz="1800" dirty="0" smtClean="0"/>
              <a:t>[VLDBJ2013] R</a:t>
            </a:r>
            <a:r>
              <a:rPr lang="en-US" sz="1800" dirty="0"/>
              <a:t>. Johnson, I. </a:t>
            </a:r>
            <a:r>
              <a:rPr lang="en-US" sz="1800" dirty="0" err="1"/>
              <a:t>Pandis</a:t>
            </a:r>
            <a:r>
              <a:rPr lang="en-US" sz="1800" dirty="0"/>
              <a:t>, </a:t>
            </a:r>
            <a:r>
              <a:rPr lang="en-US" sz="1800" dirty="0" smtClean="0"/>
              <a:t>A</a:t>
            </a:r>
            <a:r>
              <a:rPr lang="en-US" sz="1800" dirty="0"/>
              <a:t>. </a:t>
            </a:r>
            <a:r>
              <a:rPr lang="en-US" sz="1800" dirty="0" err="1" smtClean="0"/>
              <a:t>Ailamaki</a:t>
            </a:r>
            <a:r>
              <a:rPr lang="en-US" sz="1800" dirty="0" smtClean="0"/>
              <a:t>: Eliminating unscalable  communication </a:t>
            </a:r>
            <a:r>
              <a:rPr lang="en-US" sz="1800" dirty="0"/>
              <a:t>in transaction processing</a:t>
            </a:r>
            <a:r>
              <a:rPr lang="en-US" sz="1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4189-C436-47D0-AC37-8484B13A8E1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–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[SIGMOD2013] C. </a:t>
            </a:r>
            <a:r>
              <a:rPr lang="en-US" sz="1800" dirty="0" err="1"/>
              <a:t>Diaconu</a:t>
            </a:r>
            <a:r>
              <a:rPr lang="en-US" sz="1800" dirty="0"/>
              <a:t>, C. Freedman, E. </a:t>
            </a:r>
            <a:r>
              <a:rPr lang="en-US" sz="1800" dirty="0" err="1"/>
              <a:t>Ismert</a:t>
            </a:r>
            <a:r>
              <a:rPr lang="en-US" sz="1800" dirty="0"/>
              <a:t>, P. Larson, P. Mittal, R. </a:t>
            </a:r>
            <a:r>
              <a:rPr lang="en-US" sz="1800" dirty="0" err="1"/>
              <a:t>Stonecipher</a:t>
            </a:r>
            <a:r>
              <a:rPr lang="en-US" sz="1800" dirty="0"/>
              <a:t>, N. </a:t>
            </a:r>
            <a:r>
              <a:rPr lang="en-US" sz="1800" dirty="0" err="1"/>
              <a:t>Verma</a:t>
            </a:r>
            <a:r>
              <a:rPr lang="en-US" sz="1800" dirty="0"/>
              <a:t>, M. </a:t>
            </a:r>
            <a:r>
              <a:rPr lang="en-US" sz="1800" dirty="0" err="1"/>
              <a:t>Zwilling</a:t>
            </a:r>
            <a:r>
              <a:rPr lang="en-US" sz="1800" dirty="0"/>
              <a:t>: </a:t>
            </a:r>
            <a:r>
              <a:rPr lang="en-US" sz="1800" dirty="0" err="1"/>
              <a:t>Hekaton</a:t>
            </a:r>
            <a:r>
              <a:rPr lang="en-US" sz="1800" dirty="0"/>
              <a:t>: SQL Server's Memory-Optimized OLTP Engine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[</a:t>
            </a:r>
            <a:r>
              <a:rPr lang="en-US" sz="1800" dirty="0"/>
              <a:t>SIGMOD2013a] G. </a:t>
            </a:r>
            <a:r>
              <a:rPr lang="en-US" sz="1800" dirty="0" err="1"/>
              <a:t>Graefe</a:t>
            </a:r>
            <a:r>
              <a:rPr lang="en-US" sz="1800" dirty="0"/>
              <a:t>, M. </a:t>
            </a:r>
            <a:r>
              <a:rPr lang="en-US" sz="1800" dirty="0" err="1"/>
              <a:t>Lillibridge</a:t>
            </a:r>
            <a:r>
              <a:rPr lang="en-US" sz="1800" dirty="0"/>
              <a:t>, H. </a:t>
            </a:r>
            <a:r>
              <a:rPr lang="en-US" sz="1800" dirty="0" err="1"/>
              <a:t>Kuno</a:t>
            </a:r>
            <a:r>
              <a:rPr lang="en-US" sz="1800" dirty="0"/>
              <a:t>, J. </a:t>
            </a:r>
            <a:r>
              <a:rPr lang="en-US" sz="1800" dirty="0" err="1"/>
              <a:t>Tucek</a:t>
            </a:r>
            <a:r>
              <a:rPr lang="en-US" sz="1800" dirty="0"/>
              <a:t>, A. </a:t>
            </a:r>
            <a:r>
              <a:rPr lang="en-US" sz="1800" dirty="0" err="1"/>
              <a:t>Veitch</a:t>
            </a:r>
            <a:r>
              <a:rPr lang="en-US" sz="1800" dirty="0"/>
              <a:t>: Controlled Lock Violation.</a:t>
            </a:r>
          </a:p>
          <a:p>
            <a:r>
              <a:rPr lang="en-US" sz="1800" dirty="0" smtClean="0"/>
              <a:t>[</a:t>
            </a:r>
            <a:r>
              <a:rPr lang="en-US" sz="1800" dirty="0"/>
              <a:t>SIGMOD2013b] </a:t>
            </a:r>
            <a:r>
              <a:rPr lang="en-US" sz="1800" dirty="0" smtClean="0"/>
              <a:t>H. Jung, H. </a:t>
            </a:r>
            <a:r>
              <a:rPr lang="en-US" sz="1800" dirty="0"/>
              <a:t>Han, </a:t>
            </a:r>
            <a:r>
              <a:rPr lang="en-US" sz="1800" dirty="0" smtClean="0"/>
              <a:t>A. </a:t>
            </a:r>
            <a:r>
              <a:rPr lang="en-US" sz="1800" dirty="0" err="1"/>
              <a:t>Fekete</a:t>
            </a:r>
            <a:r>
              <a:rPr lang="en-US" sz="1800" dirty="0"/>
              <a:t>, </a:t>
            </a:r>
            <a:r>
              <a:rPr lang="en-US" sz="1800" dirty="0" smtClean="0"/>
              <a:t>G. </a:t>
            </a:r>
            <a:r>
              <a:rPr lang="en-US" sz="1800" dirty="0" err="1"/>
              <a:t>Heiser</a:t>
            </a:r>
            <a:r>
              <a:rPr lang="en-US" sz="1800" dirty="0"/>
              <a:t>, </a:t>
            </a:r>
            <a:r>
              <a:rPr lang="en-US" sz="1800" dirty="0" smtClean="0"/>
              <a:t>H. </a:t>
            </a:r>
            <a:r>
              <a:rPr lang="en-US" sz="1800" dirty="0" err="1" smtClean="0"/>
              <a:t>Yeom</a:t>
            </a:r>
            <a:r>
              <a:rPr lang="en-US" sz="1800" dirty="0" smtClean="0"/>
              <a:t>: A </a:t>
            </a:r>
            <a:r>
              <a:rPr lang="en-US" sz="1800" dirty="0"/>
              <a:t>Scalable Lock Manager for </a:t>
            </a:r>
            <a:r>
              <a:rPr lang="en-US" sz="1800" dirty="0" smtClean="0"/>
              <a:t>Multicores.</a:t>
            </a:r>
          </a:p>
          <a:p>
            <a:r>
              <a:rPr lang="en-US" sz="1800" dirty="0" smtClean="0"/>
              <a:t>[PVLDB2014</a:t>
            </a:r>
            <a:r>
              <a:rPr lang="en-US" sz="1800" dirty="0"/>
              <a:t>] </a:t>
            </a:r>
            <a:r>
              <a:rPr lang="en-US" sz="1800" dirty="0" err="1"/>
              <a:t>Pelley</a:t>
            </a:r>
            <a:r>
              <a:rPr lang="en-US" sz="1800" dirty="0"/>
              <a:t> et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68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caling-up OLTP on multicores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Extreme physical partitioning</a:t>
            </a:r>
          </a:p>
          <a:p>
            <a:pPr lvl="1"/>
            <a:r>
              <a:rPr lang="en-US" i="1" dirty="0" smtClean="0"/>
              <a:t>H-Store/</a:t>
            </a:r>
            <a:r>
              <a:rPr lang="en-US" i="1" dirty="0" err="1" smtClean="0"/>
              <a:t>VoltDB</a:t>
            </a:r>
            <a:endParaRPr lang="en-US" i="1" dirty="0" smtClean="0"/>
          </a:p>
          <a:p>
            <a:pPr lvl="1"/>
            <a:r>
              <a:rPr lang="en-US" i="1" dirty="0" err="1" smtClean="0"/>
              <a:t>HyPer</a:t>
            </a:r>
            <a:endParaRPr lang="en-US" dirty="0" smtClean="0"/>
          </a:p>
          <a:p>
            <a:r>
              <a:rPr lang="en-US" dirty="0" smtClean="0"/>
              <a:t>Logical &amp; Physiological partitioning</a:t>
            </a:r>
          </a:p>
          <a:p>
            <a:pPr lvl="1"/>
            <a:r>
              <a:rPr lang="en-US" i="1" dirty="0" smtClean="0"/>
              <a:t>Oracle RAC</a:t>
            </a:r>
          </a:p>
          <a:p>
            <a:pPr lvl="1"/>
            <a:r>
              <a:rPr lang="en-US" i="1" dirty="0" smtClean="0"/>
              <a:t>DORA/PLP on Shore-MT</a:t>
            </a:r>
          </a:p>
          <a:p>
            <a:r>
              <a:rPr lang="en-US" dirty="0"/>
              <a:t>Lock-free algorithms &amp; MVCC</a:t>
            </a:r>
          </a:p>
          <a:p>
            <a:pPr lvl="1"/>
            <a:r>
              <a:rPr lang="en-US" i="1" dirty="0" err="1"/>
              <a:t>TokuDB</a:t>
            </a:r>
            <a:endParaRPr lang="en-US" i="1" dirty="0"/>
          </a:p>
          <a:p>
            <a:pPr lvl="1"/>
            <a:r>
              <a:rPr lang="en-US" i="1" dirty="0" err="1"/>
              <a:t>MemSQL</a:t>
            </a:r>
            <a:endParaRPr lang="en-US" i="1" dirty="0"/>
          </a:p>
          <a:p>
            <a:pPr lvl="1"/>
            <a:r>
              <a:rPr lang="en-US" i="1" dirty="0" err="1"/>
              <a:t>Hekaton</a:t>
            </a:r>
            <a:endParaRPr lang="en-US" i="1" dirty="0"/>
          </a:p>
          <a:p>
            <a:pPr lvl="1"/>
            <a:endParaRPr lang="en-US" i="1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7236" y="164833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[VLDB2007]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114490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[ICDE2011]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5334000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[SIGMOD2013]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27636" y="304800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[VLDB2001]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9997" y="4419600"/>
            <a:ext cx="151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[SPAA2005a]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3429000"/>
            <a:ext cx="2942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[PVLDB2010b,PVLDB2011]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94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ot all interference is bad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9581" y="1162687"/>
            <a:ext cx="2756019" cy="498102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u</a:t>
            </a:r>
            <a:r>
              <a:rPr lang="en-US" sz="3600" b="1" dirty="0" smtClean="0"/>
              <a:t>nbounded</a:t>
            </a:r>
            <a:endParaRPr lang="en-US" b="1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3263781" y="1162687"/>
            <a:ext cx="2756019" cy="500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f</a:t>
            </a:r>
            <a:r>
              <a:rPr lang="en-US" sz="3600" b="1" dirty="0" smtClean="0"/>
              <a:t>ixed</a:t>
            </a:r>
            <a:endParaRPr lang="en-US" b="1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6378142" y="1112710"/>
            <a:ext cx="2756019" cy="501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cooperative</a:t>
            </a:r>
            <a:endParaRPr lang="en-US" b="1" dirty="0"/>
          </a:p>
        </p:txBody>
      </p:sp>
      <p:grpSp>
        <p:nvGrpSpPr>
          <p:cNvPr id="2048" name="Group 2047"/>
          <p:cNvGrpSpPr/>
          <p:nvPr/>
        </p:nvGrpSpPr>
        <p:grpSpPr>
          <a:xfrm>
            <a:off x="809224" y="2150113"/>
            <a:ext cx="1330054" cy="1066800"/>
            <a:chOff x="745843" y="2057400"/>
            <a:chExt cx="1330054" cy="1066800"/>
          </a:xfrm>
        </p:grpSpPr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745843" y="2630916"/>
              <a:ext cx="1330054" cy="493284"/>
            </a:xfrm>
            <a:prstGeom prst="roundRect">
              <a:avLst>
                <a:gd name="adj" fmla="val 710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Lock"/>
            <p:cNvSpPr>
              <a:spLocks noEditPoints="1" noChangeArrowheads="1"/>
            </p:cNvSpPr>
            <p:nvPr/>
          </p:nvSpPr>
          <p:spPr bwMode="auto">
            <a:xfrm>
              <a:off x="1255567" y="2057400"/>
              <a:ext cx="301752" cy="47242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94949" y="2687354"/>
              <a:ext cx="1231844" cy="380407"/>
              <a:chOff x="770244" y="2671033"/>
              <a:chExt cx="1330926" cy="38040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70244" y="2671034"/>
                <a:ext cx="638647" cy="38040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62523" y="2671033"/>
                <a:ext cx="638647" cy="38040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986373" y="1752600"/>
            <a:ext cx="905416" cy="397513"/>
            <a:chOff x="986373" y="1812287"/>
            <a:chExt cx="905416" cy="397513"/>
          </a:xfrm>
        </p:grpSpPr>
        <p:sp>
          <p:nvSpPr>
            <p:cNvPr id="47" name="Freeform 26"/>
            <p:cNvSpPr>
              <a:spLocks noChangeArrowheads="1"/>
            </p:cNvSpPr>
            <p:nvPr/>
          </p:nvSpPr>
          <p:spPr bwMode="auto">
            <a:xfrm>
              <a:off x="986373" y="1812287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Freeform 26"/>
            <p:cNvSpPr>
              <a:spLocks noChangeArrowheads="1"/>
            </p:cNvSpPr>
            <p:nvPr/>
          </p:nvSpPr>
          <p:spPr bwMode="auto">
            <a:xfrm>
              <a:off x="1739389" y="1812287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051" name="Straight Arrow Connector 2050"/>
            <p:cNvCxnSpPr/>
            <p:nvPr/>
          </p:nvCxnSpPr>
          <p:spPr>
            <a:xfrm flipH="1">
              <a:off x="1584333" y="2108283"/>
              <a:ext cx="134090" cy="1015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Straight Arrow Connector 2052"/>
            <p:cNvCxnSpPr/>
            <p:nvPr/>
          </p:nvCxnSpPr>
          <p:spPr>
            <a:xfrm>
              <a:off x="1138773" y="2108283"/>
              <a:ext cx="180175" cy="1015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77781" y="3293113"/>
            <a:ext cx="905416" cy="613165"/>
            <a:chOff x="977781" y="3429000"/>
            <a:chExt cx="905416" cy="613165"/>
          </a:xfrm>
        </p:grpSpPr>
        <p:sp>
          <p:nvSpPr>
            <p:cNvPr id="53" name="Freeform 26"/>
            <p:cNvSpPr>
              <a:spLocks noChangeArrowheads="1"/>
            </p:cNvSpPr>
            <p:nvPr/>
          </p:nvSpPr>
          <p:spPr bwMode="auto">
            <a:xfrm>
              <a:off x="977781" y="3644652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Freeform 26"/>
            <p:cNvSpPr>
              <a:spLocks noChangeArrowheads="1"/>
            </p:cNvSpPr>
            <p:nvPr/>
          </p:nvSpPr>
          <p:spPr bwMode="auto">
            <a:xfrm>
              <a:off x="1730797" y="3644652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>
              <a:off x="1575741" y="3940648"/>
              <a:ext cx="134090" cy="1015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130181" y="3940648"/>
              <a:ext cx="180175" cy="1015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eform 26"/>
            <p:cNvSpPr>
              <a:spLocks noChangeArrowheads="1"/>
            </p:cNvSpPr>
            <p:nvPr/>
          </p:nvSpPr>
          <p:spPr bwMode="auto">
            <a:xfrm>
              <a:off x="1220268" y="3429000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Freeform 26"/>
            <p:cNvSpPr>
              <a:spLocks noChangeArrowheads="1"/>
            </p:cNvSpPr>
            <p:nvPr/>
          </p:nvSpPr>
          <p:spPr bwMode="auto">
            <a:xfrm>
              <a:off x="1480792" y="3429000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063" name="Straight Arrow Connector 2062"/>
            <p:cNvCxnSpPr/>
            <p:nvPr/>
          </p:nvCxnSpPr>
          <p:spPr>
            <a:xfrm>
              <a:off x="1310356" y="3751116"/>
              <a:ext cx="69537" cy="2664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Arrow Connector 2064"/>
            <p:cNvCxnSpPr/>
            <p:nvPr/>
          </p:nvCxnSpPr>
          <p:spPr>
            <a:xfrm>
              <a:off x="1499072" y="3751116"/>
              <a:ext cx="0" cy="2664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3972335" y="1752600"/>
            <a:ext cx="1330054" cy="1464313"/>
            <a:chOff x="745843" y="1812287"/>
            <a:chExt cx="1330054" cy="1464313"/>
          </a:xfrm>
        </p:grpSpPr>
        <p:grpSp>
          <p:nvGrpSpPr>
            <p:cNvPr id="160" name="Group 159"/>
            <p:cNvGrpSpPr/>
            <p:nvPr/>
          </p:nvGrpSpPr>
          <p:grpSpPr>
            <a:xfrm>
              <a:off x="745843" y="2209800"/>
              <a:ext cx="1330054" cy="1066800"/>
              <a:chOff x="745843" y="2057400"/>
              <a:chExt cx="1330054" cy="1066800"/>
            </a:xfrm>
          </p:grpSpPr>
          <p:sp>
            <p:nvSpPr>
              <p:cNvPr id="165" name="AutoShape 33"/>
              <p:cNvSpPr>
                <a:spLocks noChangeArrowheads="1"/>
              </p:cNvSpPr>
              <p:nvPr/>
            </p:nvSpPr>
            <p:spPr bwMode="auto">
              <a:xfrm>
                <a:off x="745843" y="2630916"/>
                <a:ext cx="1330054" cy="493284"/>
              </a:xfrm>
              <a:prstGeom prst="roundRect">
                <a:avLst>
                  <a:gd name="adj" fmla="val 710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6" name="Lock"/>
              <p:cNvSpPr>
                <a:spLocks noEditPoints="1" noChangeArrowheads="1"/>
              </p:cNvSpPr>
              <p:nvPr/>
            </p:nvSpPr>
            <p:spPr bwMode="auto">
              <a:xfrm>
                <a:off x="1255567" y="2057400"/>
                <a:ext cx="301752" cy="472422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9606 h 21600"/>
                  <a:gd name="T4" fmla="*/ 10800 w 21600"/>
                  <a:gd name="T5" fmla="*/ 21600 h 21600"/>
                  <a:gd name="T6" fmla="*/ 0 w 21600"/>
                  <a:gd name="T7" fmla="*/ 9606 h 21600"/>
                  <a:gd name="T8" fmla="*/ 744 w 21600"/>
                  <a:gd name="T9" fmla="*/ 9904 h 21600"/>
                  <a:gd name="T10" fmla="*/ 21134 w 21600"/>
                  <a:gd name="T11" fmla="*/ 153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93" y="9606"/>
                    </a:moveTo>
                    <a:lnTo>
                      <a:pt x="2048" y="9606"/>
                    </a:lnTo>
                    <a:lnTo>
                      <a:pt x="2048" y="4713"/>
                    </a:lnTo>
                    <a:lnTo>
                      <a:pt x="2420" y="3818"/>
                    </a:lnTo>
                    <a:lnTo>
                      <a:pt x="2979" y="3028"/>
                    </a:lnTo>
                    <a:lnTo>
                      <a:pt x="3537" y="2446"/>
                    </a:lnTo>
                    <a:lnTo>
                      <a:pt x="3956" y="1998"/>
                    </a:lnTo>
                    <a:lnTo>
                      <a:pt x="4492" y="1581"/>
                    </a:lnTo>
                    <a:lnTo>
                      <a:pt x="5143" y="1238"/>
                    </a:lnTo>
                    <a:lnTo>
                      <a:pt x="5912" y="880"/>
                    </a:lnTo>
                    <a:lnTo>
                      <a:pt x="6587" y="641"/>
                    </a:lnTo>
                    <a:lnTo>
                      <a:pt x="7518" y="372"/>
                    </a:lnTo>
                    <a:lnTo>
                      <a:pt x="8425" y="208"/>
                    </a:lnTo>
                    <a:lnTo>
                      <a:pt x="9496" y="59"/>
                    </a:lnTo>
                    <a:lnTo>
                      <a:pt x="10637" y="14"/>
                    </a:lnTo>
                    <a:lnTo>
                      <a:pt x="11614" y="59"/>
                    </a:lnTo>
                    <a:lnTo>
                      <a:pt x="12382" y="119"/>
                    </a:lnTo>
                    <a:lnTo>
                      <a:pt x="13034" y="253"/>
                    </a:lnTo>
                    <a:lnTo>
                      <a:pt x="13779" y="417"/>
                    </a:lnTo>
                    <a:lnTo>
                      <a:pt x="14500" y="611"/>
                    </a:lnTo>
                    <a:lnTo>
                      <a:pt x="14733" y="686"/>
                    </a:lnTo>
                    <a:lnTo>
                      <a:pt x="14989" y="790"/>
                    </a:lnTo>
                    <a:lnTo>
                      <a:pt x="15175" y="865"/>
                    </a:lnTo>
                    <a:lnTo>
                      <a:pt x="15385" y="954"/>
                    </a:lnTo>
                    <a:lnTo>
                      <a:pt x="15431" y="969"/>
                    </a:lnTo>
                    <a:lnTo>
                      <a:pt x="15594" y="1059"/>
                    </a:lnTo>
                    <a:lnTo>
                      <a:pt x="15757" y="1148"/>
                    </a:lnTo>
                    <a:lnTo>
                      <a:pt x="15920" y="1267"/>
                    </a:lnTo>
                    <a:lnTo>
                      <a:pt x="16106" y="1372"/>
                    </a:lnTo>
                    <a:lnTo>
                      <a:pt x="16665" y="1730"/>
                    </a:lnTo>
                    <a:lnTo>
                      <a:pt x="17014" y="1998"/>
                    </a:lnTo>
                    <a:lnTo>
                      <a:pt x="17480" y="2356"/>
                    </a:lnTo>
                    <a:lnTo>
                      <a:pt x="17852" y="2804"/>
                    </a:lnTo>
                    <a:lnTo>
                      <a:pt x="18178" y="3192"/>
                    </a:lnTo>
                    <a:lnTo>
                      <a:pt x="18527" y="3639"/>
                    </a:lnTo>
                    <a:lnTo>
                      <a:pt x="18806" y="4132"/>
                    </a:lnTo>
                    <a:lnTo>
                      <a:pt x="19086" y="4713"/>
                    </a:lnTo>
                    <a:lnTo>
                      <a:pt x="19272" y="5191"/>
                    </a:lnTo>
                    <a:lnTo>
                      <a:pt x="19295" y="9606"/>
                    </a:lnTo>
                    <a:lnTo>
                      <a:pt x="21600" y="9606"/>
                    </a:lnTo>
                    <a:lnTo>
                      <a:pt x="21600" y="16289"/>
                    </a:lnTo>
                    <a:lnTo>
                      <a:pt x="21413" y="17184"/>
                    </a:lnTo>
                    <a:lnTo>
                      <a:pt x="21041" y="17900"/>
                    </a:lnTo>
                    <a:lnTo>
                      <a:pt x="20668" y="18377"/>
                    </a:lnTo>
                    <a:lnTo>
                      <a:pt x="20343" y="18855"/>
                    </a:lnTo>
                    <a:lnTo>
                      <a:pt x="19924" y="19332"/>
                    </a:lnTo>
                    <a:lnTo>
                      <a:pt x="19388" y="19809"/>
                    </a:lnTo>
                    <a:lnTo>
                      <a:pt x="18806" y="20242"/>
                    </a:lnTo>
                    <a:lnTo>
                      <a:pt x="18062" y="20585"/>
                    </a:lnTo>
                    <a:lnTo>
                      <a:pt x="17270" y="20883"/>
                    </a:lnTo>
                    <a:lnTo>
                      <a:pt x="16525" y="21182"/>
                    </a:lnTo>
                    <a:lnTo>
                      <a:pt x="15548" y="21420"/>
                    </a:lnTo>
                    <a:lnTo>
                      <a:pt x="14803" y="21540"/>
                    </a:lnTo>
                    <a:lnTo>
                      <a:pt x="13662" y="21674"/>
                    </a:lnTo>
                    <a:lnTo>
                      <a:pt x="8379" y="21659"/>
                    </a:lnTo>
                    <a:lnTo>
                      <a:pt x="7168" y="21540"/>
                    </a:lnTo>
                    <a:lnTo>
                      <a:pt x="6098" y="21331"/>
                    </a:lnTo>
                    <a:lnTo>
                      <a:pt x="5050" y="21092"/>
                    </a:lnTo>
                    <a:lnTo>
                      <a:pt x="4003" y="20764"/>
                    </a:lnTo>
                    <a:lnTo>
                      <a:pt x="3258" y="20391"/>
                    </a:lnTo>
                    <a:lnTo>
                      <a:pt x="2769" y="20123"/>
                    </a:lnTo>
                    <a:lnTo>
                      <a:pt x="2281" y="19720"/>
                    </a:lnTo>
                    <a:lnTo>
                      <a:pt x="1862" y="19407"/>
                    </a:lnTo>
                    <a:lnTo>
                      <a:pt x="1489" y="19079"/>
                    </a:lnTo>
                    <a:lnTo>
                      <a:pt x="1070" y="18676"/>
                    </a:lnTo>
                    <a:lnTo>
                      <a:pt x="744" y="18258"/>
                    </a:lnTo>
                    <a:lnTo>
                      <a:pt x="325" y="17661"/>
                    </a:lnTo>
                    <a:lnTo>
                      <a:pt x="162" y="17035"/>
                    </a:lnTo>
                    <a:lnTo>
                      <a:pt x="93" y="16468"/>
                    </a:lnTo>
                    <a:lnTo>
                      <a:pt x="93" y="9606"/>
                    </a:lnTo>
                    <a:close/>
                    <a:moveTo>
                      <a:pt x="6098" y="9591"/>
                    </a:moveTo>
                    <a:lnTo>
                      <a:pt x="6098" y="5220"/>
                    </a:lnTo>
                    <a:lnTo>
                      <a:pt x="6191" y="4907"/>
                    </a:lnTo>
                    <a:lnTo>
                      <a:pt x="6307" y="4639"/>
                    </a:lnTo>
                    <a:lnTo>
                      <a:pt x="6517" y="4370"/>
                    </a:lnTo>
                    <a:lnTo>
                      <a:pt x="6680" y="4087"/>
                    </a:lnTo>
                    <a:lnTo>
                      <a:pt x="6889" y="3878"/>
                    </a:lnTo>
                    <a:lnTo>
                      <a:pt x="7308" y="3520"/>
                    </a:lnTo>
                    <a:lnTo>
                      <a:pt x="7843" y="3281"/>
                    </a:lnTo>
                    <a:lnTo>
                      <a:pt x="8402" y="3013"/>
                    </a:lnTo>
                    <a:lnTo>
                      <a:pt x="9031" y="2834"/>
                    </a:lnTo>
                    <a:lnTo>
                      <a:pt x="9659" y="2700"/>
                    </a:lnTo>
                    <a:lnTo>
                      <a:pt x="10497" y="2625"/>
                    </a:lnTo>
                    <a:lnTo>
                      <a:pt x="11125" y="2655"/>
                    </a:lnTo>
                    <a:lnTo>
                      <a:pt x="11987" y="2789"/>
                    </a:lnTo>
                    <a:lnTo>
                      <a:pt x="12522" y="2893"/>
                    </a:lnTo>
                    <a:lnTo>
                      <a:pt x="13011" y="3028"/>
                    </a:lnTo>
                    <a:lnTo>
                      <a:pt x="13290" y="3192"/>
                    </a:lnTo>
                    <a:lnTo>
                      <a:pt x="13709" y="3371"/>
                    </a:lnTo>
                    <a:lnTo>
                      <a:pt x="13872" y="3505"/>
                    </a:lnTo>
                    <a:lnTo>
                      <a:pt x="14058" y="3639"/>
                    </a:lnTo>
                    <a:lnTo>
                      <a:pt x="14291" y="3788"/>
                    </a:lnTo>
                    <a:lnTo>
                      <a:pt x="14431" y="3953"/>
                    </a:lnTo>
                    <a:lnTo>
                      <a:pt x="14617" y="4102"/>
                    </a:lnTo>
                    <a:lnTo>
                      <a:pt x="14826" y="4311"/>
                    </a:lnTo>
                    <a:lnTo>
                      <a:pt x="14919" y="4534"/>
                    </a:lnTo>
                    <a:lnTo>
                      <a:pt x="15036" y="4773"/>
                    </a:lnTo>
                    <a:lnTo>
                      <a:pt x="15175" y="5027"/>
                    </a:lnTo>
                    <a:lnTo>
                      <a:pt x="15245" y="5220"/>
                    </a:lnTo>
                    <a:lnTo>
                      <a:pt x="15245" y="9591"/>
                    </a:lnTo>
                    <a:lnTo>
                      <a:pt x="6098" y="9591"/>
                    </a:lnTo>
                    <a:close/>
                  </a:path>
                  <a:path w="21600" h="21600" extrusionOk="0">
                    <a:moveTo>
                      <a:pt x="93" y="9606"/>
                    </a:moveTo>
                    <a:lnTo>
                      <a:pt x="21600" y="9606"/>
                    </a:lnTo>
                    <a:close/>
                  </a:path>
                  <a:path w="21600" h="21600" extrusionOk="0">
                    <a:moveTo>
                      <a:pt x="11684" y="17109"/>
                    </a:moveTo>
                    <a:lnTo>
                      <a:pt x="12266" y="19317"/>
                    </a:lnTo>
                    <a:lnTo>
                      <a:pt x="9659" y="19317"/>
                    </a:lnTo>
                    <a:lnTo>
                      <a:pt x="10287" y="17124"/>
                    </a:lnTo>
                    <a:lnTo>
                      <a:pt x="10008" y="16975"/>
                    </a:lnTo>
                    <a:lnTo>
                      <a:pt x="9799" y="16722"/>
                    </a:lnTo>
                    <a:lnTo>
                      <a:pt x="9752" y="16408"/>
                    </a:lnTo>
                    <a:lnTo>
                      <a:pt x="9822" y="16170"/>
                    </a:lnTo>
                    <a:lnTo>
                      <a:pt x="10008" y="16006"/>
                    </a:lnTo>
                    <a:lnTo>
                      <a:pt x="10148" y="15871"/>
                    </a:lnTo>
                    <a:lnTo>
                      <a:pt x="10381" y="15782"/>
                    </a:lnTo>
                    <a:lnTo>
                      <a:pt x="10660" y="15692"/>
                    </a:lnTo>
                    <a:lnTo>
                      <a:pt x="11009" y="15677"/>
                    </a:lnTo>
                    <a:lnTo>
                      <a:pt x="11288" y="15722"/>
                    </a:lnTo>
                    <a:lnTo>
                      <a:pt x="11614" y="15782"/>
                    </a:lnTo>
                    <a:lnTo>
                      <a:pt x="11893" y="15946"/>
                    </a:lnTo>
                    <a:lnTo>
                      <a:pt x="12033" y="16080"/>
                    </a:lnTo>
                    <a:lnTo>
                      <a:pt x="12173" y="16229"/>
                    </a:lnTo>
                    <a:lnTo>
                      <a:pt x="12196" y="16408"/>
                    </a:lnTo>
                    <a:lnTo>
                      <a:pt x="12103" y="16722"/>
                    </a:lnTo>
                    <a:lnTo>
                      <a:pt x="11987" y="16856"/>
                    </a:lnTo>
                    <a:lnTo>
                      <a:pt x="11847" y="16975"/>
                    </a:lnTo>
                    <a:lnTo>
                      <a:pt x="11684" y="17109"/>
                    </a:lnTo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>
                <a:off x="794949" y="2687354"/>
                <a:ext cx="1231844" cy="380407"/>
                <a:chOff x="770244" y="2671033"/>
                <a:chExt cx="1330926" cy="380408"/>
              </a:xfrm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770244" y="2671034"/>
                  <a:ext cx="638647" cy="380407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1462523" y="2671033"/>
                  <a:ext cx="638647" cy="380407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</p:grpSp>
        <p:sp>
          <p:nvSpPr>
            <p:cNvPr id="161" name="Freeform 26"/>
            <p:cNvSpPr>
              <a:spLocks noChangeArrowheads="1"/>
            </p:cNvSpPr>
            <p:nvPr/>
          </p:nvSpPr>
          <p:spPr bwMode="auto">
            <a:xfrm>
              <a:off x="922992" y="1812287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2" name="Freeform 26"/>
            <p:cNvSpPr>
              <a:spLocks noChangeArrowheads="1"/>
            </p:cNvSpPr>
            <p:nvPr/>
          </p:nvSpPr>
          <p:spPr bwMode="auto">
            <a:xfrm>
              <a:off x="1676008" y="1812287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>
              <a:off x="1520952" y="2108283"/>
              <a:ext cx="134090" cy="1015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1075392" y="2108283"/>
              <a:ext cx="180175" cy="1015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1" name="Group 2070"/>
          <p:cNvGrpSpPr/>
          <p:nvPr/>
        </p:nvGrpSpPr>
        <p:grpSpPr>
          <a:xfrm>
            <a:off x="6858001" y="1827864"/>
            <a:ext cx="1567605" cy="1389049"/>
            <a:chOff x="6858001" y="1887551"/>
            <a:chExt cx="1567605" cy="1389049"/>
          </a:xfrm>
        </p:grpSpPr>
        <p:grpSp>
          <p:nvGrpSpPr>
            <p:cNvPr id="207" name="Group 206"/>
            <p:cNvGrpSpPr/>
            <p:nvPr/>
          </p:nvGrpSpPr>
          <p:grpSpPr>
            <a:xfrm>
              <a:off x="7095552" y="2209800"/>
              <a:ext cx="1330054" cy="1066800"/>
              <a:chOff x="745843" y="2057400"/>
              <a:chExt cx="1330054" cy="1066800"/>
            </a:xfrm>
          </p:grpSpPr>
          <p:sp>
            <p:nvSpPr>
              <p:cNvPr id="212" name="AutoShape 33"/>
              <p:cNvSpPr>
                <a:spLocks noChangeArrowheads="1"/>
              </p:cNvSpPr>
              <p:nvPr/>
            </p:nvSpPr>
            <p:spPr bwMode="auto">
              <a:xfrm>
                <a:off x="745843" y="2630916"/>
                <a:ext cx="1330054" cy="493284"/>
              </a:xfrm>
              <a:prstGeom prst="roundRect">
                <a:avLst>
                  <a:gd name="adj" fmla="val 710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3" name="Lock"/>
              <p:cNvSpPr>
                <a:spLocks noEditPoints="1" noChangeArrowheads="1"/>
              </p:cNvSpPr>
              <p:nvPr/>
            </p:nvSpPr>
            <p:spPr bwMode="auto">
              <a:xfrm>
                <a:off x="1255567" y="2057400"/>
                <a:ext cx="301752" cy="472422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9606 h 21600"/>
                  <a:gd name="T4" fmla="*/ 10800 w 21600"/>
                  <a:gd name="T5" fmla="*/ 21600 h 21600"/>
                  <a:gd name="T6" fmla="*/ 0 w 21600"/>
                  <a:gd name="T7" fmla="*/ 9606 h 21600"/>
                  <a:gd name="T8" fmla="*/ 744 w 21600"/>
                  <a:gd name="T9" fmla="*/ 9904 h 21600"/>
                  <a:gd name="T10" fmla="*/ 21134 w 21600"/>
                  <a:gd name="T11" fmla="*/ 153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93" y="9606"/>
                    </a:moveTo>
                    <a:lnTo>
                      <a:pt x="2048" y="9606"/>
                    </a:lnTo>
                    <a:lnTo>
                      <a:pt x="2048" y="4713"/>
                    </a:lnTo>
                    <a:lnTo>
                      <a:pt x="2420" y="3818"/>
                    </a:lnTo>
                    <a:lnTo>
                      <a:pt x="2979" y="3028"/>
                    </a:lnTo>
                    <a:lnTo>
                      <a:pt x="3537" y="2446"/>
                    </a:lnTo>
                    <a:lnTo>
                      <a:pt x="3956" y="1998"/>
                    </a:lnTo>
                    <a:lnTo>
                      <a:pt x="4492" y="1581"/>
                    </a:lnTo>
                    <a:lnTo>
                      <a:pt x="5143" y="1238"/>
                    </a:lnTo>
                    <a:lnTo>
                      <a:pt x="5912" y="880"/>
                    </a:lnTo>
                    <a:lnTo>
                      <a:pt x="6587" y="641"/>
                    </a:lnTo>
                    <a:lnTo>
                      <a:pt x="7518" y="372"/>
                    </a:lnTo>
                    <a:lnTo>
                      <a:pt x="8425" y="208"/>
                    </a:lnTo>
                    <a:lnTo>
                      <a:pt x="9496" y="59"/>
                    </a:lnTo>
                    <a:lnTo>
                      <a:pt x="10637" y="14"/>
                    </a:lnTo>
                    <a:lnTo>
                      <a:pt x="11614" y="59"/>
                    </a:lnTo>
                    <a:lnTo>
                      <a:pt x="12382" y="119"/>
                    </a:lnTo>
                    <a:lnTo>
                      <a:pt x="13034" y="253"/>
                    </a:lnTo>
                    <a:lnTo>
                      <a:pt x="13779" y="417"/>
                    </a:lnTo>
                    <a:lnTo>
                      <a:pt x="14500" y="611"/>
                    </a:lnTo>
                    <a:lnTo>
                      <a:pt x="14733" y="686"/>
                    </a:lnTo>
                    <a:lnTo>
                      <a:pt x="14989" y="790"/>
                    </a:lnTo>
                    <a:lnTo>
                      <a:pt x="15175" y="865"/>
                    </a:lnTo>
                    <a:lnTo>
                      <a:pt x="15385" y="954"/>
                    </a:lnTo>
                    <a:lnTo>
                      <a:pt x="15431" y="969"/>
                    </a:lnTo>
                    <a:lnTo>
                      <a:pt x="15594" y="1059"/>
                    </a:lnTo>
                    <a:lnTo>
                      <a:pt x="15757" y="1148"/>
                    </a:lnTo>
                    <a:lnTo>
                      <a:pt x="15920" y="1267"/>
                    </a:lnTo>
                    <a:lnTo>
                      <a:pt x="16106" y="1372"/>
                    </a:lnTo>
                    <a:lnTo>
                      <a:pt x="16665" y="1730"/>
                    </a:lnTo>
                    <a:lnTo>
                      <a:pt x="17014" y="1998"/>
                    </a:lnTo>
                    <a:lnTo>
                      <a:pt x="17480" y="2356"/>
                    </a:lnTo>
                    <a:lnTo>
                      <a:pt x="17852" y="2804"/>
                    </a:lnTo>
                    <a:lnTo>
                      <a:pt x="18178" y="3192"/>
                    </a:lnTo>
                    <a:lnTo>
                      <a:pt x="18527" y="3639"/>
                    </a:lnTo>
                    <a:lnTo>
                      <a:pt x="18806" y="4132"/>
                    </a:lnTo>
                    <a:lnTo>
                      <a:pt x="19086" y="4713"/>
                    </a:lnTo>
                    <a:lnTo>
                      <a:pt x="19272" y="5191"/>
                    </a:lnTo>
                    <a:lnTo>
                      <a:pt x="19295" y="9606"/>
                    </a:lnTo>
                    <a:lnTo>
                      <a:pt x="21600" y="9606"/>
                    </a:lnTo>
                    <a:lnTo>
                      <a:pt x="21600" y="16289"/>
                    </a:lnTo>
                    <a:lnTo>
                      <a:pt x="21413" y="17184"/>
                    </a:lnTo>
                    <a:lnTo>
                      <a:pt x="21041" y="17900"/>
                    </a:lnTo>
                    <a:lnTo>
                      <a:pt x="20668" y="18377"/>
                    </a:lnTo>
                    <a:lnTo>
                      <a:pt x="20343" y="18855"/>
                    </a:lnTo>
                    <a:lnTo>
                      <a:pt x="19924" y="19332"/>
                    </a:lnTo>
                    <a:lnTo>
                      <a:pt x="19388" y="19809"/>
                    </a:lnTo>
                    <a:lnTo>
                      <a:pt x="18806" y="20242"/>
                    </a:lnTo>
                    <a:lnTo>
                      <a:pt x="18062" y="20585"/>
                    </a:lnTo>
                    <a:lnTo>
                      <a:pt x="17270" y="20883"/>
                    </a:lnTo>
                    <a:lnTo>
                      <a:pt x="16525" y="21182"/>
                    </a:lnTo>
                    <a:lnTo>
                      <a:pt x="15548" y="21420"/>
                    </a:lnTo>
                    <a:lnTo>
                      <a:pt x="14803" y="21540"/>
                    </a:lnTo>
                    <a:lnTo>
                      <a:pt x="13662" y="21674"/>
                    </a:lnTo>
                    <a:lnTo>
                      <a:pt x="8379" y="21659"/>
                    </a:lnTo>
                    <a:lnTo>
                      <a:pt x="7168" y="21540"/>
                    </a:lnTo>
                    <a:lnTo>
                      <a:pt x="6098" y="21331"/>
                    </a:lnTo>
                    <a:lnTo>
                      <a:pt x="5050" y="21092"/>
                    </a:lnTo>
                    <a:lnTo>
                      <a:pt x="4003" y="20764"/>
                    </a:lnTo>
                    <a:lnTo>
                      <a:pt x="3258" y="20391"/>
                    </a:lnTo>
                    <a:lnTo>
                      <a:pt x="2769" y="20123"/>
                    </a:lnTo>
                    <a:lnTo>
                      <a:pt x="2281" y="19720"/>
                    </a:lnTo>
                    <a:lnTo>
                      <a:pt x="1862" y="19407"/>
                    </a:lnTo>
                    <a:lnTo>
                      <a:pt x="1489" y="19079"/>
                    </a:lnTo>
                    <a:lnTo>
                      <a:pt x="1070" y="18676"/>
                    </a:lnTo>
                    <a:lnTo>
                      <a:pt x="744" y="18258"/>
                    </a:lnTo>
                    <a:lnTo>
                      <a:pt x="325" y="17661"/>
                    </a:lnTo>
                    <a:lnTo>
                      <a:pt x="162" y="17035"/>
                    </a:lnTo>
                    <a:lnTo>
                      <a:pt x="93" y="16468"/>
                    </a:lnTo>
                    <a:lnTo>
                      <a:pt x="93" y="9606"/>
                    </a:lnTo>
                    <a:close/>
                    <a:moveTo>
                      <a:pt x="6098" y="9591"/>
                    </a:moveTo>
                    <a:lnTo>
                      <a:pt x="6098" y="5220"/>
                    </a:lnTo>
                    <a:lnTo>
                      <a:pt x="6191" y="4907"/>
                    </a:lnTo>
                    <a:lnTo>
                      <a:pt x="6307" y="4639"/>
                    </a:lnTo>
                    <a:lnTo>
                      <a:pt x="6517" y="4370"/>
                    </a:lnTo>
                    <a:lnTo>
                      <a:pt x="6680" y="4087"/>
                    </a:lnTo>
                    <a:lnTo>
                      <a:pt x="6889" y="3878"/>
                    </a:lnTo>
                    <a:lnTo>
                      <a:pt x="7308" y="3520"/>
                    </a:lnTo>
                    <a:lnTo>
                      <a:pt x="7843" y="3281"/>
                    </a:lnTo>
                    <a:lnTo>
                      <a:pt x="8402" y="3013"/>
                    </a:lnTo>
                    <a:lnTo>
                      <a:pt x="9031" y="2834"/>
                    </a:lnTo>
                    <a:lnTo>
                      <a:pt x="9659" y="2700"/>
                    </a:lnTo>
                    <a:lnTo>
                      <a:pt x="10497" y="2625"/>
                    </a:lnTo>
                    <a:lnTo>
                      <a:pt x="11125" y="2655"/>
                    </a:lnTo>
                    <a:lnTo>
                      <a:pt x="11987" y="2789"/>
                    </a:lnTo>
                    <a:lnTo>
                      <a:pt x="12522" y="2893"/>
                    </a:lnTo>
                    <a:lnTo>
                      <a:pt x="13011" y="3028"/>
                    </a:lnTo>
                    <a:lnTo>
                      <a:pt x="13290" y="3192"/>
                    </a:lnTo>
                    <a:lnTo>
                      <a:pt x="13709" y="3371"/>
                    </a:lnTo>
                    <a:lnTo>
                      <a:pt x="13872" y="3505"/>
                    </a:lnTo>
                    <a:lnTo>
                      <a:pt x="14058" y="3639"/>
                    </a:lnTo>
                    <a:lnTo>
                      <a:pt x="14291" y="3788"/>
                    </a:lnTo>
                    <a:lnTo>
                      <a:pt x="14431" y="3953"/>
                    </a:lnTo>
                    <a:lnTo>
                      <a:pt x="14617" y="4102"/>
                    </a:lnTo>
                    <a:lnTo>
                      <a:pt x="14826" y="4311"/>
                    </a:lnTo>
                    <a:lnTo>
                      <a:pt x="14919" y="4534"/>
                    </a:lnTo>
                    <a:lnTo>
                      <a:pt x="15036" y="4773"/>
                    </a:lnTo>
                    <a:lnTo>
                      <a:pt x="15175" y="5027"/>
                    </a:lnTo>
                    <a:lnTo>
                      <a:pt x="15245" y="5220"/>
                    </a:lnTo>
                    <a:lnTo>
                      <a:pt x="15245" y="9591"/>
                    </a:lnTo>
                    <a:lnTo>
                      <a:pt x="6098" y="9591"/>
                    </a:lnTo>
                    <a:close/>
                  </a:path>
                  <a:path w="21600" h="21600" extrusionOk="0">
                    <a:moveTo>
                      <a:pt x="93" y="9606"/>
                    </a:moveTo>
                    <a:lnTo>
                      <a:pt x="21600" y="9606"/>
                    </a:lnTo>
                    <a:close/>
                  </a:path>
                  <a:path w="21600" h="21600" extrusionOk="0">
                    <a:moveTo>
                      <a:pt x="11684" y="17109"/>
                    </a:moveTo>
                    <a:lnTo>
                      <a:pt x="12266" y="19317"/>
                    </a:lnTo>
                    <a:lnTo>
                      <a:pt x="9659" y="19317"/>
                    </a:lnTo>
                    <a:lnTo>
                      <a:pt x="10287" y="17124"/>
                    </a:lnTo>
                    <a:lnTo>
                      <a:pt x="10008" y="16975"/>
                    </a:lnTo>
                    <a:lnTo>
                      <a:pt x="9799" y="16722"/>
                    </a:lnTo>
                    <a:lnTo>
                      <a:pt x="9752" y="16408"/>
                    </a:lnTo>
                    <a:lnTo>
                      <a:pt x="9822" y="16170"/>
                    </a:lnTo>
                    <a:lnTo>
                      <a:pt x="10008" y="16006"/>
                    </a:lnTo>
                    <a:lnTo>
                      <a:pt x="10148" y="15871"/>
                    </a:lnTo>
                    <a:lnTo>
                      <a:pt x="10381" y="15782"/>
                    </a:lnTo>
                    <a:lnTo>
                      <a:pt x="10660" y="15692"/>
                    </a:lnTo>
                    <a:lnTo>
                      <a:pt x="11009" y="15677"/>
                    </a:lnTo>
                    <a:lnTo>
                      <a:pt x="11288" y="15722"/>
                    </a:lnTo>
                    <a:lnTo>
                      <a:pt x="11614" y="15782"/>
                    </a:lnTo>
                    <a:lnTo>
                      <a:pt x="11893" y="15946"/>
                    </a:lnTo>
                    <a:lnTo>
                      <a:pt x="12033" y="16080"/>
                    </a:lnTo>
                    <a:lnTo>
                      <a:pt x="12173" y="16229"/>
                    </a:lnTo>
                    <a:lnTo>
                      <a:pt x="12196" y="16408"/>
                    </a:lnTo>
                    <a:lnTo>
                      <a:pt x="12103" y="16722"/>
                    </a:lnTo>
                    <a:lnTo>
                      <a:pt x="11987" y="16856"/>
                    </a:lnTo>
                    <a:lnTo>
                      <a:pt x="11847" y="16975"/>
                    </a:lnTo>
                    <a:lnTo>
                      <a:pt x="11684" y="17109"/>
                    </a:lnTo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14" name="Group 213"/>
              <p:cNvGrpSpPr/>
              <p:nvPr/>
            </p:nvGrpSpPr>
            <p:grpSpPr>
              <a:xfrm>
                <a:off x="794949" y="2687354"/>
                <a:ext cx="1231844" cy="380407"/>
                <a:chOff x="770244" y="2671033"/>
                <a:chExt cx="1330926" cy="380408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770244" y="2671034"/>
                  <a:ext cx="638647" cy="380407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1462523" y="2671033"/>
                  <a:ext cx="638647" cy="380407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</p:grpSp>
        <p:sp>
          <p:nvSpPr>
            <p:cNvPr id="208" name="Freeform 26"/>
            <p:cNvSpPr>
              <a:spLocks noChangeArrowheads="1"/>
            </p:cNvSpPr>
            <p:nvPr/>
          </p:nvSpPr>
          <p:spPr bwMode="auto">
            <a:xfrm>
              <a:off x="6975134" y="1939243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6" name="Freeform 26"/>
            <p:cNvSpPr>
              <a:spLocks noChangeArrowheads="1"/>
            </p:cNvSpPr>
            <p:nvPr/>
          </p:nvSpPr>
          <p:spPr bwMode="auto">
            <a:xfrm>
              <a:off x="7925578" y="2386226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 rot="5400000">
              <a:off x="6824911" y="1920641"/>
              <a:ext cx="398449" cy="332270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74" name="TextBox 2073"/>
          <p:cNvSpPr txBox="1"/>
          <p:nvPr/>
        </p:nvSpPr>
        <p:spPr>
          <a:xfrm>
            <a:off x="63381" y="5501045"/>
            <a:ext cx="272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  <a:r>
              <a:rPr lang="en-US" sz="2400" dirty="0" smtClean="0"/>
              <a:t>ocking, latching</a:t>
            </a:r>
            <a:endParaRPr lang="en-US" sz="2400" dirty="0"/>
          </a:p>
        </p:txBody>
      </p:sp>
      <p:sp>
        <p:nvSpPr>
          <p:cNvPr id="251" name="TextBox 250"/>
          <p:cNvSpPr txBox="1"/>
          <p:nvPr/>
        </p:nvSpPr>
        <p:spPr>
          <a:xfrm>
            <a:off x="3124200" y="550104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 </a:t>
            </a:r>
            <a:r>
              <a:rPr lang="en-US" sz="2400" dirty="0"/>
              <a:t>m</a:t>
            </a:r>
            <a:r>
              <a:rPr lang="en-US" sz="2400" dirty="0" smtClean="0"/>
              <a:t>anager</a:t>
            </a:r>
            <a:endParaRPr lang="en-US" sz="2400" dirty="0"/>
          </a:p>
        </p:txBody>
      </p:sp>
      <p:sp>
        <p:nvSpPr>
          <p:cNvPr id="252" name="TextBox 251"/>
          <p:cNvSpPr txBox="1"/>
          <p:nvPr/>
        </p:nvSpPr>
        <p:spPr>
          <a:xfrm>
            <a:off x="7144658" y="5501045"/>
            <a:ext cx="130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  <a:r>
              <a:rPr lang="en-US" sz="2400" dirty="0" smtClean="0"/>
              <a:t>ogging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02CC-704A-4AE2-846E-7063AC991DBF}" type="slidenum">
              <a:rPr lang="en-US" smtClean="0"/>
              <a:t>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67758" y="3920521"/>
            <a:ext cx="2604131" cy="1487915"/>
            <a:chOff x="167758" y="3827808"/>
            <a:chExt cx="2604131" cy="1487915"/>
          </a:xfrm>
        </p:grpSpPr>
        <p:sp>
          <p:nvSpPr>
            <p:cNvPr id="39" name="Lock"/>
            <p:cNvSpPr>
              <a:spLocks noEditPoints="1" noChangeArrowheads="1"/>
            </p:cNvSpPr>
            <p:nvPr/>
          </p:nvSpPr>
          <p:spPr bwMode="auto">
            <a:xfrm>
              <a:off x="1318947" y="3827808"/>
              <a:ext cx="301752" cy="47242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7758" y="4401323"/>
              <a:ext cx="2604131" cy="914400"/>
              <a:chOff x="167758" y="4477523"/>
              <a:chExt cx="2604131" cy="914400"/>
            </a:xfrm>
          </p:grpSpPr>
          <p:sp>
            <p:nvSpPr>
              <p:cNvPr id="38" name="AutoShape 33"/>
              <p:cNvSpPr>
                <a:spLocks noChangeArrowheads="1"/>
              </p:cNvSpPr>
              <p:nvPr/>
            </p:nvSpPr>
            <p:spPr bwMode="auto">
              <a:xfrm>
                <a:off x="167758" y="4477523"/>
                <a:ext cx="2604131" cy="914400"/>
              </a:xfrm>
              <a:prstGeom prst="roundRect">
                <a:avLst>
                  <a:gd name="adj" fmla="val 710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18122" y="4533958"/>
                <a:ext cx="2512258" cy="380410"/>
                <a:chOff x="78542" y="2671029"/>
                <a:chExt cx="2714330" cy="380411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78542" y="2671029"/>
                  <a:ext cx="1330349" cy="380407"/>
                  <a:chOff x="1162228" y="3048593"/>
                  <a:chExt cx="1428572" cy="469901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162228" y="3048594"/>
                    <a:ext cx="685800" cy="469900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1905000" y="3048593"/>
                    <a:ext cx="685800" cy="469900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1462523" y="2671033"/>
                  <a:ext cx="1330349" cy="380407"/>
                  <a:chOff x="1162228" y="3048593"/>
                  <a:chExt cx="1428572" cy="469900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1162228" y="3048593"/>
                    <a:ext cx="685800" cy="469900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1905000" y="3048593"/>
                    <a:ext cx="685800" cy="469900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</p:grpSp>
          <p:sp>
            <p:nvSpPr>
              <p:cNvPr id="102" name="Rectangle 101"/>
              <p:cNvSpPr/>
              <p:nvPr/>
            </p:nvSpPr>
            <p:spPr>
              <a:xfrm>
                <a:off x="218122" y="4953591"/>
                <a:ext cx="591102" cy="38040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58329" y="4953590"/>
                <a:ext cx="591102" cy="38040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499071" y="4953594"/>
                <a:ext cx="591102" cy="38040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139278" y="4953594"/>
                <a:ext cx="591102" cy="38040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352800" y="3521713"/>
            <a:ext cx="2604131" cy="1905000"/>
            <a:chOff x="3352800" y="3429000"/>
            <a:chExt cx="2604131" cy="1905000"/>
          </a:xfrm>
        </p:grpSpPr>
        <p:sp>
          <p:nvSpPr>
            <p:cNvPr id="196" name="Lock"/>
            <p:cNvSpPr>
              <a:spLocks noEditPoints="1" noChangeArrowheads="1"/>
            </p:cNvSpPr>
            <p:nvPr/>
          </p:nvSpPr>
          <p:spPr bwMode="auto">
            <a:xfrm>
              <a:off x="4486485" y="3840756"/>
              <a:ext cx="301752" cy="47242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6"/>
            <p:cNvSpPr>
              <a:spLocks noChangeArrowheads="1"/>
            </p:cNvSpPr>
            <p:nvPr/>
          </p:nvSpPr>
          <p:spPr bwMode="auto">
            <a:xfrm>
              <a:off x="4145319" y="3429000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8" name="Freeform 26"/>
            <p:cNvSpPr>
              <a:spLocks noChangeArrowheads="1"/>
            </p:cNvSpPr>
            <p:nvPr/>
          </p:nvSpPr>
          <p:spPr bwMode="auto">
            <a:xfrm>
              <a:off x="4898335" y="3429000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9" name="Straight Arrow Connector 188"/>
            <p:cNvCxnSpPr/>
            <p:nvPr/>
          </p:nvCxnSpPr>
          <p:spPr>
            <a:xfrm flipH="1">
              <a:off x="4743279" y="3724996"/>
              <a:ext cx="134090" cy="1015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4297719" y="3724996"/>
              <a:ext cx="180175" cy="1015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/>
            <p:cNvGrpSpPr/>
            <p:nvPr/>
          </p:nvGrpSpPr>
          <p:grpSpPr>
            <a:xfrm>
              <a:off x="3352800" y="4419600"/>
              <a:ext cx="2604131" cy="914400"/>
              <a:chOff x="167758" y="4477523"/>
              <a:chExt cx="2604131" cy="914400"/>
            </a:xfrm>
          </p:grpSpPr>
          <p:sp>
            <p:nvSpPr>
              <p:cNvPr id="108" name="AutoShape 33"/>
              <p:cNvSpPr>
                <a:spLocks noChangeArrowheads="1"/>
              </p:cNvSpPr>
              <p:nvPr/>
            </p:nvSpPr>
            <p:spPr bwMode="auto">
              <a:xfrm>
                <a:off x="167758" y="4477523"/>
                <a:ext cx="2604131" cy="914400"/>
              </a:xfrm>
              <a:prstGeom prst="roundRect">
                <a:avLst>
                  <a:gd name="adj" fmla="val 710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218122" y="4533958"/>
                <a:ext cx="2512258" cy="380410"/>
                <a:chOff x="78542" y="2671029"/>
                <a:chExt cx="2714330" cy="380411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78542" y="2671029"/>
                  <a:ext cx="1330349" cy="380407"/>
                  <a:chOff x="1162228" y="3048593"/>
                  <a:chExt cx="1428572" cy="469901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1162228" y="3048594"/>
                    <a:ext cx="685800" cy="469900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1905000" y="3048593"/>
                    <a:ext cx="685800" cy="469900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  <p:grpSp>
              <p:nvGrpSpPr>
                <p:cNvPr id="115" name="Group 114"/>
                <p:cNvGrpSpPr/>
                <p:nvPr/>
              </p:nvGrpSpPr>
              <p:grpSpPr>
                <a:xfrm>
                  <a:off x="1462523" y="2671033"/>
                  <a:ext cx="1330349" cy="380407"/>
                  <a:chOff x="1162228" y="3048593"/>
                  <a:chExt cx="1428572" cy="469900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1162228" y="3048593"/>
                    <a:ext cx="685800" cy="469900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1905000" y="3048593"/>
                    <a:ext cx="685800" cy="469900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</p:grpSp>
          <p:sp>
            <p:nvSpPr>
              <p:cNvPr id="110" name="Rectangle 109"/>
              <p:cNvSpPr/>
              <p:nvPr/>
            </p:nvSpPr>
            <p:spPr>
              <a:xfrm>
                <a:off x="218122" y="4953591"/>
                <a:ext cx="591102" cy="38040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858329" y="4953590"/>
                <a:ext cx="591102" cy="38040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499071" y="4953594"/>
                <a:ext cx="591102" cy="38040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139278" y="4953594"/>
                <a:ext cx="591102" cy="38040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1075784" y="3293113"/>
            <a:ext cx="905416" cy="613165"/>
            <a:chOff x="977781" y="3429000"/>
            <a:chExt cx="905416" cy="613165"/>
          </a:xfrm>
        </p:grpSpPr>
        <p:sp>
          <p:nvSpPr>
            <p:cNvPr id="134" name="Freeform 26"/>
            <p:cNvSpPr>
              <a:spLocks noChangeArrowheads="1"/>
            </p:cNvSpPr>
            <p:nvPr/>
          </p:nvSpPr>
          <p:spPr bwMode="auto">
            <a:xfrm>
              <a:off x="977781" y="3644652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Freeform 26"/>
            <p:cNvSpPr>
              <a:spLocks noChangeArrowheads="1"/>
            </p:cNvSpPr>
            <p:nvPr/>
          </p:nvSpPr>
          <p:spPr bwMode="auto">
            <a:xfrm>
              <a:off x="1730797" y="3644652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 flipH="1">
              <a:off x="1575741" y="3940648"/>
              <a:ext cx="134090" cy="1015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130181" y="3940648"/>
              <a:ext cx="180175" cy="1015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Freeform 26"/>
            <p:cNvSpPr>
              <a:spLocks noChangeArrowheads="1"/>
            </p:cNvSpPr>
            <p:nvPr/>
          </p:nvSpPr>
          <p:spPr bwMode="auto">
            <a:xfrm>
              <a:off x="1220268" y="3429000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9" name="Freeform 26"/>
            <p:cNvSpPr>
              <a:spLocks noChangeArrowheads="1"/>
            </p:cNvSpPr>
            <p:nvPr/>
          </p:nvSpPr>
          <p:spPr bwMode="auto">
            <a:xfrm>
              <a:off x="1480792" y="3429000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>
              <a:off x="1310356" y="3751116"/>
              <a:ext cx="69537" cy="2664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1499072" y="3751116"/>
              <a:ext cx="0" cy="2664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477000" y="3463609"/>
            <a:ext cx="2604131" cy="1963104"/>
            <a:chOff x="6477000" y="3370896"/>
            <a:chExt cx="2604131" cy="1963104"/>
          </a:xfrm>
        </p:grpSpPr>
        <p:sp>
          <p:nvSpPr>
            <p:cNvPr id="232" name="Lock"/>
            <p:cNvSpPr>
              <a:spLocks noEditPoints="1" noChangeArrowheads="1"/>
            </p:cNvSpPr>
            <p:nvPr/>
          </p:nvSpPr>
          <p:spPr bwMode="auto">
            <a:xfrm>
              <a:off x="7598734" y="3798103"/>
              <a:ext cx="301752" cy="47242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6"/>
            <p:cNvSpPr>
              <a:spLocks noChangeArrowheads="1"/>
            </p:cNvSpPr>
            <p:nvPr/>
          </p:nvSpPr>
          <p:spPr bwMode="auto">
            <a:xfrm>
              <a:off x="7919037" y="3944303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0" name="Freeform 26"/>
            <p:cNvSpPr>
              <a:spLocks noChangeArrowheads="1"/>
            </p:cNvSpPr>
            <p:nvPr/>
          </p:nvSpPr>
          <p:spPr bwMode="auto">
            <a:xfrm>
              <a:off x="7103169" y="3480692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1" name="Freeform 26"/>
            <p:cNvSpPr>
              <a:spLocks noChangeArrowheads="1"/>
            </p:cNvSpPr>
            <p:nvPr/>
          </p:nvSpPr>
          <p:spPr bwMode="auto">
            <a:xfrm>
              <a:off x="7276802" y="3483473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 rot="5400000">
              <a:off x="6859686" y="3140610"/>
              <a:ext cx="515303" cy="975876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4" name="Freeform 26"/>
            <p:cNvSpPr>
              <a:spLocks noChangeArrowheads="1"/>
            </p:cNvSpPr>
            <p:nvPr/>
          </p:nvSpPr>
          <p:spPr bwMode="auto">
            <a:xfrm>
              <a:off x="6792266" y="3487291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5" name="Freeform 26"/>
            <p:cNvSpPr>
              <a:spLocks noChangeArrowheads="1"/>
            </p:cNvSpPr>
            <p:nvPr/>
          </p:nvSpPr>
          <p:spPr bwMode="auto">
            <a:xfrm>
              <a:off x="6965899" y="3490072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6477000" y="4419600"/>
              <a:ext cx="2604131" cy="914400"/>
              <a:chOff x="167758" y="4477523"/>
              <a:chExt cx="2604131" cy="914400"/>
            </a:xfrm>
          </p:grpSpPr>
          <p:sp>
            <p:nvSpPr>
              <p:cNvPr id="121" name="AutoShape 33"/>
              <p:cNvSpPr>
                <a:spLocks noChangeArrowheads="1"/>
              </p:cNvSpPr>
              <p:nvPr/>
            </p:nvSpPr>
            <p:spPr bwMode="auto">
              <a:xfrm>
                <a:off x="167758" y="4477523"/>
                <a:ext cx="2604131" cy="914400"/>
              </a:xfrm>
              <a:prstGeom prst="roundRect">
                <a:avLst>
                  <a:gd name="adj" fmla="val 710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22" name="Group 121"/>
              <p:cNvGrpSpPr/>
              <p:nvPr/>
            </p:nvGrpSpPr>
            <p:grpSpPr>
              <a:xfrm>
                <a:off x="218122" y="4533958"/>
                <a:ext cx="2512258" cy="380410"/>
                <a:chOff x="78542" y="2671029"/>
                <a:chExt cx="2714330" cy="380411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78542" y="2671029"/>
                  <a:ext cx="1330349" cy="380407"/>
                  <a:chOff x="1162228" y="3048593"/>
                  <a:chExt cx="1428572" cy="469901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1162228" y="3048594"/>
                    <a:ext cx="685800" cy="469900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1905000" y="3048593"/>
                    <a:ext cx="685800" cy="469900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1462523" y="2671033"/>
                  <a:ext cx="1330349" cy="380407"/>
                  <a:chOff x="1162228" y="3048593"/>
                  <a:chExt cx="1428572" cy="469900"/>
                </a:xfrm>
              </p:grpSpPr>
              <p:sp>
                <p:nvSpPr>
                  <p:cNvPr id="129" name="Rectangle 128"/>
                  <p:cNvSpPr/>
                  <p:nvPr/>
                </p:nvSpPr>
                <p:spPr>
                  <a:xfrm>
                    <a:off x="1162228" y="3048593"/>
                    <a:ext cx="685800" cy="469900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1905000" y="3048593"/>
                    <a:ext cx="685800" cy="469900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</p:grpSp>
          </p:grpSp>
          <p:sp>
            <p:nvSpPr>
              <p:cNvPr id="123" name="Rectangle 122"/>
              <p:cNvSpPr/>
              <p:nvPr/>
            </p:nvSpPr>
            <p:spPr>
              <a:xfrm>
                <a:off x="218122" y="4953591"/>
                <a:ext cx="591102" cy="38040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858329" y="4953590"/>
                <a:ext cx="591102" cy="38040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1499071" y="4953594"/>
                <a:ext cx="591102" cy="38040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139278" y="4953594"/>
                <a:ext cx="591102" cy="38040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142" name="Freeform 26"/>
            <p:cNvSpPr>
              <a:spLocks noChangeArrowheads="1"/>
            </p:cNvSpPr>
            <p:nvPr/>
          </p:nvSpPr>
          <p:spPr bwMode="auto">
            <a:xfrm>
              <a:off x="7168903" y="3504624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" name="Freeform 26"/>
            <p:cNvSpPr>
              <a:spLocks noChangeArrowheads="1"/>
            </p:cNvSpPr>
            <p:nvPr/>
          </p:nvSpPr>
          <p:spPr bwMode="auto">
            <a:xfrm>
              <a:off x="7342536" y="3507405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" name="Freeform 26"/>
            <p:cNvSpPr>
              <a:spLocks noChangeArrowheads="1"/>
            </p:cNvSpPr>
            <p:nvPr/>
          </p:nvSpPr>
          <p:spPr bwMode="auto">
            <a:xfrm>
              <a:off x="6858000" y="3511223"/>
              <a:ext cx="152400" cy="295996"/>
            </a:xfrm>
            <a:custGeom>
              <a:avLst/>
              <a:gdLst>
                <a:gd name="T0" fmla="*/ 0 w 455246"/>
                <a:gd name="T1" fmla="*/ 0 h 855785"/>
                <a:gd name="T2" fmla="*/ 149130 w 455246"/>
                <a:gd name="T3" fmla="*/ 54279 h 855785"/>
                <a:gd name="T4" fmla="*/ 19623 w 455246"/>
                <a:gd name="T5" fmla="*/ 150312 h 855785"/>
                <a:gd name="T6" fmla="*/ 137356 w 455246"/>
                <a:gd name="T7" fmla="*/ 192066 h 855785"/>
                <a:gd name="T8" fmla="*/ 31396 w 455246"/>
                <a:gd name="T9" fmla="*/ 304800 h 855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246"/>
                <a:gd name="T16" fmla="*/ 0 h 855785"/>
                <a:gd name="T17" fmla="*/ 455246 w 455246"/>
                <a:gd name="T18" fmla="*/ 855785 h 855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246" h="855785">
                  <a:moveTo>
                    <a:pt x="0" y="0"/>
                  </a:moveTo>
                  <a:cubicBezTo>
                    <a:pt x="217854" y="41031"/>
                    <a:pt x="435708" y="82062"/>
                    <a:pt x="445477" y="152400"/>
                  </a:cubicBezTo>
                  <a:cubicBezTo>
                    <a:pt x="455246" y="222738"/>
                    <a:pt x="64478" y="357554"/>
                    <a:pt x="58616" y="422031"/>
                  </a:cubicBezTo>
                  <a:cubicBezTo>
                    <a:pt x="52755" y="486508"/>
                    <a:pt x="404447" y="466970"/>
                    <a:pt x="410308" y="539262"/>
                  </a:cubicBezTo>
                  <a:cubicBezTo>
                    <a:pt x="416170" y="611554"/>
                    <a:pt x="154354" y="801077"/>
                    <a:pt x="93785" y="855785"/>
                  </a:cubicBezTo>
                </a:path>
              </a:pathLst>
            </a:custGeom>
            <a:ln w="254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5" name="Rectangle 3"/>
          <p:cNvSpPr txBox="1">
            <a:spLocks noChangeArrowheads="1"/>
          </p:cNvSpPr>
          <p:nvPr/>
        </p:nvSpPr>
        <p:spPr>
          <a:xfrm>
            <a:off x="0" y="6324600"/>
            <a:ext cx="9144000" cy="495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0" bIns="0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nbounded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fixed / cooperative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943600"/>
            <a:ext cx="473080" cy="846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01" y="5943600"/>
            <a:ext cx="484199" cy="827724"/>
          </a:xfrm>
          <a:prstGeom prst="rect">
            <a:avLst/>
          </a:prstGeom>
        </p:spPr>
      </p:pic>
      <p:sp>
        <p:nvSpPr>
          <p:cNvPr id="146" name="TextBox 145"/>
          <p:cNvSpPr txBox="1"/>
          <p:nvPr/>
        </p:nvSpPr>
        <p:spPr>
          <a:xfrm>
            <a:off x="7543800" y="838200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[VLDBJ2013]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10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ommunication in Shore-MT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79524" y="4191000"/>
            <a:ext cx="2059675" cy="197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3581400"/>
            <a:ext cx="1219200" cy="26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2590800"/>
            <a:ext cx="1828800" cy="3654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3200" y="2590800"/>
            <a:ext cx="1295400" cy="3654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684992"/>
              </p:ext>
            </p:extLst>
          </p:nvPr>
        </p:nvGraphicFramePr>
        <p:xfrm>
          <a:off x="609600" y="13716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62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24.3|5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"/>
</p:tagLst>
</file>

<file path=ppt/theme/theme1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original-dias-template</Template>
  <TotalTime>17074</TotalTime>
  <Words>2701</Words>
  <Application>Microsoft Office PowerPoint</Application>
  <PresentationFormat>On-screen Show (4:3)</PresentationFormat>
  <Paragraphs>870</Paragraphs>
  <Slides>68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1_template</vt:lpstr>
      <vt:lpstr>Toward Scalable Transaction Processing</vt:lpstr>
      <vt:lpstr>hardware parallelism: a fact of life</vt:lpstr>
      <vt:lpstr>software parallelism doesn’t just “happen”</vt:lpstr>
      <vt:lpstr>Shore-MT: an answer to multicore</vt:lpstr>
      <vt:lpstr>Shore-MT in the wild</vt:lpstr>
      <vt:lpstr>Shore-MT 7.0</vt:lpstr>
      <vt:lpstr>scaling-up OLTP on multicores</vt:lpstr>
      <vt:lpstr>not all interference is bad</vt:lpstr>
      <vt:lpstr>communication in Shore-MT</vt:lpstr>
      <vt:lpstr>outline</vt:lpstr>
      <vt:lpstr>outline</vt:lpstr>
      <vt:lpstr>hierarchical locking is good… and bad</vt:lpstr>
      <vt:lpstr>inside the lock manager - acquire</vt:lpstr>
      <vt:lpstr>inside the lock manager - release</vt:lpstr>
      <vt:lpstr>hot shared locks cause contention</vt:lpstr>
      <vt:lpstr>How much do hot locks hurt?</vt:lpstr>
      <vt:lpstr>speculative lock inheritance</vt:lpstr>
      <vt:lpstr>impact of SLI on communication</vt:lpstr>
      <vt:lpstr>outline</vt:lpstr>
      <vt:lpstr>WAL: gatekeeper of the DBMS</vt:lpstr>
      <vt:lpstr>a day in the life of a serial log</vt:lpstr>
      <vt:lpstr>early lock release</vt:lpstr>
      <vt:lpstr>a day in the life of a serial log</vt:lpstr>
      <vt:lpstr>a day in the life of a serial log</vt:lpstr>
      <vt:lpstr>commit pipelining</vt:lpstr>
      <vt:lpstr>a day in the life of a serial log</vt:lpstr>
      <vt:lpstr>a day in the life of a serial log</vt:lpstr>
      <vt:lpstr>insight: aggregate waiting requests</vt:lpstr>
      <vt:lpstr>insight: aggregate waiting requests</vt:lpstr>
      <vt:lpstr>impact of logging improvements</vt:lpstr>
      <vt:lpstr>PowerPoint Presentation</vt:lpstr>
      <vt:lpstr>outline</vt:lpstr>
      <vt:lpstr>shared-everything</vt:lpstr>
      <vt:lpstr>thread-to-transaction – access pattern</vt:lpstr>
      <vt:lpstr>data-oriented transaction execution</vt:lpstr>
      <vt:lpstr>thread-to-data – access pattern</vt:lpstr>
      <vt:lpstr>input: transaction flow graph</vt:lpstr>
      <vt:lpstr>partitions &amp; executors</vt:lpstr>
      <vt:lpstr>DORA’s impact on communication</vt:lpstr>
      <vt:lpstr>physical conflicts</vt:lpstr>
      <vt:lpstr>physiological partitioning (PLP)</vt:lpstr>
      <vt:lpstr>road to scalable OLTP</vt:lpstr>
      <vt:lpstr>PowerPoint Presentation</vt:lpstr>
      <vt:lpstr>outline</vt:lpstr>
      <vt:lpstr>lots of little touches in Shore-MT</vt:lpstr>
      <vt:lpstr>Deadlock detection is hard!</vt:lpstr>
      <vt:lpstr>dreadlocks [SPAA2008]</vt:lpstr>
      <vt:lpstr>dreadlocks [SPAA2008]</vt:lpstr>
      <vt:lpstr>dreadlocks [SPAA2008]</vt:lpstr>
      <vt:lpstr>locks and latches aren’t everything</vt:lpstr>
      <vt:lpstr>lock-based approaches</vt:lpstr>
      <vt:lpstr>lock-free approaches</vt:lpstr>
      <vt:lpstr>synchronization “cheat sheet”</vt:lpstr>
      <vt:lpstr>outline</vt:lpstr>
      <vt:lpstr>Shore-MT: first steps</vt:lpstr>
      <vt:lpstr>Shore-MT API</vt:lpstr>
      <vt:lpstr>concurrency control in Shore-MT</vt:lpstr>
      <vt:lpstr>Shore-Kits</vt:lpstr>
      <vt:lpstr>download &amp; build Shore-Kits</vt:lpstr>
      <vt:lpstr>Shore-Kits: directory structure</vt:lpstr>
      <vt:lpstr>how to run Shore-Kits?</vt:lpstr>
      <vt:lpstr>some advice for benchmarking</vt:lpstr>
      <vt:lpstr>more advice for benchmarking</vt:lpstr>
      <vt:lpstr>why shore-kits isn’t enough?</vt:lpstr>
      <vt:lpstr>Closing Remarks</vt:lpstr>
      <vt:lpstr>References – I</vt:lpstr>
      <vt:lpstr>References – II</vt:lpstr>
      <vt:lpstr>References – III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PLP: Page Latch-free  Shared-everything OLTP</dc:title>
  <dc:creator>pinar</dc:creator>
  <cp:lastModifiedBy>pinar</cp:lastModifiedBy>
  <cp:revision>2030</cp:revision>
  <cp:lastPrinted>2013-08-29T08:28:50Z</cp:lastPrinted>
  <dcterms:created xsi:type="dcterms:W3CDTF">2011-07-19T22:23:57Z</dcterms:created>
  <dcterms:modified xsi:type="dcterms:W3CDTF">2013-08-29T08:29:34Z</dcterms:modified>
</cp:coreProperties>
</file>